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4" r:id="rId2"/>
    <p:sldId id="263" r:id="rId3"/>
    <p:sldId id="282" r:id="rId4"/>
    <p:sldId id="272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76" r:id="rId18"/>
    <p:sldId id="298" r:id="rId19"/>
    <p:sldId id="279" r:id="rId20"/>
    <p:sldId id="284" r:id="rId21"/>
  </p:sldIdLst>
  <p:sldSz cx="12192000" cy="6858000"/>
  <p:notesSz cx="68580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3896" autoAdjust="0"/>
  </p:normalViewPr>
  <p:slideViewPr>
    <p:cSldViewPr snapToGrid="0">
      <p:cViewPr varScale="1">
        <p:scale>
          <a:sx n="68" d="100"/>
          <a:sy n="68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4" y="3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9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4" y="8829679"/>
            <a:ext cx="2971800" cy="466725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2421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032" y="2"/>
            <a:ext cx="2972421" cy="465621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6422" y="4473793"/>
            <a:ext cx="5485159" cy="366095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8830782"/>
            <a:ext cx="2972421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032" y="8830782"/>
            <a:ext cx="2972421" cy="465620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14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36401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629196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27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2533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85711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459844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9911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4419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4772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8368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78680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74512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8105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940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5649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7/5/2021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4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EJECUCIÓN POA 2021 PRIMER TRIMESTRE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DE ENERO A MARZO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491F15-728B-43F8-BE48-A57C424FF7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23" y="1084353"/>
            <a:ext cx="10888394" cy="469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855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6F52DAD-EDA8-4092-9BAE-5EF3D2CF0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487" y="1246532"/>
            <a:ext cx="10381025" cy="436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00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E865784-7BF3-408C-8335-03D1F930A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618" y="1217861"/>
            <a:ext cx="10296891" cy="442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25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6070519-76C6-4FE4-965D-923681094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6" y="1341266"/>
            <a:ext cx="10742608" cy="451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540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D8BB73-895A-4211-8484-EF85FC4BC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30" y="1364860"/>
            <a:ext cx="10732739" cy="450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3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DB73F83-A29A-4214-9520-9437EDF85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745" y="1299283"/>
            <a:ext cx="10340510" cy="449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41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890E84-B236-4714-A464-D38337B559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887" y="1289395"/>
            <a:ext cx="11050329" cy="427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94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2479964" y="638322"/>
            <a:ext cx="89361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9CC6C94-AAEE-43FC-A4F4-79DA1A640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258" y="1038432"/>
            <a:ext cx="9059594" cy="511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140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2128272" y="538303"/>
            <a:ext cx="89361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DEL % PROGRAMADO ENTRE EL % EJECUTADO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946CCE3-83F9-46E7-A646-AD838B3DF9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621" y="1241677"/>
            <a:ext cx="7638757" cy="487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8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DEL I TRIMESTRE, PERIODO DE ENERO A MARZO 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018E875-417B-4815-AEB0-28CF6711D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299" y="1703695"/>
            <a:ext cx="6893010" cy="3039281"/>
          </a:xfrm>
          <a:prstGeom prst="rect">
            <a:avLst/>
          </a:prstGeom>
        </p:spPr>
      </p:pic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6625883" y="4744778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5212199"/>
            <a:ext cx="2321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PORCENTAJE A DISTRIBUIR ENTRE II, III Y IV TRIMESTRE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397301" y="1465210"/>
            <a:ext cx="241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ANUAL</a:t>
            </a:r>
          </a:p>
        </p:txBody>
      </p:sp>
    </p:spTree>
    <p:extLst>
      <p:ext uri="{BB962C8B-B14F-4D97-AF65-F5344CB8AC3E}">
        <p14:creationId xmlns:p14="http://schemas.microsoft.com/office/powerpoint/2010/main" val="243467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685308" y="710378"/>
            <a:ext cx="4163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INTRODUCCIÓN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367890"/>
            <a:ext cx="1051098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Plan Operativo Anual para el año 2021, continua con la ejecución de nuestras metas estratégicas y sus actividades específicas, las cuales siguen encaminadas a la consecución del logro de los Ejes y Objetivos Estratégicos contemplados en el Plan Estratégico Institucional para el periodo 2021-2025.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seguimiento del Plan Operativo Anual forma parte de la planeación estratégica de esta institución, lo que constituye un lineamiento a efecto de realizar las evaluaciones correspondientes y controlar los resultados obtenidos, en relación a las metas planteadas en cada trimestre, lo que nos hace conocer los avances de las actividades de cada una de las unidades organizativas, para el logro de los objetivos institucionales.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A continuación se presenta en resumen la ejecución del POA, por cada unidad organizativa, sustrayendo los datos de la herramienta FONAT Project Manager.</a:t>
            </a:r>
          </a:p>
          <a:p>
            <a:pPr algn="just"/>
            <a:endParaRPr lang="es-SV" sz="22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555845" y="268309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DEL PRIMER TRIMESTRE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38200" y="1421311"/>
            <a:ext cx="1051098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/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25% </a:t>
            </a:r>
            <a:r>
              <a:rPr lang="es-SV" sz="2800" dirty="0">
                <a:latin typeface="Bembo Std" panose="02020605060306020A03" pitchFamily="18" charset="0"/>
              </a:rPr>
              <a:t>programado correspondiente al Primer Trimestre de actividades en el Plan Operativo Anual, se obtuvo un </a:t>
            </a:r>
            <a:r>
              <a:rPr lang="es-SV" sz="2800" b="1" dirty="0">
                <a:solidFill>
                  <a:srgbClr val="00B050"/>
                </a:solidFill>
                <a:latin typeface="Bembo Std" panose="02020605060306020A03" pitchFamily="18" charset="0"/>
              </a:rPr>
              <a:t>23.29%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de Ejecución, existiendo una diferencia negativa del -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1.71%</a:t>
            </a:r>
            <a:r>
              <a:rPr lang="es-SV" sz="2800" dirty="0">
                <a:latin typeface="Bembo Std" panose="02020605060306020A03" pitchFamily="18" charset="0"/>
              </a:rPr>
              <a:t> en cuanto al porcentaje de actividades ejecutadas; esto debido a que cinco de las catorce unidades organizativas no lograron la ejecución total de lo programado, siendo el caso de la Unidad de Comunicaciones, Unidad Jurídica, CTEM, CONASEVI y Unidad de Género. </a:t>
            </a: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30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65123" cy="690122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154382" y="579329"/>
            <a:ext cx="78832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AVANCE POA PRIMER TRIMESTRE</a:t>
            </a:r>
            <a:endParaRPr lang="es-SV" sz="3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20436" y="1094704"/>
            <a:ext cx="1051098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endParaRPr lang="es-S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400" dirty="0">
                <a:latin typeface="Arial" panose="020B0604020202020204" pitchFamily="34" charset="0"/>
                <a:cs typeface="Arial" panose="020B0604020202020204" pitchFamily="34" charset="0"/>
              </a:rPr>
              <a:t>Se presenta ante el Consejo Directivo, por parte de la Dirección Ejecutiva del FONAT, el informe de ejecución del POA 2021 en su Primer Trimestre, correspondiente a los meses de Enero a Marzo; por lo que se han tomado en consideración las tareas o actividades correspondientes a los mismos, de acuerdo al porcentaje asignado en relación a lo programado.</a:t>
            </a: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7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90E776C-90C1-4C20-9E8E-03B57E052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173" y="1213997"/>
            <a:ext cx="9510001" cy="417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6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C2C76F1-B5FF-4B6D-B4AE-AC442B8E3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456" y="1323645"/>
            <a:ext cx="9971087" cy="421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7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2CD9268-3DF7-49D7-AF31-9B7AB9C13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756" y="1200588"/>
            <a:ext cx="9935872" cy="415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9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F9B8AC-F734-4BE7-80E6-C3EB3CC8C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568" y="1335365"/>
            <a:ext cx="10348864" cy="458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4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36B3745-836F-4986-8807-13A59E545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8831" y="1124633"/>
            <a:ext cx="9214338" cy="471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92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3382427" y="335653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- TRIMESTRE I</a:t>
            </a:r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07C71A5-0996-478F-A2B3-167459603C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914" y="1300162"/>
            <a:ext cx="9792653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075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5312</TotalTime>
  <Words>999</Words>
  <Application>Microsoft Office PowerPoint</Application>
  <PresentationFormat>Panorámica</PresentationFormat>
  <Paragraphs>68</Paragraphs>
  <Slides>20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Arial Rounded MT Bold</vt:lpstr>
      <vt:lpstr>Bembo Std</vt:lpstr>
      <vt:lpstr>Calibri</vt:lpstr>
      <vt:lpstr>Calibri Light</vt:lpstr>
      <vt:lpstr>Wingdings</vt:lpstr>
      <vt:lpstr>Tema de Office</vt:lpstr>
      <vt:lpstr>Presentación de PowerPoint</vt:lpstr>
      <vt:lpstr>INTRODUCCIÓN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INTRODUCCIÓN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Carolina Portillo</cp:lastModifiedBy>
  <cp:revision>223</cp:revision>
  <cp:lastPrinted>2019-06-10T20:57:31Z</cp:lastPrinted>
  <dcterms:created xsi:type="dcterms:W3CDTF">2016-06-14T14:54:11Z</dcterms:created>
  <dcterms:modified xsi:type="dcterms:W3CDTF">2021-05-07T20:14:09Z</dcterms:modified>
</cp:coreProperties>
</file>