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6" r:id="rId9"/>
    <p:sldId id="268" r:id="rId10"/>
    <p:sldId id="267" r:id="rId11"/>
    <p:sldId id="269" r:id="rId12"/>
    <p:sldId id="271" r:id="rId13"/>
    <p:sldId id="272" r:id="rId14"/>
    <p:sldId id="274" r:id="rId15"/>
    <p:sldId id="270" r:id="rId16"/>
    <p:sldId id="273" r:id="rId17"/>
    <p:sldId id="275" r:id="rId18"/>
    <p:sldId id="276" r:id="rId19"/>
    <p:sldId id="277" r:id="rId20"/>
    <p:sldId id="278" r:id="rId21"/>
    <p:sldId id="280" r:id="rId22"/>
    <p:sldId id="281" r:id="rId23"/>
    <p:sldId id="279" r:id="rId24"/>
    <p:sldId id="282" r:id="rId25"/>
    <p:sldId id="283" r:id="rId26"/>
    <p:sldId id="259" r:id="rId27"/>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6.xml"/><Relationship Id="rId18" Type="http://schemas.openxmlformats.org/officeDocument/2006/relationships/slide" Target="../slides/slide23.xml"/><Relationship Id="rId3" Type="http://schemas.openxmlformats.org/officeDocument/2006/relationships/slide" Target="../slides/slide7.xml"/><Relationship Id="rId7" Type="http://schemas.openxmlformats.org/officeDocument/2006/relationships/slide" Target="../slides/slide6.xml"/><Relationship Id="rId12" Type="http://schemas.openxmlformats.org/officeDocument/2006/relationships/slide" Target="../slides/slide15.xml"/><Relationship Id="rId17" Type="http://schemas.openxmlformats.org/officeDocument/2006/relationships/slide" Target="../slides/slide22.xml"/><Relationship Id="rId2" Type="http://schemas.openxmlformats.org/officeDocument/2006/relationships/slide" Target="../slides/slide2.xml"/><Relationship Id="rId16" Type="http://schemas.openxmlformats.org/officeDocument/2006/relationships/slide" Target="../slides/slide4.xml"/><Relationship Id="rId20" Type="http://schemas.openxmlformats.org/officeDocument/2006/relationships/slide" Target="../slides/slide25.xml"/><Relationship Id="rId1" Type="http://schemas.openxmlformats.org/officeDocument/2006/relationships/slide" Target="../slides/slide1.xml"/><Relationship Id="rId6" Type="http://schemas.openxmlformats.org/officeDocument/2006/relationships/slide" Target="../slides/slide9.xml"/><Relationship Id="rId11" Type="http://schemas.openxmlformats.org/officeDocument/2006/relationships/slide" Target="../slides/slide13.xml"/><Relationship Id="rId5" Type="http://schemas.openxmlformats.org/officeDocument/2006/relationships/slide" Target="../slides/slide26.xml"/><Relationship Id="rId15" Type="http://schemas.openxmlformats.org/officeDocument/2006/relationships/slide" Target="../slides/slide3.xml"/><Relationship Id="rId10" Type="http://schemas.openxmlformats.org/officeDocument/2006/relationships/slide" Target="../slides/slide11.xml"/><Relationship Id="rId19" Type="http://schemas.openxmlformats.org/officeDocument/2006/relationships/slide" Target="../slides/slide24.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8D2C1A-BD43-4136-9241-D791BB6D3508}" type="doc">
      <dgm:prSet loTypeId="urn:microsoft.com/office/officeart/2005/8/layout/orgChart1" loCatId="hierarchy" qsTypeId="urn:microsoft.com/office/officeart/2005/8/quickstyle/simple5" qsCatId="simple" csTypeId="urn:microsoft.com/office/officeart/2005/8/colors/accent5_2" csCatId="accent5" phldr="1"/>
      <dgm:spPr/>
      <dgm:t>
        <a:bodyPr/>
        <a:lstStyle/>
        <a:p>
          <a:endParaRPr lang="es-SV"/>
        </a:p>
      </dgm:t>
    </dgm:pt>
    <dgm:pt modelId="{63738F25-1D75-4472-B4CF-2321C9988C3C}">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a:ln>
          <a:solidFill>
            <a:schemeClr val="accent1"/>
          </a:solidFill>
        </a:ln>
        <a:effectLst/>
      </dgm:spPr>
      <dgm:t>
        <a:bodyPr/>
        <a:lstStyle/>
        <a:p>
          <a:r>
            <a:rPr lang="es-SV" sz="1400" dirty="0" smtClean="0">
              <a:solidFill>
                <a:schemeClr val="bg1"/>
              </a:solidFill>
              <a:latin typeface="Arial Narrow" panose="020B0606020202030204" pitchFamily="34" charset="0"/>
              <a:hlinkClick xmlns:r="http://schemas.openxmlformats.org/officeDocument/2006/relationships" r:id="rId1" action="ppaction://hlinksldjump"/>
            </a:rPr>
            <a:t>Consejo Directivo</a:t>
          </a:r>
          <a:endParaRPr lang="es-SV" sz="1400" dirty="0">
            <a:solidFill>
              <a:schemeClr val="bg1"/>
            </a:solidFill>
            <a:latin typeface="Arial Narrow" panose="020B0606020202030204" pitchFamily="34" charset="0"/>
          </a:endParaRPr>
        </a:p>
      </dgm:t>
    </dgm:pt>
    <dgm:pt modelId="{89456366-A143-4029-B4BB-080255F0D76A}" type="parTrans" cxnId="{229FE07E-D863-44D4-B200-C7FA96F43598}">
      <dgm:prSet/>
      <dgm:spPr/>
      <dgm:t>
        <a:bodyPr/>
        <a:lstStyle/>
        <a:p>
          <a:endParaRPr lang="es-SV"/>
        </a:p>
      </dgm:t>
    </dgm:pt>
    <dgm:pt modelId="{4D23D02E-9AFF-46BD-9900-533F5554F045}" type="sibTrans" cxnId="{229FE07E-D863-44D4-B200-C7FA96F43598}">
      <dgm:prSet/>
      <dgm:spPr/>
      <dgm:t>
        <a:bodyPr/>
        <a:lstStyle/>
        <a:p>
          <a:endParaRPr lang="es-SV"/>
        </a:p>
      </dgm:t>
    </dgm:pt>
    <dgm:pt modelId="{50912E85-3A8F-41E5-B192-064767660D9C}" type="asst">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2" action="ppaction://hlinksldjump"/>
            </a:rPr>
            <a:t>Secretaria del Consejo Directivo</a:t>
          </a:r>
          <a:endParaRPr lang="es-SV" sz="1400" dirty="0">
            <a:latin typeface="Arial Narrow" panose="020B0606020202030204" pitchFamily="34" charset="0"/>
          </a:endParaRPr>
        </a:p>
      </dgm:t>
    </dgm:pt>
    <dgm:pt modelId="{E7B00586-B762-4FF2-AEC5-A82C2F9ECCC6}" type="parTrans" cxnId="{28646CA8-FA5C-4D8B-AB40-9A2BBA06E5A6}">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2CB7BE50-6E01-4FED-B281-1597FAE1DFB3}" type="sibTrans" cxnId="{28646CA8-FA5C-4D8B-AB40-9A2BBA06E5A6}">
      <dgm:prSet/>
      <dgm:spPr/>
      <dgm:t>
        <a:bodyPr/>
        <a:lstStyle/>
        <a:p>
          <a:endParaRPr lang="es-SV"/>
        </a:p>
      </dgm:t>
    </dgm:pt>
    <dgm:pt modelId="{47E647F2-E551-4F3C-854F-26746C6F01D0}">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3" action="ppaction://hlinksldjump"/>
            </a:rPr>
            <a:t>Presidencia</a:t>
          </a:r>
          <a:endParaRPr lang="es-SV" sz="1400" dirty="0">
            <a:latin typeface="Arial Narrow" panose="020B0606020202030204" pitchFamily="34" charset="0"/>
          </a:endParaRPr>
        </a:p>
      </dgm:t>
    </dgm:pt>
    <dgm:pt modelId="{D6386723-2A72-4F1E-A74F-84DF79FA0D7A}" type="parTrans" cxnId="{1EF7E1DD-FF75-4ABD-9853-33C88DCDBB14}">
      <dgm:prSet>
        <dgm:style>
          <a:lnRef idx="1">
            <a:schemeClr val="dk1"/>
          </a:lnRef>
          <a:fillRef idx="0">
            <a:schemeClr val="dk1"/>
          </a:fillRef>
          <a:effectRef idx="0">
            <a:schemeClr val="dk1"/>
          </a:effectRef>
          <a:fontRef idx="minor">
            <a:schemeClr val="tx1"/>
          </a:fontRef>
        </dgm:style>
      </dgm:prSet>
      <dgm:spPr>
        <a:ln w="3175"/>
      </dgm:spPr>
      <dgm:t>
        <a:bodyPr/>
        <a:lstStyle/>
        <a:p>
          <a:endParaRPr lang="es-SV" sz="1400">
            <a:latin typeface="Arial Narrow" panose="020B0606020202030204" pitchFamily="34" charset="0"/>
          </a:endParaRPr>
        </a:p>
      </dgm:t>
    </dgm:pt>
    <dgm:pt modelId="{0AFB9906-8024-4318-833F-51AD9D87F4FD}" type="sibTrans" cxnId="{1EF7E1DD-FF75-4ABD-9853-33C88DCDBB14}">
      <dgm:prSet/>
      <dgm:spPr/>
      <dgm:t>
        <a:bodyPr/>
        <a:lstStyle/>
        <a:p>
          <a:endParaRPr lang="es-SV"/>
        </a:p>
      </dgm:t>
    </dgm:pt>
    <dgm:pt modelId="{F9EF21F1-E674-4166-9E94-FDF0CCF591EE}">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4" action="ppaction://hlinksldjump"/>
            </a:rPr>
            <a:t>Dirección Ejecutiva</a:t>
          </a:r>
          <a:endParaRPr lang="es-SV" sz="1400" dirty="0">
            <a:latin typeface="Arial Narrow" panose="020B0606020202030204" pitchFamily="34" charset="0"/>
          </a:endParaRPr>
        </a:p>
      </dgm:t>
    </dgm:pt>
    <dgm:pt modelId="{F2A9D129-6E28-47BC-B387-9D56FB19025B}" type="parTrans" cxnId="{9846832E-A648-43B1-9DF1-54DDB33772B6}">
      <dgm:prSet>
        <dgm:style>
          <a:lnRef idx="1">
            <a:schemeClr val="dk1"/>
          </a:lnRef>
          <a:fillRef idx="0">
            <a:schemeClr val="dk1"/>
          </a:fillRef>
          <a:effectRef idx="0">
            <a:schemeClr val="dk1"/>
          </a:effectRef>
          <a:fontRef idx="minor">
            <a:schemeClr val="tx1"/>
          </a:fontRef>
        </dgm:style>
      </dgm:prSet>
      <dgm:spPr>
        <a:ln/>
      </dgm:spPr>
      <dgm:t>
        <a:bodyPr/>
        <a:lstStyle/>
        <a:p>
          <a:endParaRPr lang="es-SV" sz="1400">
            <a:latin typeface="Arial Narrow" panose="020B0606020202030204" pitchFamily="34" charset="0"/>
          </a:endParaRPr>
        </a:p>
      </dgm:t>
    </dgm:pt>
    <dgm:pt modelId="{1181B4B8-EEDF-4B88-A205-4D7FFCFBB3D3}" type="sibTrans" cxnId="{9846832E-A648-43B1-9DF1-54DDB33772B6}">
      <dgm:prSet/>
      <dgm:spPr/>
      <dgm:t>
        <a:bodyPr/>
        <a:lstStyle/>
        <a:p>
          <a:endParaRPr lang="es-SV"/>
        </a:p>
      </dgm:t>
    </dgm:pt>
    <dgm:pt modelId="{79DD10CA-AF0A-40DC-889D-89D2370F9FB9}" type="asst">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4" action="ppaction://hlinksldjump"/>
            </a:rPr>
            <a:t>Unidad de Auditoría Interna</a:t>
          </a:r>
          <a:endParaRPr lang="es-SV" sz="1400" dirty="0">
            <a:latin typeface="Arial Narrow" panose="020B0606020202030204" pitchFamily="34" charset="0"/>
          </a:endParaRPr>
        </a:p>
      </dgm:t>
    </dgm:pt>
    <dgm:pt modelId="{6C86DBC4-1F55-4758-A52E-4EEFE9780FA2}" type="parTrans" cxnId="{DFF1A711-2C7E-4E18-864D-3D75735B50CC}">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D8842471-22A8-4CDC-BB1B-9FB09D51E377}" type="sibTrans" cxnId="{DFF1A711-2C7E-4E18-864D-3D75735B50CC}">
      <dgm:prSet/>
      <dgm:spPr/>
      <dgm:t>
        <a:bodyPr/>
        <a:lstStyle/>
        <a:p>
          <a:endParaRPr lang="es-SV"/>
        </a:p>
      </dgm:t>
    </dgm:pt>
    <dgm:pt modelId="{C176CAD4-27EE-491F-B1DB-8B9E6FC6356C}" type="asst">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5" action="ppaction://hlinksldjump"/>
            </a:rPr>
            <a:t>Gerencia de Adquisiciones y Contrataciones</a:t>
          </a:r>
          <a:endParaRPr lang="es-SV" sz="1400" dirty="0">
            <a:latin typeface="Arial Narrow" panose="020B0606020202030204" pitchFamily="34" charset="0"/>
          </a:endParaRPr>
        </a:p>
      </dgm:t>
    </dgm:pt>
    <dgm:pt modelId="{BEB6B4B5-CBBA-4A84-89A1-24B25294F108}" type="parTrans" cxnId="{561AC0DA-5787-4533-9159-687A5AB99367}">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75A0CC2B-2F83-4D73-BE0B-5A0B6668BB0A}" type="sibTrans" cxnId="{561AC0DA-5787-4533-9159-687A5AB99367}">
      <dgm:prSet/>
      <dgm:spPr/>
      <dgm:t>
        <a:bodyPr/>
        <a:lstStyle/>
        <a:p>
          <a:endParaRPr lang="es-SV"/>
        </a:p>
      </dgm:t>
    </dgm:pt>
    <dgm:pt modelId="{BE0558D6-A7CD-44D1-BF59-16C2B3670ADA}">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6" action="ppaction://hlinksldjump"/>
            </a:rPr>
            <a:t>Gerencia de Administración y Finanzas</a:t>
          </a:r>
          <a:endParaRPr lang="es-SV" sz="1400" dirty="0" smtClean="0">
            <a:latin typeface="Arial Narrow" panose="020B0606020202030204" pitchFamily="34" charset="0"/>
          </a:endParaRPr>
        </a:p>
      </dgm:t>
    </dgm:pt>
    <dgm:pt modelId="{A71378F3-120C-4256-9552-11B1103999A1}" type="parTrans" cxnId="{FA8677A0-79D7-4DDA-A6BF-F1013B288711}">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782A840C-78D3-439D-8AFB-F53CCF335819}" type="sibTrans" cxnId="{FA8677A0-79D7-4DDA-A6BF-F1013B288711}">
      <dgm:prSet/>
      <dgm:spPr/>
      <dgm:t>
        <a:bodyPr/>
        <a:lstStyle/>
        <a:p>
          <a:endParaRPr lang="es-SV"/>
        </a:p>
      </dgm:t>
    </dgm:pt>
    <dgm:pt modelId="{79FE08DC-E764-4BAD-BC94-357BDC3FFF72}"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7" action="ppaction://hlinksldjump"/>
            </a:rPr>
            <a:t>Comisión Técnica de Evaluación Médica</a:t>
          </a:r>
          <a:endParaRPr lang="es-SV" sz="1400" dirty="0">
            <a:latin typeface="Arial Narrow" panose="020B0606020202030204" pitchFamily="34" charset="0"/>
          </a:endParaRPr>
        </a:p>
      </dgm:t>
    </dgm:pt>
    <dgm:pt modelId="{8566CFBD-7C4B-4F78-864F-AD8C8C295948}" type="parTrans" cxnId="{6BF86500-2F9C-4A1B-9E66-055D08F1A715}">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E768E333-B765-4999-9709-3298E494BABD}" type="sibTrans" cxnId="{6BF86500-2F9C-4A1B-9E66-055D08F1A715}">
      <dgm:prSet/>
      <dgm:spPr/>
      <dgm:t>
        <a:bodyPr/>
        <a:lstStyle/>
        <a:p>
          <a:endParaRPr lang="es-SV"/>
        </a:p>
      </dgm:t>
    </dgm:pt>
    <dgm:pt modelId="{EC2A16B4-3219-4EC0-9956-2472C2D935C2}"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3" action="ppaction://hlinksldjump"/>
            </a:rPr>
            <a:t>Unidad Jurídica</a:t>
          </a:r>
          <a:endParaRPr lang="es-SV" sz="1400" dirty="0">
            <a:latin typeface="Arial Narrow" panose="020B0606020202030204" pitchFamily="34" charset="0"/>
          </a:endParaRPr>
        </a:p>
      </dgm:t>
    </dgm:pt>
    <dgm:pt modelId="{EFC22739-0C8D-4C98-AB65-51FDBBFEB409}" type="parTrans" cxnId="{C8FC822B-F41C-4C36-B280-5C9A2D1AB6DA}">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C414ECB0-67C0-483A-84BC-54EB116394CB}" type="sibTrans" cxnId="{C8FC822B-F41C-4C36-B280-5C9A2D1AB6DA}">
      <dgm:prSet/>
      <dgm:spPr/>
      <dgm:t>
        <a:bodyPr/>
        <a:lstStyle/>
        <a:p>
          <a:endParaRPr lang="es-SV"/>
        </a:p>
      </dgm:t>
    </dgm:pt>
    <dgm:pt modelId="{51C81C53-B6D1-4D9D-A905-EB29859BB04B}"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8" action="ppaction://hlinksldjump"/>
            </a:rPr>
            <a:t>Unidad de Comunicaciones</a:t>
          </a:r>
          <a:endParaRPr lang="es-SV" sz="1400" dirty="0">
            <a:latin typeface="Arial Narrow" panose="020B0606020202030204" pitchFamily="34" charset="0"/>
          </a:endParaRPr>
        </a:p>
      </dgm:t>
    </dgm:pt>
    <dgm:pt modelId="{EB31B316-07A2-45D8-A120-EBC711EC9B89}" type="parTrans" cxnId="{92BDDF53-147D-4F58-9145-6A0B28A5AE40}">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B7FA1F5C-18F7-4831-AFC9-2AF9D5EB93B3}" type="sibTrans" cxnId="{92BDDF53-147D-4F58-9145-6A0B28A5AE40}">
      <dgm:prSet/>
      <dgm:spPr/>
      <dgm:t>
        <a:bodyPr/>
        <a:lstStyle/>
        <a:p>
          <a:endParaRPr lang="es-SV"/>
        </a:p>
      </dgm:t>
    </dgm:pt>
    <dgm:pt modelId="{98C7BE44-DEC4-45A1-8156-4EEA5097E873}">
      <dgm:prSet phldrT="[Texto]"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9" action="ppaction://hlinksldjump"/>
            </a:rPr>
            <a:t>Gerencia de Tecnología</a:t>
          </a:r>
          <a:endParaRPr lang="es-SV" sz="1400" dirty="0" smtClean="0">
            <a:latin typeface="Arial Narrow" panose="020B0606020202030204" pitchFamily="34" charset="0"/>
          </a:endParaRPr>
        </a:p>
      </dgm:t>
    </dgm:pt>
    <dgm:pt modelId="{582A4432-3BA2-43A6-9E9A-43D52B19FA9C}" type="parTrans" cxnId="{54130ED5-DBD1-41CC-AA25-0F9E3C274107}">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3F153572-176A-4CCA-AF14-F08ADCFE851A}" type="sibTrans" cxnId="{54130ED5-DBD1-41CC-AA25-0F9E3C274107}">
      <dgm:prSet/>
      <dgm:spPr/>
      <dgm:t>
        <a:bodyPr/>
        <a:lstStyle/>
        <a:p>
          <a:endParaRPr lang="es-SV"/>
        </a:p>
      </dgm:t>
    </dgm:pt>
    <dgm:pt modelId="{02DF6BAA-0E6F-4F83-AB7D-D29639CACD4B}"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0" action="ppaction://hlinksldjump"/>
            </a:rPr>
            <a:t>Presupuesto</a:t>
          </a:r>
          <a:endParaRPr lang="es-SV" sz="1400" dirty="0">
            <a:latin typeface="Arial Narrow" panose="020B0606020202030204" pitchFamily="34" charset="0"/>
          </a:endParaRPr>
        </a:p>
      </dgm:t>
    </dgm:pt>
    <dgm:pt modelId="{8002FE63-4970-4B7B-ABD9-F9D0956481FD}" type="parTrans" cxnId="{F9FDE647-B2F1-4003-8F1D-D0F674D69F78}">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DD302D45-4434-4339-9040-0E13D0214BFD}" type="sibTrans" cxnId="{F9FDE647-B2F1-4003-8F1D-D0F674D69F78}">
      <dgm:prSet/>
      <dgm:spPr/>
      <dgm:t>
        <a:bodyPr/>
        <a:lstStyle/>
        <a:p>
          <a:endParaRPr lang="es-SV"/>
        </a:p>
      </dgm:t>
    </dgm:pt>
    <dgm:pt modelId="{D122DB55-8EFA-4143-A64D-D3DE8B231DB3}"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1" action="ppaction://hlinksldjump"/>
            </a:rPr>
            <a:t>Planificación y Recursos Humanos</a:t>
          </a:r>
          <a:endParaRPr lang="es-SV" sz="1400" dirty="0">
            <a:latin typeface="Arial Narrow" panose="020B0606020202030204" pitchFamily="34" charset="0"/>
          </a:endParaRPr>
        </a:p>
      </dgm:t>
    </dgm:pt>
    <dgm:pt modelId="{3143CC4F-BA58-4871-BDF8-C6D9C159907A}" type="parTrans" cxnId="{65DEA567-1299-4FAD-8673-6341048E71DD}">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F972249C-6293-4C21-B73E-B247F8779C79}" type="sibTrans" cxnId="{65DEA567-1299-4FAD-8673-6341048E71DD}">
      <dgm:prSet/>
      <dgm:spPr/>
      <dgm:t>
        <a:bodyPr/>
        <a:lstStyle/>
        <a:p>
          <a:endParaRPr lang="es-SV"/>
        </a:p>
      </dgm:t>
    </dgm:pt>
    <dgm:pt modelId="{49AC871E-A7A9-4105-B0F6-F5A702D3DCC9}"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2" action="ppaction://hlinksldjump"/>
            </a:rPr>
            <a:t>Contabilidad</a:t>
          </a:r>
          <a:endParaRPr lang="es-SV" sz="1400" dirty="0">
            <a:latin typeface="Arial Narrow" panose="020B0606020202030204" pitchFamily="34" charset="0"/>
          </a:endParaRPr>
        </a:p>
      </dgm:t>
    </dgm:pt>
    <dgm:pt modelId="{D7F3BB8B-781D-4D99-BFA2-1092326DE104}" type="parTrans" cxnId="{203DB6A9-F9F1-42CE-9F0E-C77C6AB1E3C7}">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DABDD916-286E-401B-872F-1F596F582703}" type="sibTrans" cxnId="{203DB6A9-F9F1-42CE-9F0E-C77C6AB1E3C7}">
      <dgm:prSet/>
      <dgm:spPr/>
      <dgm:t>
        <a:bodyPr/>
        <a:lstStyle/>
        <a:p>
          <a:endParaRPr lang="es-SV"/>
        </a:p>
      </dgm:t>
    </dgm:pt>
    <dgm:pt modelId="{2A48FC21-F55A-422A-9F62-EE92E0C719A9}"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3" action="ppaction://hlinksldjump"/>
            </a:rPr>
            <a:t>Servicios Generales y de Atención al Beneficiario</a:t>
          </a:r>
          <a:endParaRPr lang="es-SV" sz="1400" dirty="0" smtClean="0">
            <a:latin typeface="Arial Narrow" panose="020B0606020202030204" pitchFamily="34" charset="0"/>
          </a:endParaRPr>
        </a:p>
      </dgm:t>
    </dgm:pt>
    <dgm:pt modelId="{4B06B400-DD0C-405C-BB4E-9E425A0426F8}" type="parTrans" cxnId="{DACDE2A7-141B-47B5-AFF2-8C4D8728D4AE}">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A2280080-315A-4BF3-94AC-F672B77986C7}" type="sibTrans" cxnId="{DACDE2A7-141B-47B5-AFF2-8C4D8728D4AE}">
      <dgm:prSet/>
      <dgm:spPr/>
      <dgm:t>
        <a:bodyPr/>
        <a:lstStyle/>
        <a:p>
          <a:endParaRPr lang="es-SV"/>
        </a:p>
      </dgm:t>
    </dgm:pt>
    <dgm:pt modelId="{E308C043-D864-41AD-947A-78CE0EF0D0BB}"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4" action="ppaction://hlinksldjump"/>
            </a:rPr>
            <a:t>Tesorería</a:t>
          </a:r>
          <a:endParaRPr lang="es-SV" sz="1400" dirty="0" smtClean="0">
            <a:latin typeface="Arial Narrow" panose="020B0606020202030204" pitchFamily="34" charset="0"/>
          </a:endParaRPr>
        </a:p>
      </dgm:t>
    </dgm:pt>
    <dgm:pt modelId="{71656F46-0293-4C87-BB79-24F89F63F8FC}" type="parTrans" cxnId="{093F41E6-DEE5-4A52-95A1-2229434B8733}">
      <dgm:prSet>
        <dgm:style>
          <a:lnRef idx="1">
            <a:schemeClr val="dk1"/>
          </a:lnRef>
          <a:fillRef idx="0">
            <a:schemeClr val="dk1"/>
          </a:fillRef>
          <a:effectRef idx="0">
            <a:schemeClr val="dk1"/>
          </a:effectRef>
          <a:fontRef idx="minor">
            <a:schemeClr val="tx1"/>
          </a:fontRef>
        </dgm:style>
      </dgm:prSet>
      <dgm:spPr/>
      <dgm:t>
        <a:bodyPr/>
        <a:lstStyle/>
        <a:p>
          <a:endParaRPr lang="es-SV" sz="1400">
            <a:latin typeface="Arial Narrow" panose="020B0606020202030204" pitchFamily="34" charset="0"/>
          </a:endParaRPr>
        </a:p>
      </dgm:t>
    </dgm:pt>
    <dgm:pt modelId="{A46DA1F1-1713-40D2-B14C-8B206992D5BB}" type="sibTrans" cxnId="{093F41E6-DEE5-4A52-95A1-2229434B8733}">
      <dgm:prSet/>
      <dgm:spPr/>
      <dgm:t>
        <a:bodyPr/>
        <a:lstStyle/>
        <a:p>
          <a:endParaRPr lang="es-SV"/>
        </a:p>
      </dgm:t>
    </dgm:pt>
    <dgm:pt modelId="{20F250F8-7490-4005-9D1A-51377E57BF47}"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5" action="ppaction://hlinksldjump"/>
            </a:rPr>
            <a:t>Consejo Nacional de Seguridad Vial (CONASEVI)</a:t>
          </a:r>
          <a:endParaRPr lang="es-SV" sz="1400" dirty="0">
            <a:latin typeface="Arial Narrow" panose="020B0606020202030204" pitchFamily="34" charset="0"/>
          </a:endParaRPr>
        </a:p>
      </dgm:t>
    </dgm:pt>
    <dgm:pt modelId="{81C297C5-87B9-41DA-A925-62E8AC44185E}" type="parTrans" cxnId="{4271A50C-9B2C-425D-9E1D-A36F92A2252F}">
      <dgm:prSet/>
      <dgm:spPr/>
      <dgm:t>
        <a:bodyPr/>
        <a:lstStyle/>
        <a:p>
          <a:endParaRPr lang="es-SV" sz="1400">
            <a:latin typeface="Arial Narrow" panose="020B0606020202030204" pitchFamily="34" charset="0"/>
          </a:endParaRPr>
        </a:p>
      </dgm:t>
    </dgm:pt>
    <dgm:pt modelId="{17600853-29DE-4277-94CB-36DB17BE429F}" type="sibTrans" cxnId="{4271A50C-9B2C-425D-9E1D-A36F92A2252F}">
      <dgm:prSet/>
      <dgm:spPr/>
      <dgm:t>
        <a:bodyPr/>
        <a:lstStyle/>
        <a:p>
          <a:endParaRPr lang="es-SV"/>
        </a:p>
      </dgm:t>
    </dgm:pt>
    <dgm:pt modelId="{38C54CA0-CF1E-478B-A8D6-79C436EF534A}"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6" action="ppaction://hlinksldjump"/>
            </a:rPr>
            <a:t>Unidad de Acceso a la Información Pública</a:t>
          </a:r>
          <a:endParaRPr lang="es-SV" sz="1400" dirty="0">
            <a:latin typeface="Arial Narrow" panose="020B0606020202030204" pitchFamily="34" charset="0"/>
          </a:endParaRPr>
        </a:p>
      </dgm:t>
    </dgm:pt>
    <dgm:pt modelId="{A019CD52-E372-46DA-AD09-C72917A41F9A}" type="parTrans" cxnId="{B2AEDF6E-9AF6-4E5D-B626-AD9AAF6310FF}">
      <dgm:prSet/>
      <dgm:spPr/>
      <dgm:t>
        <a:bodyPr/>
        <a:lstStyle/>
        <a:p>
          <a:endParaRPr lang="es-SV" sz="1400">
            <a:latin typeface="Arial Narrow" panose="020B0606020202030204" pitchFamily="34" charset="0"/>
          </a:endParaRPr>
        </a:p>
      </dgm:t>
    </dgm:pt>
    <dgm:pt modelId="{6DEA63A3-ED93-4378-9711-CF77056589C0}" type="sibTrans" cxnId="{B2AEDF6E-9AF6-4E5D-B626-AD9AAF6310FF}">
      <dgm:prSet/>
      <dgm:spPr/>
      <dgm:t>
        <a:bodyPr/>
        <a:lstStyle/>
        <a:p>
          <a:endParaRPr lang="es-SV"/>
        </a:p>
      </dgm:t>
    </dgm:pt>
    <dgm:pt modelId="{7D08E6D2-F672-4B5B-8AE8-47BA43FFA59D}"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7" action="ppaction://hlinksldjump"/>
            </a:rPr>
            <a:t>Unidad Ambiental</a:t>
          </a:r>
          <a:endParaRPr lang="es-SV" sz="1400" dirty="0">
            <a:latin typeface="Arial Narrow" panose="020B0606020202030204" pitchFamily="34" charset="0"/>
          </a:endParaRPr>
        </a:p>
      </dgm:t>
    </dgm:pt>
    <dgm:pt modelId="{0158FA12-4B1B-4578-8B9C-22550BAA5488}" type="parTrans" cxnId="{8AE2FF22-000C-45DF-881D-A9432C968B5E}">
      <dgm:prSet/>
      <dgm:spPr/>
      <dgm:t>
        <a:bodyPr/>
        <a:lstStyle/>
        <a:p>
          <a:endParaRPr lang="es-SV"/>
        </a:p>
      </dgm:t>
    </dgm:pt>
    <dgm:pt modelId="{3FA49FB8-DF87-4B94-A54B-BEF257E28AE4}" type="sibTrans" cxnId="{8AE2FF22-000C-45DF-881D-A9432C968B5E}">
      <dgm:prSet/>
      <dgm:spPr/>
      <dgm:t>
        <a:bodyPr/>
        <a:lstStyle/>
        <a:p>
          <a:endParaRPr lang="es-SV"/>
        </a:p>
      </dgm:t>
    </dgm:pt>
    <dgm:pt modelId="{E60D731D-DC28-47BB-AFE5-967813129982}"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8" action="ppaction://hlinksldjump"/>
            </a:rPr>
            <a:t>Unidad de Gestión Documental y Archivo</a:t>
          </a:r>
          <a:endParaRPr lang="es-SV" sz="1400" dirty="0">
            <a:latin typeface="Arial Narrow" panose="020B0606020202030204" pitchFamily="34" charset="0"/>
          </a:endParaRPr>
        </a:p>
      </dgm:t>
    </dgm:pt>
    <dgm:pt modelId="{EFDC4514-CF25-4EB2-9D9D-34CFB15FDC15}" type="parTrans" cxnId="{513E9677-382F-44DD-A019-49FAA07D1533}">
      <dgm:prSet/>
      <dgm:spPr/>
      <dgm:t>
        <a:bodyPr/>
        <a:lstStyle/>
        <a:p>
          <a:endParaRPr lang="es-SV"/>
        </a:p>
      </dgm:t>
    </dgm:pt>
    <dgm:pt modelId="{203F7240-CCE2-4BA9-905A-0FA46F81AF47}" type="sibTrans" cxnId="{513E9677-382F-44DD-A019-49FAA07D1533}">
      <dgm:prSet/>
      <dgm:spPr/>
      <dgm:t>
        <a:bodyPr/>
        <a:lstStyle/>
        <a:p>
          <a:endParaRPr lang="es-SV"/>
        </a:p>
      </dgm:t>
    </dgm:pt>
    <dgm:pt modelId="{DE8098D3-BB83-4569-B6E0-401E95E57C48}"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19" action="ppaction://hlinksldjump"/>
            </a:rPr>
            <a:t>Unidad de Genero Institucional</a:t>
          </a:r>
          <a:endParaRPr lang="es-SV" sz="1400" dirty="0">
            <a:latin typeface="Arial Narrow" panose="020B0606020202030204" pitchFamily="34" charset="0"/>
          </a:endParaRPr>
        </a:p>
      </dgm:t>
    </dgm:pt>
    <dgm:pt modelId="{774EE6F9-1356-4A60-9329-308A2109B662}" type="parTrans" cxnId="{3B24A187-E353-4724-BFA6-D58618968BFC}">
      <dgm:prSet/>
      <dgm:spPr/>
      <dgm:t>
        <a:bodyPr/>
        <a:lstStyle/>
        <a:p>
          <a:endParaRPr lang="es-SV"/>
        </a:p>
      </dgm:t>
    </dgm:pt>
    <dgm:pt modelId="{DB9C32C6-D1FD-4475-846D-509D236C0385}" type="sibTrans" cxnId="{3B24A187-E353-4724-BFA6-D58618968BFC}">
      <dgm:prSet/>
      <dgm:spPr/>
      <dgm:t>
        <a:bodyPr/>
        <a:lstStyle/>
        <a:p>
          <a:endParaRPr lang="es-SV"/>
        </a:p>
      </dgm:t>
    </dgm:pt>
    <dgm:pt modelId="{6F0CC230-8444-4CB9-B5BA-1926D79CCF50}" type="asst">
      <dgm:prSet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dgm:spPr>
      <dgm:t>
        <a:bodyPr/>
        <a:lstStyle/>
        <a:p>
          <a:r>
            <a:rPr lang="es-SV" sz="1400" dirty="0" smtClean="0">
              <a:latin typeface="Arial Narrow" panose="020B0606020202030204" pitchFamily="34" charset="0"/>
              <a:hlinkClick xmlns:r="http://schemas.openxmlformats.org/officeDocument/2006/relationships" r:id="rId20" action="ppaction://hlinksldjump"/>
            </a:rPr>
            <a:t>Activo Fijo, Transporte y Suministro</a:t>
          </a:r>
          <a:endParaRPr lang="es-SV" sz="1400" dirty="0" smtClean="0">
            <a:latin typeface="Arial Narrow" panose="020B0606020202030204" pitchFamily="34" charset="0"/>
          </a:endParaRPr>
        </a:p>
      </dgm:t>
    </dgm:pt>
    <dgm:pt modelId="{936860E6-415F-495C-AEDA-F5EC856765FA}" type="parTrans" cxnId="{E4C9E610-DF77-4B4A-92B3-7552DE02AC9C}">
      <dgm:prSet/>
      <dgm:spPr/>
      <dgm:t>
        <a:bodyPr/>
        <a:lstStyle/>
        <a:p>
          <a:endParaRPr lang="es-SV"/>
        </a:p>
      </dgm:t>
    </dgm:pt>
    <dgm:pt modelId="{E930CBED-25F9-41B8-BFFF-882638C52E81}" type="sibTrans" cxnId="{E4C9E610-DF77-4B4A-92B3-7552DE02AC9C}">
      <dgm:prSet/>
      <dgm:spPr/>
      <dgm:t>
        <a:bodyPr/>
        <a:lstStyle/>
        <a:p>
          <a:endParaRPr lang="es-SV"/>
        </a:p>
      </dgm:t>
    </dgm:pt>
    <dgm:pt modelId="{06364619-95E1-439E-BFFC-39FFCCFD98C3}">
      <dgm:prSet/>
      <dgm:spPr/>
      <dgm:t>
        <a:bodyPr/>
        <a:lstStyle/>
        <a:p>
          <a:r>
            <a:rPr lang="es-ES" b="1" u="sng" dirty="0" smtClean="0">
              <a:ln w="0"/>
              <a:effectLst>
                <a:outerShdw blurRad="38100" dist="19050" dir="2700000" algn="tl" rotWithShape="0">
                  <a:schemeClr val="dk1">
                    <a:alpha val="40000"/>
                  </a:schemeClr>
                </a:outerShdw>
              </a:effectLst>
            </a:rPr>
            <a:t>ORGANIGRAMA FONAT VIGENTE 2020</a:t>
          </a:r>
          <a:endParaRPr lang="es-ES" b="1" u="sng" cap="none" spc="0" dirty="0">
            <a:ln w="0"/>
            <a:solidFill>
              <a:schemeClr val="tx1"/>
            </a:solidFill>
            <a:effectLst>
              <a:outerShdw blurRad="38100" dist="19050" dir="2700000" algn="tl" rotWithShape="0">
                <a:schemeClr val="dk1">
                  <a:alpha val="40000"/>
                </a:schemeClr>
              </a:outerShdw>
            </a:effectLst>
          </a:endParaRPr>
        </a:p>
      </dgm:t>
    </dgm:pt>
    <dgm:pt modelId="{25F21C3B-A9B3-4E06-B157-666D917BCDD7}" type="parTrans" cxnId="{55F5FE3C-1ACE-466C-B86C-835DE108A42F}">
      <dgm:prSet/>
      <dgm:spPr/>
      <dgm:t>
        <a:bodyPr/>
        <a:lstStyle/>
        <a:p>
          <a:endParaRPr lang="es-SV"/>
        </a:p>
      </dgm:t>
    </dgm:pt>
    <dgm:pt modelId="{8FC98FCC-FC24-423A-80BD-4F5B5A573B00}" type="sibTrans" cxnId="{55F5FE3C-1ACE-466C-B86C-835DE108A42F}">
      <dgm:prSet/>
      <dgm:spPr/>
      <dgm:t>
        <a:bodyPr/>
        <a:lstStyle/>
        <a:p>
          <a:endParaRPr lang="es-SV"/>
        </a:p>
      </dgm:t>
    </dgm:pt>
    <dgm:pt modelId="{001CB3CD-274E-450D-9CFF-93E1988E61A9}" type="pres">
      <dgm:prSet presAssocID="{148D2C1A-BD43-4136-9241-D791BB6D3508}" presName="hierChild1" presStyleCnt="0">
        <dgm:presLayoutVars>
          <dgm:orgChart val="1"/>
          <dgm:chPref val="1"/>
          <dgm:dir/>
          <dgm:animOne val="branch"/>
          <dgm:animLvl val="lvl"/>
          <dgm:resizeHandles/>
        </dgm:presLayoutVars>
      </dgm:prSet>
      <dgm:spPr/>
      <dgm:t>
        <a:bodyPr/>
        <a:lstStyle/>
        <a:p>
          <a:endParaRPr lang="es-SV"/>
        </a:p>
      </dgm:t>
    </dgm:pt>
    <dgm:pt modelId="{5F72FFF8-A1BF-4235-B27D-CC68527800FD}" type="pres">
      <dgm:prSet presAssocID="{63738F25-1D75-4472-B4CF-2321C9988C3C}" presName="hierRoot1" presStyleCnt="0">
        <dgm:presLayoutVars>
          <dgm:hierBranch/>
        </dgm:presLayoutVars>
      </dgm:prSet>
      <dgm:spPr>
        <a:scene3d>
          <a:camera prst="orthographicFront"/>
          <a:lightRig rig="threePt" dir="t"/>
        </a:scene3d>
        <a:sp3d contourW="19050">
          <a:bevelB w="12700"/>
        </a:sp3d>
      </dgm:spPr>
    </dgm:pt>
    <dgm:pt modelId="{96C104CB-DCEB-488F-8B5E-0E0182C8051C}" type="pres">
      <dgm:prSet presAssocID="{63738F25-1D75-4472-B4CF-2321C9988C3C}" presName="rootComposite1" presStyleCnt="0"/>
      <dgm:spPr>
        <a:scene3d>
          <a:camera prst="orthographicFront"/>
          <a:lightRig rig="threePt" dir="t"/>
        </a:scene3d>
        <a:sp3d contourW="19050">
          <a:bevelB w="12700"/>
        </a:sp3d>
      </dgm:spPr>
    </dgm:pt>
    <dgm:pt modelId="{505071BF-F17E-488D-965F-703290F8B4B0}" type="pres">
      <dgm:prSet presAssocID="{63738F25-1D75-4472-B4CF-2321C9988C3C}" presName="rootText1" presStyleLbl="node0" presStyleIdx="0" presStyleCnt="2" custScaleX="336784">
        <dgm:presLayoutVars>
          <dgm:chPref val="3"/>
        </dgm:presLayoutVars>
      </dgm:prSet>
      <dgm:spPr>
        <a:prstGeom prst="roundRect">
          <a:avLst/>
        </a:prstGeom>
      </dgm:spPr>
      <dgm:t>
        <a:bodyPr/>
        <a:lstStyle/>
        <a:p>
          <a:endParaRPr lang="es-SV"/>
        </a:p>
      </dgm:t>
    </dgm:pt>
    <dgm:pt modelId="{6922A121-CE97-48B0-AD50-B04FA1BC9B56}" type="pres">
      <dgm:prSet presAssocID="{63738F25-1D75-4472-B4CF-2321C9988C3C}" presName="rootConnector1" presStyleLbl="node1" presStyleIdx="0" presStyleCnt="0"/>
      <dgm:spPr/>
      <dgm:t>
        <a:bodyPr/>
        <a:lstStyle/>
        <a:p>
          <a:endParaRPr lang="es-SV"/>
        </a:p>
      </dgm:t>
    </dgm:pt>
    <dgm:pt modelId="{A06A0F63-7112-4004-99B0-3DEEBC6F490B}" type="pres">
      <dgm:prSet presAssocID="{63738F25-1D75-4472-B4CF-2321C9988C3C}" presName="hierChild2" presStyleCnt="0"/>
      <dgm:spPr>
        <a:scene3d>
          <a:camera prst="orthographicFront"/>
          <a:lightRig rig="threePt" dir="t"/>
        </a:scene3d>
        <a:sp3d contourW="19050">
          <a:bevelB w="12700"/>
        </a:sp3d>
      </dgm:spPr>
    </dgm:pt>
    <dgm:pt modelId="{B096E58C-9EDE-4866-93F3-9D2E2C7B55B7}" type="pres">
      <dgm:prSet presAssocID="{D6386723-2A72-4F1E-A74F-84DF79FA0D7A}" presName="Name35" presStyleLbl="parChTrans1D2" presStyleIdx="0" presStyleCnt="4"/>
      <dgm:spPr/>
      <dgm:t>
        <a:bodyPr/>
        <a:lstStyle/>
        <a:p>
          <a:endParaRPr lang="es-SV"/>
        </a:p>
      </dgm:t>
    </dgm:pt>
    <dgm:pt modelId="{78D5D249-AC9B-4F10-8202-CDFB51912D47}" type="pres">
      <dgm:prSet presAssocID="{47E647F2-E551-4F3C-854F-26746C6F01D0}" presName="hierRoot2" presStyleCnt="0">
        <dgm:presLayoutVars>
          <dgm:hierBranch val="init"/>
        </dgm:presLayoutVars>
      </dgm:prSet>
      <dgm:spPr>
        <a:scene3d>
          <a:camera prst="orthographicFront"/>
          <a:lightRig rig="threePt" dir="t"/>
        </a:scene3d>
        <a:sp3d contourW="19050">
          <a:bevelB w="12700"/>
        </a:sp3d>
      </dgm:spPr>
    </dgm:pt>
    <dgm:pt modelId="{1C4EAE16-172E-402A-9356-C057E439E1E2}" type="pres">
      <dgm:prSet presAssocID="{47E647F2-E551-4F3C-854F-26746C6F01D0}" presName="rootComposite" presStyleCnt="0"/>
      <dgm:spPr>
        <a:scene3d>
          <a:camera prst="orthographicFront"/>
          <a:lightRig rig="threePt" dir="t"/>
        </a:scene3d>
        <a:sp3d contourW="19050">
          <a:bevelB w="12700"/>
        </a:sp3d>
      </dgm:spPr>
    </dgm:pt>
    <dgm:pt modelId="{F7C88F77-6D8D-464F-B8B0-6F9A2FD52431}" type="pres">
      <dgm:prSet presAssocID="{47E647F2-E551-4F3C-854F-26746C6F01D0}" presName="rootText" presStyleLbl="node2" presStyleIdx="0" presStyleCnt="1" custScaleX="336784">
        <dgm:presLayoutVars>
          <dgm:chPref val="3"/>
        </dgm:presLayoutVars>
      </dgm:prSet>
      <dgm:spPr>
        <a:prstGeom prst="roundRect">
          <a:avLst/>
        </a:prstGeom>
      </dgm:spPr>
      <dgm:t>
        <a:bodyPr/>
        <a:lstStyle/>
        <a:p>
          <a:endParaRPr lang="es-SV"/>
        </a:p>
      </dgm:t>
    </dgm:pt>
    <dgm:pt modelId="{CF118F5D-9B92-49E9-969D-5FD5C31F9A34}" type="pres">
      <dgm:prSet presAssocID="{47E647F2-E551-4F3C-854F-26746C6F01D0}" presName="rootConnector" presStyleLbl="node2" presStyleIdx="0" presStyleCnt="1"/>
      <dgm:spPr/>
      <dgm:t>
        <a:bodyPr/>
        <a:lstStyle/>
        <a:p>
          <a:endParaRPr lang="es-SV"/>
        </a:p>
      </dgm:t>
    </dgm:pt>
    <dgm:pt modelId="{C6D87D65-817F-492F-8046-E09FE24D3988}" type="pres">
      <dgm:prSet presAssocID="{47E647F2-E551-4F3C-854F-26746C6F01D0}" presName="hierChild4" presStyleCnt="0"/>
      <dgm:spPr>
        <a:scene3d>
          <a:camera prst="orthographicFront"/>
          <a:lightRig rig="threePt" dir="t"/>
        </a:scene3d>
        <a:sp3d contourW="19050">
          <a:bevelB w="12700"/>
        </a:sp3d>
      </dgm:spPr>
    </dgm:pt>
    <dgm:pt modelId="{4EF3E026-8586-4015-B257-B2A31C308E9E}" type="pres">
      <dgm:prSet presAssocID="{F2A9D129-6E28-47BC-B387-9D56FB19025B}" presName="Name37" presStyleLbl="parChTrans1D3" presStyleIdx="0" presStyleCnt="3"/>
      <dgm:spPr/>
      <dgm:t>
        <a:bodyPr/>
        <a:lstStyle/>
        <a:p>
          <a:endParaRPr lang="es-SV"/>
        </a:p>
      </dgm:t>
    </dgm:pt>
    <dgm:pt modelId="{46B0D53F-846D-45F0-B4F5-E35CF7CAAF92}" type="pres">
      <dgm:prSet presAssocID="{F9EF21F1-E674-4166-9E94-FDF0CCF591EE}" presName="hierRoot2" presStyleCnt="0">
        <dgm:presLayoutVars>
          <dgm:hierBranch val="init"/>
        </dgm:presLayoutVars>
      </dgm:prSet>
      <dgm:spPr>
        <a:scene3d>
          <a:camera prst="orthographicFront"/>
          <a:lightRig rig="threePt" dir="t"/>
        </a:scene3d>
        <a:sp3d contourW="19050">
          <a:bevelB w="12700"/>
        </a:sp3d>
      </dgm:spPr>
    </dgm:pt>
    <dgm:pt modelId="{017EBC7D-64E8-4DB4-A6F4-ADCD906F4FFD}" type="pres">
      <dgm:prSet presAssocID="{F9EF21F1-E674-4166-9E94-FDF0CCF591EE}" presName="rootComposite" presStyleCnt="0"/>
      <dgm:spPr>
        <a:scene3d>
          <a:camera prst="orthographicFront"/>
          <a:lightRig rig="threePt" dir="t"/>
        </a:scene3d>
        <a:sp3d contourW="19050">
          <a:bevelB w="12700"/>
        </a:sp3d>
      </dgm:spPr>
    </dgm:pt>
    <dgm:pt modelId="{926A977A-E314-4CA3-8F7D-77C3AA4EE595}" type="pres">
      <dgm:prSet presAssocID="{F9EF21F1-E674-4166-9E94-FDF0CCF591EE}" presName="rootText" presStyleLbl="node3" presStyleIdx="0" presStyleCnt="1" custScaleX="336784">
        <dgm:presLayoutVars>
          <dgm:chPref val="3"/>
        </dgm:presLayoutVars>
      </dgm:prSet>
      <dgm:spPr>
        <a:prstGeom prst="roundRect">
          <a:avLst/>
        </a:prstGeom>
      </dgm:spPr>
      <dgm:t>
        <a:bodyPr/>
        <a:lstStyle/>
        <a:p>
          <a:endParaRPr lang="es-SV"/>
        </a:p>
      </dgm:t>
    </dgm:pt>
    <dgm:pt modelId="{35136D21-9D48-4972-BAD3-D3102743928B}" type="pres">
      <dgm:prSet presAssocID="{F9EF21F1-E674-4166-9E94-FDF0CCF591EE}" presName="rootConnector" presStyleLbl="node3" presStyleIdx="0" presStyleCnt="1"/>
      <dgm:spPr/>
      <dgm:t>
        <a:bodyPr/>
        <a:lstStyle/>
        <a:p>
          <a:endParaRPr lang="es-SV"/>
        </a:p>
      </dgm:t>
    </dgm:pt>
    <dgm:pt modelId="{3DA6D7CF-DF1D-4C05-AB39-1345CEA13F57}" type="pres">
      <dgm:prSet presAssocID="{F9EF21F1-E674-4166-9E94-FDF0CCF591EE}" presName="hierChild4" presStyleCnt="0"/>
      <dgm:spPr>
        <a:scene3d>
          <a:camera prst="orthographicFront"/>
          <a:lightRig rig="threePt" dir="t"/>
        </a:scene3d>
        <a:sp3d contourW="19050">
          <a:bevelB w="12700"/>
        </a:sp3d>
      </dgm:spPr>
    </dgm:pt>
    <dgm:pt modelId="{757AA481-9D47-44FC-B7F4-D85DB5CD2088}" type="pres">
      <dgm:prSet presAssocID="{A71378F3-120C-4256-9552-11B1103999A1}" presName="Name37" presStyleLbl="parChTrans1D4" presStyleIdx="0" presStyleCnt="14"/>
      <dgm:spPr/>
      <dgm:t>
        <a:bodyPr/>
        <a:lstStyle/>
        <a:p>
          <a:endParaRPr lang="es-SV"/>
        </a:p>
      </dgm:t>
    </dgm:pt>
    <dgm:pt modelId="{5401E78E-B154-473D-B5D6-4B8B4770C54D}" type="pres">
      <dgm:prSet presAssocID="{BE0558D6-A7CD-44D1-BF59-16C2B3670ADA}" presName="hierRoot2" presStyleCnt="0">
        <dgm:presLayoutVars>
          <dgm:hierBranch val="init"/>
        </dgm:presLayoutVars>
      </dgm:prSet>
      <dgm:spPr>
        <a:scene3d>
          <a:camera prst="orthographicFront"/>
          <a:lightRig rig="threePt" dir="t"/>
        </a:scene3d>
        <a:sp3d contourW="19050">
          <a:bevelB w="12700"/>
        </a:sp3d>
      </dgm:spPr>
    </dgm:pt>
    <dgm:pt modelId="{358CB087-527C-4E03-B6A7-5C49A12AC5F5}" type="pres">
      <dgm:prSet presAssocID="{BE0558D6-A7CD-44D1-BF59-16C2B3670ADA}" presName="rootComposite" presStyleCnt="0"/>
      <dgm:spPr>
        <a:scene3d>
          <a:camera prst="orthographicFront"/>
          <a:lightRig rig="threePt" dir="t"/>
        </a:scene3d>
        <a:sp3d contourW="19050">
          <a:bevelB w="12700"/>
        </a:sp3d>
      </dgm:spPr>
    </dgm:pt>
    <dgm:pt modelId="{8AB413AB-8DAC-40BA-8109-EF6C5FC8587A}" type="pres">
      <dgm:prSet presAssocID="{BE0558D6-A7CD-44D1-BF59-16C2B3670ADA}" presName="rootText" presStyleLbl="node4" presStyleIdx="0" presStyleCnt="2" custScaleX="326029">
        <dgm:presLayoutVars>
          <dgm:chPref val="3"/>
        </dgm:presLayoutVars>
      </dgm:prSet>
      <dgm:spPr>
        <a:prstGeom prst="roundRect">
          <a:avLst/>
        </a:prstGeom>
      </dgm:spPr>
      <dgm:t>
        <a:bodyPr/>
        <a:lstStyle/>
        <a:p>
          <a:endParaRPr lang="es-SV"/>
        </a:p>
      </dgm:t>
    </dgm:pt>
    <dgm:pt modelId="{8EFB4EA1-5AE9-407A-B7BF-7ECB118D3DF2}" type="pres">
      <dgm:prSet presAssocID="{BE0558D6-A7CD-44D1-BF59-16C2B3670ADA}" presName="rootConnector" presStyleLbl="node4" presStyleIdx="0" presStyleCnt="2"/>
      <dgm:spPr/>
      <dgm:t>
        <a:bodyPr/>
        <a:lstStyle/>
        <a:p>
          <a:endParaRPr lang="es-SV"/>
        </a:p>
      </dgm:t>
    </dgm:pt>
    <dgm:pt modelId="{C4AE700C-A5BB-4971-938F-49CE96BD401B}" type="pres">
      <dgm:prSet presAssocID="{BE0558D6-A7CD-44D1-BF59-16C2B3670ADA}" presName="hierChild4" presStyleCnt="0"/>
      <dgm:spPr>
        <a:scene3d>
          <a:camera prst="orthographicFront"/>
          <a:lightRig rig="threePt" dir="t"/>
        </a:scene3d>
        <a:sp3d contourW="19050">
          <a:bevelB w="12700"/>
        </a:sp3d>
      </dgm:spPr>
    </dgm:pt>
    <dgm:pt modelId="{5B6889EF-9234-46CE-B280-48C365D57B02}" type="pres">
      <dgm:prSet presAssocID="{BE0558D6-A7CD-44D1-BF59-16C2B3670ADA}" presName="hierChild5" presStyleCnt="0"/>
      <dgm:spPr>
        <a:scene3d>
          <a:camera prst="orthographicFront"/>
          <a:lightRig rig="threePt" dir="t"/>
        </a:scene3d>
        <a:sp3d contourW="19050">
          <a:bevelB w="12700"/>
        </a:sp3d>
      </dgm:spPr>
    </dgm:pt>
    <dgm:pt modelId="{B37B4E50-D58A-458A-AF3C-27070E04EAB3}" type="pres">
      <dgm:prSet presAssocID="{8002FE63-4970-4B7B-ABD9-F9D0956481FD}" presName="Name111" presStyleLbl="parChTrans1D4" presStyleIdx="1" presStyleCnt="14" custSzX="2880000"/>
      <dgm:spPr/>
      <dgm:t>
        <a:bodyPr/>
        <a:lstStyle/>
        <a:p>
          <a:endParaRPr lang="es-SV"/>
        </a:p>
      </dgm:t>
    </dgm:pt>
    <dgm:pt modelId="{9B3AB184-C7D3-4EFB-9276-2F3FF0E899AB}" type="pres">
      <dgm:prSet presAssocID="{02DF6BAA-0E6F-4F83-AB7D-D29639CACD4B}" presName="hierRoot3" presStyleCnt="0">
        <dgm:presLayoutVars>
          <dgm:hierBranch val="init"/>
        </dgm:presLayoutVars>
      </dgm:prSet>
      <dgm:spPr>
        <a:scene3d>
          <a:camera prst="orthographicFront"/>
          <a:lightRig rig="threePt" dir="t"/>
        </a:scene3d>
        <a:sp3d contourW="19050">
          <a:bevelB w="12700"/>
        </a:sp3d>
      </dgm:spPr>
    </dgm:pt>
    <dgm:pt modelId="{D78D2816-C355-4249-A4E8-5EBC1B23FE2E}" type="pres">
      <dgm:prSet presAssocID="{02DF6BAA-0E6F-4F83-AB7D-D29639CACD4B}" presName="rootComposite3" presStyleCnt="0"/>
      <dgm:spPr>
        <a:scene3d>
          <a:camera prst="orthographicFront"/>
          <a:lightRig rig="threePt" dir="t"/>
        </a:scene3d>
        <a:sp3d contourW="19050">
          <a:bevelB w="12700"/>
        </a:sp3d>
      </dgm:spPr>
    </dgm:pt>
    <dgm:pt modelId="{C86FB370-5C3E-4767-BADD-75E4205476B7}" type="pres">
      <dgm:prSet presAssocID="{02DF6BAA-0E6F-4F83-AB7D-D29639CACD4B}" presName="rootText3" presStyleLbl="asst4" presStyleIdx="0" presStyleCnt="6" custScaleX="336784">
        <dgm:presLayoutVars>
          <dgm:chPref val="3"/>
        </dgm:presLayoutVars>
      </dgm:prSet>
      <dgm:spPr>
        <a:prstGeom prst="roundRect">
          <a:avLst/>
        </a:prstGeom>
      </dgm:spPr>
      <dgm:t>
        <a:bodyPr/>
        <a:lstStyle/>
        <a:p>
          <a:endParaRPr lang="es-SV"/>
        </a:p>
      </dgm:t>
    </dgm:pt>
    <dgm:pt modelId="{E33D7A6A-6489-4CD4-9B98-52D01C12633E}" type="pres">
      <dgm:prSet presAssocID="{02DF6BAA-0E6F-4F83-AB7D-D29639CACD4B}" presName="rootConnector3" presStyleLbl="asst4" presStyleIdx="0" presStyleCnt="6"/>
      <dgm:spPr/>
      <dgm:t>
        <a:bodyPr/>
        <a:lstStyle/>
        <a:p>
          <a:endParaRPr lang="es-SV"/>
        </a:p>
      </dgm:t>
    </dgm:pt>
    <dgm:pt modelId="{7330C03C-645D-4830-970C-AF9F0002DDBD}" type="pres">
      <dgm:prSet presAssocID="{02DF6BAA-0E6F-4F83-AB7D-D29639CACD4B}" presName="hierChild6" presStyleCnt="0"/>
      <dgm:spPr>
        <a:scene3d>
          <a:camera prst="orthographicFront"/>
          <a:lightRig rig="threePt" dir="t"/>
        </a:scene3d>
        <a:sp3d contourW="19050">
          <a:bevelB w="12700"/>
        </a:sp3d>
      </dgm:spPr>
    </dgm:pt>
    <dgm:pt modelId="{CFD80035-C4A5-4A50-813F-B9001819D7B8}" type="pres">
      <dgm:prSet presAssocID="{02DF6BAA-0E6F-4F83-AB7D-D29639CACD4B}" presName="hierChild7" presStyleCnt="0"/>
      <dgm:spPr>
        <a:scene3d>
          <a:camera prst="orthographicFront"/>
          <a:lightRig rig="threePt" dir="t"/>
        </a:scene3d>
        <a:sp3d contourW="19050">
          <a:bevelB w="12700"/>
        </a:sp3d>
      </dgm:spPr>
    </dgm:pt>
    <dgm:pt modelId="{94318337-5B82-4F70-9386-5B5A5695545C}" type="pres">
      <dgm:prSet presAssocID="{3143CC4F-BA58-4871-BDF8-C6D9C159907A}" presName="Name111" presStyleLbl="parChTrans1D4" presStyleIdx="2" presStyleCnt="14" custSzX="2880000"/>
      <dgm:spPr/>
      <dgm:t>
        <a:bodyPr/>
        <a:lstStyle/>
        <a:p>
          <a:endParaRPr lang="es-SV"/>
        </a:p>
      </dgm:t>
    </dgm:pt>
    <dgm:pt modelId="{EA659CDF-C43A-484E-ACBC-26BF57AE1D12}" type="pres">
      <dgm:prSet presAssocID="{D122DB55-8EFA-4143-A64D-D3DE8B231DB3}" presName="hierRoot3" presStyleCnt="0">
        <dgm:presLayoutVars>
          <dgm:hierBranch val="init"/>
        </dgm:presLayoutVars>
      </dgm:prSet>
      <dgm:spPr>
        <a:scene3d>
          <a:camera prst="orthographicFront"/>
          <a:lightRig rig="threePt" dir="t"/>
        </a:scene3d>
        <a:sp3d contourW="19050">
          <a:bevelB w="12700"/>
        </a:sp3d>
      </dgm:spPr>
    </dgm:pt>
    <dgm:pt modelId="{16E4491C-6A76-4C5C-A1B1-8F01E3FE8A02}" type="pres">
      <dgm:prSet presAssocID="{D122DB55-8EFA-4143-A64D-D3DE8B231DB3}" presName="rootComposite3" presStyleCnt="0"/>
      <dgm:spPr>
        <a:scene3d>
          <a:camera prst="orthographicFront"/>
          <a:lightRig rig="threePt" dir="t"/>
        </a:scene3d>
        <a:sp3d contourW="19050">
          <a:bevelB w="12700"/>
        </a:sp3d>
      </dgm:spPr>
    </dgm:pt>
    <dgm:pt modelId="{E9EE7DD8-E968-46D3-A05D-D5002C3659E8}" type="pres">
      <dgm:prSet presAssocID="{D122DB55-8EFA-4143-A64D-D3DE8B231DB3}" presName="rootText3" presStyleLbl="asst4" presStyleIdx="1" presStyleCnt="6" custScaleX="336784">
        <dgm:presLayoutVars>
          <dgm:chPref val="3"/>
        </dgm:presLayoutVars>
      </dgm:prSet>
      <dgm:spPr>
        <a:prstGeom prst="roundRect">
          <a:avLst/>
        </a:prstGeom>
      </dgm:spPr>
      <dgm:t>
        <a:bodyPr/>
        <a:lstStyle/>
        <a:p>
          <a:endParaRPr lang="es-SV"/>
        </a:p>
      </dgm:t>
    </dgm:pt>
    <dgm:pt modelId="{7F318D1E-924A-481B-8023-476E35D9B24D}" type="pres">
      <dgm:prSet presAssocID="{D122DB55-8EFA-4143-A64D-D3DE8B231DB3}" presName="rootConnector3" presStyleLbl="asst4" presStyleIdx="1" presStyleCnt="6"/>
      <dgm:spPr/>
      <dgm:t>
        <a:bodyPr/>
        <a:lstStyle/>
        <a:p>
          <a:endParaRPr lang="es-SV"/>
        </a:p>
      </dgm:t>
    </dgm:pt>
    <dgm:pt modelId="{4FA51C5F-6C40-4492-9EC8-073F02B60A92}" type="pres">
      <dgm:prSet presAssocID="{D122DB55-8EFA-4143-A64D-D3DE8B231DB3}" presName="hierChild6" presStyleCnt="0"/>
      <dgm:spPr>
        <a:scene3d>
          <a:camera prst="orthographicFront"/>
          <a:lightRig rig="threePt" dir="t"/>
        </a:scene3d>
        <a:sp3d contourW="19050">
          <a:bevelB w="12700"/>
        </a:sp3d>
      </dgm:spPr>
    </dgm:pt>
    <dgm:pt modelId="{D7B82F0A-EF09-4164-A316-F4BA48CE1B6D}" type="pres">
      <dgm:prSet presAssocID="{D122DB55-8EFA-4143-A64D-D3DE8B231DB3}" presName="hierChild7" presStyleCnt="0"/>
      <dgm:spPr>
        <a:scene3d>
          <a:camera prst="orthographicFront"/>
          <a:lightRig rig="threePt" dir="t"/>
        </a:scene3d>
        <a:sp3d contourW="19050">
          <a:bevelB w="12700"/>
        </a:sp3d>
      </dgm:spPr>
    </dgm:pt>
    <dgm:pt modelId="{11224305-7188-4E54-8545-D1C4FF6E2960}" type="pres">
      <dgm:prSet presAssocID="{D7F3BB8B-781D-4D99-BFA2-1092326DE104}" presName="Name111" presStyleLbl="parChTrans1D4" presStyleIdx="3" presStyleCnt="14" custSzX="2880000"/>
      <dgm:spPr/>
      <dgm:t>
        <a:bodyPr/>
        <a:lstStyle/>
        <a:p>
          <a:endParaRPr lang="es-SV"/>
        </a:p>
      </dgm:t>
    </dgm:pt>
    <dgm:pt modelId="{0080F933-4DF4-49EA-B9C9-9D2D5D8BE15E}" type="pres">
      <dgm:prSet presAssocID="{49AC871E-A7A9-4105-B0F6-F5A702D3DCC9}" presName="hierRoot3" presStyleCnt="0">
        <dgm:presLayoutVars>
          <dgm:hierBranch val="init"/>
        </dgm:presLayoutVars>
      </dgm:prSet>
      <dgm:spPr>
        <a:scene3d>
          <a:camera prst="orthographicFront"/>
          <a:lightRig rig="threePt" dir="t"/>
        </a:scene3d>
        <a:sp3d contourW="19050">
          <a:bevelB w="12700"/>
        </a:sp3d>
      </dgm:spPr>
    </dgm:pt>
    <dgm:pt modelId="{E3624774-D7FB-4915-B062-8D384750CF85}" type="pres">
      <dgm:prSet presAssocID="{49AC871E-A7A9-4105-B0F6-F5A702D3DCC9}" presName="rootComposite3" presStyleCnt="0"/>
      <dgm:spPr>
        <a:scene3d>
          <a:camera prst="orthographicFront"/>
          <a:lightRig rig="threePt" dir="t"/>
        </a:scene3d>
        <a:sp3d contourW="19050">
          <a:bevelB w="12700"/>
        </a:sp3d>
      </dgm:spPr>
    </dgm:pt>
    <dgm:pt modelId="{6088A5DF-FF51-47EC-B102-370CCA877D05}" type="pres">
      <dgm:prSet presAssocID="{49AC871E-A7A9-4105-B0F6-F5A702D3DCC9}" presName="rootText3" presStyleLbl="asst4" presStyleIdx="2" presStyleCnt="6" custScaleX="336784">
        <dgm:presLayoutVars>
          <dgm:chPref val="3"/>
        </dgm:presLayoutVars>
      </dgm:prSet>
      <dgm:spPr>
        <a:prstGeom prst="roundRect">
          <a:avLst/>
        </a:prstGeom>
      </dgm:spPr>
      <dgm:t>
        <a:bodyPr/>
        <a:lstStyle/>
        <a:p>
          <a:endParaRPr lang="es-SV"/>
        </a:p>
      </dgm:t>
    </dgm:pt>
    <dgm:pt modelId="{1B43E96D-7AA1-46C9-84AC-5FF3A605DECB}" type="pres">
      <dgm:prSet presAssocID="{49AC871E-A7A9-4105-B0F6-F5A702D3DCC9}" presName="rootConnector3" presStyleLbl="asst4" presStyleIdx="2" presStyleCnt="6"/>
      <dgm:spPr/>
      <dgm:t>
        <a:bodyPr/>
        <a:lstStyle/>
        <a:p>
          <a:endParaRPr lang="es-SV"/>
        </a:p>
      </dgm:t>
    </dgm:pt>
    <dgm:pt modelId="{82336F34-733F-4CF1-B83D-9B558B333CB2}" type="pres">
      <dgm:prSet presAssocID="{49AC871E-A7A9-4105-B0F6-F5A702D3DCC9}" presName="hierChild6" presStyleCnt="0"/>
      <dgm:spPr>
        <a:scene3d>
          <a:camera prst="orthographicFront"/>
          <a:lightRig rig="threePt" dir="t"/>
        </a:scene3d>
        <a:sp3d contourW="19050">
          <a:bevelB w="12700"/>
        </a:sp3d>
      </dgm:spPr>
    </dgm:pt>
    <dgm:pt modelId="{B73B648C-7697-437D-BB29-F70FC35ABEB5}" type="pres">
      <dgm:prSet presAssocID="{49AC871E-A7A9-4105-B0F6-F5A702D3DCC9}" presName="hierChild7" presStyleCnt="0"/>
      <dgm:spPr>
        <a:scene3d>
          <a:camera prst="orthographicFront"/>
          <a:lightRig rig="threePt" dir="t"/>
        </a:scene3d>
        <a:sp3d contourW="19050">
          <a:bevelB w="12700"/>
        </a:sp3d>
      </dgm:spPr>
    </dgm:pt>
    <dgm:pt modelId="{25BA14D1-81E6-4869-8E0B-B758251633CA}" type="pres">
      <dgm:prSet presAssocID="{4B06B400-DD0C-405C-BB4E-9E425A0426F8}" presName="Name111" presStyleLbl="parChTrans1D4" presStyleIdx="4" presStyleCnt="14" custSzX="2880000"/>
      <dgm:spPr/>
      <dgm:t>
        <a:bodyPr/>
        <a:lstStyle/>
        <a:p>
          <a:endParaRPr lang="es-SV"/>
        </a:p>
      </dgm:t>
    </dgm:pt>
    <dgm:pt modelId="{CEB3C12F-A8B9-4E4D-9F92-8F39FCC094EA}" type="pres">
      <dgm:prSet presAssocID="{2A48FC21-F55A-422A-9F62-EE92E0C719A9}" presName="hierRoot3" presStyleCnt="0">
        <dgm:presLayoutVars>
          <dgm:hierBranch val="init"/>
        </dgm:presLayoutVars>
      </dgm:prSet>
      <dgm:spPr>
        <a:scene3d>
          <a:camera prst="orthographicFront"/>
          <a:lightRig rig="threePt" dir="t"/>
        </a:scene3d>
        <a:sp3d contourW="19050">
          <a:bevelB w="12700"/>
        </a:sp3d>
      </dgm:spPr>
    </dgm:pt>
    <dgm:pt modelId="{8FC5A5F2-2E15-46FF-BA88-F3A5036F5EF1}" type="pres">
      <dgm:prSet presAssocID="{2A48FC21-F55A-422A-9F62-EE92E0C719A9}" presName="rootComposite3" presStyleCnt="0"/>
      <dgm:spPr>
        <a:scene3d>
          <a:camera prst="orthographicFront"/>
          <a:lightRig rig="threePt" dir="t"/>
        </a:scene3d>
        <a:sp3d contourW="19050">
          <a:bevelB w="12700"/>
        </a:sp3d>
      </dgm:spPr>
    </dgm:pt>
    <dgm:pt modelId="{40C094B7-DA08-4C46-9DFD-69C4706F28FA}" type="pres">
      <dgm:prSet presAssocID="{2A48FC21-F55A-422A-9F62-EE92E0C719A9}" presName="rootText3" presStyleLbl="asst4" presStyleIdx="3" presStyleCnt="6" custScaleX="336784">
        <dgm:presLayoutVars>
          <dgm:chPref val="3"/>
        </dgm:presLayoutVars>
      </dgm:prSet>
      <dgm:spPr>
        <a:prstGeom prst="roundRect">
          <a:avLst/>
        </a:prstGeom>
      </dgm:spPr>
      <dgm:t>
        <a:bodyPr/>
        <a:lstStyle/>
        <a:p>
          <a:endParaRPr lang="es-SV"/>
        </a:p>
      </dgm:t>
    </dgm:pt>
    <dgm:pt modelId="{EF564C64-CEAC-4B72-AB33-858DA94A1493}" type="pres">
      <dgm:prSet presAssocID="{2A48FC21-F55A-422A-9F62-EE92E0C719A9}" presName="rootConnector3" presStyleLbl="asst4" presStyleIdx="3" presStyleCnt="6"/>
      <dgm:spPr/>
      <dgm:t>
        <a:bodyPr/>
        <a:lstStyle/>
        <a:p>
          <a:endParaRPr lang="es-SV"/>
        </a:p>
      </dgm:t>
    </dgm:pt>
    <dgm:pt modelId="{BC95AAE8-E729-42F4-A751-CB7C5EAB7FAE}" type="pres">
      <dgm:prSet presAssocID="{2A48FC21-F55A-422A-9F62-EE92E0C719A9}" presName="hierChild6" presStyleCnt="0"/>
      <dgm:spPr>
        <a:scene3d>
          <a:camera prst="orthographicFront"/>
          <a:lightRig rig="threePt" dir="t"/>
        </a:scene3d>
        <a:sp3d contourW="19050">
          <a:bevelB w="12700"/>
        </a:sp3d>
      </dgm:spPr>
    </dgm:pt>
    <dgm:pt modelId="{62D6E1E3-6DFD-4BD0-942B-C679CFC73A35}" type="pres">
      <dgm:prSet presAssocID="{2A48FC21-F55A-422A-9F62-EE92E0C719A9}" presName="hierChild7" presStyleCnt="0"/>
      <dgm:spPr>
        <a:scene3d>
          <a:camera prst="orthographicFront"/>
          <a:lightRig rig="threePt" dir="t"/>
        </a:scene3d>
        <a:sp3d contourW="19050">
          <a:bevelB w="12700"/>
        </a:sp3d>
      </dgm:spPr>
    </dgm:pt>
    <dgm:pt modelId="{33B43D56-30FC-4BBB-9C1C-E9F81507B941}" type="pres">
      <dgm:prSet presAssocID="{71656F46-0293-4C87-BB79-24F89F63F8FC}" presName="Name111" presStyleLbl="parChTrans1D4" presStyleIdx="5" presStyleCnt="14" custSzX="2880000"/>
      <dgm:spPr/>
      <dgm:t>
        <a:bodyPr/>
        <a:lstStyle/>
        <a:p>
          <a:endParaRPr lang="es-SV"/>
        </a:p>
      </dgm:t>
    </dgm:pt>
    <dgm:pt modelId="{51B4454F-4AE9-47B8-926B-7D0A51F51201}" type="pres">
      <dgm:prSet presAssocID="{E308C043-D864-41AD-947A-78CE0EF0D0BB}" presName="hierRoot3" presStyleCnt="0">
        <dgm:presLayoutVars>
          <dgm:hierBranch val="init"/>
        </dgm:presLayoutVars>
      </dgm:prSet>
      <dgm:spPr>
        <a:scene3d>
          <a:camera prst="orthographicFront"/>
          <a:lightRig rig="threePt" dir="t"/>
        </a:scene3d>
        <a:sp3d contourW="19050">
          <a:bevelB w="12700"/>
        </a:sp3d>
      </dgm:spPr>
    </dgm:pt>
    <dgm:pt modelId="{2C0CF429-5814-48FD-AACB-63EDA28BA4CF}" type="pres">
      <dgm:prSet presAssocID="{E308C043-D864-41AD-947A-78CE0EF0D0BB}" presName="rootComposite3" presStyleCnt="0"/>
      <dgm:spPr>
        <a:scene3d>
          <a:camera prst="orthographicFront"/>
          <a:lightRig rig="threePt" dir="t"/>
        </a:scene3d>
        <a:sp3d contourW="19050">
          <a:bevelB w="12700"/>
        </a:sp3d>
      </dgm:spPr>
    </dgm:pt>
    <dgm:pt modelId="{EFC93E29-4D1C-4BB3-82C6-02F323EECE22}" type="pres">
      <dgm:prSet presAssocID="{E308C043-D864-41AD-947A-78CE0EF0D0BB}" presName="rootText3" presStyleLbl="asst4" presStyleIdx="4" presStyleCnt="6" custScaleX="336784">
        <dgm:presLayoutVars>
          <dgm:chPref val="3"/>
        </dgm:presLayoutVars>
      </dgm:prSet>
      <dgm:spPr>
        <a:prstGeom prst="roundRect">
          <a:avLst/>
        </a:prstGeom>
      </dgm:spPr>
      <dgm:t>
        <a:bodyPr/>
        <a:lstStyle/>
        <a:p>
          <a:endParaRPr lang="es-SV"/>
        </a:p>
      </dgm:t>
    </dgm:pt>
    <dgm:pt modelId="{2B26988C-9D6A-4B55-B848-05E9B6BFDB29}" type="pres">
      <dgm:prSet presAssocID="{E308C043-D864-41AD-947A-78CE0EF0D0BB}" presName="rootConnector3" presStyleLbl="asst4" presStyleIdx="4" presStyleCnt="6"/>
      <dgm:spPr/>
      <dgm:t>
        <a:bodyPr/>
        <a:lstStyle/>
        <a:p>
          <a:endParaRPr lang="es-SV"/>
        </a:p>
      </dgm:t>
    </dgm:pt>
    <dgm:pt modelId="{54379F66-58C3-4D07-BCE4-14723E2A4F41}" type="pres">
      <dgm:prSet presAssocID="{E308C043-D864-41AD-947A-78CE0EF0D0BB}" presName="hierChild6" presStyleCnt="0"/>
      <dgm:spPr>
        <a:scene3d>
          <a:camera prst="orthographicFront"/>
          <a:lightRig rig="threePt" dir="t"/>
        </a:scene3d>
        <a:sp3d contourW="19050">
          <a:bevelB w="12700"/>
        </a:sp3d>
      </dgm:spPr>
    </dgm:pt>
    <dgm:pt modelId="{BC917B8D-B56D-4E8D-83E2-6189FBDAEC0B}" type="pres">
      <dgm:prSet presAssocID="{E308C043-D864-41AD-947A-78CE0EF0D0BB}" presName="hierChild7" presStyleCnt="0"/>
      <dgm:spPr>
        <a:scene3d>
          <a:camera prst="orthographicFront"/>
          <a:lightRig rig="threePt" dir="t"/>
        </a:scene3d>
        <a:sp3d contourW="19050">
          <a:bevelB w="12700"/>
        </a:sp3d>
      </dgm:spPr>
    </dgm:pt>
    <dgm:pt modelId="{6754AE9E-09ED-4BFF-AF7A-313D04F9B7E5}" type="pres">
      <dgm:prSet presAssocID="{936860E6-415F-495C-AEDA-F5EC856765FA}" presName="Name111" presStyleLbl="parChTrans1D4" presStyleIdx="6" presStyleCnt="14"/>
      <dgm:spPr/>
      <dgm:t>
        <a:bodyPr/>
        <a:lstStyle/>
        <a:p>
          <a:endParaRPr lang="es-SV"/>
        </a:p>
      </dgm:t>
    </dgm:pt>
    <dgm:pt modelId="{EC619B2B-2A24-45A5-AE69-5177FC0E3DF6}" type="pres">
      <dgm:prSet presAssocID="{6F0CC230-8444-4CB9-B5BA-1926D79CCF50}" presName="hierRoot3" presStyleCnt="0">
        <dgm:presLayoutVars>
          <dgm:hierBranch val="init"/>
        </dgm:presLayoutVars>
      </dgm:prSet>
      <dgm:spPr/>
    </dgm:pt>
    <dgm:pt modelId="{11AA0C5B-A535-4DA9-BBA0-602276910479}" type="pres">
      <dgm:prSet presAssocID="{6F0CC230-8444-4CB9-B5BA-1926D79CCF50}" presName="rootComposite3" presStyleCnt="0"/>
      <dgm:spPr/>
    </dgm:pt>
    <dgm:pt modelId="{F92872C8-4D11-4513-87EE-66D9484F682D}" type="pres">
      <dgm:prSet presAssocID="{6F0CC230-8444-4CB9-B5BA-1926D79CCF50}" presName="rootText3" presStyleLbl="asst4" presStyleIdx="5" presStyleCnt="6" custScaleX="324175">
        <dgm:presLayoutVars>
          <dgm:chPref val="3"/>
        </dgm:presLayoutVars>
      </dgm:prSet>
      <dgm:spPr/>
      <dgm:t>
        <a:bodyPr/>
        <a:lstStyle/>
        <a:p>
          <a:endParaRPr lang="es-SV"/>
        </a:p>
      </dgm:t>
    </dgm:pt>
    <dgm:pt modelId="{7C58D50B-29C4-43B9-8356-A06EE63A0043}" type="pres">
      <dgm:prSet presAssocID="{6F0CC230-8444-4CB9-B5BA-1926D79CCF50}" presName="rootConnector3" presStyleLbl="asst4" presStyleIdx="5" presStyleCnt="6"/>
      <dgm:spPr/>
      <dgm:t>
        <a:bodyPr/>
        <a:lstStyle/>
        <a:p>
          <a:endParaRPr lang="es-SV"/>
        </a:p>
      </dgm:t>
    </dgm:pt>
    <dgm:pt modelId="{94407998-D42D-4F6B-9DFB-09724A932B1F}" type="pres">
      <dgm:prSet presAssocID="{6F0CC230-8444-4CB9-B5BA-1926D79CCF50}" presName="hierChild6" presStyleCnt="0"/>
      <dgm:spPr/>
    </dgm:pt>
    <dgm:pt modelId="{A82BC38A-6E2E-4899-8771-0BE8584324E2}" type="pres">
      <dgm:prSet presAssocID="{6F0CC230-8444-4CB9-B5BA-1926D79CCF50}" presName="hierChild7" presStyleCnt="0"/>
      <dgm:spPr/>
    </dgm:pt>
    <dgm:pt modelId="{DD804C11-C128-4D8A-A111-7191306E80D8}" type="pres">
      <dgm:prSet presAssocID="{582A4432-3BA2-43A6-9E9A-43D52B19FA9C}" presName="Name37" presStyleLbl="parChTrans1D4" presStyleIdx="7" presStyleCnt="14"/>
      <dgm:spPr/>
      <dgm:t>
        <a:bodyPr/>
        <a:lstStyle/>
        <a:p>
          <a:endParaRPr lang="es-SV"/>
        </a:p>
      </dgm:t>
    </dgm:pt>
    <dgm:pt modelId="{0DD9029D-08E3-445D-ADC3-62D5B8AF407D}" type="pres">
      <dgm:prSet presAssocID="{98C7BE44-DEC4-45A1-8156-4EEA5097E873}" presName="hierRoot2" presStyleCnt="0">
        <dgm:presLayoutVars>
          <dgm:hierBranch val="init"/>
        </dgm:presLayoutVars>
      </dgm:prSet>
      <dgm:spPr>
        <a:scene3d>
          <a:camera prst="orthographicFront"/>
          <a:lightRig rig="threePt" dir="t"/>
        </a:scene3d>
        <a:sp3d contourW="19050">
          <a:bevelB w="12700"/>
        </a:sp3d>
      </dgm:spPr>
    </dgm:pt>
    <dgm:pt modelId="{C43E01B1-A7EA-4645-AEEA-3C6B7E44C419}" type="pres">
      <dgm:prSet presAssocID="{98C7BE44-DEC4-45A1-8156-4EEA5097E873}" presName="rootComposite" presStyleCnt="0"/>
      <dgm:spPr>
        <a:scene3d>
          <a:camera prst="orthographicFront"/>
          <a:lightRig rig="threePt" dir="t"/>
        </a:scene3d>
        <a:sp3d contourW="19050">
          <a:bevelB w="12700"/>
        </a:sp3d>
      </dgm:spPr>
    </dgm:pt>
    <dgm:pt modelId="{B1785616-B37C-4025-AA6E-21C2469BAD03}" type="pres">
      <dgm:prSet presAssocID="{98C7BE44-DEC4-45A1-8156-4EEA5097E873}" presName="rootText" presStyleLbl="node4" presStyleIdx="1" presStyleCnt="2" custScaleX="336784">
        <dgm:presLayoutVars>
          <dgm:chPref val="3"/>
        </dgm:presLayoutVars>
      </dgm:prSet>
      <dgm:spPr>
        <a:prstGeom prst="roundRect">
          <a:avLst/>
        </a:prstGeom>
      </dgm:spPr>
      <dgm:t>
        <a:bodyPr/>
        <a:lstStyle/>
        <a:p>
          <a:endParaRPr lang="es-SV"/>
        </a:p>
      </dgm:t>
    </dgm:pt>
    <dgm:pt modelId="{CDAD7387-560D-40E1-9009-AF3B827B2EF6}" type="pres">
      <dgm:prSet presAssocID="{98C7BE44-DEC4-45A1-8156-4EEA5097E873}" presName="rootConnector" presStyleLbl="node4" presStyleIdx="1" presStyleCnt="2"/>
      <dgm:spPr/>
      <dgm:t>
        <a:bodyPr/>
        <a:lstStyle/>
        <a:p>
          <a:endParaRPr lang="es-SV"/>
        </a:p>
      </dgm:t>
    </dgm:pt>
    <dgm:pt modelId="{BFDEB433-0C9D-4FAF-9437-6E2581091918}" type="pres">
      <dgm:prSet presAssocID="{98C7BE44-DEC4-45A1-8156-4EEA5097E873}" presName="hierChild4" presStyleCnt="0"/>
      <dgm:spPr>
        <a:scene3d>
          <a:camera prst="orthographicFront"/>
          <a:lightRig rig="threePt" dir="t"/>
        </a:scene3d>
        <a:sp3d contourW="19050">
          <a:bevelB w="12700"/>
        </a:sp3d>
      </dgm:spPr>
    </dgm:pt>
    <dgm:pt modelId="{C6E6D4E6-740C-4CEC-90B7-3A8353E6BA6E}" type="pres">
      <dgm:prSet presAssocID="{98C7BE44-DEC4-45A1-8156-4EEA5097E873}" presName="hierChild5" presStyleCnt="0"/>
      <dgm:spPr>
        <a:scene3d>
          <a:camera prst="orthographicFront"/>
          <a:lightRig rig="threePt" dir="t"/>
        </a:scene3d>
        <a:sp3d contourW="19050">
          <a:bevelB w="12700"/>
        </a:sp3d>
      </dgm:spPr>
    </dgm:pt>
    <dgm:pt modelId="{8E35D90B-3545-44CD-8762-EB9311D9A10D}" type="pres">
      <dgm:prSet presAssocID="{F9EF21F1-E674-4166-9E94-FDF0CCF591EE}" presName="hierChild5" presStyleCnt="0"/>
      <dgm:spPr>
        <a:scene3d>
          <a:camera prst="orthographicFront"/>
          <a:lightRig rig="threePt" dir="t"/>
        </a:scene3d>
        <a:sp3d contourW="19050">
          <a:bevelB w="12700"/>
        </a:sp3d>
      </dgm:spPr>
    </dgm:pt>
    <dgm:pt modelId="{C762C613-A41D-4F34-B530-9190F40FF846}" type="pres">
      <dgm:prSet presAssocID="{8566CFBD-7C4B-4F78-864F-AD8C8C295948}" presName="Name111" presStyleLbl="parChTrans1D4" presStyleIdx="8" presStyleCnt="14"/>
      <dgm:spPr/>
      <dgm:t>
        <a:bodyPr/>
        <a:lstStyle/>
        <a:p>
          <a:endParaRPr lang="es-SV"/>
        </a:p>
      </dgm:t>
    </dgm:pt>
    <dgm:pt modelId="{E2F6268D-C70F-43FC-B81A-94241CB899BB}" type="pres">
      <dgm:prSet presAssocID="{79FE08DC-E764-4BAD-BC94-357BDC3FFF72}" presName="hierRoot3" presStyleCnt="0">
        <dgm:presLayoutVars>
          <dgm:hierBranch val="init"/>
        </dgm:presLayoutVars>
      </dgm:prSet>
      <dgm:spPr>
        <a:scene3d>
          <a:camera prst="orthographicFront"/>
          <a:lightRig rig="threePt" dir="t"/>
        </a:scene3d>
        <a:sp3d contourW="19050">
          <a:bevelB w="12700"/>
        </a:sp3d>
      </dgm:spPr>
    </dgm:pt>
    <dgm:pt modelId="{02DD91E9-1344-46A3-914B-792DA9F17552}" type="pres">
      <dgm:prSet presAssocID="{79FE08DC-E764-4BAD-BC94-357BDC3FFF72}" presName="rootComposite3" presStyleCnt="0"/>
      <dgm:spPr>
        <a:scene3d>
          <a:camera prst="orthographicFront"/>
          <a:lightRig rig="threePt" dir="t"/>
        </a:scene3d>
        <a:sp3d contourW="19050">
          <a:bevelB w="12700"/>
        </a:sp3d>
      </dgm:spPr>
    </dgm:pt>
    <dgm:pt modelId="{DB96175B-32A9-4B9E-AC39-BAD793DE887C}" type="pres">
      <dgm:prSet presAssocID="{79FE08DC-E764-4BAD-BC94-357BDC3FFF72}" presName="rootText3" presStyleLbl="asst3" presStyleIdx="0" presStyleCnt="6" custScaleX="336784">
        <dgm:presLayoutVars>
          <dgm:chPref val="3"/>
        </dgm:presLayoutVars>
      </dgm:prSet>
      <dgm:spPr>
        <a:prstGeom prst="roundRect">
          <a:avLst/>
        </a:prstGeom>
      </dgm:spPr>
      <dgm:t>
        <a:bodyPr/>
        <a:lstStyle/>
        <a:p>
          <a:endParaRPr lang="es-SV"/>
        </a:p>
      </dgm:t>
    </dgm:pt>
    <dgm:pt modelId="{50B8EDF5-D4A8-44AC-AC70-8035F94303C7}" type="pres">
      <dgm:prSet presAssocID="{79FE08DC-E764-4BAD-BC94-357BDC3FFF72}" presName="rootConnector3" presStyleLbl="asst3" presStyleIdx="0" presStyleCnt="6"/>
      <dgm:spPr/>
      <dgm:t>
        <a:bodyPr/>
        <a:lstStyle/>
        <a:p>
          <a:endParaRPr lang="es-SV"/>
        </a:p>
      </dgm:t>
    </dgm:pt>
    <dgm:pt modelId="{0E3C7DAC-6810-4751-9AAA-717008542F24}" type="pres">
      <dgm:prSet presAssocID="{79FE08DC-E764-4BAD-BC94-357BDC3FFF72}" presName="hierChild6" presStyleCnt="0"/>
      <dgm:spPr>
        <a:scene3d>
          <a:camera prst="orthographicFront"/>
          <a:lightRig rig="threePt" dir="t"/>
        </a:scene3d>
        <a:sp3d contourW="19050">
          <a:bevelB w="12700"/>
        </a:sp3d>
      </dgm:spPr>
    </dgm:pt>
    <dgm:pt modelId="{95677663-CFD1-4409-8569-39AA34CF3B9C}" type="pres">
      <dgm:prSet presAssocID="{79FE08DC-E764-4BAD-BC94-357BDC3FFF72}" presName="hierChild7" presStyleCnt="0"/>
      <dgm:spPr>
        <a:scene3d>
          <a:camera prst="orthographicFront"/>
          <a:lightRig rig="threePt" dir="t"/>
        </a:scene3d>
        <a:sp3d contourW="19050">
          <a:bevelB w="12700"/>
        </a:sp3d>
      </dgm:spPr>
    </dgm:pt>
    <dgm:pt modelId="{F8DDC7BC-DF0E-453E-B6CF-248AF84A19C0}" type="pres">
      <dgm:prSet presAssocID="{EFC22739-0C8D-4C98-AB65-51FDBBFEB409}" presName="Name111" presStyleLbl="parChTrans1D4" presStyleIdx="9" presStyleCnt="14"/>
      <dgm:spPr/>
      <dgm:t>
        <a:bodyPr/>
        <a:lstStyle/>
        <a:p>
          <a:endParaRPr lang="es-SV"/>
        </a:p>
      </dgm:t>
    </dgm:pt>
    <dgm:pt modelId="{212E0336-2363-40AB-AC37-112FDCA8D3A4}" type="pres">
      <dgm:prSet presAssocID="{EC2A16B4-3219-4EC0-9956-2472C2D935C2}" presName="hierRoot3" presStyleCnt="0">
        <dgm:presLayoutVars>
          <dgm:hierBranch val="init"/>
        </dgm:presLayoutVars>
      </dgm:prSet>
      <dgm:spPr>
        <a:scene3d>
          <a:camera prst="orthographicFront"/>
          <a:lightRig rig="threePt" dir="t"/>
        </a:scene3d>
        <a:sp3d contourW="19050">
          <a:bevelB w="12700"/>
        </a:sp3d>
      </dgm:spPr>
    </dgm:pt>
    <dgm:pt modelId="{14E2F1B5-1910-447F-BD71-EC1E2DB28FC6}" type="pres">
      <dgm:prSet presAssocID="{EC2A16B4-3219-4EC0-9956-2472C2D935C2}" presName="rootComposite3" presStyleCnt="0"/>
      <dgm:spPr>
        <a:scene3d>
          <a:camera prst="orthographicFront"/>
          <a:lightRig rig="threePt" dir="t"/>
        </a:scene3d>
        <a:sp3d contourW="19050">
          <a:bevelB w="12700"/>
        </a:sp3d>
      </dgm:spPr>
    </dgm:pt>
    <dgm:pt modelId="{BA6DED26-8009-43AC-BBE8-F9C4234C2D63}" type="pres">
      <dgm:prSet presAssocID="{EC2A16B4-3219-4EC0-9956-2472C2D935C2}" presName="rootText3" presStyleLbl="asst3" presStyleIdx="1" presStyleCnt="6" custScaleX="336784">
        <dgm:presLayoutVars>
          <dgm:chPref val="3"/>
        </dgm:presLayoutVars>
      </dgm:prSet>
      <dgm:spPr>
        <a:prstGeom prst="roundRect">
          <a:avLst/>
        </a:prstGeom>
      </dgm:spPr>
      <dgm:t>
        <a:bodyPr/>
        <a:lstStyle/>
        <a:p>
          <a:endParaRPr lang="es-SV"/>
        </a:p>
      </dgm:t>
    </dgm:pt>
    <dgm:pt modelId="{1CA29754-CAE1-4FC0-8A0A-3437FC272C64}" type="pres">
      <dgm:prSet presAssocID="{EC2A16B4-3219-4EC0-9956-2472C2D935C2}" presName="rootConnector3" presStyleLbl="asst3" presStyleIdx="1" presStyleCnt="6"/>
      <dgm:spPr/>
      <dgm:t>
        <a:bodyPr/>
        <a:lstStyle/>
        <a:p>
          <a:endParaRPr lang="es-SV"/>
        </a:p>
      </dgm:t>
    </dgm:pt>
    <dgm:pt modelId="{1A24087E-618A-4B39-A03C-8F4B1C7201B8}" type="pres">
      <dgm:prSet presAssocID="{EC2A16B4-3219-4EC0-9956-2472C2D935C2}" presName="hierChild6" presStyleCnt="0"/>
      <dgm:spPr>
        <a:scene3d>
          <a:camera prst="orthographicFront"/>
          <a:lightRig rig="threePt" dir="t"/>
        </a:scene3d>
        <a:sp3d contourW="19050">
          <a:bevelB w="12700"/>
        </a:sp3d>
      </dgm:spPr>
    </dgm:pt>
    <dgm:pt modelId="{41FEA64F-D48D-4526-BCD0-4C8350FBCBDD}" type="pres">
      <dgm:prSet presAssocID="{EC2A16B4-3219-4EC0-9956-2472C2D935C2}" presName="hierChild7" presStyleCnt="0"/>
      <dgm:spPr>
        <a:scene3d>
          <a:camera prst="orthographicFront"/>
          <a:lightRig rig="threePt" dir="t"/>
        </a:scene3d>
        <a:sp3d contourW="19050">
          <a:bevelB w="12700"/>
        </a:sp3d>
      </dgm:spPr>
    </dgm:pt>
    <dgm:pt modelId="{E856A50C-B70C-4E43-9A7C-511A6E9994EE}" type="pres">
      <dgm:prSet presAssocID="{EB31B316-07A2-45D8-A120-EBC711EC9B89}" presName="Name111" presStyleLbl="parChTrans1D4" presStyleIdx="10" presStyleCnt="14"/>
      <dgm:spPr/>
      <dgm:t>
        <a:bodyPr/>
        <a:lstStyle/>
        <a:p>
          <a:endParaRPr lang="es-SV"/>
        </a:p>
      </dgm:t>
    </dgm:pt>
    <dgm:pt modelId="{73238AD7-1A72-4B20-80A7-79DDCB19BA1C}" type="pres">
      <dgm:prSet presAssocID="{51C81C53-B6D1-4D9D-A905-EB29859BB04B}" presName="hierRoot3" presStyleCnt="0">
        <dgm:presLayoutVars>
          <dgm:hierBranch val="init"/>
        </dgm:presLayoutVars>
      </dgm:prSet>
      <dgm:spPr>
        <a:scene3d>
          <a:camera prst="orthographicFront"/>
          <a:lightRig rig="threePt" dir="t"/>
        </a:scene3d>
        <a:sp3d contourW="19050">
          <a:bevelB w="12700"/>
        </a:sp3d>
      </dgm:spPr>
    </dgm:pt>
    <dgm:pt modelId="{BDAA1619-3372-4DFB-B3B1-2E1794C446E2}" type="pres">
      <dgm:prSet presAssocID="{51C81C53-B6D1-4D9D-A905-EB29859BB04B}" presName="rootComposite3" presStyleCnt="0"/>
      <dgm:spPr>
        <a:scene3d>
          <a:camera prst="orthographicFront"/>
          <a:lightRig rig="threePt" dir="t"/>
        </a:scene3d>
        <a:sp3d contourW="19050">
          <a:bevelB w="12700"/>
        </a:sp3d>
      </dgm:spPr>
    </dgm:pt>
    <dgm:pt modelId="{6EF6AA72-25D3-4556-99C7-6CBD9946A506}" type="pres">
      <dgm:prSet presAssocID="{51C81C53-B6D1-4D9D-A905-EB29859BB04B}" presName="rootText3" presStyleLbl="asst3" presStyleIdx="2" presStyleCnt="6" custScaleX="336784">
        <dgm:presLayoutVars>
          <dgm:chPref val="3"/>
        </dgm:presLayoutVars>
      </dgm:prSet>
      <dgm:spPr>
        <a:prstGeom prst="roundRect">
          <a:avLst/>
        </a:prstGeom>
      </dgm:spPr>
      <dgm:t>
        <a:bodyPr/>
        <a:lstStyle/>
        <a:p>
          <a:endParaRPr lang="es-SV"/>
        </a:p>
      </dgm:t>
    </dgm:pt>
    <dgm:pt modelId="{DFA2782B-49BA-46C4-BE8C-9F475A2123BA}" type="pres">
      <dgm:prSet presAssocID="{51C81C53-B6D1-4D9D-A905-EB29859BB04B}" presName="rootConnector3" presStyleLbl="asst3" presStyleIdx="2" presStyleCnt="6"/>
      <dgm:spPr/>
      <dgm:t>
        <a:bodyPr/>
        <a:lstStyle/>
        <a:p>
          <a:endParaRPr lang="es-SV"/>
        </a:p>
      </dgm:t>
    </dgm:pt>
    <dgm:pt modelId="{C6DA59B1-864C-4A0F-8C9F-EAA31144DD82}" type="pres">
      <dgm:prSet presAssocID="{51C81C53-B6D1-4D9D-A905-EB29859BB04B}" presName="hierChild6" presStyleCnt="0"/>
      <dgm:spPr>
        <a:scene3d>
          <a:camera prst="orthographicFront"/>
          <a:lightRig rig="threePt" dir="t"/>
        </a:scene3d>
        <a:sp3d contourW="19050">
          <a:bevelB w="12700"/>
        </a:sp3d>
      </dgm:spPr>
    </dgm:pt>
    <dgm:pt modelId="{F7357549-EDFE-474B-8EEA-F000A7D15E9A}" type="pres">
      <dgm:prSet presAssocID="{51C81C53-B6D1-4D9D-A905-EB29859BB04B}" presName="hierChild7" presStyleCnt="0"/>
      <dgm:spPr>
        <a:scene3d>
          <a:camera prst="orthographicFront"/>
          <a:lightRig rig="threePt" dir="t"/>
        </a:scene3d>
        <a:sp3d contourW="19050">
          <a:bevelB w="12700"/>
        </a:sp3d>
      </dgm:spPr>
    </dgm:pt>
    <dgm:pt modelId="{22C72FE1-A1A4-42BB-85AA-8842CCF648B7}" type="pres">
      <dgm:prSet presAssocID="{0158FA12-4B1B-4578-8B9C-22550BAA5488}" presName="Name111" presStyleLbl="parChTrans1D4" presStyleIdx="11" presStyleCnt="14"/>
      <dgm:spPr/>
      <dgm:t>
        <a:bodyPr/>
        <a:lstStyle/>
        <a:p>
          <a:endParaRPr lang="es-SV"/>
        </a:p>
      </dgm:t>
    </dgm:pt>
    <dgm:pt modelId="{1A7ABB82-CA04-46B6-B043-69FCEB2D14AF}" type="pres">
      <dgm:prSet presAssocID="{7D08E6D2-F672-4B5B-8AE8-47BA43FFA59D}" presName="hierRoot3" presStyleCnt="0">
        <dgm:presLayoutVars>
          <dgm:hierBranch val="init"/>
        </dgm:presLayoutVars>
      </dgm:prSet>
      <dgm:spPr/>
    </dgm:pt>
    <dgm:pt modelId="{0302FED2-FC62-4D07-83D6-B32E98E76F42}" type="pres">
      <dgm:prSet presAssocID="{7D08E6D2-F672-4B5B-8AE8-47BA43FFA59D}" presName="rootComposite3" presStyleCnt="0"/>
      <dgm:spPr/>
    </dgm:pt>
    <dgm:pt modelId="{79499023-ECA2-4877-8F55-AA7DA9AFD61D}" type="pres">
      <dgm:prSet presAssocID="{7D08E6D2-F672-4B5B-8AE8-47BA43FFA59D}" presName="rootText3" presStyleLbl="asst3" presStyleIdx="3" presStyleCnt="6" custScaleX="340542">
        <dgm:presLayoutVars>
          <dgm:chPref val="3"/>
        </dgm:presLayoutVars>
      </dgm:prSet>
      <dgm:spPr>
        <a:prstGeom prst="roundRect">
          <a:avLst/>
        </a:prstGeom>
      </dgm:spPr>
      <dgm:t>
        <a:bodyPr/>
        <a:lstStyle/>
        <a:p>
          <a:endParaRPr lang="es-SV"/>
        </a:p>
      </dgm:t>
    </dgm:pt>
    <dgm:pt modelId="{55602623-2F17-478D-988B-41B2F537515B}" type="pres">
      <dgm:prSet presAssocID="{7D08E6D2-F672-4B5B-8AE8-47BA43FFA59D}" presName="rootConnector3" presStyleLbl="asst3" presStyleIdx="3" presStyleCnt="6"/>
      <dgm:spPr/>
      <dgm:t>
        <a:bodyPr/>
        <a:lstStyle/>
        <a:p>
          <a:endParaRPr lang="es-SV"/>
        </a:p>
      </dgm:t>
    </dgm:pt>
    <dgm:pt modelId="{D2F1D019-B579-4516-96F6-32CB8B854E89}" type="pres">
      <dgm:prSet presAssocID="{7D08E6D2-F672-4B5B-8AE8-47BA43FFA59D}" presName="hierChild6" presStyleCnt="0"/>
      <dgm:spPr/>
    </dgm:pt>
    <dgm:pt modelId="{18589F57-4841-48D0-A62D-2ADAC6F6FCB0}" type="pres">
      <dgm:prSet presAssocID="{7D08E6D2-F672-4B5B-8AE8-47BA43FFA59D}" presName="hierChild7" presStyleCnt="0"/>
      <dgm:spPr/>
    </dgm:pt>
    <dgm:pt modelId="{072D97CB-6EDC-4964-A6F7-2F98EB041C8E}" type="pres">
      <dgm:prSet presAssocID="{EFDC4514-CF25-4EB2-9D9D-34CFB15FDC15}" presName="Name111" presStyleLbl="parChTrans1D4" presStyleIdx="12" presStyleCnt="14"/>
      <dgm:spPr/>
      <dgm:t>
        <a:bodyPr/>
        <a:lstStyle/>
        <a:p>
          <a:endParaRPr lang="es-SV"/>
        </a:p>
      </dgm:t>
    </dgm:pt>
    <dgm:pt modelId="{295190A8-B152-4FA1-9189-40B3E714827F}" type="pres">
      <dgm:prSet presAssocID="{E60D731D-DC28-47BB-AFE5-967813129982}" presName="hierRoot3" presStyleCnt="0">
        <dgm:presLayoutVars>
          <dgm:hierBranch val="init"/>
        </dgm:presLayoutVars>
      </dgm:prSet>
      <dgm:spPr/>
    </dgm:pt>
    <dgm:pt modelId="{B42D7CD9-6850-47BC-974A-89BE929EE8CB}" type="pres">
      <dgm:prSet presAssocID="{E60D731D-DC28-47BB-AFE5-967813129982}" presName="rootComposite3" presStyleCnt="0"/>
      <dgm:spPr/>
    </dgm:pt>
    <dgm:pt modelId="{74E9A058-13AA-4D3E-8F33-D02479CC7C11}" type="pres">
      <dgm:prSet presAssocID="{E60D731D-DC28-47BB-AFE5-967813129982}" presName="rootText3" presStyleLbl="asst3" presStyleIdx="4" presStyleCnt="6" custScaleX="340542">
        <dgm:presLayoutVars>
          <dgm:chPref val="3"/>
        </dgm:presLayoutVars>
      </dgm:prSet>
      <dgm:spPr>
        <a:prstGeom prst="roundRect">
          <a:avLst/>
        </a:prstGeom>
      </dgm:spPr>
      <dgm:t>
        <a:bodyPr/>
        <a:lstStyle/>
        <a:p>
          <a:endParaRPr lang="es-SV"/>
        </a:p>
      </dgm:t>
    </dgm:pt>
    <dgm:pt modelId="{D17AF9B6-9A06-489C-A9B2-A383AE6E6038}" type="pres">
      <dgm:prSet presAssocID="{E60D731D-DC28-47BB-AFE5-967813129982}" presName="rootConnector3" presStyleLbl="asst3" presStyleIdx="4" presStyleCnt="6"/>
      <dgm:spPr/>
      <dgm:t>
        <a:bodyPr/>
        <a:lstStyle/>
        <a:p>
          <a:endParaRPr lang="es-SV"/>
        </a:p>
      </dgm:t>
    </dgm:pt>
    <dgm:pt modelId="{BA805A7C-CEBB-47E2-A46A-7EC2EAE9167C}" type="pres">
      <dgm:prSet presAssocID="{E60D731D-DC28-47BB-AFE5-967813129982}" presName="hierChild6" presStyleCnt="0"/>
      <dgm:spPr/>
    </dgm:pt>
    <dgm:pt modelId="{DA6EB975-9194-4059-95B5-488B0A38A9C5}" type="pres">
      <dgm:prSet presAssocID="{E60D731D-DC28-47BB-AFE5-967813129982}" presName="hierChild7" presStyleCnt="0"/>
      <dgm:spPr/>
    </dgm:pt>
    <dgm:pt modelId="{00F81BC7-D69C-457D-A738-19CEA6567283}" type="pres">
      <dgm:prSet presAssocID="{774EE6F9-1356-4A60-9329-308A2109B662}" presName="Name111" presStyleLbl="parChTrans1D4" presStyleIdx="13" presStyleCnt="14"/>
      <dgm:spPr/>
      <dgm:t>
        <a:bodyPr/>
        <a:lstStyle/>
        <a:p>
          <a:endParaRPr lang="es-SV"/>
        </a:p>
      </dgm:t>
    </dgm:pt>
    <dgm:pt modelId="{512ADAF9-A2E9-49A6-9676-C9C75B533F0D}" type="pres">
      <dgm:prSet presAssocID="{DE8098D3-BB83-4569-B6E0-401E95E57C48}" presName="hierRoot3" presStyleCnt="0">
        <dgm:presLayoutVars>
          <dgm:hierBranch val="init"/>
        </dgm:presLayoutVars>
      </dgm:prSet>
      <dgm:spPr/>
    </dgm:pt>
    <dgm:pt modelId="{8054C07C-18B0-444E-A899-02A9B64E3D0E}" type="pres">
      <dgm:prSet presAssocID="{DE8098D3-BB83-4569-B6E0-401E95E57C48}" presName="rootComposite3" presStyleCnt="0"/>
      <dgm:spPr/>
    </dgm:pt>
    <dgm:pt modelId="{A1E0F585-569E-4416-9024-0EBCBA6B54D8}" type="pres">
      <dgm:prSet presAssocID="{DE8098D3-BB83-4569-B6E0-401E95E57C48}" presName="rootText3" presStyleLbl="asst3" presStyleIdx="5" presStyleCnt="6" custScaleX="340542">
        <dgm:presLayoutVars>
          <dgm:chPref val="3"/>
        </dgm:presLayoutVars>
      </dgm:prSet>
      <dgm:spPr>
        <a:prstGeom prst="roundRect">
          <a:avLst/>
        </a:prstGeom>
      </dgm:spPr>
      <dgm:t>
        <a:bodyPr/>
        <a:lstStyle/>
        <a:p>
          <a:endParaRPr lang="es-SV"/>
        </a:p>
      </dgm:t>
    </dgm:pt>
    <dgm:pt modelId="{8F777C87-0097-40FE-9731-9B6177A78F0D}" type="pres">
      <dgm:prSet presAssocID="{DE8098D3-BB83-4569-B6E0-401E95E57C48}" presName="rootConnector3" presStyleLbl="asst3" presStyleIdx="5" presStyleCnt="6"/>
      <dgm:spPr/>
      <dgm:t>
        <a:bodyPr/>
        <a:lstStyle/>
        <a:p>
          <a:endParaRPr lang="es-SV"/>
        </a:p>
      </dgm:t>
    </dgm:pt>
    <dgm:pt modelId="{8C28B036-245F-4B5A-99B1-3A48EF47A6FA}" type="pres">
      <dgm:prSet presAssocID="{DE8098D3-BB83-4569-B6E0-401E95E57C48}" presName="hierChild6" presStyleCnt="0"/>
      <dgm:spPr/>
    </dgm:pt>
    <dgm:pt modelId="{6D157499-AFB6-4D82-BEB6-1AE2E4AD4CFB}" type="pres">
      <dgm:prSet presAssocID="{DE8098D3-BB83-4569-B6E0-401E95E57C48}" presName="hierChild7" presStyleCnt="0"/>
      <dgm:spPr/>
    </dgm:pt>
    <dgm:pt modelId="{15B3D9E7-A8E8-4F97-B107-B05CA36CE0D7}" type="pres">
      <dgm:prSet presAssocID="{47E647F2-E551-4F3C-854F-26746C6F01D0}" presName="hierChild5" presStyleCnt="0"/>
      <dgm:spPr>
        <a:scene3d>
          <a:camera prst="orthographicFront"/>
          <a:lightRig rig="threePt" dir="t"/>
        </a:scene3d>
        <a:sp3d contourW="19050">
          <a:bevelB w="12700"/>
        </a:sp3d>
      </dgm:spPr>
    </dgm:pt>
    <dgm:pt modelId="{3192144B-671E-4C57-8CD9-488B8BF4AE0C}" type="pres">
      <dgm:prSet presAssocID="{81C297C5-87B9-41DA-A925-62E8AC44185E}" presName="Name111" presStyleLbl="parChTrans1D3" presStyleIdx="1" presStyleCnt="3"/>
      <dgm:spPr/>
      <dgm:t>
        <a:bodyPr/>
        <a:lstStyle/>
        <a:p>
          <a:endParaRPr lang="es-SV"/>
        </a:p>
      </dgm:t>
    </dgm:pt>
    <dgm:pt modelId="{D21376A2-1B47-43E0-B3D3-ACB856384959}" type="pres">
      <dgm:prSet presAssocID="{20F250F8-7490-4005-9D1A-51377E57BF47}" presName="hierRoot3" presStyleCnt="0">
        <dgm:presLayoutVars>
          <dgm:hierBranch val="init"/>
        </dgm:presLayoutVars>
      </dgm:prSet>
      <dgm:spPr/>
    </dgm:pt>
    <dgm:pt modelId="{CDCC1244-DBEC-41EF-A2A4-6D5DA8E730FF}" type="pres">
      <dgm:prSet presAssocID="{20F250F8-7490-4005-9D1A-51377E57BF47}" presName="rootComposite3" presStyleCnt="0"/>
      <dgm:spPr/>
    </dgm:pt>
    <dgm:pt modelId="{F212C325-C9D0-4BD7-B6B9-AD800295B9BD}" type="pres">
      <dgm:prSet presAssocID="{20F250F8-7490-4005-9D1A-51377E57BF47}" presName="rootText3" presStyleLbl="asst2" presStyleIdx="0" presStyleCnt="2" custScaleX="368309">
        <dgm:presLayoutVars>
          <dgm:chPref val="3"/>
        </dgm:presLayoutVars>
      </dgm:prSet>
      <dgm:spPr>
        <a:prstGeom prst="roundRect">
          <a:avLst/>
        </a:prstGeom>
      </dgm:spPr>
      <dgm:t>
        <a:bodyPr/>
        <a:lstStyle/>
        <a:p>
          <a:endParaRPr lang="es-SV"/>
        </a:p>
      </dgm:t>
    </dgm:pt>
    <dgm:pt modelId="{AEC9AF97-0051-468E-AC73-36ACDB4541C4}" type="pres">
      <dgm:prSet presAssocID="{20F250F8-7490-4005-9D1A-51377E57BF47}" presName="rootConnector3" presStyleLbl="asst2" presStyleIdx="0" presStyleCnt="2"/>
      <dgm:spPr/>
      <dgm:t>
        <a:bodyPr/>
        <a:lstStyle/>
        <a:p>
          <a:endParaRPr lang="es-SV"/>
        </a:p>
      </dgm:t>
    </dgm:pt>
    <dgm:pt modelId="{3EC0BFC9-1106-4F92-8192-96A447D3FB33}" type="pres">
      <dgm:prSet presAssocID="{20F250F8-7490-4005-9D1A-51377E57BF47}" presName="hierChild6" presStyleCnt="0"/>
      <dgm:spPr/>
    </dgm:pt>
    <dgm:pt modelId="{76A18BEB-F61D-4175-80D6-F660564C2E54}" type="pres">
      <dgm:prSet presAssocID="{20F250F8-7490-4005-9D1A-51377E57BF47}" presName="hierChild7" presStyleCnt="0"/>
      <dgm:spPr/>
    </dgm:pt>
    <dgm:pt modelId="{5E995FCC-6620-45F8-B0AE-DF5A632EDE43}" type="pres">
      <dgm:prSet presAssocID="{A019CD52-E372-46DA-AD09-C72917A41F9A}" presName="Name111" presStyleLbl="parChTrans1D3" presStyleIdx="2" presStyleCnt="3"/>
      <dgm:spPr/>
      <dgm:t>
        <a:bodyPr/>
        <a:lstStyle/>
        <a:p>
          <a:endParaRPr lang="es-SV"/>
        </a:p>
      </dgm:t>
    </dgm:pt>
    <dgm:pt modelId="{878A8C7D-743C-4227-B96A-BA9AF9B8364E}" type="pres">
      <dgm:prSet presAssocID="{38C54CA0-CF1E-478B-A8D6-79C436EF534A}" presName="hierRoot3" presStyleCnt="0">
        <dgm:presLayoutVars>
          <dgm:hierBranch val="init"/>
        </dgm:presLayoutVars>
      </dgm:prSet>
      <dgm:spPr/>
    </dgm:pt>
    <dgm:pt modelId="{71A1628C-DDA3-4896-90EF-5E284C1097E6}" type="pres">
      <dgm:prSet presAssocID="{38C54CA0-CF1E-478B-A8D6-79C436EF534A}" presName="rootComposite3" presStyleCnt="0"/>
      <dgm:spPr/>
    </dgm:pt>
    <dgm:pt modelId="{30CE0BDA-FFA3-43D0-BB70-4AF749B9D53A}" type="pres">
      <dgm:prSet presAssocID="{38C54CA0-CF1E-478B-A8D6-79C436EF534A}" presName="rootText3" presStyleLbl="asst2" presStyleIdx="1" presStyleCnt="2" custScaleX="368309">
        <dgm:presLayoutVars>
          <dgm:chPref val="3"/>
        </dgm:presLayoutVars>
      </dgm:prSet>
      <dgm:spPr>
        <a:prstGeom prst="roundRect">
          <a:avLst/>
        </a:prstGeom>
      </dgm:spPr>
      <dgm:t>
        <a:bodyPr/>
        <a:lstStyle/>
        <a:p>
          <a:endParaRPr lang="es-SV"/>
        </a:p>
      </dgm:t>
    </dgm:pt>
    <dgm:pt modelId="{AC01AE00-357D-4E9B-846D-E542EEEAB456}" type="pres">
      <dgm:prSet presAssocID="{38C54CA0-CF1E-478B-A8D6-79C436EF534A}" presName="rootConnector3" presStyleLbl="asst2" presStyleIdx="1" presStyleCnt="2"/>
      <dgm:spPr/>
      <dgm:t>
        <a:bodyPr/>
        <a:lstStyle/>
        <a:p>
          <a:endParaRPr lang="es-SV"/>
        </a:p>
      </dgm:t>
    </dgm:pt>
    <dgm:pt modelId="{7ED65564-4D12-4253-A48E-6B621487F67F}" type="pres">
      <dgm:prSet presAssocID="{38C54CA0-CF1E-478B-A8D6-79C436EF534A}" presName="hierChild6" presStyleCnt="0"/>
      <dgm:spPr/>
    </dgm:pt>
    <dgm:pt modelId="{5FD6DAFB-D10B-4EA7-B322-D8FBF660AB50}" type="pres">
      <dgm:prSet presAssocID="{38C54CA0-CF1E-478B-A8D6-79C436EF534A}" presName="hierChild7" presStyleCnt="0"/>
      <dgm:spPr/>
    </dgm:pt>
    <dgm:pt modelId="{9BC29498-5E50-4F12-8BF6-88E3604AEF8E}" type="pres">
      <dgm:prSet presAssocID="{63738F25-1D75-4472-B4CF-2321C9988C3C}" presName="hierChild3" presStyleCnt="0"/>
      <dgm:spPr>
        <a:scene3d>
          <a:camera prst="orthographicFront"/>
          <a:lightRig rig="threePt" dir="t"/>
        </a:scene3d>
        <a:sp3d contourW="19050">
          <a:bevelB w="12700"/>
        </a:sp3d>
      </dgm:spPr>
    </dgm:pt>
    <dgm:pt modelId="{7D53CCFB-3FAB-46B3-BC86-9440D902D581}" type="pres">
      <dgm:prSet presAssocID="{E7B00586-B762-4FF2-AEC5-A82C2F9ECCC6}" presName="Name111" presStyleLbl="parChTrans1D2" presStyleIdx="1" presStyleCnt="4"/>
      <dgm:spPr/>
      <dgm:t>
        <a:bodyPr/>
        <a:lstStyle/>
        <a:p>
          <a:endParaRPr lang="es-SV"/>
        </a:p>
      </dgm:t>
    </dgm:pt>
    <dgm:pt modelId="{8BFA0AD5-739E-4621-8E81-FEA34E5E2995}" type="pres">
      <dgm:prSet presAssocID="{50912E85-3A8F-41E5-B192-064767660D9C}" presName="hierRoot3" presStyleCnt="0">
        <dgm:presLayoutVars>
          <dgm:hierBranch val="init"/>
        </dgm:presLayoutVars>
      </dgm:prSet>
      <dgm:spPr>
        <a:scene3d>
          <a:camera prst="orthographicFront"/>
          <a:lightRig rig="threePt" dir="t"/>
        </a:scene3d>
        <a:sp3d contourW="19050">
          <a:bevelB w="12700"/>
        </a:sp3d>
      </dgm:spPr>
    </dgm:pt>
    <dgm:pt modelId="{8B76D70B-26AB-4817-BF7B-133FF33932CA}" type="pres">
      <dgm:prSet presAssocID="{50912E85-3A8F-41E5-B192-064767660D9C}" presName="rootComposite3" presStyleCnt="0"/>
      <dgm:spPr>
        <a:scene3d>
          <a:camera prst="orthographicFront"/>
          <a:lightRig rig="threePt" dir="t"/>
        </a:scene3d>
        <a:sp3d contourW="19050">
          <a:bevelB w="12700"/>
        </a:sp3d>
      </dgm:spPr>
    </dgm:pt>
    <dgm:pt modelId="{0E755573-6BB2-40FA-8C41-C968D53E4C98}" type="pres">
      <dgm:prSet presAssocID="{50912E85-3A8F-41E5-B192-064767660D9C}" presName="rootText3" presStyleLbl="asst1" presStyleIdx="0" presStyleCnt="3" custScaleX="336784">
        <dgm:presLayoutVars>
          <dgm:chPref val="3"/>
        </dgm:presLayoutVars>
      </dgm:prSet>
      <dgm:spPr>
        <a:prstGeom prst="roundRect">
          <a:avLst/>
        </a:prstGeom>
      </dgm:spPr>
      <dgm:t>
        <a:bodyPr/>
        <a:lstStyle/>
        <a:p>
          <a:endParaRPr lang="es-SV"/>
        </a:p>
      </dgm:t>
    </dgm:pt>
    <dgm:pt modelId="{CF1ACC1E-2FD2-41B3-9C2F-FEC904C0CBF7}" type="pres">
      <dgm:prSet presAssocID="{50912E85-3A8F-41E5-B192-064767660D9C}" presName="rootConnector3" presStyleLbl="asst1" presStyleIdx="0" presStyleCnt="3"/>
      <dgm:spPr/>
      <dgm:t>
        <a:bodyPr/>
        <a:lstStyle/>
        <a:p>
          <a:endParaRPr lang="es-SV"/>
        </a:p>
      </dgm:t>
    </dgm:pt>
    <dgm:pt modelId="{F653A3E5-BD1C-437A-B3C7-EF869E58888A}" type="pres">
      <dgm:prSet presAssocID="{50912E85-3A8F-41E5-B192-064767660D9C}" presName="hierChild6" presStyleCnt="0"/>
      <dgm:spPr>
        <a:scene3d>
          <a:camera prst="orthographicFront"/>
          <a:lightRig rig="threePt" dir="t"/>
        </a:scene3d>
        <a:sp3d contourW="19050">
          <a:bevelB w="12700"/>
        </a:sp3d>
      </dgm:spPr>
    </dgm:pt>
    <dgm:pt modelId="{1189B0F3-584F-451E-99D9-D3E600564C93}" type="pres">
      <dgm:prSet presAssocID="{50912E85-3A8F-41E5-B192-064767660D9C}" presName="hierChild7" presStyleCnt="0"/>
      <dgm:spPr>
        <a:scene3d>
          <a:camera prst="orthographicFront"/>
          <a:lightRig rig="threePt" dir="t"/>
        </a:scene3d>
        <a:sp3d contourW="19050">
          <a:bevelB w="12700"/>
        </a:sp3d>
      </dgm:spPr>
    </dgm:pt>
    <dgm:pt modelId="{B14DE4A5-5005-4B81-B064-06ABBE60081F}" type="pres">
      <dgm:prSet presAssocID="{6C86DBC4-1F55-4758-A52E-4EEFE9780FA2}" presName="Name111" presStyleLbl="parChTrans1D2" presStyleIdx="2" presStyleCnt="4"/>
      <dgm:spPr/>
      <dgm:t>
        <a:bodyPr/>
        <a:lstStyle/>
        <a:p>
          <a:endParaRPr lang="es-SV"/>
        </a:p>
      </dgm:t>
    </dgm:pt>
    <dgm:pt modelId="{69BF4388-827E-420F-972C-4477D3C01673}" type="pres">
      <dgm:prSet presAssocID="{79DD10CA-AF0A-40DC-889D-89D2370F9FB9}" presName="hierRoot3" presStyleCnt="0">
        <dgm:presLayoutVars>
          <dgm:hierBranch val="init"/>
        </dgm:presLayoutVars>
      </dgm:prSet>
      <dgm:spPr>
        <a:scene3d>
          <a:camera prst="orthographicFront"/>
          <a:lightRig rig="threePt" dir="t"/>
        </a:scene3d>
        <a:sp3d contourW="19050">
          <a:bevelB w="12700"/>
        </a:sp3d>
      </dgm:spPr>
    </dgm:pt>
    <dgm:pt modelId="{63EB5406-ACD6-468A-B821-F8A790140C40}" type="pres">
      <dgm:prSet presAssocID="{79DD10CA-AF0A-40DC-889D-89D2370F9FB9}" presName="rootComposite3" presStyleCnt="0"/>
      <dgm:spPr>
        <a:scene3d>
          <a:camera prst="orthographicFront"/>
          <a:lightRig rig="threePt" dir="t"/>
        </a:scene3d>
        <a:sp3d contourW="19050">
          <a:bevelB w="12700"/>
        </a:sp3d>
      </dgm:spPr>
    </dgm:pt>
    <dgm:pt modelId="{2B3907E0-DC34-4223-A878-68E8CBFF25DD}" type="pres">
      <dgm:prSet presAssocID="{79DD10CA-AF0A-40DC-889D-89D2370F9FB9}" presName="rootText3" presStyleLbl="asst1" presStyleIdx="1" presStyleCnt="3" custScaleX="336784">
        <dgm:presLayoutVars>
          <dgm:chPref val="3"/>
        </dgm:presLayoutVars>
      </dgm:prSet>
      <dgm:spPr>
        <a:prstGeom prst="roundRect">
          <a:avLst/>
        </a:prstGeom>
      </dgm:spPr>
      <dgm:t>
        <a:bodyPr/>
        <a:lstStyle/>
        <a:p>
          <a:endParaRPr lang="es-SV"/>
        </a:p>
      </dgm:t>
    </dgm:pt>
    <dgm:pt modelId="{7E123D71-DBAF-419E-A5EC-0B3247DD154D}" type="pres">
      <dgm:prSet presAssocID="{79DD10CA-AF0A-40DC-889D-89D2370F9FB9}" presName="rootConnector3" presStyleLbl="asst1" presStyleIdx="1" presStyleCnt="3"/>
      <dgm:spPr/>
      <dgm:t>
        <a:bodyPr/>
        <a:lstStyle/>
        <a:p>
          <a:endParaRPr lang="es-SV"/>
        </a:p>
      </dgm:t>
    </dgm:pt>
    <dgm:pt modelId="{728278F5-2DA5-4176-8642-A4654B18C537}" type="pres">
      <dgm:prSet presAssocID="{79DD10CA-AF0A-40DC-889D-89D2370F9FB9}" presName="hierChild6" presStyleCnt="0"/>
      <dgm:spPr>
        <a:scene3d>
          <a:camera prst="orthographicFront"/>
          <a:lightRig rig="threePt" dir="t"/>
        </a:scene3d>
        <a:sp3d contourW="19050">
          <a:bevelB w="12700"/>
        </a:sp3d>
      </dgm:spPr>
    </dgm:pt>
    <dgm:pt modelId="{2882F9D5-2047-449E-AEDF-D019F658F868}" type="pres">
      <dgm:prSet presAssocID="{79DD10CA-AF0A-40DC-889D-89D2370F9FB9}" presName="hierChild7" presStyleCnt="0"/>
      <dgm:spPr>
        <a:scene3d>
          <a:camera prst="orthographicFront"/>
          <a:lightRig rig="threePt" dir="t"/>
        </a:scene3d>
        <a:sp3d contourW="19050">
          <a:bevelB w="12700"/>
        </a:sp3d>
      </dgm:spPr>
    </dgm:pt>
    <dgm:pt modelId="{ECCA1885-064B-41B3-88C9-5A33A3C00FB9}" type="pres">
      <dgm:prSet presAssocID="{BEB6B4B5-CBBA-4A84-89A1-24B25294F108}" presName="Name111" presStyleLbl="parChTrans1D2" presStyleIdx="3" presStyleCnt="4"/>
      <dgm:spPr/>
      <dgm:t>
        <a:bodyPr/>
        <a:lstStyle/>
        <a:p>
          <a:endParaRPr lang="es-SV"/>
        </a:p>
      </dgm:t>
    </dgm:pt>
    <dgm:pt modelId="{94B35132-21B4-450F-9AB4-F11106A111B5}" type="pres">
      <dgm:prSet presAssocID="{C176CAD4-27EE-491F-B1DB-8B9E6FC6356C}" presName="hierRoot3" presStyleCnt="0">
        <dgm:presLayoutVars>
          <dgm:hierBranch val="init"/>
        </dgm:presLayoutVars>
      </dgm:prSet>
      <dgm:spPr>
        <a:scene3d>
          <a:camera prst="orthographicFront"/>
          <a:lightRig rig="threePt" dir="t"/>
        </a:scene3d>
        <a:sp3d contourW="19050">
          <a:bevelB w="12700"/>
        </a:sp3d>
      </dgm:spPr>
    </dgm:pt>
    <dgm:pt modelId="{950AAD6B-85D1-4D2A-8D97-E6D64561214D}" type="pres">
      <dgm:prSet presAssocID="{C176CAD4-27EE-491F-B1DB-8B9E6FC6356C}" presName="rootComposite3" presStyleCnt="0"/>
      <dgm:spPr>
        <a:scene3d>
          <a:camera prst="orthographicFront"/>
          <a:lightRig rig="threePt" dir="t"/>
        </a:scene3d>
        <a:sp3d contourW="19050">
          <a:bevelB w="12700"/>
        </a:sp3d>
      </dgm:spPr>
    </dgm:pt>
    <dgm:pt modelId="{5B77B8A2-0EB2-49DF-B7C0-836547CBBD22}" type="pres">
      <dgm:prSet presAssocID="{C176CAD4-27EE-491F-B1DB-8B9E6FC6356C}" presName="rootText3" presStyleLbl="asst1" presStyleIdx="2" presStyleCnt="3" custScaleX="336784">
        <dgm:presLayoutVars>
          <dgm:chPref val="3"/>
        </dgm:presLayoutVars>
      </dgm:prSet>
      <dgm:spPr>
        <a:prstGeom prst="roundRect">
          <a:avLst/>
        </a:prstGeom>
      </dgm:spPr>
      <dgm:t>
        <a:bodyPr/>
        <a:lstStyle/>
        <a:p>
          <a:endParaRPr lang="es-SV"/>
        </a:p>
      </dgm:t>
    </dgm:pt>
    <dgm:pt modelId="{AC9047A8-C8E0-4EBA-950D-7E5D948730E3}" type="pres">
      <dgm:prSet presAssocID="{C176CAD4-27EE-491F-B1DB-8B9E6FC6356C}" presName="rootConnector3" presStyleLbl="asst1" presStyleIdx="2" presStyleCnt="3"/>
      <dgm:spPr/>
      <dgm:t>
        <a:bodyPr/>
        <a:lstStyle/>
        <a:p>
          <a:endParaRPr lang="es-SV"/>
        </a:p>
      </dgm:t>
    </dgm:pt>
    <dgm:pt modelId="{063767B2-3203-484C-A02F-779C400B3F47}" type="pres">
      <dgm:prSet presAssocID="{C176CAD4-27EE-491F-B1DB-8B9E6FC6356C}" presName="hierChild6" presStyleCnt="0"/>
      <dgm:spPr>
        <a:scene3d>
          <a:camera prst="orthographicFront"/>
          <a:lightRig rig="threePt" dir="t"/>
        </a:scene3d>
        <a:sp3d contourW="19050">
          <a:bevelB w="12700"/>
        </a:sp3d>
      </dgm:spPr>
    </dgm:pt>
    <dgm:pt modelId="{C0589B08-A22E-4191-BB64-8819BEA04DED}" type="pres">
      <dgm:prSet presAssocID="{C176CAD4-27EE-491F-B1DB-8B9E6FC6356C}" presName="hierChild7" presStyleCnt="0"/>
      <dgm:spPr>
        <a:scene3d>
          <a:camera prst="orthographicFront"/>
          <a:lightRig rig="threePt" dir="t"/>
        </a:scene3d>
        <a:sp3d contourW="19050">
          <a:bevelB w="12700"/>
        </a:sp3d>
      </dgm:spPr>
    </dgm:pt>
    <dgm:pt modelId="{A573314E-DEB7-48EA-B9A9-1EDEFD94D9CA}" type="pres">
      <dgm:prSet presAssocID="{06364619-95E1-439E-BFFC-39FFCCFD98C3}" presName="hierRoot1" presStyleCnt="0">
        <dgm:presLayoutVars>
          <dgm:hierBranch val="init"/>
        </dgm:presLayoutVars>
      </dgm:prSet>
      <dgm:spPr/>
    </dgm:pt>
    <dgm:pt modelId="{B49B47FE-16FE-4641-89E8-D70725BC710E}" type="pres">
      <dgm:prSet presAssocID="{06364619-95E1-439E-BFFC-39FFCCFD98C3}" presName="rootComposite1" presStyleCnt="0"/>
      <dgm:spPr/>
    </dgm:pt>
    <dgm:pt modelId="{92FCF205-A3F3-4413-A152-E4C2465BA909}" type="pres">
      <dgm:prSet presAssocID="{06364619-95E1-439E-BFFC-39FFCCFD98C3}" presName="rootText1" presStyleLbl="node0" presStyleIdx="1" presStyleCnt="2" custScaleX="248651" custScaleY="194190" custLinFactX="-500000" custLinFactNeighborX="-561866" custLinFactNeighborY="74218">
        <dgm:presLayoutVars>
          <dgm:chPref val="3"/>
        </dgm:presLayoutVars>
      </dgm:prSet>
      <dgm:spPr/>
      <dgm:t>
        <a:bodyPr/>
        <a:lstStyle/>
        <a:p>
          <a:endParaRPr lang="es-SV"/>
        </a:p>
      </dgm:t>
    </dgm:pt>
    <dgm:pt modelId="{FAC972D3-358E-4904-A8FD-DFF4FBE8F998}" type="pres">
      <dgm:prSet presAssocID="{06364619-95E1-439E-BFFC-39FFCCFD98C3}" presName="rootConnector1" presStyleLbl="node1" presStyleIdx="0" presStyleCnt="0"/>
      <dgm:spPr/>
      <dgm:t>
        <a:bodyPr/>
        <a:lstStyle/>
        <a:p>
          <a:endParaRPr lang="es-SV"/>
        </a:p>
      </dgm:t>
    </dgm:pt>
    <dgm:pt modelId="{A8860378-6134-4068-B0BB-03428FA5AD79}" type="pres">
      <dgm:prSet presAssocID="{06364619-95E1-439E-BFFC-39FFCCFD98C3}" presName="hierChild2" presStyleCnt="0"/>
      <dgm:spPr/>
    </dgm:pt>
    <dgm:pt modelId="{18565562-768E-4F53-8441-4B9AC1A48F9C}" type="pres">
      <dgm:prSet presAssocID="{06364619-95E1-439E-BFFC-39FFCCFD98C3}" presName="hierChild3" presStyleCnt="0"/>
      <dgm:spPr/>
    </dgm:pt>
  </dgm:ptLst>
  <dgm:cxnLst>
    <dgm:cxn modelId="{D11BC6A1-36D4-4EEC-B9E9-301270C4F555}" type="presOf" srcId="{79FE08DC-E764-4BAD-BC94-357BDC3FFF72}" destId="{50B8EDF5-D4A8-44AC-AC70-8035F94303C7}" srcOrd="1" destOrd="0" presId="urn:microsoft.com/office/officeart/2005/8/layout/orgChart1"/>
    <dgm:cxn modelId="{7F6F1B4F-E9C1-436D-A2E3-352709159285}" type="presOf" srcId="{51C81C53-B6D1-4D9D-A905-EB29859BB04B}" destId="{DFA2782B-49BA-46C4-BE8C-9F475A2123BA}" srcOrd="1" destOrd="0" presId="urn:microsoft.com/office/officeart/2005/8/layout/orgChart1"/>
    <dgm:cxn modelId="{93654BE0-1E0E-41A8-A8CA-A81D8AC8974C}" type="presOf" srcId="{EFDC4514-CF25-4EB2-9D9D-34CFB15FDC15}" destId="{072D97CB-6EDC-4964-A6F7-2F98EB041C8E}" srcOrd="0" destOrd="0" presId="urn:microsoft.com/office/officeart/2005/8/layout/orgChart1"/>
    <dgm:cxn modelId="{B1E8146E-4086-4D5F-95FE-8231B61E42CD}" type="presOf" srcId="{EFC22739-0C8D-4C98-AB65-51FDBBFEB409}" destId="{F8DDC7BC-DF0E-453E-B6CF-248AF84A19C0}" srcOrd="0" destOrd="0" presId="urn:microsoft.com/office/officeart/2005/8/layout/orgChart1"/>
    <dgm:cxn modelId="{FA8677A0-79D7-4DDA-A6BF-F1013B288711}" srcId="{F9EF21F1-E674-4166-9E94-FDF0CCF591EE}" destId="{BE0558D6-A7CD-44D1-BF59-16C2B3670ADA}" srcOrd="6" destOrd="0" parTransId="{A71378F3-120C-4256-9552-11B1103999A1}" sibTransId="{782A840C-78D3-439D-8AFB-F53CCF335819}"/>
    <dgm:cxn modelId="{9846832E-A648-43B1-9DF1-54DDB33772B6}" srcId="{47E647F2-E551-4F3C-854F-26746C6F01D0}" destId="{F9EF21F1-E674-4166-9E94-FDF0CCF591EE}" srcOrd="0" destOrd="0" parTransId="{F2A9D129-6E28-47BC-B387-9D56FB19025B}" sibTransId="{1181B4B8-EEDF-4B88-A205-4D7FFCFBB3D3}"/>
    <dgm:cxn modelId="{53234094-1527-4B83-9151-257897369C22}" type="presOf" srcId="{0158FA12-4B1B-4578-8B9C-22550BAA5488}" destId="{22C72FE1-A1A4-42BB-85AA-8842CCF648B7}" srcOrd="0" destOrd="0" presId="urn:microsoft.com/office/officeart/2005/8/layout/orgChart1"/>
    <dgm:cxn modelId="{D3DFE6A6-F124-42C7-9777-F44D2C052981}" type="presOf" srcId="{7D08E6D2-F672-4B5B-8AE8-47BA43FFA59D}" destId="{79499023-ECA2-4877-8F55-AA7DA9AFD61D}" srcOrd="0" destOrd="0" presId="urn:microsoft.com/office/officeart/2005/8/layout/orgChart1"/>
    <dgm:cxn modelId="{3AD63155-0E6F-4D0D-BED4-8A1D3A5FA041}" type="presOf" srcId="{8002FE63-4970-4B7B-ABD9-F9D0956481FD}" destId="{B37B4E50-D58A-458A-AF3C-27070E04EAB3}" srcOrd="0" destOrd="0" presId="urn:microsoft.com/office/officeart/2005/8/layout/orgChart1"/>
    <dgm:cxn modelId="{0D6F6BBD-BBD3-4241-A2F6-66438B75CE5F}" type="presOf" srcId="{A019CD52-E372-46DA-AD09-C72917A41F9A}" destId="{5E995FCC-6620-45F8-B0AE-DF5A632EDE43}" srcOrd="0" destOrd="0" presId="urn:microsoft.com/office/officeart/2005/8/layout/orgChart1"/>
    <dgm:cxn modelId="{E5A54991-B7DC-49A7-A155-F4A826579B46}" type="presOf" srcId="{20F250F8-7490-4005-9D1A-51377E57BF47}" destId="{F212C325-C9D0-4BD7-B6B9-AD800295B9BD}" srcOrd="0" destOrd="0" presId="urn:microsoft.com/office/officeart/2005/8/layout/orgChart1"/>
    <dgm:cxn modelId="{F9440721-B328-4725-9E30-1EB8E6211AC7}" type="presOf" srcId="{8566CFBD-7C4B-4F78-864F-AD8C8C295948}" destId="{C762C613-A41D-4F34-B530-9190F40FF846}" srcOrd="0" destOrd="0" presId="urn:microsoft.com/office/officeart/2005/8/layout/orgChart1"/>
    <dgm:cxn modelId="{7ED77529-3B87-4EFA-BD3C-100F4CE0A33C}" type="presOf" srcId="{49AC871E-A7A9-4105-B0F6-F5A702D3DCC9}" destId="{1B43E96D-7AA1-46C9-84AC-5FF3A605DECB}" srcOrd="1" destOrd="0" presId="urn:microsoft.com/office/officeart/2005/8/layout/orgChart1"/>
    <dgm:cxn modelId="{A0FD4079-6DD5-4563-85D7-1843E3AE103D}" type="presOf" srcId="{79DD10CA-AF0A-40DC-889D-89D2370F9FB9}" destId="{7E123D71-DBAF-419E-A5EC-0B3247DD154D}" srcOrd="1" destOrd="0" presId="urn:microsoft.com/office/officeart/2005/8/layout/orgChart1"/>
    <dgm:cxn modelId="{DDBC395C-21AA-4ADD-A104-A13D1AF01A5D}" type="presOf" srcId="{06364619-95E1-439E-BFFC-39FFCCFD98C3}" destId="{FAC972D3-358E-4904-A8FD-DFF4FBE8F998}" srcOrd="1" destOrd="0" presId="urn:microsoft.com/office/officeart/2005/8/layout/orgChart1"/>
    <dgm:cxn modelId="{4271A50C-9B2C-425D-9E1D-A36F92A2252F}" srcId="{47E647F2-E551-4F3C-854F-26746C6F01D0}" destId="{20F250F8-7490-4005-9D1A-51377E57BF47}" srcOrd="1" destOrd="0" parTransId="{81C297C5-87B9-41DA-A925-62E8AC44185E}" sibTransId="{17600853-29DE-4277-94CB-36DB17BE429F}"/>
    <dgm:cxn modelId="{F928DBB3-24AB-4E35-BAEA-D7EF5F76A717}" type="presOf" srcId="{D7F3BB8B-781D-4D99-BFA2-1092326DE104}" destId="{11224305-7188-4E54-8545-D1C4FF6E2960}" srcOrd="0" destOrd="0" presId="urn:microsoft.com/office/officeart/2005/8/layout/orgChart1"/>
    <dgm:cxn modelId="{A18E5DE5-62F2-4FE1-8C17-1557153B4433}" type="presOf" srcId="{06364619-95E1-439E-BFFC-39FFCCFD98C3}" destId="{92FCF205-A3F3-4413-A152-E4C2465BA909}" srcOrd="0" destOrd="0" presId="urn:microsoft.com/office/officeart/2005/8/layout/orgChart1"/>
    <dgm:cxn modelId="{850CD825-4DBD-46FB-A6DF-2C7CEF59287D}" type="presOf" srcId="{98C7BE44-DEC4-45A1-8156-4EEA5097E873}" destId="{CDAD7387-560D-40E1-9009-AF3B827B2EF6}" srcOrd="1" destOrd="0" presId="urn:microsoft.com/office/officeart/2005/8/layout/orgChart1"/>
    <dgm:cxn modelId="{0C5092E4-B3E7-4D56-8CC0-FBDE656A8042}" type="presOf" srcId="{E60D731D-DC28-47BB-AFE5-967813129982}" destId="{74E9A058-13AA-4D3E-8F33-D02479CC7C11}" srcOrd="0" destOrd="0" presId="urn:microsoft.com/office/officeart/2005/8/layout/orgChart1"/>
    <dgm:cxn modelId="{A445FAB6-B0E7-4A72-BF2B-3A1BF67AAF49}" type="presOf" srcId="{DE8098D3-BB83-4569-B6E0-401E95E57C48}" destId="{8F777C87-0097-40FE-9731-9B6177A78F0D}" srcOrd="1" destOrd="0" presId="urn:microsoft.com/office/officeart/2005/8/layout/orgChart1"/>
    <dgm:cxn modelId="{285DE13E-5B4E-4560-A232-835B19E2A9AC}" type="presOf" srcId="{51C81C53-B6D1-4D9D-A905-EB29859BB04B}" destId="{6EF6AA72-25D3-4556-99C7-6CBD9946A506}" srcOrd="0" destOrd="0" presId="urn:microsoft.com/office/officeart/2005/8/layout/orgChart1"/>
    <dgm:cxn modelId="{55F5FE3C-1ACE-466C-B86C-835DE108A42F}" srcId="{148D2C1A-BD43-4136-9241-D791BB6D3508}" destId="{06364619-95E1-439E-BFFC-39FFCCFD98C3}" srcOrd="1" destOrd="0" parTransId="{25F21C3B-A9B3-4E06-B157-666D917BCDD7}" sibTransId="{8FC98FCC-FC24-423A-80BD-4F5B5A573B00}"/>
    <dgm:cxn modelId="{C2E7A5BF-6DC2-45A9-A3B3-3D6CB16B115B}" type="presOf" srcId="{71656F46-0293-4C87-BB79-24F89F63F8FC}" destId="{33B43D56-30FC-4BBB-9C1C-E9F81507B941}" srcOrd="0" destOrd="0" presId="urn:microsoft.com/office/officeart/2005/8/layout/orgChart1"/>
    <dgm:cxn modelId="{F8E76252-63ED-4175-A963-7508ABCA6A57}" type="presOf" srcId="{02DF6BAA-0E6F-4F83-AB7D-D29639CACD4B}" destId="{E33D7A6A-6489-4CD4-9B98-52D01C12633E}" srcOrd="1" destOrd="0" presId="urn:microsoft.com/office/officeart/2005/8/layout/orgChart1"/>
    <dgm:cxn modelId="{C60E9002-C342-4DE3-8493-0BF10EA76412}" type="presOf" srcId="{EC2A16B4-3219-4EC0-9956-2472C2D935C2}" destId="{BA6DED26-8009-43AC-BBE8-F9C4234C2D63}" srcOrd="0" destOrd="0" presId="urn:microsoft.com/office/officeart/2005/8/layout/orgChart1"/>
    <dgm:cxn modelId="{45535553-C8CE-443C-BFDC-53155C117290}" type="presOf" srcId="{F2A9D129-6E28-47BC-B387-9D56FB19025B}" destId="{4EF3E026-8586-4015-B257-B2A31C308E9E}" srcOrd="0" destOrd="0" presId="urn:microsoft.com/office/officeart/2005/8/layout/orgChart1"/>
    <dgm:cxn modelId="{CC38201D-9143-40CD-B2FA-C1EA57E6BF1B}" type="presOf" srcId="{148D2C1A-BD43-4136-9241-D791BB6D3508}" destId="{001CB3CD-274E-450D-9CFF-93E1988E61A9}" srcOrd="0" destOrd="0" presId="urn:microsoft.com/office/officeart/2005/8/layout/orgChart1"/>
    <dgm:cxn modelId="{C2A2BC15-D115-4008-9688-1C5F8796332E}" type="presOf" srcId="{6F0CC230-8444-4CB9-B5BA-1926D79CCF50}" destId="{F92872C8-4D11-4513-87EE-66D9484F682D}" srcOrd="0" destOrd="0" presId="urn:microsoft.com/office/officeart/2005/8/layout/orgChart1"/>
    <dgm:cxn modelId="{229FE07E-D863-44D4-B200-C7FA96F43598}" srcId="{148D2C1A-BD43-4136-9241-D791BB6D3508}" destId="{63738F25-1D75-4472-B4CF-2321C9988C3C}" srcOrd="0" destOrd="0" parTransId="{89456366-A143-4029-B4BB-080255F0D76A}" sibTransId="{4D23D02E-9AFF-46BD-9900-533F5554F045}"/>
    <dgm:cxn modelId="{75F8008F-79D4-4DA7-BC2D-FDCCFA1A68F5}" type="presOf" srcId="{4B06B400-DD0C-405C-BB4E-9E425A0426F8}" destId="{25BA14D1-81E6-4869-8E0B-B758251633CA}" srcOrd="0" destOrd="0" presId="urn:microsoft.com/office/officeart/2005/8/layout/orgChart1"/>
    <dgm:cxn modelId="{203DB6A9-F9F1-42CE-9F0E-C77C6AB1E3C7}" srcId="{BE0558D6-A7CD-44D1-BF59-16C2B3670ADA}" destId="{49AC871E-A7A9-4105-B0F6-F5A702D3DCC9}" srcOrd="2" destOrd="0" parTransId="{D7F3BB8B-781D-4D99-BFA2-1092326DE104}" sibTransId="{DABDD916-286E-401B-872F-1F596F582703}"/>
    <dgm:cxn modelId="{28646CA8-FA5C-4D8B-AB40-9A2BBA06E5A6}" srcId="{63738F25-1D75-4472-B4CF-2321C9988C3C}" destId="{50912E85-3A8F-41E5-B192-064767660D9C}" srcOrd="0" destOrd="0" parTransId="{E7B00586-B762-4FF2-AEC5-A82C2F9ECCC6}" sibTransId="{2CB7BE50-6E01-4FED-B281-1597FAE1DFB3}"/>
    <dgm:cxn modelId="{82ED3826-39D8-4358-BC12-4F7279118A80}" type="presOf" srcId="{E308C043-D864-41AD-947A-78CE0EF0D0BB}" destId="{EFC93E29-4D1C-4BB3-82C6-02F323EECE22}" srcOrd="0" destOrd="0" presId="urn:microsoft.com/office/officeart/2005/8/layout/orgChart1"/>
    <dgm:cxn modelId="{877208D9-9BC4-4B77-9A85-EB8A4B67C6B6}" type="presOf" srcId="{774EE6F9-1356-4A60-9329-308A2109B662}" destId="{00F81BC7-D69C-457D-A738-19CEA6567283}" srcOrd="0" destOrd="0" presId="urn:microsoft.com/office/officeart/2005/8/layout/orgChart1"/>
    <dgm:cxn modelId="{9F8E051D-746B-44EB-B618-656ABF14E683}" type="presOf" srcId="{6F0CC230-8444-4CB9-B5BA-1926D79CCF50}" destId="{7C58D50B-29C4-43B9-8356-A06EE63A0043}" srcOrd="1" destOrd="0" presId="urn:microsoft.com/office/officeart/2005/8/layout/orgChart1"/>
    <dgm:cxn modelId="{D36BBCB9-C2B2-4D66-B613-F27FD3E6BFF3}" type="presOf" srcId="{81C297C5-87B9-41DA-A925-62E8AC44185E}" destId="{3192144B-671E-4C57-8CD9-488B8BF4AE0C}" srcOrd="0" destOrd="0" presId="urn:microsoft.com/office/officeart/2005/8/layout/orgChart1"/>
    <dgm:cxn modelId="{8AE2FF22-000C-45DF-881D-A9432C968B5E}" srcId="{F9EF21F1-E674-4166-9E94-FDF0CCF591EE}" destId="{7D08E6D2-F672-4B5B-8AE8-47BA43FFA59D}" srcOrd="3" destOrd="0" parTransId="{0158FA12-4B1B-4578-8B9C-22550BAA5488}" sibTransId="{3FA49FB8-DF87-4B94-A54B-BEF257E28AE4}"/>
    <dgm:cxn modelId="{1EF7E1DD-FF75-4ABD-9853-33C88DCDBB14}" srcId="{63738F25-1D75-4472-B4CF-2321C9988C3C}" destId="{47E647F2-E551-4F3C-854F-26746C6F01D0}" srcOrd="3" destOrd="0" parTransId="{D6386723-2A72-4F1E-A74F-84DF79FA0D7A}" sibTransId="{0AFB9906-8024-4318-833F-51AD9D87F4FD}"/>
    <dgm:cxn modelId="{E8793F1F-8860-4628-8819-773F6D0A4E36}" type="presOf" srcId="{F9EF21F1-E674-4166-9E94-FDF0CCF591EE}" destId="{35136D21-9D48-4972-BAD3-D3102743928B}" srcOrd="1" destOrd="0" presId="urn:microsoft.com/office/officeart/2005/8/layout/orgChart1"/>
    <dgm:cxn modelId="{37DA244F-26C9-4921-8423-C6599218AB5F}" type="presOf" srcId="{A71378F3-120C-4256-9552-11B1103999A1}" destId="{757AA481-9D47-44FC-B7F4-D85DB5CD2088}" srcOrd="0" destOrd="0" presId="urn:microsoft.com/office/officeart/2005/8/layout/orgChart1"/>
    <dgm:cxn modelId="{579252DF-8627-45D7-B6DA-D8F3A831608B}" type="presOf" srcId="{936860E6-415F-495C-AEDA-F5EC856765FA}" destId="{6754AE9E-09ED-4BFF-AF7A-313D04F9B7E5}" srcOrd="0" destOrd="0" presId="urn:microsoft.com/office/officeart/2005/8/layout/orgChart1"/>
    <dgm:cxn modelId="{3BF6FC55-02FA-47EE-839F-D4DF230CF1AF}" type="presOf" srcId="{BE0558D6-A7CD-44D1-BF59-16C2B3670ADA}" destId="{8AB413AB-8DAC-40BA-8109-EF6C5FC8587A}" srcOrd="0" destOrd="0" presId="urn:microsoft.com/office/officeart/2005/8/layout/orgChart1"/>
    <dgm:cxn modelId="{DFA0A743-3D68-4AAD-AF99-0120E2CB9FE5}" type="presOf" srcId="{79DD10CA-AF0A-40DC-889D-89D2370F9FB9}" destId="{2B3907E0-DC34-4223-A878-68E8CBFF25DD}" srcOrd="0" destOrd="0" presId="urn:microsoft.com/office/officeart/2005/8/layout/orgChart1"/>
    <dgm:cxn modelId="{E3553046-A76A-477F-AE8E-DE0C424E0613}" type="presOf" srcId="{38C54CA0-CF1E-478B-A8D6-79C436EF534A}" destId="{30CE0BDA-FFA3-43D0-BB70-4AF749B9D53A}" srcOrd="0" destOrd="0" presId="urn:microsoft.com/office/officeart/2005/8/layout/orgChart1"/>
    <dgm:cxn modelId="{E6263809-E8F4-4DB3-86CF-FE2DC415EF2B}" type="presOf" srcId="{E7B00586-B762-4FF2-AEC5-A82C2F9ECCC6}" destId="{7D53CCFB-3FAB-46B3-BC86-9440D902D581}" srcOrd="0" destOrd="0" presId="urn:microsoft.com/office/officeart/2005/8/layout/orgChart1"/>
    <dgm:cxn modelId="{5A763F24-BEC1-4C25-B300-F953E73BA552}" type="presOf" srcId="{63738F25-1D75-4472-B4CF-2321C9988C3C}" destId="{6922A121-CE97-48B0-AD50-B04FA1BC9B56}" srcOrd="1" destOrd="0" presId="urn:microsoft.com/office/officeart/2005/8/layout/orgChart1"/>
    <dgm:cxn modelId="{7294B238-F733-40DB-8520-70BB338B6BA3}" type="presOf" srcId="{F9EF21F1-E674-4166-9E94-FDF0CCF591EE}" destId="{926A977A-E314-4CA3-8F7D-77C3AA4EE595}" srcOrd="0" destOrd="0" presId="urn:microsoft.com/office/officeart/2005/8/layout/orgChart1"/>
    <dgm:cxn modelId="{C47948A8-52A4-4871-9990-7C86555B72BA}" type="presOf" srcId="{C176CAD4-27EE-491F-B1DB-8B9E6FC6356C}" destId="{AC9047A8-C8E0-4EBA-950D-7E5D948730E3}" srcOrd="1" destOrd="0" presId="urn:microsoft.com/office/officeart/2005/8/layout/orgChart1"/>
    <dgm:cxn modelId="{3B24A187-E353-4724-BFA6-D58618968BFC}" srcId="{F9EF21F1-E674-4166-9E94-FDF0CCF591EE}" destId="{DE8098D3-BB83-4569-B6E0-401E95E57C48}" srcOrd="5" destOrd="0" parTransId="{774EE6F9-1356-4A60-9329-308A2109B662}" sibTransId="{DB9C32C6-D1FD-4475-846D-509D236C0385}"/>
    <dgm:cxn modelId="{656B1902-6682-4C71-B0AC-6B8CC41BC2C8}" type="presOf" srcId="{47E647F2-E551-4F3C-854F-26746C6F01D0}" destId="{F7C88F77-6D8D-464F-B8B0-6F9A2FD52431}" srcOrd="0" destOrd="0" presId="urn:microsoft.com/office/officeart/2005/8/layout/orgChart1"/>
    <dgm:cxn modelId="{85A7F042-8B30-40FD-BBBB-A6963E888F33}" type="presOf" srcId="{2A48FC21-F55A-422A-9F62-EE92E0C719A9}" destId="{EF564C64-CEAC-4B72-AB33-858DA94A1493}" srcOrd="1" destOrd="0" presId="urn:microsoft.com/office/officeart/2005/8/layout/orgChart1"/>
    <dgm:cxn modelId="{DFF1A711-2C7E-4E18-864D-3D75735B50CC}" srcId="{63738F25-1D75-4472-B4CF-2321C9988C3C}" destId="{79DD10CA-AF0A-40DC-889D-89D2370F9FB9}" srcOrd="1" destOrd="0" parTransId="{6C86DBC4-1F55-4758-A52E-4EEFE9780FA2}" sibTransId="{D8842471-22A8-4CDC-BB1B-9FB09D51E377}"/>
    <dgm:cxn modelId="{561AC0DA-5787-4533-9159-687A5AB99367}" srcId="{63738F25-1D75-4472-B4CF-2321C9988C3C}" destId="{C176CAD4-27EE-491F-B1DB-8B9E6FC6356C}" srcOrd="2" destOrd="0" parTransId="{BEB6B4B5-CBBA-4A84-89A1-24B25294F108}" sibTransId="{75A0CC2B-2F83-4D73-BE0B-5A0B6668BB0A}"/>
    <dgm:cxn modelId="{7873261D-1768-4D17-B816-C9BA100AE2FA}" type="presOf" srcId="{E308C043-D864-41AD-947A-78CE0EF0D0BB}" destId="{2B26988C-9D6A-4B55-B848-05E9B6BFDB29}" srcOrd="1" destOrd="0" presId="urn:microsoft.com/office/officeart/2005/8/layout/orgChart1"/>
    <dgm:cxn modelId="{10C9DCAE-09C7-46CF-9488-20BC6D8ADFF7}" type="presOf" srcId="{38C54CA0-CF1E-478B-A8D6-79C436EF534A}" destId="{AC01AE00-357D-4E9B-846D-E542EEEAB456}" srcOrd="1" destOrd="0" presId="urn:microsoft.com/office/officeart/2005/8/layout/orgChart1"/>
    <dgm:cxn modelId="{25B151D0-C0BB-40F3-9E5E-EDEBF27F3533}" type="presOf" srcId="{7D08E6D2-F672-4B5B-8AE8-47BA43FFA59D}" destId="{55602623-2F17-478D-988B-41B2F537515B}" srcOrd="1" destOrd="0" presId="urn:microsoft.com/office/officeart/2005/8/layout/orgChart1"/>
    <dgm:cxn modelId="{E2CFA2B5-81E6-4D3B-AF23-7889E63C2160}" type="presOf" srcId="{49AC871E-A7A9-4105-B0F6-F5A702D3DCC9}" destId="{6088A5DF-FF51-47EC-B102-370CCA877D05}" srcOrd="0" destOrd="0" presId="urn:microsoft.com/office/officeart/2005/8/layout/orgChart1"/>
    <dgm:cxn modelId="{7D3D8C06-6839-4A22-9483-6D8C623E6412}" type="presOf" srcId="{BEB6B4B5-CBBA-4A84-89A1-24B25294F108}" destId="{ECCA1885-064B-41B3-88C9-5A33A3C00FB9}" srcOrd="0" destOrd="0" presId="urn:microsoft.com/office/officeart/2005/8/layout/orgChart1"/>
    <dgm:cxn modelId="{69F146C8-1C20-4F3D-8793-EBECFEB9E9C9}" type="presOf" srcId="{EB31B316-07A2-45D8-A120-EBC711EC9B89}" destId="{E856A50C-B70C-4E43-9A7C-511A6E9994EE}" srcOrd="0" destOrd="0" presId="urn:microsoft.com/office/officeart/2005/8/layout/orgChart1"/>
    <dgm:cxn modelId="{F9FDE647-B2F1-4003-8F1D-D0F674D69F78}" srcId="{BE0558D6-A7CD-44D1-BF59-16C2B3670ADA}" destId="{02DF6BAA-0E6F-4F83-AB7D-D29639CACD4B}" srcOrd="0" destOrd="0" parTransId="{8002FE63-4970-4B7B-ABD9-F9D0956481FD}" sibTransId="{DD302D45-4434-4339-9040-0E13D0214BFD}"/>
    <dgm:cxn modelId="{513E9677-382F-44DD-A019-49FAA07D1533}" srcId="{F9EF21F1-E674-4166-9E94-FDF0CCF591EE}" destId="{E60D731D-DC28-47BB-AFE5-967813129982}" srcOrd="4" destOrd="0" parTransId="{EFDC4514-CF25-4EB2-9D9D-34CFB15FDC15}" sibTransId="{203F7240-CCE2-4BA9-905A-0FA46F81AF47}"/>
    <dgm:cxn modelId="{2A64D930-E7B2-401B-8F1E-8441010DDFB2}" type="presOf" srcId="{6C86DBC4-1F55-4758-A52E-4EEFE9780FA2}" destId="{B14DE4A5-5005-4B81-B064-06ABBE60081F}" srcOrd="0" destOrd="0" presId="urn:microsoft.com/office/officeart/2005/8/layout/orgChart1"/>
    <dgm:cxn modelId="{DACDE2A7-141B-47B5-AFF2-8C4D8728D4AE}" srcId="{BE0558D6-A7CD-44D1-BF59-16C2B3670ADA}" destId="{2A48FC21-F55A-422A-9F62-EE92E0C719A9}" srcOrd="3" destOrd="0" parTransId="{4B06B400-DD0C-405C-BB4E-9E425A0426F8}" sibTransId="{A2280080-315A-4BF3-94AC-F672B77986C7}"/>
    <dgm:cxn modelId="{92BDDF53-147D-4F58-9145-6A0B28A5AE40}" srcId="{F9EF21F1-E674-4166-9E94-FDF0CCF591EE}" destId="{51C81C53-B6D1-4D9D-A905-EB29859BB04B}" srcOrd="2" destOrd="0" parTransId="{EB31B316-07A2-45D8-A120-EBC711EC9B89}" sibTransId="{B7FA1F5C-18F7-4831-AFC9-2AF9D5EB93B3}"/>
    <dgm:cxn modelId="{572941E6-744F-4874-8D8D-8269D8D4D12E}" type="presOf" srcId="{50912E85-3A8F-41E5-B192-064767660D9C}" destId="{0E755573-6BB2-40FA-8C41-C968D53E4C98}" srcOrd="0" destOrd="0" presId="urn:microsoft.com/office/officeart/2005/8/layout/orgChart1"/>
    <dgm:cxn modelId="{1CC957C6-4F39-4437-82D0-C320CBD36EFC}" type="presOf" srcId="{2A48FC21-F55A-422A-9F62-EE92E0C719A9}" destId="{40C094B7-DA08-4C46-9DFD-69C4706F28FA}" srcOrd="0" destOrd="0" presId="urn:microsoft.com/office/officeart/2005/8/layout/orgChart1"/>
    <dgm:cxn modelId="{E4C9E610-DF77-4B4A-92B3-7552DE02AC9C}" srcId="{BE0558D6-A7CD-44D1-BF59-16C2B3670ADA}" destId="{6F0CC230-8444-4CB9-B5BA-1926D79CCF50}" srcOrd="5" destOrd="0" parTransId="{936860E6-415F-495C-AEDA-F5EC856765FA}" sibTransId="{E930CBED-25F9-41B8-BFFF-882638C52E81}"/>
    <dgm:cxn modelId="{EEB9C63D-5B92-4C4B-94E1-45BE172280D4}" type="presOf" srcId="{02DF6BAA-0E6F-4F83-AB7D-D29639CACD4B}" destId="{C86FB370-5C3E-4767-BADD-75E4205476B7}" srcOrd="0" destOrd="0" presId="urn:microsoft.com/office/officeart/2005/8/layout/orgChart1"/>
    <dgm:cxn modelId="{7D07D3A7-3328-470F-B7DF-2A32F38D0932}" type="presOf" srcId="{D122DB55-8EFA-4143-A64D-D3DE8B231DB3}" destId="{E9EE7DD8-E968-46D3-A05D-D5002C3659E8}" srcOrd="0" destOrd="0" presId="urn:microsoft.com/office/officeart/2005/8/layout/orgChart1"/>
    <dgm:cxn modelId="{9ACEEFE8-EED9-4A3B-8114-B4317974CF0D}" type="presOf" srcId="{D6386723-2A72-4F1E-A74F-84DF79FA0D7A}" destId="{B096E58C-9EDE-4866-93F3-9D2E2C7B55B7}" srcOrd="0" destOrd="0" presId="urn:microsoft.com/office/officeart/2005/8/layout/orgChart1"/>
    <dgm:cxn modelId="{4D762C36-5C9B-4C88-AEAE-616199B49727}" type="presOf" srcId="{E60D731D-DC28-47BB-AFE5-967813129982}" destId="{D17AF9B6-9A06-489C-A9B2-A383AE6E6038}" srcOrd="1" destOrd="0" presId="urn:microsoft.com/office/officeart/2005/8/layout/orgChart1"/>
    <dgm:cxn modelId="{B2AEDF6E-9AF6-4E5D-B626-AD9AAF6310FF}" srcId="{47E647F2-E551-4F3C-854F-26746C6F01D0}" destId="{38C54CA0-CF1E-478B-A8D6-79C436EF534A}" srcOrd="2" destOrd="0" parTransId="{A019CD52-E372-46DA-AD09-C72917A41F9A}" sibTransId="{6DEA63A3-ED93-4378-9711-CF77056589C0}"/>
    <dgm:cxn modelId="{2E33E270-C424-42DA-B629-FFB69D090D53}" type="presOf" srcId="{20F250F8-7490-4005-9D1A-51377E57BF47}" destId="{AEC9AF97-0051-468E-AC73-36ACDB4541C4}" srcOrd="1" destOrd="0" presId="urn:microsoft.com/office/officeart/2005/8/layout/orgChart1"/>
    <dgm:cxn modelId="{640ADA31-AEF2-406B-A426-09350FBD7E94}" type="presOf" srcId="{BE0558D6-A7CD-44D1-BF59-16C2B3670ADA}" destId="{8EFB4EA1-5AE9-407A-B7BF-7ECB118D3DF2}" srcOrd="1" destOrd="0" presId="urn:microsoft.com/office/officeart/2005/8/layout/orgChart1"/>
    <dgm:cxn modelId="{D0C5AA73-C63B-431F-B199-0D4F3E7813C0}" type="presOf" srcId="{3143CC4F-BA58-4871-BDF8-C6D9C159907A}" destId="{94318337-5B82-4F70-9386-5B5A5695545C}" srcOrd="0" destOrd="0" presId="urn:microsoft.com/office/officeart/2005/8/layout/orgChart1"/>
    <dgm:cxn modelId="{39000115-B8B2-42BD-8B0F-27CE1D49E2C3}" type="presOf" srcId="{582A4432-3BA2-43A6-9E9A-43D52B19FA9C}" destId="{DD804C11-C128-4D8A-A111-7191306E80D8}" srcOrd="0" destOrd="0" presId="urn:microsoft.com/office/officeart/2005/8/layout/orgChart1"/>
    <dgm:cxn modelId="{8F66A23F-A8CA-4C28-8C61-55D5643BF90D}" type="presOf" srcId="{DE8098D3-BB83-4569-B6E0-401E95E57C48}" destId="{A1E0F585-569E-4416-9024-0EBCBA6B54D8}" srcOrd="0" destOrd="0" presId="urn:microsoft.com/office/officeart/2005/8/layout/orgChart1"/>
    <dgm:cxn modelId="{631F2EB9-0677-441A-894F-5EF06EA62570}" type="presOf" srcId="{47E647F2-E551-4F3C-854F-26746C6F01D0}" destId="{CF118F5D-9B92-49E9-969D-5FD5C31F9A34}" srcOrd="1" destOrd="0" presId="urn:microsoft.com/office/officeart/2005/8/layout/orgChart1"/>
    <dgm:cxn modelId="{89D2620C-10FE-453A-A90A-D4A02A299933}" type="presOf" srcId="{C176CAD4-27EE-491F-B1DB-8B9E6FC6356C}" destId="{5B77B8A2-0EB2-49DF-B7C0-836547CBBD22}" srcOrd="0" destOrd="0" presId="urn:microsoft.com/office/officeart/2005/8/layout/orgChart1"/>
    <dgm:cxn modelId="{65DEA567-1299-4FAD-8673-6341048E71DD}" srcId="{BE0558D6-A7CD-44D1-BF59-16C2B3670ADA}" destId="{D122DB55-8EFA-4143-A64D-D3DE8B231DB3}" srcOrd="1" destOrd="0" parTransId="{3143CC4F-BA58-4871-BDF8-C6D9C159907A}" sibTransId="{F972249C-6293-4C21-B73E-B247F8779C79}"/>
    <dgm:cxn modelId="{753A634A-7CDE-4592-9FCB-B1368D05E33B}" type="presOf" srcId="{D122DB55-8EFA-4143-A64D-D3DE8B231DB3}" destId="{7F318D1E-924A-481B-8023-476E35D9B24D}" srcOrd="1" destOrd="0" presId="urn:microsoft.com/office/officeart/2005/8/layout/orgChart1"/>
    <dgm:cxn modelId="{093F41E6-DEE5-4A52-95A1-2229434B8733}" srcId="{BE0558D6-A7CD-44D1-BF59-16C2B3670ADA}" destId="{E308C043-D864-41AD-947A-78CE0EF0D0BB}" srcOrd="4" destOrd="0" parTransId="{71656F46-0293-4C87-BB79-24F89F63F8FC}" sibTransId="{A46DA1F1-1713-40D2-B14C-8B206992D5BB}"/>
    <dgm:cxn modelId="{6BF86500-2F9C-4A1B-9E66-055D08F1A715}" srcId="{F9EF21F1-E674-4166-9E94-FDF0CCF591EE}" destId="{79FE08DC-E764-4BAD-BC94-357BDC3FFF72}" srcOrd="0" destOrd="0" parTransId="{8566CFBD-7C4B-4F78-864F-AD8C8C295948}" sibTransId="{E768E333-B765-4999-9709-3298E494BABD}"/>
    <dgm:cxn modelId="{090FDC40-1621-484E-AC6F-B50756461C46}" type="presOf" srcId="{79FE08DC-E764-4BAD-BC94-357BDC3FFF72}" destId="{DB96175B-32A9-4B9E-AC39-BAD793DE887C}" srcOrd="0" destOrd="0" presId="urn:microsoft.com/office/officeart/2005/8/layout/orgChart1"/>
    <dgm:cxn modelId="{54130ED5-DBD1-41CC-AA25-0F9E3C274107}" srcId="{F9EF21F1-E674-4166-9E94-FDF0CCF591EE}" destId="{98C7BE44-DEC4-45A1-8156-4EEA5097E873}" srcOrd="7" destOrd="0" parTransId="{582A4432-3BA2-43A6-9E9A-43D52B19FA9C}" sibTransId="{3F153572-176A-4CCA-AF14-F08ADCFE851A}"/>
    <dgm:cxn modelId="{DB57A93E-53DC-495B-8447-B277C4E43456}" type="presOf" srcId="{63738F25-1D75-4472-B4CF-2321C9988C3C}" destId="{505071BF-F17E-488D-965F-703290F8B4B0}" srcOrd="0" destOrd="0" presId="urn:microsoft.com/office/officeart/2005/8/layout/orgChart1"/>
    <dgm:cxn modelId="{30B66C32-405A-4CCB-91CC-C083A7369A9A}" type="presOf" srcId="{50912E85-3A8F-41E5-B192-064767660D9C}" destId="{CF1ACC1E-2FD2-41B3-9C2F-FEC904C0CBF7}" srcOrd="1" destOrd="0" presId="urn:microsoft.com/office/officeart/2005/8/layout/orgChart1"/>
    <dgm:cxn modelId="{6757E760-5BAD-4521-B2CD-0A18CEC7FDC9}" type="presOf" srcId="{EC2A16B4-3219-4EC0-9956-2472C2D935C2}" destId="{1CA29754-CAE1-4FC0-8A0A-3437FC272C64}" srcOrd="1" destOrd="0" presId="urn:microsoft.com/office/officeart/2005/8/layout/orgChart1"/>
    <dgm:cxn modelId="{C8FC822B-F41C-4C36-B280-5C9A2D1AB6DA}" srcId="{F9EF21F1-E674-4166-9E94-FDF0CCF591EE}" destId="{EC2A16B4-3219-4EC0-9956-2472C2D935C2}" srcOrd="1" destOrd="0" parTransId="{EFC22739-0C8D-4C98-AB65-51FDBBFEB409}" sibTransId="{C414ECB0-67C0-483A-84BC-54EB116394CB}"/>
    <dgm:cxn modelId="{C8DFE425-3125-440E-9B8E-BD2E011F0FE2}" type="presOf" srcId="{98C7BE44-DEC4-45A1-8156-4EEA5097E873}" destId="{B1785616-B37C-4025-AA6E-21C2469BAD03}" srcOrd="0" destOrd="0" presId="urn:microsoft.com/office/officeart/2005/8/layout/orgChart1"/>
    <dgm:cxn modelId="{A92FF77E-2AF9-43A6-823E-473DDED367DA}" type="presParOf" srcId="{001CB3CD-274E-450D-9CFF-93E1988E61A9}" destId="{5F72FFF8-A1BF-4235-B27D-CC68527800FD}" srcOrd="0" destOrd="0" presId="urn:microsoft.com/office/officeart/2005/8/layout/orgChart1"/>
    <dgm:cxn modelId="{3DC54D7F-5310-4D1C-A9A9-667E11E0B9AB}" type="presParOf" srcId="{5F72FFF8-A1BF-4235-B27D-CC68527800FD}" destId="{96C104CB-DCEB-488F-8B5E-0E0182C8051C}" srcOrd="0" destOrd="0" presId="urn:microsoft.com/office/officeart/2005/8/layout/orgChart1"/>
    <dgm:cxn modelId="{C90B6D02-3425-4A46-9A3A-3C690FECDB64}" type="presParOf" srcId="{96C104CB-DCEB-488F-8B5E-0E0182C8051C}" destId="{505071BF-F17E-488D-965F-703290F8B4B0}" srcOrd="0" destOrd="0" presId="urn:microsoft.com/office/officeart/2005/8/layout/orgChart1"/>
    <dgm:cxn modelId="{2490C682-9A64-42BF-A7E2-8F5E5FE450A5}" type="presParOf" srcId="{96C104CB-DCEB-488F-8B5E-0E0182C8051C}" destId="{6922A121-CE97-48B0-AD50-B04FA1BC9B56}" srcOrd="1" destOrd="0" presId="urn:microsoft.com/office/officeart/2005/8/layout/orgChart1"/>
    <dgm:cxn modelId="{D8313257-2C65-408D-A975-C2A10349D838}" type="presParOf" srcId="{5F72FFF8-A1BF-4235-B27D-CC68527800FD}" destId="{A06A0F63-7112-4004-99B0-3DEEBC6F490B}" srcOrd="1" destOrd="0" presId="urn:microsoft.com/office/officeart/2005/8/layout/orgChart1"/>
    <dgm:cxn modelId="{994213D1-55A3-48C3-9F44-656184B0AAF9}" type="presParOf" srcId="{A06A0F63-7112-4004-99B0-3DEEBC6F490B}" destId="{B096E58C-9EDE-4866-93F3-9D2E2C7B55B7}" srcOrd="0" destOrd="0" presId="urn:microsoft.com/office/officeart/2005/8/layout/orgChart1"/>
    <dgm:cxn modelId="{3DBBBC08-92B5-40BA-80A3-50EBFCE9DB0B}" type="presParOf" srcId="{A06A0F63-7112-4004-99B0-3DEEBC6F490B}" destId="{78D5D249-AC9B-4F10-8202-CDFB51912D47}" srcOrd="1" destOrd="0" presId="urn:microsoft.com/office/officeart/2005/8/layout/orgChart1"/>
    <dgm:cxn modelId="{43E8EBC4-1205-4211-AA73-95996E8427E6}" type="presParOf" srcId="{78D5D249-AC9B-4F10-8202-CDFB51912D47}" destId="{1C4EAE16-172E-402A-9356-C057E439E1E2}" srcOrd="0" destOrd="0" presId="urn:microsoft.com/office/officeart/2005/8/layout/orgChart1"/>
    <dgm:cxn modelId="{7815172F-4BD1-4417-A188-88D2983FFDC3}" type="presParOf" srcId="{1C4EAE16-172E-402A-9356-C057E439E1E2}" destId="{F7C88F77-6D8D-464F-B8B0-6F9A2FD52431}" srcOrd="0" destOrd="0" presId="urn:microsoft.com/office/officeart/2005/8/layout/orgChart1"/>
    <dgm:cxn modelId="{288E24FF-01CE-4A66-976C-1A0D8ADCC6B7}" type="presParOf" srcId="{1C4EAE16-172E-402A-9356-C057E439E1E2}" destId="{CF118F5D-9B92-49E9-969D-5FD5C31F9A34}" srcOrd="1" destOrd="0" presId="urn:microsoft.com/office/officeart/2005/8/layout/orgChart1"/>
    <dgm:cxn modelId="{A9557E47-15E2-4C6D-B291-C8A230923AA6}" type="presParOf" srcId="{78D5D249-AC9B-4F10-8202-CDFB51912D47}" destId="{C6D87D65-817F-492F-8046-E09FE24D3988}" srcOrd="1" destOrd="0" presId="urn:microsoft.com/office/officeart/2005/8/layout/orgChart1"/>
    <dgm:cxn modelId="{D508F494-CA98-4003-A5FA-23584DF7EDA6}" type="presParOf" srcId="{C6D87D65-817F-492F-8046-E09FE24D3988}" destId="{4EF3E026-8586-4015-B257-B2A31C308E9E}" srcOrd="0" destOrd="0" presId="urn:microsoft.com/office/officeart/2005/8/layout/orgChart1"/>
    <dgm:cxn modelId="{ACC534A5-056B-4AAD-A6FF-23030976A54E}" type="presParOf" srcId="{C6D87D65-817F-492F-8046-E09FE24D3988}" destId="{46B0D53F-846D-45F0-B4F5-E35CF7CAAF92}" srcOrd="1" destOrd="0" presId="urn:microsoft.com/office/officeart/2005/8/layout/orgChart1"/>
    <dgm:cxn modelId="{56A4ADAC-070A-4924-BEA0-D98A0C44BF74}" type="presParOf" srcId="{46B0D53F-846D-45F0-B4F5-E35CF7CAAF92}" destId="{017EBC7D-64E8-4DB4-A6F4-ADCD906F4FFD}" srcOrd="0" destOrd="0" presId="urn:microsoft.com/office/officeart/2005/8/layout/orgChart1"/>
    <dgm:cxn modelId="{0F942A7A-2722-4426-8FF3-DFB42784AB2A}" type="presParOf" srcId="{017EBC7D-64E8-4DB4-A6F4-ADCD906F4FFD}" destId="{926A977A-E314-4CA3-8F7D-77C3AA4EE595}" srcOrd="0" destOrd="0" presId="urn:microsoft.com/office/officeart/2005/8/layout/orgChart1"/>
    <dgm:cxn modelId="{FCDB3BDE-A443-4904-B407-7D0129DCD0AC}" type="presParOf" srcId="{017EBC7D-64E8-4DB4-A6F4-ADCD906F4FFD}" destId="{35136D21-9D48-4972-BAD3-D3102743928B}" srcOrd="1" destOrd="0" presId="urn:microsoft.com/office/officeart/2005/8/layout/orgChart1"/>
    <dgm:cxn modelId="{A7D2F209-7D0E-4D1E-B916-224D23814560}" type="presParOf" srcId="{46B0D53F-846D-45F0-B4F5-E35CF7CAAF92}" destId="{3DA6D7CF-DF1D-4C05-AB39-1345CEA13F57}" srcOrd="1" destOrd="0" presId="urn:microsoft.com/office/officeart/2005/8/layout/orgChart1"/>
    <dgm:cxn modelId="{57283C41-F71D-4B13-9255-9A1C80B71794}" type="presParOf" srcId="{3DA6D7CF-DF1D-4C05-AB39-1345CEA13F57}" destId="{757AA481-9D47-44FC-B7F4-D85DB5CD2088}" srcOrd="0" destOrd="0" presId="urn:microsoft.com/office/officeart/2005/8/layout/orgChart1"/>
    <dgm:cxn modelId="{427204E0-6CA6-4E8F-9799-E9C8E550FEAB}" type="presParOf" srcId="{3DA6D7CF-DF1D-4C05-AB39-1345CEA13F57}" destId="{5401E78E-B154-473D-B5D6-4B8B4770C54D}" srcOrd="1" destOrd="0" presId="urn:microsoft.com/office/officeart/2005/8/layout/orgChart1"/>
    <dgm:cxn modelId="{A302130F-2EB6-4DF3-A05E-6A128A04E453}" type="presParOf" srcId="{5401E78E-B154-473D-B5D6-4B8B4770C54D}" destId="{358CB087-527C-4E03-B6A7-5C49A12AC5F5}" srcOrd="0" destOrd="0" presId="urn:microsoft.com/office/officeart/2005/8/layout/orgChart1"/>
    <dgm:cxn modelId="{D40C3F25-8F2D-48BA-AE4E-EE7240D235B5}" type="presParOf" srcId="{358CB087-527C-4E03-B6A7-5C49A12AC5F5}" destId="{8AB413AB-8DAC-40BA-8109-EF6C5FC8587A}" srcOrd="0" destOrd="0" presId="urn:microsoft.com/office/officeart/2005/8/layout/orgChart1"/>
    <dgm:cxn modelId="{651C261A-A7BE-43E3-93BE-1334AEF6C168}" type="presParOf" srcId="{358CB087-527C-4E03-B6A7-5C49A12AC5F5}" destId="{8EFB4EA1-5AE9-407A-B7BF-7ECB118D3DF2}" srcOrd="1" destOrd="0" presId="urn:microsoft.com/office/officeart/2005/8/layout/orgChart1"/>
    <dgm:cxn modelId="{D2749472-4FCA-4DA4-99AE-7C239DB35BD1}" type="presParOf" srcId="{5401E78E-B154-473D-B5D6-4B8B4770C54D}" destId="{C4AE700C-A5BB-4971-938F-49CE96BD401B}" srcOrd="1" destOrd="0" presId="urn:microsoft.com/office/officeart/2005/8/layout/orgChart1"/>
    <dgm:cxn modelId="{00D540BA-E2A7-4876-9404-AD45294C16B7}" type="presParOf" srcId="{5401E78E-B154-473D-B5D6-4B8B4770C54D}" destId="{5B6889EF-9234-46CE-B280-48C365D57B02}" srcOrd="2" destOrd="0" presId="urn:microsoft.com/office/officeart/2005/8/layout/orgChart1"/>
    <dgm:cxn modelId="{8D68AEE4-FEAE-4394-9630-0413E2EB1454}" type="presParOf" srcId="{5B6889EF-9234-46CE-B280-48C365D57B02}" destId="{B37B4E50-D58A-458A-AF3C-27070E04EAB3}" srcOrd="0" destOrd="0" presId="urn:microsoft.com/office/officeart/2005/8/layout/orgChart1"/>
    <dgm:cxn modelId="{4BA64B91-ED5D-4749-9C04-725B76FB387B}" type="presParOf" srcId="{5B6889EF-9234-46CE-B280-48C365D57B02}" destId="{9B3AB184-C7D3-4EFB-9276-2F3FF0E899AB}" srcOrd="1" destOrd="0" presId="urn:microsoft.com/office/officeart/2005/8/layout/orgChart1"/>
    <dgm:cxn modelId="{762D2B6D-27F1-401C-B1F4-9D3A5B3FDA01}" type="presParOf" srcId="{9B3AB184-C7D3-4EFB-9276-2F3FF0E899AB}" destId="{D78D2816-C355-4249-A4E8-5EBC1B23FE2E}" srcOrd="0" destOrd="0" presId="urn:microsoft.com/office/officeart/2005/8/layout/orgChart1"/>
    <dgm:cxn modelId="{B87421B4-2661-4388-934A-001291B27FE4}" type="presParOf" srcId="{D78D2816-C355-4249-A4E8-5EBC1B23FE2E}" destId="{C86FB370-5C3E-4767-BADD-75E4205476B7}" srcOrd="0" destOrd="0" presId="urn:microsoft.com/office/officeart/2005/8/layout/orgChart1"/>
    <dgm:cxn modelId="{BC098ED7-3D3B-4FC9-8425-777CE488066D}" type="presParOf" srcId="{D78D2816-C355-4249-A4E8-5EBC1B23FE2E}" destId="{E33D7A6A-6489-4CD4-9B98-52D01C12633E}" srcOrd="1" destOrd="0" presId="urn:microsoft.com/office/officeart/2005/8/layout/orgChart1"/>
    <dgm:cxn modelId="{B0BA16E0-22F3-45EE-8838-DEF31B40BE7C}" type="presParOf" srcId="{9B3AB184-C7D3-4EFB-9276-2F3FF0E899AB}" destId="{7330C03C-645D-4830-970C-AF9F0002DDBD}" srcOrd="1" destOrd="0" presId="urn:microsoft.com/office/officeart/2005/8/layout/orgChart1"/>
    <dgm:cxn modelId="{B621EA05-9A44-44A0-9216-C9636FFE0B1B}" type="presParOf" srcId="{9B3AB184-C7D3-4EFB-9276-2F3FF0E899AB}" destId="{CFD80035-C4A5-4A50-813F-B9001819D7B8}" srcOrd="2" destOrd="0" presId="urn:microsoft.com/office/officeart/2005/8/layout/orgChart1"/>
    <dgm:cxn modelId="{2671E455-9FD5-49EC-86AF-44B05ED13B56}" type="presParOf" srcId="{5B6889EF-9234-46CE-B280-48C365D57B02}" destId="{94318337-5B82-4F70-9386-5B5A5695545C}" srcOrd="2" destOrd="0" presId="urn:microsoft.com/office/officeart/2005/8/layout/orgChart1"/>
    <dgm:cxn modelId="{1A0F3435-2999-4569-9E85-D43BCDA40909}" type="presParOf" srcId="{5B6889EF-9234-46CE-B280-48C365D57B02}" destId="{EA659CDF-C43A-484E-ACBC-26BF57AE1D12}" srcOrd="3" destOrd="0" presId="urn:microsoft.com/office/officeart/2005/8/layout/orgChart1"/>
    <dgm:cxn modelId="{80BDBD6B-3E63-42A0-BCFC-4F48A9FDDF01}" type="presParOf" srcId="{EA659CDF-C43A-484E-ACBC-26BF57AE1D12}" destId="{16E4491C-6A76-4C5C-A1B1-8F01E3FE8A02}" srcOrd="0" destOrd="0" presId="urn:microsoft.com/office/officeart/2005/8/layout/orgChart1"/>
    <dgm:cxn modelId="{EFF7849D-EFB8-487B-99DE-369E5D1B7A51}" type="presParOf" srcId="{16E4491C-6A76-4C5C-A1B1-8F01E3FE8A02}" destId="{E9EE7DD8-E968-46D3-A05D-D5002C3659E8}" srcOrd="0" destOrd="0" presId="urn:microsoft.com/office/officeart/2005/8/layout/orgChart1"/>
    <dgm:cxn modelId="{A5AE2866-A770-4C28-B0BE-19908844A169}" type="presParOf" srcId="{16E4491C-6A76-4C5C-A1B1-8F01E3FE8A02}" destId="{7F318D1E-924A-481B-8023-476E35D9B24D}" srcOrd="1" destOrd="0" presId="urn:microsoft.com/office/officeart/2005/8/layout/orgChart1"/>
    <dgm:cxn modelId="{3768388A-EE4C-4978-B153-8F58012C3ADD}" type="presParOf" srcId="{EA659CDF-C43A-484E-ACBC-26BF57AE1D12}" destId="{4FA51C5F-6C40-4492-9EC8-073F02B60A92}" srcOrd="1" destOrd="0" presId="urn:microsoft.com/office/officeart/2005/8/layout/orgChart1"/>
    <dgm:cxn modelId="{E07766BC-52F4-438E-9D69-FF7E54270AF7}" type="presParOf" srcId="{EA659CDF-C43A-484E-ACBC-26BF57AE1D12}" destId="{D7B82F0A-EF09-4164-A316-F4BA48CE1B6D}" srcOrd="2" destOrd="0" presId="urn:microsoft.com/office/officeart/2005/8/layout/orgChart1"/>
    <dgm:cxn modelId="{779ABAB0-E25A-4F7D-B8BC-A1B9A5EDC1FA}" type="presParOf" srcId="{5B6889EF-9234-46CE-B280-48C365D57B02}" destId="{11224305-7188-4E54-8545-D1C4FF6E2960}" srcOrd="4" destOrd="0" presId="urn:microsoft.com/office/officeart/2005/8/layout/orgChart1"/>
    <dgm:cxn modelId="{94FF013A-6AC6-4922-A952-EA5F331FB3A4}" type="presParOf" srcId="{5B6889EF-9234-46CE-B280-48C365D57B02}" destId="{0080F933-4DF4-49EA-B9C9-9D2D5D8BE15E}" srcOrd="5" destOrd="0" presId="urn:microsoft.com/office/officeart/2005/8/layout/orgChart1"/>
    <dgm:cxn modelId="{2BF3024A-E0C1-4F12-8195-2B2A0789A48B}" type="presParOf" srcId="{0080F933-4DF4-49EA-B9C9-9D2D5D8BE15E}" destId="{E3624774-D7FB-4915-B062-8D384750CF85}" srcOrd="0" destOrd="0" presId="urn:microsoft.com/office/officeart/2005/8/layout/orgChart1"/>
    <dgm:cxn modelId="{96F594B8-667B-4D73-BA7C-4D48CF6DF1FF}" type="presParOf" srcId="{E3624774-D7FB-4915-B062-8D384750CF85}" destId="{6088A5DF-FF51-47EC-B102-370CCA877D05}" srcOrd="0" destOrd="0" presId="urn:microsoft.com/office/officeart/2005/8/layout/orgChart1"/>
    <dgm:cxn modelId="{E13DF3D9-72A7-4BEA-AF14-C0A7D530E776}" type="presParOf" srcId="{E3624774-D7FB-4915-B062-8D384750CF85}" destId="{1B43E96D-7AA1-46C9-84AC-5FF3A605DECB}" srcOrd="1" destOrd="0" presId="urn:microsoft.com/office/officeart/2005/8/layout/orgChart1"/>
    <dgm:cxn modelId="{117CA49C-839A-46E2-AFA3-00E516B13B24}" type="presParOf" srcId="{0080F933-4DF4-49EA-B9C9-9D2D5D8BE15E}" destId="{82336F34-733F-4CF1-B83D-9B558B333CB2}" srcOrd="1" destOrd="0" presId="urn:microsoft.com/office/officeart/2005/8/layout/orgChart1"/>
    <dgm:cxn modelId="{BFD8BF52-6172-4023-88DF-A103A9D6361A}" type="presParOf" srcId="{0080F933-4DF4-49EA-B9C9-9D2D5D8BE15E}" destId="{B73B648C-7697-437D-BB29-F70FC35ABEB5}" srcOrd="2" destOrd="0" presId="urn:microsoft.com/office/officeart/2005/8/layout/orgChart1"/>
    <dgm:cxn modelId="{AAE776BA-D0BF-4A1F-96DB-DA2786F333C8}" type="presParOf" srcId="{5B6889EF-9234-46CE-B280-48C365D57B02}" destId="{25BA14D1-81E6-4869-8E0B-B758251633CA}" srcOrd="6" destOrd="0" presId="urn:microsoft.com/office/officeart/2005/8/layout/orgChart1"/>
    <dgm:cxn modelId="{4F7AC859-5D8E-494E-A91C-9F673DE3EA38}" type="presParOf" srcId="{5B6889EF-9234-46CE-B280-48C365D57B02}" destId="{CEB3C12F-A8B9-4E4D-9F92-8F39FCC094EA}" srcOrd="7" destOrd="0" presId="urn:microsoft.com/office/officeart/2005/8/layout/orgChart1"/>
    <dgm:cxn modelId="{57C28B7A-9BA8-4818-B58F-E05887719751}" type="presParOf" srcId="{CEB3C12F-A8B9-4E4D-9F92-8F39FCC094EA}" destId="{8FC5A5F2-2E15-46FF-BA88-F3A5036F5EF1}" srcOrd="0" destOrd="0" presId="urn:microsoft.com/office/officeart/2005/8/layout/orgChart1"/>
    <dgm:cxn modelId="{6FDD6A62-5CF3-48C8-9AD6-2350DA636429}" type="presParOf" srcId="{8FC5A5F2-2E15-46FF-BA88-F3A5036F5EF1}" destId="{40C094B7-DA08-4C46-9DFD-69C4706F28FA}" srcOrd="0" destOrd="0" presId="urn:microsoft.com/office/officeart/2005/8/layout/orgChart1"/>
    <dgm:cxn modelId="{97EC61E4-1DBD-4726-A870-DC9A3B02278A}" type="presParOf" srcId="{8FC5A5F2-2E15-46FF-BA88-F3A5036F5EF1}" destId="{EF564C64-CEAC-4B72-AB33-858DA94A1493}" srcOrd="1" destOrd="0" presId="urn:microsoft.com/office/officeart/2005/8/layout/orgChart1"/>
    <dgm:cxn modelId="{ED991121-F405-4B72-A01A-1F0DEDCD7C44}" type="presParOf" srcId="{CEB3C12F-A8B9-4E4D-9F92-8F39FCC094EA}" destId="{BC95AAE8-E729-42F4-A751-CB7C5EAB7FAE}" srcOrd="1" destOrd="0" presId="urn:microsoft.com/office/officeart/2005/8/layout/orgChart1"/>
    <dgm:cxn modelId="{88E08AF3-4DE5-4FBF-9291-24A16A7FA2A8}" type="presParOf" srcId="{CEB3C12F-A8B9-4E4D-9F92-8F39FCC094EA}" destId="{62D6E1E3-6DFD-4BD0-942B-C679CFC73A35}" srcOrd="2" destOrd="0" presId="urn:microsoft.com/office/officeart/2005/8/layout/orgChart1"/>
    <dgm:cxn modelId="{CE438125-032D-4247-ABD8-C013CF436D93}" type="presParOf" srcId="{5B6889EF-9234-46CE-B280-48C365D57B02}" destId="{33B43D56-30FC-4BBB-9C1C-E9F81507B941}" srcOrd="8" destOrd="0" presId="urn:microsoft.com/office/officeart/2005/8/layout/orgChart1"/>
    <dgm:cxn modelId="{A32ED69E-1D0A-4DD3-AE2C-E6C15B146117}" type="presParOf" srcId="{5B6889EF-9234-46CE-B280-48C365D57B02}" destId="{51B4454F-4AE9-47B8-926B-7D0A51F51201}" srcOrd="9" destOrd="0" presId="urn:microsoft.com/office/officeart/2005/8/layout/orgChart1"/>
    <dgm:cxn modelId="{825C020E-821D-4D54-8854-EAD2BACB0D90}" type="presParOf" srcId="{51B4454F-4AE9-47B8-926B-7D0A51F51201}" destId="{2C0CF429-5814-48FD-AACB-63EDA28BA4CF}" srcOrd="0" destOrd="0" presId="urn:microsoft.com/office/officeart/2005/8/layout/orgChart1"/>
    <dgm:cxn modelId="{4FB3FD53-248F-485C-AE5C-5030A85E4C33}" type="presParOf" srcId="{2C0CF429-5814-48FD-AACB-63EDA28BA4CF}" destId="{EFC93E29-4D1C-4BB3-82C6-02F323EECE22}" srcOrd="0" destOrd="0" presId="urn:microsoft.com/office/officeart/2005/8/layout/orgChart1"/>
    <dgm:cxn modelId="{AA90394D-1339-4CE1-983D-9E0A2DED5FF7}" type="presParOf" srcId="{2C0CF429-5814-48FD-AACB-63EDA28BA4CF}" destId="{2B26988C-9D6A-4B55-B848-05E9B6BFDB29}" srcOrd="1" destOrd="0" presId="urn:microsoft.com/office/officeart/2005/8/layout/orgChart1"/>
    <dgm:cxn modelId="{624A24A4-AFEE-4387-B373-67652E23C336}" type="presParOf" srcId="{51B4454F-4AE9-47B8-926B-7D0A51F51201}" destId="{54379F66-58C3-4D07-BCE4-14723E2A4F41}" srcOrd="1" destOrd="0" presId="urn:microsoft.com/office/officeart/2005/8/layout/orgChart1"/>
    <dgm:cxn modelId="{1D7B578C-B920-469C-9A86-956952DFDD57}" type="presParOf" srcId="{51B4454F-4AE9-47B8-926B-7D0A51F51201}" destId="{BC917B8D-B56D-4E8D-83E2-6189FBDAEC0B}" srcOrd="2" destOrd="0" presId="urn:microsoft.com/office/officeart/2005/8/layout/orgChart1"/>
    <dgm:cxn modelId="{B7D9F7AC-F7CF-4F81-988F-B6D297392256}" type="presParOf" srcId="{5B6889EF-9234-46CE-B280-48C365D57B02}" destId="{6754AE9E-09ED-4BFF-AF7A-313D04F9B7E5}" srcOrd="10" destOrd="0" presId="urn:microsoft.com/office/officeart/2005/8/layout/orgChart1"/>
    <dgm:cxn modelId="{6A18CBF9-4AB8-4966-A1E2-422AEC156D2C}" type="presParOf" srcId="{5B6889EF-9234-46CE-B280-48C365D57B02}" destId="{EC619B2B-2A24-45A5-AE69-5177FC0E3DF6}" srcOrd="11" destOrd="0" presId="urn:microsoft.com/office/officeart/2005/8/layout/orgChart1"/>
    <dgm:cxn modelId="{F3E49194-C4BC-4E57-BEB6-1F844DB0638D}" type="presParOf" srcId="{EC619B2B-2A24-45A5-AE69-5177FC0E3DF6}" destId="{11AA0C5B-A535-4DA9-BBA0-602276910479}" srcOrd="0" destOrd="0" presId="urn:microsoft.com/office/officeart/2005/8/layout/orgChart1"/>
    <dgm:cxn modelId="{B8D31FFF-8930-4D87-8824-0E31C0EE03EC}" type="presParOf" srcId="{11AA0C5B-A535-4DA9-BBA0-602276910479}" destId="{F92872C8-4D11-4513-87EE-66D9484F682D}" srcOrd="0" destOrd="0" presId="urn:microsoft.com/office/officeart/2005/8/layout/orgChart1"/>
    <dgm:cxn modelId="{CF411910-7641-4B1E-8E72-6822FBF1657E}" type="presParOf" srcId="{11AA0C5B-A535-4DA9-BBA0-602276910479}" destId="{7C58D50B-29C4-43B9-8356-A06EE63A0043}" srcOrd="1" destOrd="0" presId="urn:microsoft.com/office/officeart/2005/8/layout/orgChart1"/>
    <dgm:cxn modelId="{3E303FB4-C823-4A67-8407-62E23205140C}" type="presParOf" srcId="{EC619B2B-2A24-45A5-AE69-5177FC0E3DF6}" destId="{94407998-D42D-4F6B-9DFB-09724A932B1F}" srcOrd="1" destOrd="0" presId="urn:microsoft.com/office/officeart/2005/8/layout/orgChart1"/>
    <dgm:cxn modelId="{B4B3F6B6-D318-4219-8814-49B983F27018}" type="presParOf" srcId="{EC619B2B-2A24-45A5-AE69-5177FC0E3DF6}" destId="{A82BC38A-6E2E-4899-8771-0BE8584324E2}" srcOrd="2" destOrd="0" presId="urn:microsoft.com/office/officeart/2005/8/layout/orgChart1"/>
    <dgm:cxn modelId="{F854F8A3-F101-48CD-BDEC-8E4397AAE950}" type="presParOf" srcId="{3DA6D7CF-DF1D-4C05-AB39-1345CEA13F57}" destId="{DD804C11-C128-4D8A-A111-7191306E80D8}" srcOrd="2" destOrd="0" presId="urn:microsoft.com/office/officeart/2005/8/layout/orgChart1"/>
    <dgm:cxn modelId="{5E3A5D9B-E991-4F06-9716-B9BBC21BFF91}" type="presParOf" srcId="{3DA6D7CF-DF1D-4C05-AB39-1345CEA13F57}" destId="{0DD9029D-08E3-445D-ADC3-62D5B8AF407D}" srcOrd="3" destOrd="0" presId="urn:microsoft.com/office/officeart/2005/8/layout/orgChart1"/>
    <dgm:cxn modelId="{4AD445FA-45E9-43EE-A205-EB52A124C804}" type="presParOf" srcId="{0DD9029D-08E3-445D-ADC3-62D5B8AF407D}" destId="{C43E01B1-A7EA-4645-AEEA-3C6B7E44C419}" srcOrd="0" destOrd="0" presId="urn:microsoft.com/office/officeart/2005/8/layout/orgChart1"/>
    <dgm:cxn modelId="{0AEEAA26-2FD0-4489-8D65-74F92B251C39}" type="presParOf" srcId="{C43E01B1-A7EA-4645-AEEA-3C6B7E44C419}" destId="{B1785616-B37C-4025-AA6E-21C2469BAD03}" srcOrd="0" destOrd="0" presId="urn:microsoft.com/office/officeart/2005/8/layout/orgChart1"/>
    <dgm:cxn modelId="{82E945F2-EF17-4473-90F9-6CF9BFC1BA8F}" type="presParOf" srcId="{C43E01B1-A7EA-4645-AEEA-3C6B7E44C419}" destId="{CDAD7387-560D-40E1-9009-AF3B827B2EF6}" srcOrd="1" destOrd="0" presId="urn:microsoft.com/office/officeart/2005/8/layout/orgChart1"/>
    <dgm:cxn modelId="{25A0CBE4-30A8-43EB-AD0B-8ED36E19E625}" type="presParOf" srcId="{0DD9029D-08E3-445D-ADC3-62D5B8AF407D}" destId="{BFDEB433-0C9D-4FAF-9437-6E2581091918}" srcOrd="1" destOrd="0" presId="urn:microsoft.com/office/officeart/2005/8/layout/orgChart1"/>
    <dgm:cxn modelId="{D0197790-46BC-4723-BE4C-55EEE74576A0}" type="presParOf" srcId="{0DD9029D-08E3-445D-ADC3-62D5B8AF407D}" destId="{C6E6D4E6-740C-4CEC-90B7-3A8353E6BA6E}" srcOrd="2" destOrd="0" presId="urn:microsoft.com/office/officeart/2005/8/layout/orgChart1"/>
    <dgm:cxn modelId="{B151C164-AED7-4D13-820F-8125DA34511E}" type="presParOf" srcId="{46B0D53F-846D-45F0-B4F5-E35CF7CAAF92}" destId="{8E35D90B-3545-44CD-8762-EB9311D9A10D}" srcOrd="2" destOrd="0" presId="urn:microsoft.com/office/officeart/2005/8/layout/orgChart1"/>
    <dgm:cxn modelId="{4681B413-15AF-4030-8CFF-A64724B6DAFC}" type="presParOf" srcId="{8E35D90B-3545-44CD-8762-EB9311D9A10D}" destId="{C762C613-A41D-4F34-B530-9190F40FF846}" srcOrd="0" destOrd="0" presId="urn:microsoft.com/office/officeart/2005/8/layout/orgChart1"/>
    <dgm:cxn modelId="{D01580D2-BCFC-41C2-8729-8C155A769C85}" type="presParOf" srcId="{8E35D90B-3545-44CD-8762-EB9311D9A10D}" destId="{E2F6268D-C70F-43FC-B81A-94241CB899BB}" srcOrd="1" destOrd="0" presId="urn:microsoft.com/office/officeart/2005/8/layout/orgChart1"/>
    <dgm:cxn modelId="{FF27BC0E-35F1-44CA-8B17-C2D59744FA44}" type="presParOf" srcId="{E2F6268D-C70F-43FC-B81A-94241CB899BB}" destId="{02DD91E9-1344-46A3-914B-792DA9F17552}" srcOrd="0" destOrd="0" presId="urn:microsoft.com/office/officeart/2005/8/layout/orgChart1"/>
    <dgm:cxn modelId="{A013C628-E8DC-49F1-9398-0C147D5C8EC7}" type="presParOf" srcId="{02DD91E9-1344-46A3-914B-792DA9F17552}" destId="{DB96175B-32A9-4B9E-AC39-BAD793DE887C}" srcOrd="0" destOrd="0" presId="urn:microsoft.com/office/officeart/2005/8/layout/orgChart1"/>
    <dgm:cxn modelId="{855F42B9-5E32-4D1D-94A6-F9E6791DD1B0}" type="presParOf" srcId="{02DD91E9-1344-46A3-914B-792DA9F17552}" destId="{50B8EDF5-D4A8-44AC-AC70-8035F94303C7}" srcOrd="1" destOrd="0" presId="urn:microsoft.com/office/officeart/2005/8/layout/orgChart1"/>
    <dgm:cxn modelId="{6F0ED830-E8DD-4CDD-815F-ED676E2AB45F}" type="presParOf" srcId="{E2F6268D-C70F-43FC-B81A-94241CB899BB}" destId="{0E3C7DAC-6810-4751-9AAA-717008542F24}" srcOrd="1" destOrd="0" presId="urn:microsoft.com/office/officeart/2005/8/layout/orgChart1"/>
    <dgm:cxn modelId="{1F67E42E-8729-4CDC-9188-3B3BD3064465}" type="presParOf" srcId="{E2F6268D-C70F-43FC-B81A-94241CB899BB}" destId="{95677663-CFD1-4409-8569-39AA34CF3B9C}" srcOrd="2" destOrd="0" presId="urn:microsoft.com/office/officeart/2005/8/layout/orgChart1"/>
    <dgm:cxn modelId="{9BD628E9-606F-4025-9497-8646C0393720}" type="presParOf" srcId="{8E35D90B-3545-44CD-8762-EB9311D9A10D}" destId="{F8DDC7BC-DF0E-453E-B6CF-248AF84A19C0}" srcOrd="2" destOrd="0" presId="urn:microsoft.com/office/officeart/2005/8/layout/orgChart1"/>
    <dgm:cxn modelId="{7A2B7233-33E5-450A-A4D3-64F39F8E51D5}" type="presParOf" srcId="{8E35D90B-3545-44CD-8762-EB9311D9A10D}" destId="{212E0336-2363-40AB-AC37-112FDCA8D3A4}" srcOrd="3" destOrd="0" presId="urn:microsoft.com/office/officeart/2005/8/layout/orgChart1"/>
    <dgm:cxn modelId="{46C7649A-BA35-4F23-84F6-328A1D9B7B4D}" type="presParOf" srcId="{212E0336-2363-40AB-AC37-112FDCA8D3A4}" destId="{14E2F1B5-1910-447F-BD71-EC1E2DB28FC6}" srcOrd="0" destOrd="0" presId="urn:microsoft.com/office/officeart/2005/8/layout/orgChart1"/>
    <dgm:cxn modelId="{F2D05883-8665-4088-BF3B-4C6D90E1408A}" type="presParOf" srcId="{14E2F1B5-1910-447F-BD71-EC1E2DB28FC6}" destId="{BA6DED26-8009-43AC-BBE8-F9C4234C2D63}" srcOrd="0" destOrd="0" presId="urn:microsoft.com/office/officeart/2005/8/layout/orgChart1"/>
    <dgm:cxn modelId="{CAEE8F74-CD26-4186-8B51-D224208EF3CF}" type="presParOf" srcId="{14E2F1B5-1910-447F-BD71-EC1E2DB28FC6}" destId="{1CA29754-CAE1-4FC0-8A0A-3437FC272C64}" srcOrd="1" destOrd="0" presId="urn:microsoft.com/office/officeart/2005/8/layout/orgChart1"/>
    <dgm:cxn modelId="{FADAEB5B-49FB-424A-A06E-D2ACC4AC02AC}" type="presParOf" srcId="{212E0336-2363-40AB-AC37-112FDCA8D3A4}" destId="{1A24087E-618A-4B39-A03C-8F4B1C7201B8}" srcOrd="1" destOrd="0" presId="urn:microsoft.com/office/officeart/2005/8/layout/orgChart1"/>
    <dgm:cxn modelId="{A7220292-A0F4-4F4E-8BB5-F49ADADAC518}" type="presParOf" srcId="{212E0336-2363-40AB-AC37-112FDCA8D3A4}" destId="{41FEA64F-D48D-4526-BCD0-4C8350FBCBDD}" srcOrd="2" destOrd="0" presId="urn:microsoft.com/office/officeart/2005/8/layout/orgChart1"/>
    <dgm:cxn modelId="{42F24637-9739-4870-9CD8-89DD31156EBE}" type="presParOf" srcId="{8E35D90B-3545-44CD-8762-EB9311D9A10D}" destId="{E856A50C-B70C-4E43-9A7C-511A6E9994EE}" srcOrd="4" destOrd="0" presId="urn:microsoft.com/office/officeart/2005/8/layout/orgChart1"/>
    <dgm:cxn modelId="{CC27C1C1-41F3-4485-A7AD-E3BE173C1B83}" type="presParOf" srcId="{8E35D90B-3545-44CD-8762-EB9311D9A10D}" destId="{73238AD7-1A72-4B20-80A7-79DDCB19BA1C}" srcOrd="5" destOrd="0" presId="urn:microsoft.com/office/officeart/2005/8/layout/orgChart1"/>
    <dgm:cxn modelId="{05EB2887-E5D5-40A1-9A78-38632833F45C}" type="presParOf" srcId="{73238AD7-1A72-4B20-80A7-79DDCB19BA1C}" destId="{BDAA1619-3372-4DFB-B3B1-2E1794C446E2}" srcOrd="0" destOrd="0" presId="urn:microsoft.com/office/officeart/2005/8/layout/orgChart1"/>
    <dgm:cxn modelId="{85EA5070-9002-4DF0-82A3-073C529E89D5}" type="presParOf" srcId="{BDAA1619-3372-4DFB-B3B1-2E1794C446E2}" destId="{6EF6AA72-25D3-4556-99C7-6CBD9946A506}" srcOrd="0" destOrd="0" presId="urn:microsoft.com/office/officeart/2005/8/layout/orgChart1"/>
    <dgm:cxn modelId="{2EB2270B-119F-4F4B-8686-E63306AC245F}" type="presParOf" srcId="{BDAA1619-3372-4DFB-B3B1-2E1794C446E2}" destId="{DFA2782B-49BA-46C4-BE8C-9F475A2123BA}" srcOrd="1" destOrd="0" presId="urn:microsoft.com/office/officeart/2005/8/layout/orgChart1"/>
    <dgm:cxn modelId="{A989D542-31D4-4355-8749-211432FE0264}" type="presParOf" srcId="{73238AD7-1A72-4B20-80A7-79DDCB19BA1C}" destId="{C6DA59B1-864C-4A0F-8C9F-EAA31144DD82}" srcOrd="1" destOrd="0" presId="urn:microsoft.com/office/officeart/2005/8/layout/orgChart1"/>
    <dgm:cxn modelId="{248DA289-753F-472A-9F8C-77E23544E9EE}" type="presParOf" srcId="{73238AD7-1A72-4B20-80A7-79DDCB19BA1C}" destId="{F7357549-EDFE-474B-8EEA-F000A7D15E9A}" srcOrd="2" destOrd="0" presId="urn:microsoft.com/office/officeart/2005/8/layout/orgChart1"/>
    <dgm:cxn modelId="{06DC2504-6DD4-4002-9420-5079CEC7F0B1}" type="presParOf" srcId="{8E35D90B-3545-44CD-8762-EB9311D9A10D}" destId="{22C72FE1-A1A4-42BB-85AA-8842CCF648B7}" srcOrd="6" destOrd="0" presId="urn:microsoft.com/office/officeart/2005/8/layout/orgChart1"/>
    <dgm:cxn modelId="{C8620E8F-5B96-4C78-B8BF-42409B156602}" type="presParOf" srcId="{8E35D90B-3545-44CD-8762-EB9311D9A10D}" destId="{1A7ABB82-CA04-46B6-B043-69FCEB2D14AF}" srcOrd="7" destOrd="0" presId="urn:microsoft.com/office/officeart/2005/8/layout/orgChart1"/>
    <dgm:cxn modelId="{90878575-2D09-4EFE-A96F-F4E1E24ADB42}" type="presParOf" srcId="{1A7ABB82-CA04-46B6-B043-69FCEB2D14AF}" destId="{0302FED2-FC62-4D07-83D6-B32E98E76F42}" srcOrd="0" destOrd="0" presId="urn:microsoft.com/office/officeart/2005/8/layout/orgChart1"/>
    <dgm:cxn modelId="{3A001FD8-CDCE-4D29-9DC4-B45B4BFDA046}" type="presParOf" srcId="{0302FED2-FC62-4D07-83D6-B32E98E76F42}" destId="{79499023-ECA2-4877-8F55-AA7DA9AFD61D}" srcOrd="0" destOrd="0" presId="urn:microsoft.com/office/officeart/2005/8/layout/orgChart1"/>
    <dgm:cxn modelId="{3770F754-C66D-4E17-A67C-77FAF551EED2}" type="presParOf" srcId="{0302FED2-FC62-4D07-83D6-B32E98E76F42}" destId="{55602623-2F17-478D-988B-41B2F537515B}" srcOrd="1" destOrd="0" presId="urn:microsoft.com/office/officeart/2005/8/layout/orgChart1"/>
    <dgm:cxn modelId="{BA77A9CF-6E0F-4B48-899D-ABDA970DFBB7}" type="presParOf" srcId="{1A7ABB82-CA04-46B6-B043-69FCEB2D14AF}" destId="{D2F1D019-B579-4516-96F6-32CB8B854E89}" srcOrd="1" destOrd="0" presId="urn:microsoft.com/office/officeart/2005/8/layout/orgChart1"/>
    <dgm:cxn modelId="{DE51BE4B-F08B-47B0-967C-EABBBDD6B3CE}" type="presParOf" srcId="{1A7ABB82-CA04-46B6-B043-69FCEB2D14AF}" destId="{18589F57-4841-48D0-A62D-2ADAC6F6FCB0}" srcOrd="2" destOrd="0" presId="urn:microsoft.com/office/officeart/2005/8/layout/orgChart1"/>
    <dgm:cxn modelId="{AFB6CD75-BA3B-469A-BA14-0A9E9402141D}" type="presParOf" srcId="{8E35D90B-3545-44CD-8762-EB9311D9A10D}" destId="{072D97CB-6EDC-4964-A6F7-2F98EB041C8E}" srcOrd="8" destOrd="0" presId="urn:microsoft.com/office/officeart/2005/8/layout/orgChart1"/>
    <dgm:cxn modelId="{7CF70B0B-30D1-449A-B7B5-1D2DC4CE8D84}" type="presParOf" srcId="{8E35D90B-3545-44CD-8762-EB9311D9A10D}" destId="{295190A8-B152-4FA1-9189-40B3E714827F}" srcOrd="9" destOrd="0" presId="urn:microsoft.com/office/officeart/2005/8/layout/orgChart1"/>
    <dgm:cxn modelId="{D408EEBD-8374-4F1C-8321-DC6F7E874ADE}" type="presParOf" srcId="{295190A8-B152-4FA1-9189-40B3E714827F}" destId="{B42D7CD9-6850-47BC-974A-89BE929EE8CB}" srcOrd="0" destOrd="0" presId="urn:microsoft.com/office/officeart/2005/8/layout/orgChart1"/>
    <dgm:cxn modelId="{0D35F689-AB54-4B03-84DC-6B842E87D57E}" type="presParOf" srcId="{B42D7CD9-6850-47BC-974A-89BE929EE8CB}" destId="{74E9A058-13AA-4D3E-8F33-D02479CC7C11}" srcOrd="0" destOrd="0" presId="urn:microsoft.com/office/officeart/2005/8/layout/orgChart1"/>
    <dgm:cxn modelId="{1477324E-4ED9-4471-A349-A0A2C9220EE4}" type="presParOf" srcId="{B42D7CD9-6850-47BC-974A-89BE929EE8CB}" destId="{D17AF9B6-9A06-489C-A9B2-A383AE6E6038}" srcOrd="1" destOrd="0" presId="urn:microsoft.com/office/officeart/2005/8/layout/orgChart1"/>
    <dgm:cxn modelId="{41BD1D45-2463-4B82-8F8C-DC6BEF983FDC}" type="presParOf" srcId="{295190A8-B152-4FA1-9189-40B3E714827F}" destId="{BA805A7C-CEBB-47E2-A46A-7EC2EAE9167C}" srcOrd="1" destOrd="0" presId="urn:microsoft.com/office/officeart/2005/8/layout/orgChart1"/>
    <dgm:cxn modelId="{551D7051-87DD-4DBA-AE17-352CF438AD23}" type="presParOf" srcId="{295190A8-B152-4FA1-9189-40B3E714827F}" destId="{DA6EB975-9194-4059-95B5-488B0A38A9C5}" srcOrd="2" destOrd="0" presId="urn:microsoft.com/office/officeart/2005/8/layout/orgChart1"/>
    <dgm:cxn modelId="{5882157B-E293-4179-9BB8-EAFFB48829DC}" type="presParOf" srcId="{8E35D90B-3545-44CD-8762-EB9311D9A10D}" destId="{00F81BC7-D69C-457D-A738-19CEA6567283}" srcOrd="10" destOrd="0" presId="urn:microsoft.com/office/officeart/2005/8/layout/orgChart1"/>
    <dgm:cxn modelId="{8BDE1F1A-5B28-4B09-989D-02E4B1FF450D}" type="presParOf" srcId="{8E35D90B-3545-44CD-8762-EB9311D9A10D}" destId="{512ADAF9-A2E9-49A6-9676-C9C75B533F0D}" srcOrd="11" destOrd="0" presId="urn:microsoft.com/office/officeart/2005/8/layout/orgChart1"/>
    <dgm:cxn modelId="{7A3D43E6-EC23-440D-BC90-053FC61D1EB3}" type="presParOf" srcId="{512ADAF9-A2E9-49A6-9676-C9C75B533F0D}" destId="{8054C07C-18B0-444E-A899-02A9B64E3D0E}" srcOrd="0" destOrd="0" presId="urn:microsoft.com/office/officeart/2005/8/layout/orgChart1"/>
    <dgm:cxn modelId="{03E72912-6E56-489D-BBAF-93C5E70E4703}" type="presParOf" srcId="{8054C07C-18B0-444E-A899-02A9B64E3D0E}" destId="{A1E0F585-569E-4416-9024-0EBCBA6B54D8}" srcOrd="0" destOrd="0" presId="urn:microsoft.com/office/officeart/2005/8/layout/orgChart1"/>
    <dgm:cxn modelId="{87A961C2-2A0E-4208-9A24-B19DED511F94}" type="presParOf" srcId="{8054C07C-18B0-444E-A899-02A9B64E3D0E}" destId="{8F777C87-0097-40FE-9731-9B6177A78F0D}" srcOrd="1" destOrd="0" presId="urn:microsoft.com/office/officeart/2005/8/layout/orgChart1"/>
    <dgm:cxn modelId="{C7C6E0F8-755F-43FA-8ECA-08F553E1013D}" type="presParOf" srcId="{512ADAF9-A2E9-49A6-9676-C9C75B533F0D}" destId="{8C28B036-245F-4B5A-99B1-3A48EF47A6FA}" srcOrd="1" destOrd="0" presId="urn:microsoft.com/office/officeart/2005/8/layout/orgChart1"/>
    <dgm:cxn modelId="{32F6C32F-C834-4150-8630-EB9C3D5737E2}" type="presParOf" srcId="{512ADAF9-A2E9-49A6-9676-C9C75B533F0D}" destId="{6D157499-AFB6-4D82-BEB6-1AE2E4AD4CFB}" srcOrd="2" destOrd="0" presId="urn:microsoft.com/office/officeart/2005/8/layout/orgChart1"/>
    <dgm:cxn modelId="{0A4431ED-52DC-46E5-9FA2-A04DC1389679}" type="presParOf" srcId="{78D5D249-AC9B-4F10-8202-CDFB51912D47}" destId="{15B3D9E7-A8E8-4F97-B107-B05CA36CE0D7}" srcOrd="2" destOrd="0" presId="urn:microsoft.com/office/officeart/2005/8/layout/orgChart1"/>
    <dgm:cxn modelId="{6D4C6E1D-32C8-425E-8D1A-D14EE0BB3E2C}" type="presParOf" srcId="{15B3D9E7-A8E8-4F97-B107-B05CA36CE0D7}" destId="{3192144B-671E-4C57-8CD9-488B8BF4AE0C}" srcOrd="0" destOrd="0" presId="urn:microsoft.com/office/officeart/2005/8/layout/orgChart1"/>
    <dgm:cxn modelId="{0AC8EF34-4149-48C2-8810-C26787142156}" type="presParOf" srcId="{15B3D9E7-A8E8-4F97-B107-B05CA36CE0D7}" destId="{D21376A2-1B47-43E0-B3D3-ACB856384959}" srcOrd="1" destOrd="0" presId="urn:microsoft.com/office/officeart/2005/8/layout/orgChart1"/>
    <dgm:cxn modelId="{311511F6-2FA2-4BF8-AAC4-2490CD37B73A}" type="presParOf" srcId="{D21376A2-1B47-43E0-B3D3-ACB856384959}" destId="{CDCC1244-DBEC-41EF-A2A4-6D5DA8E730FF}" srcOrd="0" destOrd="0" presId="urn:microsoft.com/office/officeart/2005/8/layout/orgChart1"/>
    <dgm:cxn modelId="{0D814E16-637B-42A8-8DFD-DDD985B2C1CA}" type="presParOf" srcId="{CDCC1244-DBEC-41EF-A2A4-6D5DA8E730FF}" destId="{F212C325-C9D0-4BD7-B6B9-AD800295B9BD}" srcOrd="0" destOrd="0" presId="urn:microsoft.com/office/officeart/2005/8/layout/orgChart1"/>
    <dgm:cxn modelId="{F8E78224-972C-4007-98EC-C327EFB7E1F7}" type="presParOf" srcId="{CDCC1244-DBEC-41EF-A2A4-6D5DA8E730FF}" destId="{AEC9AF97-0051-468E-AC73-36ACDB4541C4}" srcOrd="1" destOrd="0" presId="urn:microsoft.com/office/officeart/2005/8/layout/orgChart1"/>
    <dgm:cxn modelId="{A8CA626B-4FFC-4E8C-97D9-C007471377AC}" type="presParOf" srcId="{D21376A2-1B47-43E0-B3D3-ACB856384959}" destId="{3EC0BFC9-1106-4F92-8192-96A447D3FB33}" srcOrd="1" destOrd="0" presId="urn:microsoft.com/office/officeart/2005/8/layout/orgChart1"/>
    <dgm:cxn modelId="{385615B9-2843-4AA5-9841-B939411B764C}" type="presParOf" srcId="{D21376A2-1B47-43E0-B3D3-ACB856384959}" destId="{76A18BEB-F61D-4175-80D6-F660564C2E54}" srcOrd="2" destOrd="0" presId="urn:microsoft.com/office/officeart/2005/8/layout/orgChart1"/>
    <dgm:cxn modelId="{03C0D692-E638-418E-BB32-5B9094981D8A}" type="presParOf" srcId="{15B3D9E7-A8E8-4F97-B107-B05CA36CE0D7}" destId="{5E995FCC-6620-45F8-B0AE-DF5A632EDE43}" srcOrd="2" destOrd="0" presId="urn:microsoft.com/office/officeart/2005/8/layout/orgChart1"/>
    <dgm:cxn modelId="{9CDF3A27-2CF4-493E-859A-733D1559CE19}" type="presParOf" srcId="{15B3D9E7-A8E8-4F97-B107-B05CA36CE0D7}" destId="{878A8C7D-743C-4227-B96A-BA9AF9B8364E}" srcOrd="3" destOrd="0" presId="urn:microsoft.com/office/officeart/2005/8/layout/orgChart1"/>
    <dgm:cxn modelId="{4289B5C2-752A-4900-8682-546CF4054734}" type="presParOf" srcId="{878A8C7D-743C-4227-B96A-BA9AF9B8364E}" destId="{71A1628C-DDA3-4896-90EF-5E284C1097E6}" srcOrd="0" destOrd="0" presId="urn:microsoft.com/office/officeart/2005/8/layout/orgChart1"/>
    <dgm:cxn modelId="{20038009-6BA7-4FB2-83ED-972AA4D3CC07}" type="presParOf" srcId="{71A1628C-DDA3-4896-90EF-5E284C1097E6}" destId="{30CE0BDA-FFA3-43D0-BB70-4AF749B9D53A}" srcOrd="0" destOrd="0" presId="urn:microsoft.com/office/officeart/2005/8/layout/orgChart1"/>
    <dgm:cxn modelId="{6E527E09-626B-4A3B-98F0-7A054108AC38}" type="presParOf" srcId="{71A1628C-DDA3-4896-90EF-5E284C1097E6}" destId="{AC01AE00-357D-4E9B-846D-E542EEEAB456}" srcOrd="1" destOrd="0" presId="urn:microsoft.com/office/officeart/2005/8/layout/orgChart1"/>
    <dgm:cxn modelId="{ABA6D2C9-AA13-4CC4-9649-0F92DDEA0658}" type="presParOf" srcId="{878A8C7D-743C-4227-B96A-BA9AF9B8364E}" destId="{7ED65564-4D12-4253-A48E-6B621487F67F}" srcOrd="1" destOrd="0" presId="urn:microsoft.com/office/officeart/2005/8/layout/orgChart1"/>
    <dgm:cxn modelId="{8032FDEA-BC21-4CE8-A4D4-CE432BD004AF}" type="presParOf" srcId="{878A8C7D-743C-4227-B96A-BA9AF9B8364E}" destId="{5FD6DAFB-D10B-4EA7-B322-D8FBF660AB50}" srcOrd="2" destOrd="0" presId="urn:microsoft.com/office/officeart/2005/8/layout/orgChart1"/>
    <dgm:cxn modelId="{FC7300E9-6E6E-4686-9096-630B90A74CE6}" type="presParOf" srcId="{5F72FFF8-A1BF-4235-B27D-CC68527800FD}" destId="{9BC29498-5E50-4F12-8BF6-88E3604AEF8E}" srcOrd="2" destOrd="0" presId="urn:microsoft.com/office/officeart/2005/8/layout/orgChart1"/>
    <dgm:cxn modelId="{07D6A10E-365A-4307-B2B1-EC5F9D476F2B}" type="presParOf" srcId="{9BC29498-5E50-4F12-8BF6-88E3604AEF8E}" destId="{7D53CCFB-3FAB-46B3-BC86-9440D902D581}" srcOrd="0" destOrd="0" presId="urn:microsoft.com/office/officeart/2005/8/layout/orgChart1"/>
    <dgm:cxn modelId="{DFD6E436-07C1-4872-AF2E-BD44C359DF77}" type="presParOf" srcId="{9BC29498-5E50-4F12-8BF6-88E3604AEF8E}" destId="{8BFA0AD5-739E-4621-8E81-FEA34E5E2995}" srcOrd="1" destOrd="0" presId="urn:microsoft.com/office/officeart/2005/8/layout/orgChart1"/>
    <dgm:cxn modelId="{60CB979B-5158-4AE0-BD73-F2963585F685}" type="presParOf" srcId="{8BFA0AD5-739E-4621-8E81-FEA34E5E2995}" destId="{8B76D70B-26AB-4817-BF7B-133FF33932CA}" srcOrd="0" destOrd="0" presId="urn:microsoft.com/office/officeart/2005/8/layout/orgChart1"/>
    <dgm:cxn modelId="{B83DF860-590E-4732-9A92-10D63C72D4F3}" type="presParOf" srcId="{8B76D70B-26AB-4817-BF7B-133FF33932CA}" destId="{0E755573-6BB2-40FA-8C41-C968D53E4C98}" srcOrd="0" destOrd="0" presId="urn:microsoft.com/office/officeart/2005/8/layout/orgChart1"/>
    <dgm:cxn modelId="{29C5D61B-AC9B-4974-9C0C-9ED6BF5F71F8}" type="presParOf" srcId="{8B76D70B-26AB-4817-BF7B-133FF33932CA}" destId="{CF1ACC1E-2FD2-41B3-9C2F-FEC904C0CBF7}" srcOrd="1" destOrd="0" presId="urn:microsoft.com/office/officeart/2005/8/layout/orgChart1"/>
    <dgm:cxn modelId="{AFCA0ECC-0E09-4603-8107-CEC827FEC93B}" type="presParOf" srcId="{8BFA0AD5-739E-4621-8E81-FEA34E5E2995}" destId="{F653A3E5-BD1C-437A-B3C7-EF869E58888A}" srcOrd="1" destOrd="0" presId="urn:microsoft.com/office/officeart/2005/8/layout/orgChart1"/>
    <dgm:cxn modelId="{CECDBBD0-1930-48AD-AC6F-9C3712235C30}" type="presParOf" srcId="{8BFA0AD5-739E-4621-8E81-FEA34E5E2995}" destId="{1189B0F3-584F-451E-99D9-D3E600564C93}" srcOrd="2" destOrd="0" presId="urn:microsoft.com/office/officeart/2005/8/layout/orgChart1"/>
    <dgm:cxn modelId="{1CF2F93C-459D-4095-BD2A-73CAD0945052}" type="presParOf" srcId="{9BC29498-5E50-4F12-8BF6-88E3604AEF8E}" destId="{B14DE4A5-5005-4B81-B064-06ABBE60081F}" srcOrd="2" destOrd="0" presId="urn:microsoft.com/office/officeart/2005/8/layout/orgChart1"/>
    <dgm:cxn modelId="{C4C3E101-F51F-4328-892B-DB04A068F9AB}" type="presParOf" srcId="{9BC29498-5E50-4F12-8BF6-88E3604AEF8E}" destId="{69BF4388-827E-420F-972C-4477D3C01673}" srcOrd="3" destOrd="0" presId="urn:microsoft.com/office/officeart/2005/8/layout/orgChart1"/>
    <dgm:cxn modelId="{28B61473-45B0-4340-92F3-0D0BE9946F5A}" type="presParOf" srcId="{69BF4388-827E-420F-972C-4477D3C01673}" destId="{63EB5406-ACD6-468A-B821-F8A790140C40}" srcOrd="0" destOrd="0" presId="urn:microsoft.com/office/officeart/2005/8/layout/orgChart1"/>
    <dgm:cxn modelId="{B8DB4317-E5C6-4DB2-952B-C6377CA2179E}" type="presParOf" srcId="{63EB5406-ACD6-468A-B821-F8A790140C40}" destId="{2B3907E0-DC34-4223-A878-68E8CBFF25DD}" srcOrd="0" destOrd="0" presId="urn:microsoft.com/office/officeart/2005/8/layout/orgChart1"/>
    <dgm:cxn modelId="{64862079-5ABE-45AB-8381-D6AC5736D4D6}" type="presParOf" srcId="{63EB5406-ACD6-468A-B821-F8A790140C40}" destId="{7E123D71-DBAF-419E-A5EC-0B3247DD154D}" srcOrd="1" destOrd="0" presId="urn:microsoft.com/office/officeart/2005/8/layout/orgChart1"/>
    <dgm:cxn modelId="{0C2CB9B1-C4DD-4A20-BE11-6847448C67BC}" type="presParOf" srcId="{69BF4388-827E-420F-972C-4477D3C01673}" destId="{728278F5-2DA5-4176-8642-A4654B18C537}" srcOrd="1" destOrd="0" presId="urn:microsoft.com/office/officeart/2005/8/layout/orgChart1"/>
    <dgm:cxn modelId="{64F488DB-5BF0-47D9-A45A-745A20613431}" type="presParOf" srcId="{69BF4388-827E-420F-972C-4477D3C01673}" destId="{2882F9D5-2047-449E-AEDF-D019F658F868}" srcOrd="2" destOrd="0" presId="urn:microsoft.com/office/officeart/2005/8/layout/orgChart1"/>
    <dgm:cxn modelId="{0F68BA98-6F36-4E91-B0EA-C145C6720FB6}" type="presParOf" srcId="{9BC29498-5E50-4F12-8BF6-88E3604AEF8E}" destId="{ECCA1885-064B-41B3-88C9-5A33A3C00FB9}" srcOrd="4" destOrd="0" presId="urn:microsoft.com/office/officeart/2005/8/layout/orgChart1"/>
    <dgm:cxn modelId="{8B2DFBE9-CB80-4C3A-8BFC-B55967E65DB6}" type="presParOf" srcId="{9BC29498-5E50-4F12-8BF6-88E3604AEF8E}" destId="{94B35132-21B4-450F-9AB4-F11106A111B5}" srcOrd="5" destOrd="0" presId="urn:microsoft.com/office/officeart/2005/8/layout/orgChart1"/>
    <dgm:cxn modelId="{BE4CFF44-D0B3-4B27-AEE2-0942B0FEF464}" type="presParOf" srcId="{94B35132-21B4-450F-9AB4-F11106A111B5}" destId="{950AAD6B-85D1-4D2A-8D97-E6D64561214D}" srcOrd="0" destOrd="0" presId="urn:microsoft.com/office/officeart/2005/8/layout/orgChart1"/>
    <dgm:cxn modelId="{C9721DB0-C638-4DBB-856B-05A380478F3E}" type="presParOf" srcId="{950AAD6B-85D1-4D2A-8D97-E6D64561214D}" destId="{5B77B8A2-0EB2-49DF-B7C0-836547CBBD22}" srcOrd="0" destOrd="0" presId="urn:microsoft.com/office/officeart/2005/8/layout/orgChart1"/>
    <dgm:cxn modelId="{D5BF65CF-AE41-45B9-B78C-EA54DE7546B9}" type="presParOf" srcId="{950AAD6B-85D1-4D2A-8D97-E6D64561214D}" destId="{AC9047A8-C8E0-4EBA-950D-7E5D948730E3}" srcOrd="1" destOrd="0" presId="urn:microsoft.com/office/officeart/2005/8/layout/orgChart1"/>
    <dgm:cxn modelId="{E83854C8-438D-419B-9C11-DE0A4630AC04}" type="presParOf" srcId="{94B35132-21B4-450F-9AB4-F11106A111B5}" destId="{063767B2-3203-484C-A02F-779C400B3F47}" srcOrd="1" destOrd="0" presId="urn:microsoft.com/office/officeart/2005/8/layout/orgChart1"/>
    <dgm:cxn modelId="{30AB8497-F346-4709-8464-9B3EB0AF841F}" type="presParOf" srcId="{94B35132-21B4-450F-9AB4-F11106A111B5}" destId="{C0589B08-A22E-4191-BB64-8819BEA04DED}" srcOrd="2" destOrd="0" presId="urn:microsoft.com/office/officeart/2005/8/layout/orgChart1"/>
    <dgm:cxn modelId="{F102A89D-444B-41D4-B7E4-7BC48636297C}" type="presParOf" srcId="{001CB3CD-274E-450D-9CFF-93E1988E61A9}" destId="{A573314E-DEB7-48EA-B9A9-1EDEFD94D9CA}" srcOrd="1" destOrd="0" presId="urn:microsoft.com/office/officeart/2005/8/layout/orgChart1"/>
    <dgm:cxn modelId="{FA707096-28C7-48A2-B847-ADF2EFF804F7}" type="presParOf" srcId="{A573314E-DEB7-48EA-B9A9-1EDEFD94D9CA}" destId="{B49B47FE-16FE-4641-89E8-D70725BC710E}" srcOrd="0" destOrd="0" presId="urn:microsoft.com/office/officeart/2005/8/layout/orgChart1"/>
    <dgm:cxn modelId="{FBAEBD58-5775-4795-99E6-14F392AA86A3}" type="presParOf" srcId="{B49B47FE-16FE-4641-89E8-D70725BC710E}" destId="{92FCF205-A3F3-4413-A152-E4C2465BA909}" srcOrd="0" destOrd="0" presId="urn:microsoft.com/office/officeart/2005/8/layout/orgChart1"/>
    <dgm:cxn modelId="{E642B9A1-8EF6-4D2A-8AFF-0456668F1715}" type="presParOf" srcId="{B49B47FE-16FE-4641-89E8-D70725BC710E}" destId="{FAC972D3-358E-4904-A8FD-DFF4FBE8F998}" srcOrd="1" destOrd="0" presId="urn:microsoft.com/office/officeart/2005/8/layout/orgChart1"/>
    <dgm:cxn modelId="{79C984AC-E105-4D41-90B2-F0054DBD1288}" type="presParOf" srcId="{A573314E-DEB7-48EA-B9A9-1EDEFD94D9CA}" destId="{A8860378-6134-4068-B0BB-03428FA5AD79}" srcOrd="1" destOrd="0" presId="urn:microsoft.com/office/officeart/2005/8/layout/orgChart1"/>
    <dgm:cxn modelId="{D8CA933A-1499-4F90-8E82-2F9018C31C97}" type="presParOf" srcId="{A573314E-DEB7-48EA-B9A9-1EDEFD94D9CA}" destId="{18565562-768E-4F53-8441-4B9AC1A48F9C}" srcOrd="2" destOrd="0" presId="urn:microsoft.com/office/officeart/2005/8/layout/orgChart1"/>
  </dgm:cxnLst>
  <dgm:bg>
    <a:effectLst>
      <a:outerShdw blurRad="76200" dist="50800" dir="5400000" sx="5000" sy="5000" algn="ctr" rotWithShape="0">
        <a:srgbClr val="000000">
          <a:alpha val="43137"/>
        </a:srgbClr>
      </a:outerShdw>
      <a:softEdge rad="25400"/>
    </a:effect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A1885-064B-41B3-88C9-5A33A3C00FB9}">
      <dsp:nvSpPr>
        <dsp:cNvPr id="0" name=""/>
        <dsp:cNvSpPr/>
      </dsp:nvSpPr>
      <dsp:spPr>
        <a:xfrm>
          <a:off x="5625375" y="381940"/>
          <a:ext cx="91440" cy="886658"/>
        </a:xfrm>
        <a:custGeom>
          <a:avLst/>
          <a:gdLst/>
          <a:ahLst/>
          <a:cxnLst/>
          <a:rect l="0" t="0" r="0" b="0"/>
          <a:pathLst>
            <a:path>
              <a:moveTo>
                <a:pt x="125319" y="0"/>
              </a:moveTo>
              <a:lnTo>
                <a:pt x="125319" y="886658"/>
              </a:lnTo>
              <a:lnTo>
                <a:pt x="45720" y="886658"/>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B14DE4A5-5005-4B81-B064-06ABBE60081F}">
      <dsp:nvSpPr>
        <dsp:cNvPr id="0" name=""/>
        <dsp:cNvSpPr/>
      </dsp:nvSpPr>
      <dsp:spPr>
        <a:xfrm>
          <a:off x="5704975" y="381940"/>
          <a:ext cx="91440" cy="348412"/>
        </a:xfrm>
        <a:custGeom>
          <a:avLst/>
          <a:gdLst/>
          <a:ahLst/>
          <a:cxnLst/>
          <a:rect l="0" t="0" r="0" b="0"/>
          <a:pathLst>
            <a:path>
              <a:moveTo>
                <a:pt x="45720" y="0"/>
              </a:moveTo>
              <a:lnTo>
                <a:pt x="45720" y="348412"/>
              </a:lnTo>
              <a:lnTo>
                <a:pt x="125319" y="348412"/>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7D53CCFB-3FAB-46B3-BC86-9440D902D581}">
      <dsp:nvSpPr>
        <dsp:cNvPr id="0" name=""/>
        <dsp:cNvSpPr/>
      </dsp:nvSpPr>
      <dsp:spPr>
        <a:xfrm>
          <a:off x="5625375" y="381940"/>
          <a:ext cx="91440" cy="348412"/>
        </a:xfrm>
        <a:custGeom>
          <a:avLst/>
          <a:gdLst/>
          <a:ahLst/>
          <a:cxnLst/>
          <a:rect l="0" t="0" r="0" b="0"/>
          <a:pathLst>
            <a:path>
              <a:moveTo>
                <a:pt x="125319" y="0"/>
              </a:moveTo>
              <a:lnTo>
                <a:pt x="125319" y="348412"/>
              </a:lnTo>
              <a:lnTo>
                <a:pt x="45720" y="348412"/>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5E995FCC-6620-45F8-B0AE-DF5A632EDE43}">
      <dsp:nvSpPr>
        <dsp:cNvPr id="0" name=""/>
        <dsp:cNvSpPr/>
      </dsp:nvSpPr>
      <dsp:spPr>
        <a:xfrm>
          <a:off x="5704975" y="1996057"/>
          <a:ext cx="91440" cy="348412"/>
        </a:xfrm>
        <a:custGeom>
          <a:avLst/>
          <a:gdLst/>
          <a:ahLst/>
          <a:cxnLst/>
          <a:rect l="0" t="0" r="0" b="0"/>
          <a:pathLst>
            <a:path>
              <a:moveTo>
                <a:pt x="45720" y="0"/>
              </a:moveTo>
              <a:lnTo>
                <a:pt x="45720" y="348412"/>
              </a:lnTo>
              <a:lnTo>
                <a:pt x="125319" y="348412"/>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92144B-671E-4C57-8CD9-488B8BF4AE0C}">
      <dsp:nvSpPr>
        <dsp:cNvPr id="0" name=""/>
        <dsp:cNvSpPr/>
      </dsp:nvSpPr>
      <dsp:spPr>
        <a:xfrm>
          <a:off x="5625375" y="1996057"/>
          <a:ext cx="91440" cy="348412"/>
        </a:xfrm>
        <a:custGeom>
          <a:avLst/>
          <a:gdLst/>
          <a:ahLst/>
          <a:cxnLst/>
          <a:rect l="0" t="0" r="0" b="0"/>
          <a:pathLst>
            <a:path>
              <a:moveTo>
                <a:pt x="125319" y="0"/>
              </a:moveTo>
              <a:lnTo>
                <a:pt x="125319" y="348412"/>
              </a:lnTo>
              <a:lnTo>
                <a:pt x="45720" y="348412"/>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F81BC7-D69C-457D-A738-19CEA6567283}">
      <dsp:nvSpPr>
        <dsp:cNvPr id="0" name=""/>
        <dsp:cNvSpPr/>
      </dsp:nvSpPr>
      <dsp:spPr>
        <a:xfrm>
          <a:off x="5704975" y="3071928"/>
          <a:ext cx="91440" cy="1423668"/>
        </a:xfrm>
        <a:custGeom>
          <a:avLst/>
          <a:gdLst/>
          <a:ahLst/>
          <a:cxnLst/>
          <a:rect l="0" t="0" r="0" b="0"/>
          <a:pathLst>
            <a:path>
              <a:moveTo>
                <a:pt x="45720" y="0"/>
              </a:moveTo>
              <a:lnTo>
                <a:pt x="45720" y="1423668"/>
              </a:lnTo>
              <a:lnTo>
                <a:pt x="125242" y="1423668"/>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2D97CB-6EDC-4964-A6F7-2F98EB041C8E}">
      <dsp:nvSpPr>
        <dsp:cNvPr id="0" name=""/>
        <dsp:cNvSpPr/>
      </dsp:nvSpPr>
      <dsp:spPr>
        <a:xfrm>
          <a:off x="5625453" y="3071928"/>
          <a:ext cx="91440" cy="1423668"/>
        </a:xfrm>
        <a:custGeom>
          <a:avLst/>
          <a:gdLst/>
          <a:ahLst/>
          <a:cxnLst/>
          <a:rect l="0" t="0" r="0" b="0"/>
          <a:pathLst>
            <a:path>
              <a:moveTo>
                <a:pt x="125242" y="0"/>
              </a:moveTo>
              <a:lnTo>
                <a:pt x="125242" y="1423668"/>
              </a:lnTo>
              <a:lnTo>
                <a:pt x="45720" y="1423668"/>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C72FE1-A1A4-42BB-85AA-8842CCF648B7}">
      <dsp:nvSpPr>
        <dsp:cNvPr id="0" name=""/>
        <dsp:cNvSpPr/>
      </dsp:nvSpPr>
      <dsp:spPr>
        <a:xfrm>
          <a:off x="5704975" y="3071928"/>
          <a:ext cx="91440" cy="885947"/>
        </a:xfrm>
        <a:custGeom>
          <a:avLst/>
          <a:gdLst/>
          <a:ahLst/>
          <a:cxnLst/>
          <a:rect l="0" t="0" r="0" b="0"/>
          <a:pathLst>
            <a:path>
              <a:moveTo>
                <a:pt x="45720" y="0"/>
              </a:moveTo>
              <a:lnTo>
                <a:pt x="45720" y="885947"/>
              </a:lnTo>
              <a:lnTo>
                <a:pt x="125242" y="885947"/>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56A50C-B70C-4E43-9A7C-511A6E9994EE}">
      <dsp:nvSpPr>
        <dsp:cNvPr id="0" name=""/>
        <dsp:cNvSpPr/>
      </dsp:nvSpPr>
      <dsp:spPr>
        <a:xfrm>
          <a:off x="5642712" y="3071928"/>
          <a:ext cx="107983" cy="885947"/>
        </a:xfrm>
        <a:custGeom>
          <a:avLst/>
          <a:gdLst/>
          <a:ahLst/>
          <a:cxnLst/>
          <a:rect l="0" t="0" r="0" b="0"/>
          <a:pathLst>
            <a:path>
              <a:moveTo>
                <a:pt x="107983" y="0"/>
              </a:moveTo>
              <a:lnTo>
                <a:pt x="107983" y="885947"/>
              </a:lnTo>
              <a:lnTo>
                <a:pt x="0" y="88594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F8DDC7BC-DF0E-453E-B6CF-248AF84A19C0}">
      <dsp:nvSpPr>
        <dsp:cNvPr id="0" name=""/>
        <dsp:cNvSpPr/>
      </dsp:nvSpPr>
      <dsp:spPr>
        <a:xfrm>
          <a:off x="5704975" y="3071928"/>
          <a:ext cx="91440" cy="348227"/>
        </a:xfrm>
        <a:custGeom>
          <a:avLst/>
          <a:gdLst/>
          <a:ahLst/>
          <a:cxnLst/>
          <a:rect l="0" t="0" r="0" b="0"/>
          <a:pathLst>
            <a:path>
              <a:moveTo>
                <a:pt x="45720" y="0"/>
              </a:moveTo>
              <a:lnTo>
                <a:pt x="45720" y="348227"/>
              </a:lnTo>
              <a:lnTo>
                <a:pt x="125242" y="34822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C762C613-A41D-4F34-B530-9190F40FF846}">
      <dsp:nvSpPr>
        <dsp:cNvPr id="0" name=""/>
        <dsp:cNvSpPr/>
      </dsp:nvSpPr>
      <dsp:spPr>
        <a:xfrm>
          <a:off x="5642712" y="3071928"/>
          <a:ext cx="107983" cy="348227"/>
        </a:xfrm>
        <a:custGeom>
          <a:avLst/>
          <a:gdLst/>
          <a:ahLst/>
          <a:cxnLst/>
          <a:rect l="0" t="0" r="0" b="0"/>
          <a:pathLst>
            <a:path>
              <a:moveTo>
                <a:pt x="107983" y="0"/>
              </a:moveTo>
              <a:lnTo>
                <a:pt x="107983" y="348227"/>
              </a:lnTo>
              <a:lnTo>
                <a:pt x="0" y="34822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DD804C11-C128-4D8A-A111-7191306E80D8}">
      <dsp:nvSpPr>
        <dsp:cNvPr id="0" name=""/>
        <dsp:cNvSpPr/>
      </dsp:nvSpPr>
      <dsp:spPr>
        <a:xfrm>
          <a:off x="5750695" y="3071928"/>
          <a:ext cx="1315401" cy="1771895"/>
        </a:xfrm>
        <a:custGeom>
          <a:avLst/>
          <a:gdLst/>
          <a:ahLst/>
          <a:cxnLst/>
          <a:rect l="0" t="0" r="0" b="0"/>
          <a:pathLst>
            <a:path>
              <a:moveTo>
                <a:pt x="0" y="0"/>
              </a:moveTo>
              <a:lnTo>
                <a:pt x="0" y="1692295"/>
              </a:lnTo>
              <a:lnTo>
                <a:pt x="1315401" y="1692295"/>
              </a:lnTo>
              <a:lnTo>
                <a:pt x="1315401" y="1771895"/>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6754AE9E-09ED-4BFF-AF7A-313D04F9B7E5}">
      <dsp:nvSpPr>
        <dsp:cNvPr id="0" name=""/>
        <dsp:cNvSpPr/>
      </dsp:nvSpPr>
      <dsp:spPr>
        <a:xfrm>
          <a:off x="4348807" y="5222870"/>
          <a:ext cx="91440" cy="1423668"/>
        </a:xfrm>
        <a:custGeom>
          <a:avLst/>
          <a:gdLst/>
          <a:ahLst/>
          <a:cxnLst/>
          <a:rect l="0" t="0" r="0" b="0"/>
          <a:pathLst>
            <a:path>
              <a:moveTo>
                <a:pt x="45720" y="0"/>
              </a:moveTo>
              <a:lnTo>
                <a:pt x="45720" y="1423668"/>
              </a:lnTo>
              <a:lnTo>
                <a:pt x="125242" y="1423668"/>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B43D56-30FC-4BBB-9C1C-E9F81507B941}">
      <dsp:nvSpPr>
        <dsp:cNvPr id="0" name=""/>
        <dsp:cNvSpPr/>
      </dsp:nvSpPr>
      <dsp:spPr>
        <a:xfrm>
          <a:off x="4269285" y="5222870"/>
          <a:ext cx="91440" cy="1423668"/>
        </a:xfrm>
        <a:custGeom>
          <a:avLst/>
          <a:gdLst/>
          <a:ahLst/>
          <a:cxnLst/>
          <a:rect l="0" t="0" r="0" b="0"/>
          <a:pathLst>
            <a:path>
              <a:moveTo>
                <a:pt x="125242" y="0"/>
              </a:moveTo>
              <a:lnTo>
                <a:pt x="125242" y="1423668"/>
              </a:lnTo>
              <a:lnTo>
                <a:pt x="45720" y="1423668"/>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25BA14D1-81E6-4869-8E0B-B758251633CA}">
      <dsp:nvSpPr>
        <dsp:cNvPr id="0" name=""/>
        <dsp:cNvSpPr/>
      </dsp:nvSpPr>
      <dsp:spPr>
        <a:xfrm>
          <a:off x="4348807" y="5222870"/>
          <a:ext cx="91440" cy="885947"/>
        </a:xfrm>
        <a:custGeom>
          <a:avLst/>
          <a:gdLst/>
          <a:ahLst/>
          <a:cxnLst/>
          <a:rect l="0" t="0" r="0" b="0"/>
          <a:pathLst>
            <a:path>
              <a:moveTo>
                <a:pt x="45720" y="0"/>
              </a:moveTo>
              <a:lnTo>
                <a:pt x="45720" y="885947"/>
              </a:lnTo>
              <a:lnTo>
                <a:pt x="125242" y="88594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11224305-7188-4E54-8545-D1C4FF6E2960}">
      <dsp:nvSpPr>
        <dsp:cNvPr id="0" name=""/>
        <dsp:cNvSpPr/>
      </dsp:nvSpPr>
      <dsp:spPr>
        <a:xfrm>
          <a:off x="4269285" y="5222870"/>
          <a:ext cx="91440" cy="885947"/>
        </a:xfrm>
        <a:custGeom>
          <a:avLst/>
          <a:gdLst/>
          <a:ahLst/>
          <a:cxnLst/>
          <a:rect l="0" t="0" r="0" b="0"/>
          <a:pathLst>
            <a:path>
              <a:moveTo>
                <a:pt x="125242" y="0"/>
              </a:moveTo>
              <a:lnTo>
                <a:pt x="125242" y="885947"/>
              </a:lnTo>
              <a:lnTo>
                <a:pt x="45720" y="88594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94318337-5B82-4F70-9386-5B5A5695545C}">
      <dsp:nvSpPr>
        <dsp:cNvPr id="0" name=""/>
        <dsp:cNvSpPr/>
      </dsp:nvSpPr>
      <dsp:spPr>
        <a:xfrm>
          <a:off x="4348807" y="5222870"/>
          <a:ext cx="91440" cy="348227"/>
        </a:xfrm>
        <a:custGeom>
          <a:avLst/>
          <a:gdLst/>
          <a:ahLst/>
          <a:cxnLst/>
          <a:rect l="0" t="0" r="0" b="0"/>
          <a:pathLst>
            <a:path>
              <a:moveTo>
                <a:pt x="45720" y="0"/>
              </a:moveTo>
              <a:lnTo>
                <a:pt x="45720" y="348227"/>
              </a:lnTo>
              <a:lnTo>
                <a:pt x="125242" y="34822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B37B4E50-D58A-458A-AF3C-27070E04EAB3}">
      <dsp:nvSpPr>
        <dsp:cNvPr id="0" name=""/>
        <dsp:cNvSpPr/>
      </dsp:nvSpPr>
      <dsp:spPr>
        <a:xfrm>
          <a:off x="4269285" y="5222870"/>
          <a:ext cx="91440" cy="348227"/>
        </a:xfrm>
        <a:custGeom>
          <a:avLst/>
          <a:gdLst/>
          <a:ahLst/>
          <a:cxnLst/>
          <a:rect l="0" t="0" r="0" b="0"/>
          <a:pathLst>
            <a:path>
              <a:moveTo>
                <a:pt x="125242" y="0"/>
              </a:moveTo>
              <a:lnTo>
                <a:pt x="125242" y="348227"/>
              </a:lnTo>
              <a:lnTo>
                <a:pt x="45720" y="348227"/>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757AA481-9D47-44FC-B7F4-D85DB5CD2088}">
      <dsp:nvSpPr>
        <dsp:cNvPr id="0" name=""/>
        <dsp:cNvSpPr/>
      </dsp:nvSpPr>
      <dsp:spPr>
        <a:xfrm>
          <a:off x="4394527" y="3071928"/>
          <a:ext cx="1356168" cy="1771895"/>
        </a:xfrm>
        <a:custGeom>
          <a:avLst/>
          <a:gdLst/>
          <a:ahLst/>
          <a:cxnLst/>
          <a:rect l="0" t="0" r="0" b="0"/>
          <a:pathLst>
            <a:path>
              <a:moveTo>
                <a:pt x="1356168" y="0"/>
              </a:moveTo>
              <a:lnTo>
                <a:pt x="1356168" y="1692295"/>
              </a:lnTo>
              <a:lnTo>
                <a:pt x="0" y="1692295"/>
              </a:lnTo>
              <a:lnTo>
                <a:pt x="0" y="1771895"/>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4EF3E026-8586-4015-B257-B2A31C308E9E}">
      <dsp:nvSpPr>
        <dsp:cNvPr id="0" name=""/>
        <dsp:cNvSpPr/>
      </dsp:nvSpPr>
      <dsp:spPr>
        <a:xfrm>
          <a:off x="5704975" y="1996057"/>
          <a:ext cx="91440" cy="696824"/>
        </a:xfrm>
        <a:custGeom>
          <a:avLst/>
          <a:gdLst/>
          <a:ahLst/>
          <a:cxnLst/>
          <a:rect l="0" t="0" r="0" b="0"/>
          <a:pathLst>
            <a:path>
              <a:moveTo>
                <a:pt x="45720" y="0"/>
              </a:moveTo>
              <a:lnTo>
                <a:pt x="45720" y="696824"/>
              </a:lnTo>
            </a:path>
          </a:pathLst>
        </a:custGeom>
        <a:noFill/>
        <a:ln w="6350"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B096E58C-9EDE-4866-93F3-9D2E2C7B55B7}">
      <dsp:nvSpPr>
        <dsp:cNvPr id="0" name=""/>
        <dsp:cNvSpPr/>
      </dsp:nvSpPr>
      <dsp:spPr>
        <a:xfrm>
          <a:off x="5704975" y="381940"/>
          <a:ext cx="91440" cy="1235070"/>
        </a:xfrm>
        <a:custGeom>
          <a:avLst/>
          <a:gdLst/>
          <a:ahLst/>
          <a:cxnLst/>
          <a:rect l="0" t="0" r="0" b="0"/>
          <a:pathLst>
            <a:path>
              <a:moveTo>
                <a:pt x="45720" y="0"/>
              </a:moveTo>
              <a:lnTo>
                <a:pt x="45720" y="1235070"/>
              </a:lnTo>
            </a:path>
          </a:pathLst>
        </a:custGeom>
        <a:noFill/>
        <a:ln w="3175" cap="flat" cmpd="sng" algn="ctr">
          <a:solidFill>
            <a:schemeClr val="dk1"/>
          </a:solidFill>
          <a:prstDash val="solid"/>
          <a:miter lim="800000"/>
        </a:ln>
        <a:effectLst/>
      </dsp:spPr>
      <dsp:style>
        <a:lnRef idx="1">
          <a:schemeClr val="dk1"/>
        </a:lnRef>
        <a:fillRef idx="0">
          <a:schemeClr val="dk1"/>
        </a:fillRef>
        <a:effectRef idx="0">
          <a:schemeClr val="dk1"/>
        </a:effectRef>
        <a:fontRef idx="minor">
          <a:schemeClr val="tx1"/>
        </a:fontRef>
      </dsp:style>
    </dsp:sp>
    <dsp:sp modelId="{505071BF-F17E-488D-965F-703290F8B4B0}">
      <dsp:nvSpPr>
        <dsp:cNvPr id="0" name=""/>
        <dsp:cNvSpPr/>
      </dsp:nvSpPr>
      <dsp:spPr>
        <a:xfrm>
          <a:off x="4474127" y="2894"/>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solidFill>
                <a:schemeClr val="bg1"/>
              </a:solidFill>
              <a:latin typeface="Arial Narrow" panose="020B0606020202030204" pitchFamily="34" charset="0"/>
              <a:hlinkClick xmlns:r="http://schemas.openxmlformats.org/officeDocument/2006/relationships" r:id="" action="ppaction://hlinksldjump"/>
            </a:rPr>
            <a:t>Consejo Directivo</a:t>
          </a:r>
          <a:endParaRPr lang="es-SV" sz="1400" kern="1200" dirty="0">
            <a:solidFill>
              <a:schemeClr val="bg1"/>
            </a:solidFill>
            <a:latin typeface="Arial Narrow" panose="020B0606020202030204" pitchFamily="34" charset="0"/>
          </a:endParaRPr>
        </a:p>
      </dsp:txBody>
      <dsp:txXfrm>
        <a:off x="4492631" y="21398"/>
        <a:ext cx="2516128" cy="342038"/>
      </dsp:txXfrm>
    </dsp:sp>
    <dsp:sp modelId="{F7C88F77-6D8D-464F-B8B0-6F9A2FD52431}">
      <dsp:nvSpPr>
        <dsp:cNvPr id="0" name=""/>
        <dsp:cNvSpPr/>
      </dsp:nvSpPr>
      <dsp:spPr>
        <a:xfrm>
          <a:off x="4474127" y="1617011"/>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Presidencia</a:t>
          </a:r>
          <a:endParaRPr lang="es-SV" sz="1400" kern="1200" dirty="0">
            <a:latin typeface="Arial Narrow" panose="020B0606020202030204" pitchFamily="34" charset="0"/>
          </a:endParaRPr>
        </a:p>
      </dsp:txBody>
      <dsp:txXfrm>
        <a:off x="4492631" y="1635515"/>
        <a:ext cx="2516128" cy="342038"/>
      </dsp:txXfrm>
    </dsp:sp>
    <dsp:sp modelId="{926A977A-E314-4CA3-8F7D-77C3AA4EE595}">
      <dsp:nvSpPr>
        <dsp:cNvPr id="0" name=""/>
        <dsp:cNvSpPr/>
      </dsp:nvSpPr>
      <dsp:spPr>
        <a:xfrm>
          <a:off x="4474127" y="2692882"/>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Dirección Ejecutiva</a:t>
          </a:r>
          <a:endParaRPr lang="es-SV" sz="1400" kern="1200" dirty="0">
            <a:latin typeface="Arial Narrow" panose="020B0606020202030204" pitchFamily="34" charset="0"/>
          </a:endParaRPr>
        </a:p>
      </dsp:txBody>
      <dsp:txXfrm>
        <a:off x="4492631" y="2711386"/>
        <a:ext cx="2516128" cy="342038"/>
      </dsp:txXfrm>
    </dsp:sp>
    <dsp:sp modelId="{8AB413AB-8DAC-40BA-8109-EF6C5FC8587A}">
      <dsp:nvSpPr>
        <dsp:cNvPr id="0" name=""/>
        <dsp:cNvSpPr/>
      </dsp:nvSpPr>
      <dsp:spPr>
        <a:xfrm>
          <a:off x="3158725" y="4843823"/>
          <a:ext cx="2471603"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Gerencia de Administración y Finanzas</a:t>
          </a:r>
          <a:endParaRPr lang="es-SV" sz="1400" kern="1200" dirty="0" smtClean="0">
            <a:latin typeface="Arial Narrow" panose="020B0606020202030204" pitchFamily="34" charset="0"/>
          </a:endParaRPr>
        </a:p>
      </dsp:txBody>
      <dsp:txXfrm>
        <a:off x="3177229" y="4862327"/>
        <a:ext cx="2434595" cy="342038"/>
      </dsp:txXfrm>
    </dsp:sp>
    <dsp:sp modelId="{C86FB370-5C3E-4767-BADD-75E4205476B7}">
      <dsp:nvSpPr>
        <dsp:cNvPr id="0" name=""/>
        <dsp:cNvSpPr/>
      </dsp:nvSpPr>
      <dsp:spPr>
        <a:xfrm>
          <a:off x="1764361" y="5381759"/>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Presupuesto</a:t>
          </a:r>
          <a:endParaRPr lang="es-SV" sz="1400" kern="1200" dirty="0">
            <a:latin typeface="Arial Narrow" panose="020B0606020202030204" pitchFamily="34" charset="0"/>
          </a:endParaRPr>
        </a:p>
      </dsp:txBody>
      <dsp:txXfrm>
        <a:off x="1782846" y="5400244"/>
        <a:ext cx="2513673" cy="341706"/>
      </dsp:txXfrm>
    </dsp:sp>
    <dsp:sp modelId="{E9EE7DD8-E968-46D3-A05D-D5002C3659E8}">
      <dsp:nvSpPr>
        <dsp:cNvPr id="0" name=""/>
        <dsp:cNvSpPr/>
      </dsp:nvSpPr>
      <dsp:spPr>
        <a:xfrm>
          <a:off x="4474049" y="5381759"/>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Planificación y Recursos Humanos</a:t>
          </a:r>
          <a:endParaRPr lang="es-SV" sz="1400" kern="1200" dirty="0">
            <a:latin typeface="Arial Narrow" panose="020B0606020202030204" pitchFamily="34" charset="0"/>
          </a:endParaRPr>
        </a:p>
      </dsp:txBody>
      <dsp:txXfrm>
        <a:off x="4492534" y="5400244"/>
        <a:ext cx="2513673" cy="341706"/>
      </dsp:txXfrm>
    </dsp:sp>
    <dsp:sp modelId="{6088A5DF-FF51-47EC-B102-370CCA877D05}">
      <dsp:nvSpPr>
        <dsp:cNvPr id="0" name=""/>
        <dsp:cNvSpPr/>
      </dsp:nvSpPr>
      <dsp:spPr>
        <a:xfrm>
          <a:off x="1764361" y="5919479"/>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Contabilidad</a:t>
          </a:r>
          <a:endParaRPr lang="es-SV" sz="1400" kern="1200" dirty="0">
            <a:latin typeface="Arial Narrow" panose="020B0606020202030204" pitchFamily="34" charset="0"/>
          </a:endParaRPr>
        </a:p>
      </dsp:txBody>
      <dsp:txXfrm>
        <a:off x="1782846" y="5937964"/>
        <a:ext cx="2513673" cy="341706"/>
      </dsp:txXfrm>
    </dsp:sp>
    <dsp:sp modelId="{40C094B7-DA08-4C46-9DFD-69C4706F28FA}">
      <dsp:nvSpPr>
        <dsp:cNvPr id="0" name=""/>
        <dsp:cNvSpPr/>
      </dsp:nvSpPr>
      <dsp:spPr>
        <a:xfrm>
          <a:off x="4474049" y="5919479"/>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Servicios Generales y de Atención al Beneficiario</a:t>
          </a:r>
          <a:endParaRPr lang="es-SV" sz="1400" kern="1200" dirty="0" smtClean="0">
            <a:latin typeface="Arial Narrow" panose="020B0606020202030204" pitchFamily="34" charset="0"/>
          </a:endParaRPr>
        </a:p>
      </dsp:txBody>
      <dsp:txXfrm>
        <a:off x="4492534" y="5937964"/>
        <a:ext cx="2513673" cy="341706"/>
      </dsp:txXfrm>
    </dsp:sp>
    <dsp:sp modelId="{EFC93E29-4D1C-4BB3-82C6-02F323EECE22}">
      <dsp:nvSpPr>
        <dsp:cNvPr id="0" name=""/>
        <dsp:cNvSpPr/>
      </dsp:nvSpPr>
      <dsp:spPr>
        <a:xfrm>
          <a:off x="1764361" y="6457200"/>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Tesorería</a:t>
          </a:r>
          <a:endParaRPr lang="es-SV" sz="1400" kern="1200" dirty="0" smtClean="0">
            <a:latin typeface="Arial Narrow" panose="020B0606020202030204" pitchFamily="34" charset="0"/>
          </a:endParaRPr>
        </a:p>
      </dsp:txBody>
      <dsp:txXfrm>
        <a:off x="1782846" y="6475685"/>
        <a:ext cx="2513673" cy="341706"/>
      </dsp:txXfrm>
    </dsp:sp>
    <dsp:sp modelId="{F92872C8-4D11-4513-87EE-66D9484F682D}">
      <dsp:nvSpPr>
        <dsp:cNvPr id="0" name=""/>
        <dsp:cNvSpPr/>
      </dsp:nvSpPr>
      <dsp:spPr>
        <a:xfrm>
          <a:off x="4474049" y="6457200"/>
          <a:ext cx="2455148" cy="378676"/>
        </a:xfrm>
        <a:prstGeom prst="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Activo Fijo, Transporte y Suministro</a:t>
          </a:r>
          <a:endParaRPr lang="es-SV" sz="1400" kern="1200" dirty="0" smtClean="0">
            <a:latin typeface="Arial Narrow" panose="020B0606020202030204" pitchFamily="34" charset="0"/>
          </a:endParaRPr>
        </a:p>
      </dsp:txBody>
      <dsp:txXfrm>
        <a:off x="4474049" y="6457200"/>
        <a:ext cx="2455148" cy="378676"/>
      </dsp:txXfrm>
    </dsp:sp>
    <dsp:sp modelId="{B1785616-B37C-4025-AA6E-21C2469BAD03}">
      <dsp:nvSpPr>
        <dsp:cNvPr id="0" name=""/>
        <dsp:cNvSpPr/>
      </dsp:nvSpPr>
      <dsp:spPr>
        <a:xfrm>
          <a:off x="5789528" y="4843823"/>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Gerencia de Tecnología</a:t>
          </a:r>
          <a:endParaRPr lang="es-SV" sz="1400" kern="1200" dirty="0" smtClean="0">
            <a:latin typeface="Arial Narrow" panose="020B0606020202030204" pitchFamily="34" charset="0"/>
          </a:endParaRPr>
        </a:p>
      </dsp:txBody>
      <dsp:txXfrm>
        <a:off x="5808032" y="4862327"/>
        <a:ext cx="2516128" cy="342038"/>
      </dsp:txXfrm>
    </dsp:sp>
    <dsp:sp modelId="{DB96175B-32A9-4B9E-AC39-BAD793DE887C}">
      <dsp:nvSpPr>
        <dsp:cNvPr id="0" name=""/>
        <dsp:cNvSpPr/>
      </dsp:nvSpPr>
      <dsp:spPr>
        <a:xfrm>
          <a:off x="3092068" y="3230817"/>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Comisión Técnica de Evaluación Médica</a:t>
          </a:r>
          <a:endParaRPr lang="es-SV" sz="1400" kern="1200" dirty="0">
            <a:latin typeface="Arial Narrow" panose="020B0606020202030204" pitchFamily="34" charset="0"/>
          </a:endParaRPr>
        </a:p>
      </dsp:txBody>
      <dsp:txXfrm>
        <a:off x="3110553" y="3249302"/>
        <a:ext cx="2513673" cy="341706"/>
      </dsp:txXfrm>
    </dsp:sp>
    <dsp:sp modelId="{BA6DED26-8009-43AC-BBE8-F9C4234C2D63}">
      <dsp:nvSpPr>
        <dsp:cNvPr id="0" name=""/>
        <dsp:cNvSpPr/>
      </dsp:nvSpPr>
      <dsp:spPr>
        <a:xfrm>
          <a:off x="5830217" y="3230817"/>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Jurídica</a:t>
          </a:r>
          <a:endParaRPr lang="es-SV" sz="1400" kern="1200" dirty="0">
            <a:latin typeface="Arial Narrow" panose="020B0606020202030204" pitchFamily="34" charset="0"/>
          </a:endParaRPr>
        </a:p>
      </dsp:txBody>
      <dsp:txXfrm>
        <a:off x="5848702" y="3249302"/>
        <a:ext cx="2513673" cy="341706"/>
      </dsp:txXfrm>
    </dsp:sp>
    <dsp:sp modelId="{6EF6AA72-25D3-4556-99C7-6CBD9946A506}">
      <dsp:nvSpPr>
        <dsp:cNvPr id="0" name=""/>
        <dsp:cNvSpPr/>
      </dsp:nvSpPr>
      <dsp:spPr>
        <a:xfrm>
          <a:off x="3092068" y="3768538"/>
          <a:ext cx="2550643"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de Comunicaciones</a:t>
          </a:r>
          <a:endParaRPr lang="es-SV" sz="1400" kern="1200" dirty="0">
            <a:latin typeface="Arial Narrow" panose="020B0606020202030204" pitchFamily="34" charset="0"/>
          </a:endParaRPr>
        </a:p>
      </dsp:txBody>
      <dsp:txXfrm>
        <a:off x="3110553" y="3787023"/>
        <a:ext cx="2513673" cy="341706"/>
      </dsp:txXfrm>
    </dsp:sp>
    <dsp:sp modelId="{79499023-ECA2-4877-8F55-AA7DA9AFD61D}">
      <dsp:nvSpPr>
        <dsp:cNvPr id="0" name=""/>
        <dsp:cNvSpPr/>
      </dsp:nvSpPr>
      <dsp:spPr>
        <a:xfrm>
          <a:off x="5830217" y="3768538"/>
          <a:ext cx="2579104"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Ambiental</a:t>
          </a:r>
          <a:endParaRPr lang="es-SV" sz="1400" kern="1200" dirty="0">
            <a:latin typeface="Arial Narrow" panose="020B0606020202030204" pitchFamily="34" charset="0"/>
          </a:endParaRPr>
        </a:p>
      </dsp:txBody>
      <dsp:txXfrm>
        <a:off x="5848702" y="3787023"/>
        <a:ext cx="2542134" cy="341706"/>
      </dsp:txXfrm>
    </dsp:sp>
    <dsp:sp modelId="{74E9A058-13AA-4D3E-8F33-D02479CC7C11}">
      <dsp:nvSpPr>
        <dsp:cNvPr id="0" name=""/>
        <dsp:cNvSpPr/>
      </dsp:nvSpPr>
      <dsp:spPr>
        <a:xfrm>
          <a:off x="3092068" y="4306258"/>
          <a:ext cx="2579104"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de Gestión Documental y Archivo</a:t>
          </a:r>
          <a:endParaRPr lang="es-SV" sz="1400" kern="1200" dirty="0">
            <a:latin typeface="Arial Narrow" panose="020B0606020202030204" pitchFamily="34" charset="0"/>
          </a:endParaRPr>
        </a:p>
      </dsp:txBody>
      <dsp:txXfrm>
        <a:off x="3110553" y="4324743"/>
        <a:ext cx="2542134" cy="341706"/>
      </dsp:txXfrm>
    </dsp:sp>
    <dsp:sp modelId="{A1E0F585-569E-4416-9024-0EBCBA6B54D8}">
      <dsp:nvSpPr>
        <dsp:cNvPr id="0" name=""/>
        <dsp:cNvSpPr/>
      </dsp:nvSpPr>
      <dsp:spPr>
        <a:xfrm>
          <a:off x="5830217" y="4306258"/>
          <a:ext cx="2579104" cy="37867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de Genero Institucional</a:t>
          </a:r>
          <a:endParaRPr lang="es-SV" sz="1400" kern="1200" dirty="0">
            <a:latin typeface="Arial Narrow" panose="020B0606020202030204" pitchFamily="34" charset="0"/>
          </a:endParaRPr>
        </a:p>
      </dsp:txBody>
      <dsp:txXfrm>
        <a:off x="5848702" y="4324743"/>
        <a:ext cx="2542134" cy="341706"/>
      </dsp:txXfrm>
    </dsp:sp>
    <dsp:sp modelId="{F212C325-C9D0-4BD7-B6B9-AD800295B9BD}">
      <dsp:nvSpPr>
        <dsp:cNvPr id="0" name=""/>
        <dsp:cNvSpPr/>
      </dsp:nvSpPr>
      <dsp:spPr>
        <a:xfrm>
          <a:off x="2878970" y="2154946"/>
          <a:ext cx="2792125"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Consejo Nacional de Seguridad Vial (CONASEVI)</a:t>
          </a:r>
          <a:endParaRPr lang="es-SV" sz="1400" kern="1200" dirty="0">
            <a:latin typeface="Arial Narrow" panose="020B0606020202030204" pitchFamily="34" charset="0"/>
          </a:endParaRPr>
        </a:p>
      </dsp:txBody>
      <dsp:txXfrm>
        <a:off x="2897474" y="2173450"/>
        <a:ext cx="2755117" cy="342038"/>
      </dsp:txXfrm>
    </dsp:sp>
    <dsp:sp modelId="{30CE0BDA-FFA3-43D0-BB70-4AF749B9D53A}">
      <dsp:nvSpPr>
        <dsp:cNvPr id="0" name=""/>
        <dsp:cNvSpPr/>
      </dsp:nvSpPr>
      <dsp:spPr>
        <a:xfrm>
          <a:off x="5830295" y="2154946"/>
          <a:ext cx="2792125"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de Acceso a la Información Pública</a:t>
          </a:r>
          <a:endParaRPr lang="es-SV" sz="1400" kern="1200" dirty="0">
            <a:latin typeface="Arial Narrow" panose="020B0606020202030204" pitchFamily="34" charset="0"/>
          </a:endParaRPr>
        </a:p>
      </dsp:txBody>
      <dsp:txXfrm>
        <a:off x="5848799" y="2173450"/>
        <a:ext cx="2755117" cy="342038"/>
      </dsp:txXfrm>
    </dsp:sp>
    <dsp:sp modelId="{0E755573-6BB2-40FA-8C41-C968D53E4C98}">
      <dsp:nvSpPr>
        <dsp:cNvPr id="0" name=""/>
        <dsp:cNvSpPr/>
      </dsp:nvSpPr>
      <dsp:spPr>
        <a:xfrm>
          <a:off x="3117958" y="540829"/>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Secretaria del Consejo Directivo</a:t>
          </a:r>
          <a:endParaRPr lang="es-SV" sz="1400" kern="1200" dirty="0">
            <a:latin typeface="Arial Narrow" panose="020B0606020202030204" pitchFamily="34" charset="0"/>
          </a:endParaRPr>
        </a:p>
      </dsp:txBody>
      <dsp:txXfrm>
        <a:off x="3136462" y="559333"/>
        <a:ext cx="2516128" cy="342038"/>
      </dsp:txXfrm>
    </dsp:sp>
    <dsp:sp modelId="{2B3907E0-DC34-4223-A878-68E8CBFF25DD}">
      <dsp:nvSpPr>
        <dsp:cNvPr id="0" name=""/>
        <dsp:cNvSpPr/>
      </dsp:nvSpPr>
      <dsp:spPr>
        <a:xfrm>
          <a:off x="5830295" y="540829"/>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Unidad de Auditoría Interna</a:t>
          </a:r>
          <a:endParaRPr lang="es-SV" sz="1400" kern="1200" dirty="0">
            <a:latin typeface="Arial Narrow" panose="020B0606020202030204" pitchFamily="34" charset="0"/>
          </a:endParaRPr>
        </a:p>
      </dsp:txBody>
      <dsp:txXfrm>
        <a:off x="5848799" y="559333"/>
        <a:ext cx="2516128" cy="342038"/>
      </dsp:txXfrm>
    </dsp:sp>
    <dsp:sp modelId="{5B77B8A2-0EB2-49DF-B7C0-836547CBBD22}">
      <dsp:nvSpPr>
        <dsp:cNvPr id="0" name=""/>
        <dsp:cNvSpPr/>
      </dsp:nvSpPr>
      <dsp:spPr>
        <a:xfrm>
          <a:off x="3117958" y="1079075"/>
          <a:ext cx="2553136" cy="379046"/>
        </a:xfrm>
        <a:prstGeom prst="roundRect">
          <a:avLst/>
        </a:prstGeom>
        <a:solidFill>
          <a:schemeClr val="accent1">
            <a:lumMod val="40000"/>
            <a:lumOff val="60000"/>
          </a:schemeClr>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SV" sz="1400" kern="1200" dirty="0" smtClean="0">
              <a:latin typeface="Arial Narrow" panose="020B0606020202030204" pitchFamily="34" charset="0"/>
              <a:hlinkClick xmlns:r="http://schemas.openxmlformats.org/officeDocument/2006/relationships" r:id="" action="ppaction://hlinksldjump"/>
            </a:rPr>
            <a:t>Gerencia de Adquisiciones y Contrataciones</a:t>
          </a:r>
          <a:endParaRPr lang="es-SV" sz="1400" kern="1200" dirty="0">
            <a:latin typeface="Arial Narrow" panose="020B0606020202030204" pitchFamily="34" charset="0"/>
          </a:endParaRPr>
        </a:p>
      </dsp:txBody>
      <dsp:txXfrm>
        <a:off x="3136462" y="1097579"/>
        <a:ext cx="2516128" cy="342038"/>
      </dsp:txXfrm>
    </dsp:sp>
    <dsp:sp modelId="{92FCF205-A3F3-4413-A152-E4C2465BA909}">
      <dsp:nvSpPr>
        <dsp:cNvPr id="0" name=""/>
        <dsp:cNvSpPr/>
      </dsp:nvSpPr>
      <dsp:spPr>
        <a:xfrm>
          <a:off x="492697" y="284214"/>
          <a:ext cx="1885006" cy="736070"/>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ES" sz="1700" b="1" u="sng" kern="1200" dirty="0" smtClean="0">
              <a:ln w="0"/>
              <a:effectLst>
                <a:outerShdw blurRad="38100" dist="19050" dir="2700000" algn="tl" rotWithShape="0">
                  <a:schemeClr val="dk1">
                    <a:alpha val="40000"/>
                  </a:schemeClr>
                </a:outerShdw>
              </a:effectLst>
            </a:rPr>
            <a:t>ORGANIGRAMA FONAT VIGENTE 2020</a:t>
          </a:r>
          <a:endParaRPr lang="es-ES" sz="1700" b="1" u="sng" kern="1200" cap="none" spc="0" dirty="0">
            <a:ln w="0"/>
            <a:solidFill>
              <a:schemeClr val="tx1"/>
            </a:solidFill>
            <a:effectLst>
              <a:outerShdw blurRad="38100" dist="19050" dir="2700000" algn="tl" rotWithShape="0">
                <a:schemeClr val="dk1">
                  <a:alpha val="40000"/>
                </a:schemeClr>
              </a:outerShdw>
            </a:effectLst>
          </a:endParaRPr>
        </a:p>
      </dsp:txBody>
      <dsp:txXfrm>
        <a:off x="492697" y="284214"/>
        <a:ext cx="1885006" cy="73607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6" name="Marcador de pie de página 5">
            <a:extLst>
              <a:ext uri="{FF2B5EF4-FFF2-40B4-BE49-F238E27FC236}">
                <a16:creationId xmlns=""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8" name="Marcador de pie de página 7">
            <a:extLst>
              <a:ext uri="{FF2B5EF4-FFF2-40B4-BE49-F238E27FC236}">
                <a16:creationId xmlns=""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4" name="Marcador de pie de página 3">
            <a:extLst>
              <a:ext uri="{FF2B5EF4-FFF2-40B4-BE49-F238E27FC236}">
                <a16:creationId xmlns=""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3" name="Marcador de pie de página 2">
            <a:extLst>
              <a:ext uri="{FF2B5EF4-FFF2-40B4-BE49-F238E27FC236}">
                <a16:creationId xmlns=""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6" name="Marcador de pie de página 5">
            <a:extLst>
              <a:ext uri="{FF2B5EF4-FFF2-40B4-BE49-F238E27FC236}">
                <a16:creationId xmlns=""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16/10/2020</a:t>
            </a:fld>
            <a:endParaRPr lang="es-SV"/>
          </a:p>
        </p:txBody>
      </p:sp>
      <p:sp>
        <p:nvSpPr>
          <p:cNvPr id="6" name="Marcador de pie de página 5">
            <a:extLst>
              <a:ext uri="{FF2B5EF4-FFF2-40B4-BE49-F238E27FC236}">
                <a16:creationId xmlns=""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16/10/2020</a:t>
            </a:fld>
            <a:endParaRPr lang="es-SV"/>
          </a:p>
        </p:txBody>
      </p:sp>
      <p:sp>
        <p:nvSpPr>
          <p:cNvPr id="5" name="Marcador de pie de página 4">
            <a:extLst>
              <a:ext uri="{FF2B5EF4-FFF2-40B4-BE49-F238E27FC236}">
                <a16:creationId xmlns=""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4701862" y="6350"/>
            <a:ext cx="749013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2522580" y="1111141"/>
            <a:ext cx="7148603" cy="4339650"/>
          </a:xfrm>
          <a:prstGeom prst="rect">
            <a:avLst/>
          </a:prstGeom>
          <a:noFill/>
        </p:spPr>
        <p:txBody>
          <a:bodyPr wrap="square" rtlCol="0">
            <a:spAutoFit/>
          </a:bodyPr>
          <a:lstStyle/>
          <a:p>
            <a:pPr algn="just"/>
            <a:r>
              <a:rPr lang="es-MX" sz="2400" dirty="0" smtClean="0">
                <a:latin typeface="Bembo Std" panose="02020605060306020A03" pitchFamily="18" charset="0"/>
              </a:rPr>
              <a:t>Es la unidad responsable </a:t>
            </a:r>
            <a:r>
              <a:rPr lang="es-SV" sz="2400" dirty="0" smtClean="0">
                <a:latin typeface="Bembo Std" panose="02020605060306020A03" pitchFamily="18" charset="0"/>
              </a:rPr>
              <a:t>dar </a:t>
            </a:r>
            <a:r>
              <a:rPr lang="es-SV" sz="2400" dirty="0">
                <a:latin typeface="Bembo Std" panose="02020605060306020A03" pitchFamily="18" charset="0"/>
              </a:rPr>
              <a:t>cumplimiento a las funciones y atribuciones establecidas en la Ley de Acceso a la Información Pública, a fin de contribuir con la transparencia de las actuaciones de la Institución. </a:t>
            </a:r>
            <a:endParaRPr lang="es-MX" sz="2400" dirty="0" smtClean="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Nombre del responsable: Licda. Jaqueline Carolina Portillo Muñoz</a:t>
            </a:r>
            <a:r>
              <a:rPr lang="es-SV" sz="1100" dirty="0" smtClean="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0</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2453883" y="1240780"/>
            <a:ext cx="7285997" cy="4832092"/>
          </a:xfrm>
          <a:prstGeom prst="rect">
            <a:avLst/>
          </a:prstGeom>
          <a:noFill/>
        </p:spPr>
        <p:txBody>
          <a:bodyPr wrap="square" rtlCol="0">
            <a:spAutoFit/>
          </a:bodyPr>
          <a:lstStyle/>
          <a:p>
            <a:pPr algn="just"/>
            <a:r>
              <a:rPr lang="es-MX" sz="2400" dirty="0" smtClean="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smtClean="0">
                <a:latin typeface="Bembo Std" panose="02020605060306020A03" pitchFamily="18" charset="0"/>
              </a:rPr>
              <a:t>Nombre del responsable: Licda y Msc. María Paola Bardi de Acosta</a:t>
            </a:r>
            <a:r>
              <a:rPr lang="es-SV" sz="1100" dirty="0" smtClean="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0</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764405" y="1117773"/>
            <a:ext cx="7090023" cy="5555090"/>
          </a:xfrm>
          <a:prstGeom prst="rect">
            <a:avLst/>
          </a:prstGeom>
          <a:noFill/>
        </p:spPr>
        <p:txBody>
          <a:bodyPr wrap="square" rtlCol="0">
            <a:spAutoFit/>
          </a:bodyPr>
          <a:lstStyle/>
          <a:p>
            <a:pPr algn="just"/>
            <a:r>
              <a:rPr lang="es-MX" sz="2400" dirty="0" smtClean="0">
                <a:latin typeface="Bembo Std" panose="02020605060306020A03" pitchFamily="18" charset="0"/>
              </a:rPr>
              <a:t>Es la unidad responsable de </a:t>
            </a:r>
            <a:r>
              <a:rPr lang="es-SV" sz="2400" dirty="0" smtClean="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400" dirty="0" smtClean="0">
              <a:latin typeface="Bembo Std" panose="02020605060306020A03" pitchFamily="18" charset="0"/>
            </a:endParaRPr>
          </a:p>
          <a:p>
            <a:pPr algn="just"/>
            <a:r>
              <a:rPr lang="es-SV" sz="2000" dirty="0" smtClean="0">
                <a:latin typeface="Bembo Std" panose="02020605060306020A03" pitchFamily="18" charset="0"/>
              </a:rPr>
              <a:t>Nombre del responsable: Dra. Luz Marina Araujo Serpas. </a:t>
            </a:r>
            <a:r>
              <a:rPr lang="es-SV" sz="1000" dirty="0" smtClean="0">
                <a:latin typeface="Bembo Std" panose="02020605060306020A03" pitchFamily="18" charset="0"/>
              </a:rPr>
              <a:t>(Nombrada 10/02/2020)</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2</a:t>
            </a:r>
          </a:p>
          <a:p>
            <a:pPr algn="just"/>
            <a:r>
              <a:rPr lang="es-SV" sz="2000" dirty="0" smtClean="0">
                <a:latin typeface="Bembo Std" panose="02020605060306020A03" pitchFamily="18" charset="0"/>
              </a:rPr>
              <a:t>Hombres: 0</a:t>
            </a:r>
          </a:p>
          <a:p>
            <a:pPr algn="just"/>
            <a:endParaRPr lang="es-SV" sz="2000" dirty="0" smtClean="0"/>
          </a:p>
          <a:p>
            <a:pPr algn="just"/>
            <a:r>
              <a:rPr lang="es-SV" sz="2000" dirty="0" smtClean="0"/>
              <a:t>Total de empleados: 2</a:t>
            </a:r>
            <a:endParaRPr lang="es-SV" sz="2000" dirty="0"/>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651615" y="925275"/>
            <a:ext cx="7555832" cy="5940088"/>
          </a:xfrm>
          <a:prstGeom prst="rect">
            <a:avLst/>
          </a:prstGeom>
          <a:noFill/>
        </p:spPr>
        <p:txBody>
          <a:bodyPr wrap="square" rtlCol="0">
            <a:spAutoFit/>
          </a:bodyPr>
          <a:lstStyle/>
          <a:p>
            <a:pPr algn="just"/>
            <a:r>
              <a:rPr lang="es-MX" sz="2400" dirty="0">
                <a:latin typeface="Bembo Std" panose="02020605060306020A03" pitchFamily="18" charset="0"/>
              </a:rPr>
              <a:t>Es la </a:t>
            </a:r>
            <a:r>
              <a:rPr lang="es-MX" sz="2400" dirty="0" smtClean="0">
                <a:latin typeface="Bembo Std" panose="02020605060306020A03" pitchFamily="18" charset="0"/>
              </a:rPr>
              <a:t>unidad responsable </a:t>
            </a:r>
            <a:r>
              <a:rPr lang="es-MX" sz="2400" dirty="0">
                <a:latin typeface="Bembo Std" panose="02020605060306020A03" pitchFamily="18" charset="0"/>
              </a:rPr>
              <a:t>de </a:t>
            </a:r>
            <a:r>
              <a:rPr lang="es-SV" sz="2400" dirty="0">
                <a:latin typeface="Bembo Std" panose="02020605060306020A03" pitchFamily="18" charset="0"/>
              </a:rPr>
              <a:t>brindar asistencia técnica jurídica al personal de la institución en aquellos asuntos que lo requieran, así como diligencias jurídicamente los procesos de solicitudes de beneficiarios y elaborar los proyectos de resoluciones aprobando o denegando la prestación económica de las solicitudes por reclamos a causa de un </a:t>
            </a:r>
            <a:r>
              <a:rPr lang="es-SV" sz="2400" dirty="0" smtClean="0">
                <a:latin typeface="Bembo Std" panose="02020605060306020A03" pitchFamily="18" charset="0"/>
              </a:rPr>
              <a:t>siniestro </a:t>
            </a:r>
            <a:r>
              <a:rPr lang="es-SV" sz="2400" dirty="0">
                <a:latin typeface="Bembo Std" panose="02020605060306020A03" pitchFamily="18" charset="0"/>
              </a:rPr>
              <a:t>de tránsito, interpuestos por las víctimas o beneficiarios, con base en el respeto del principio de legalidad. </a:t>
            </a:r>
          </a:p>
          <a:p>
            <a:pPr algn="just"/>
            <a:endParaRPr lang="es-SV" sz="2400" dirty="0" smtClean="0">
              <a:latin typeface="Bembo Std" panose="02020605060306020A03" pitchFamily="18" charset="0"/>
            </a:endParaRPr>
          </a:p>
          <a:p>
            <a:pPr algn="just"/>
            <a:r>
              <a:rPr lang="es-SV" sz="2000" dirty="0" smtClean="0">
                <a:latin typeface="Bembo Std" panose="02020605060306020A03" pitchFamily="18" charset="0"/>
              </a:rPr>
              <a:t>Nombre del responsable: Licda. Diana Elizabeth Ruiz Pineda </a:t>
            </a:r>
            <a:r>
              <a:rPr lang="es-SV" sz="1100" dirty="0" smtClean="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2</a:t>
            </a:r>
          </a:p>
          <a:p>
            <a:pPr algn="just"/>
            <a:r>
              <a:rPr lang="es-SV" sz="2000" dirty="0" smtClean="0">
                <a:latin typeface="Bembo Std" panose="02020605060306020A03" pitchFamily="18" charset="0"/>
              </a:rPr>
              <a:t>Hombres: 3</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5</a:t>
            </a:r>
            <a:endParaRPr lang="es-SV" sz="2000" dirty="0">
              <a:latin typeface="Bembo Std" panose="02020605060306020A03" pitchFamily="18" charset="0"/>
            </a:endParaRPr>
          </a:p>
        </p:txBody>
      </p:sp>
    </p:spTree>
    <p:extLst>
      <p:ext uri="{BB962C8B-B14F-4D97-AF65-F5344CB8AC3E}">
        <p14:creationId xmlns:p14="http://schemas.microsoft.com/office/powerpoint/2010/main" val="2237300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543946" y="1210613"/>
            <a:ext cx="7653087" cy="4524315"/>
          </a:xfrm>
          <a:prstGeom prst="rect">
            <a:avLst/>
          </a:prstGeom>
          <a:noFill/>
        </p:spPr>
        <p:txBody>
          <a:bodyPr wrap="square" rtlCol="0">
            <a:spAutoFit/>
          </a:bodyPr>
          <a:lstStyle/>
          <a:p>
            <a:pPr algn="just"/>
            <a:r>
              <a:rPr lang="es-MX" sz="2400" dirty="0">
                <a:latin typeface="Bembo Std" panose="02020605060306020A03" pitchFamily="18" charset="0"/>
              </a:rPr>
              <a:t>Es la </a:t>
            </a:r>
            <a:r>
              <a:rPr lang="es-MX" sz="2400" dirty="0" smtClean="0">
                <a:latin typeface="Bembo Std" panose="02020605060306020A03" pitchFamily="18" charset="0"/>
              </a:rPr>
              <a:t>unidad responsable de </a:t>
            </a:r>
            <a:r>
              <a:rPr lang="es-SV" sz="2400" dirty="0">
                <a:latin typeface="Bembo Std" panose="02020605060306020A03" pitchFamily="18" charset="0"/>
              </a:rPr>
              <a:t>p</a:t>
            </a:r>
            <a:r>
              <a:rPr lang="es-SV" sz="2400" dirty="0" smtClean="0">
                <a:latin typeface="Bembo Std" panose="02020605060306020A03" pitchFamily="18" charset="0"/>
              </a:rPr>
              <a:t>lanear</a:t>
            </a:r>
            <a:r>
              <a:rPr lang="es-SV" sz="2400" dirty="0">
                <a:latin typeface="Bembo Std" panose="02020605060306020A03" pitchFamily="18" charset="0"/>
              </a:rPr>
              <a:t>, organizar, direccionar y controlar </a:t>
            </a:r>
            <a:r>
              <a:rPr lang="es-SV" sz="2400" dirty="0" smtClean="0">
                <a:latin typeface="Bembo Std" panose="02020605060306020A03" pitchFamily="18" charset="0"/>
              </a:rPr>
              <a:t>toda </a:t>
            </a:r>
            <a:r>
              <a:rPr lang="es-SV" sz="2400" dirty="0">
                <a:latin typeface="Bembo Std" panose="02020605060306020A03" pitchFamily="18" charset="0"/>
              </a:rPr>
              <a:t>la actividad relacionada a la promoción del trabajo institucional a través de los medios de comunicación y redes sociales; con el propósito de posicionar positivamente a la institución en la opinión pública nacional e internacional </a:t>
            </a:r>
            <a:r>
              <a:rPr lang="es-SV" sz="2400" dirty="0" smtClean="0">
                <a:latin typeface="Bembo Std" panose="02020605060306020A03" pitchFamily="18" charset="0"/>
              </a:rPr>
              <a:t>. </a:t>
            </a:r>
            <a:endParaRPr lang="es-SV" sz="2400" dirty="0">
              <a:latin typeface="Bembo Std" panose="02020605060306020A03" pitchFamily="18" charset="0"/>
            </a:endParaRPr>
          </a:p>
          <a:p>
            <a:pPr algn="just"/>
            <a:r>
              <a:rPr lang="es-SV" sz="2400" dirty="0" smtClean="0">
                <a:latin typeface="Bembo Std" panose="02020605060306020A03" pitchFamily="18" charset="0"/>
              </a:rPr>
              <a:t/>
            </a:r>
            <a:br>
              <a:rPr lang="es-SV" sz="2400" dirty="0" smtClean="0">
                <a:latin typeface="Bembo Std" panose="02020605060306020A03" pitchFamily="18" charset="0"/>
              </a:rPr>
            </a:br>
            <a:endParaRPr lang="es-SV" sz="2400" dirty="0" smtClean="0">
              <a:latin typeface="Bembo Std" panose="02020605060306020A03" pitchFamily="18" charset="0"/>
            </a:endParaRPr>
          </a:p>
          <a:p>
            <a:pPr algn="just"/>
            <a:r>
              <a:rPr lang="es-SV" sz="2000" dirty="0" smtClean="0">
                <a:latin typeface="Bembo Std" panose="02020605060306020A03" pitchFamily="18" charset="0"/>
              </a:rPr>
              <a:t>Nombre del responsable: Licda. y Mba. Lezzy Méndez </a:t>
            </a:r>
            <a:r>
              <a:rPr lang="es-SV" sz="1000" dirty="0" smtClean="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3356987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524315"/>
          </a:xfrm>
          <a:prstGeom prst="rect">
            <a:avLst/>
          </a:prstGeom>
          <a:noFill/>
        </p:spPr>
        <p:txBody>
          <a:bodyPr wrap="square" rtlCol="0">
            <a:spAutoFit/>
          </a:bodyPr>
          <a:lstStyle/>
          <a:p>
            <a:pPr algn="just"/>
            <a:r>
              <a:rPr lang="es-MX" sz="2400" dirty="0">
                <a:latin typeface="Bembo Std" panose="02020605060306020A03" pitchFamily="18" charset="0"/>
              </a:rPr>
              <a:t>Es la </a:t>
            </a:r>
            <a:r>
              <a:rPr lang="es-MX" sz="2400" dirty="0" smtClean="0">
                <a:latin typeface="Bembo Std" panose="02020605060306020A03" pitchFamily="18" charset="0"/>
              </a:rPr>
              <a:t>unidad responsable </a:t>
            </a:r>
            <a:r>
              <a:rPr lang="es-SV" sz="2400" dirty="0" smtClean="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smtClean="0">
              <a:latin typeface="Bembo Std" panose="02020605060306020A03" pitchFamily="18" charset="0"/>
            </a:endParaRPr>
          </a:p>
          <a:p>
            <a:pPr algn="just"/>
            <a:r>
              <a:rPr lang="es-SV" sz="2000" dirty="0" smtClean="0">
                <a:latin typeface="Bembo Std" panose="02020605060306020A03" pitchFamily="18" charset="0"/>
              </a:rPr>
              <a:t>Nombre del responsable: Lic. José Rolando Carranza Olivo</a:t>
            </a:r>
          </a:p>
          <a:p>
            <a:pPr algn="just"/>
            <a:endParaRPr lang="es-SV" sz="2000" dirty="0">
              <a:latin typeface="Bembo Std" panose="02020605060306020A03" pitchFamily="18" charset="0"/>
            </a:endParaRPr>
          </a:p>
          <a:p>
            <a:r>
              <a:rPr lang="es-SV" sz="2000" dirty="0" smtClean="0">
                <a:latin typeface="Bembo Std" panose="02020605060306020A03" pitchFamily="18" charset="0"/>
              </a:rPr>
              <a:t>Integran el comité ad-honorem</a:t>
            </a:r>
          </a:p>
          <a:p>
            <a:r>
              <a:rPr lang="es-SV" sz="2000" dirty="0" smtClean="0">
                <a:latin typeface="Bembo Std" panose="02020605060306020A03" pitchFamily="18" charset="0"/>
              </a:rPr>
              <a:t>Mujeres: </a:t>
            </a:r>
            <a:r>
              <a:rPr lang="es-SV" sz="2000" dirty="0">
                <a:latin typeface="Bembo Std" panose="02020605060306020A03" pitchFamily="18" charset="0"/>
              </a:rPr>
              <a:t>2</a:t>
            </a:r>
            <a:r>
              <a:rPr lang="es-SV" sz="2000" dirty="0" smtClean="0">
                <a:latin typeface="Bembo Std" panose="02020605060306020A03" pitchFamily="18" charset="0"/>
              </a:rPr>
              <a:t>       Hombres:  4</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6</a:t>
            </a:r>
            <a:endParaRPr lang="es-SV" sz="2000" dirty="0">
              <a:latin typeface="Bembo Std" panose="02020605060306020A03" pitchFamily="18" charset="0"/>
            </a:endParaRPr>
          </a:p>
        </p:txBody>
      </p:sp>
    </p:spTree>
    <p:extLst>
      <p:ext uri="{BB962C8B-B14F-4D97-AF65-F5344CB8AC3E}">
        <p14:creationId xmlns:p14="http://schemas.microsoft.com/office/powerpoint/2010/main" val="3845134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GENERO INSTITUCIONAL</a:t>
            </a:r>
            <a:endParaRPr lang="es-SV" sz="3200" dirty="0"/>
          </a:p>
        </p:txBody>
      </p:sp>
      <p:sp>
        <p:nvSpPr>
          <p:cNvPr id="4" name="CuadroTexto 3"/>
          <p:cNvSpPr txBox="1"/>
          <p:nvPr/>
        </p:nvSpPr>
        <p:spPr>
          <a:xfrm>
            <a:off x="1417218" y="1105838"/>
            <a:ext cx="8038018" cy="4154984"/>
          </a:xfrm>
          <a:prstGeom prst="rect">
            <a:avLst/>
          </a:prstGeom>
          <a:noFill/>
        </p:spPr>
        <p:txBody>
          <a:bodyPr wrap="square" rtlCol="0">
            <a:spAutoFit/>
          </a:bodyPr>
          <a:lstStyle/>
          <a:p>
            <a:pPr algn="just"/>
            <a:r>
              <a:rPr lang="es-MX" sz="3200" dirty="0">
                <a:latin typeface="Bembo Std" panose="02020605060306020A03" pitchFamily="18" charset="0"/>
              </a:rPr>
              <a:t>Es la </a:t>
            </a:r>
            <a:r>
              <a:rPr lang="es-MX" sz="3200" dirty="0" smtClean="0">
                <a:latin typeface="Bembo Std" panose="02020605060306020A03" pitchFamily="18" charset="0"/>
              </a:rPr>
              <a:t>unidad responsable de </a:t>
            </a:r>
            <a:r>
              <a:rPr lang="es-SV" sz="3200" dirty="0" smtClean="0">
                <a:latin typeface="Bembo Std" panose="02020605060306020A03" pitchFamily="18" charset="0"/>
              </a:rPr>
              <a:t>la implementación de la Política Institucional de Equidad e Igualdad de Género en el FONAT.</a:t>
            </a:r>
            <a:endParaRPr lang="es-MX" sz="3200" dirty="0" smtClean="0">
              <a:latin typeface="Bembo Std" panose="02020605060306020A03" pitchFamily="18" charset="0"/>
            </a:endParaRPr>
          </a:p>
          <a:p>
            <a:pPr algn="just"/>
            <a:r>
              <a:rPr lang="es-SV" sz="2400" dirty="0" smtClean="0">
                <a:latin typeface="Bembo Std" panose="02020605060306020A03" pitchFamily="18" charset="0"/>
              </a:rPr>
              <a:t/>
            </a:r>
            <a:br>
              <a:rPr lang="es-SV" sz="2400" dirty="0" smtClean="0">
                <a:latin typeface="Bembo Std" panose="02020605060306020A03" pitchFamily="18" charset="0"/>
              </a:rPr>
            </a:br>
            <a:endParaRPr lang="es-SV" sz="2400" dirty="0" smtClean="0">
              <a:latin typeface="Bembo Std" panose="02020605060306020A03" pitchFamily="18" charset="0"/>
            </a:endParaRPr>
          </a:p>
          <a:p>
            <a:pPr algn="just"/>
            <a:r>
              <a:rPr lang="es-SV" sz="2000" dirty="0" smtClean="0">
                <a:latin typeface="Bembo Std" panose="02020605060306020A03" pitchFamily="18" charset="0"/>
              </a:rPr>
              <a:t>Nombre del responsable: Cenia Magaly Macal de Monterrosa </a:t>
            </a:r>
            <a:r>
              <a:rPr lang="es-SV" sz="1400" dirty="0" smtClean="0">
                <a:latin typeface="Bembo Std" panose="02020605060306020A03" pitchFamily="18" charset="0"/>
              </a:rPr>
              <a:t>(Ad Honorem)</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5</a:t>
            </a:r>
          </a:p>
          <a:p>
            <a:pPr algn="just"/>
            <a:r>
              <a:rPr lang="es-SV" sz="2000" dirty="0" smtClean="0">
                <a:latin typeface="Bembo Std" panose="02020605060306020A03" pitchFamily="18" charset="0"/>
              </a:rPr>
              <a:t>Hombres: 1</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6</a:t>
            </a:r>
            <a:endParaRPr lang="es-SV" sz="2000" dirty="0">
              <a:latin typeface="Bembo Std" panose="02020605060306020A03" pitchFamily="18" charset="0"/>
            </a:endParaRPr>
          </a:p>
        </p:txBody>
      </p:sp>
    </p:spTree>
    <p:extLst>
      <p:ext uri="{BB962C8B-B14F-4D97-AF65-F5344CB8AC3E}">
        <p14:creationId xmlns:p14="http://schemas.microsoft.com/office/powerpoint/2010/main" val="3168957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1306734" y="927279"/>
            <a:ext cx="7256844" cy="5755422"/>
          </a:xfrm>
          <a:prstGeom prst="rect">
            <a:avLst/>
          </a:prstGeom>
          <a:noFill/>
        </p:spPr>
        <p:txBody>
          <a:bodyPr wrap="square" rtlCol="0">
            <a:spAutoFit/>
          </a:bodyPr>
          <a:lstStyle/>
          <a:p>
            <a:pPr algn="just"/>
            <a:r>
              <a:rPr lang="es-MX" sz="2000" dirty="0">
                <a:latin typeface="Bembo Std" panose="02020605060306020A03" pitchFamily="18" charset="0"/>
              </a:rPr>
              <a:t>Es la </a:t>
            </a:r>
            <a:r>
              <a:rPr lang="es-MX" sz="2000" dirty="0" smtClean="0">
                <a:latin typeface="Bembo Std" panose="02020605060306020A03" pitchFamily="18" charset="0"/>
              </a:rPr>
              <a:t>unidad responsable del </a:t>
            </a:r>
            <a:r>
              <a:rPr lang="es-SV" sz="2000" dirty="0" smtClean="0">
                <a:latin typeface="Bembo Std" panose="02020605060306020A03" pitchFamily="18" charset="0"/>
              </a:rPr>
              <a:t>diseño, implementación </a:t>
            </a:r>
            <a:r>
              <a:rPr lang="es-SV" sz="2000" dirty="0">
                <a:latin typeface="Bembo Std" panose="02020605060306020A03" pitchFamily="18" charset="0"/>
              </a:rPr>
              <a:t>y seguimiento a </a:t>
            </a:r>
            <a:r>
              <a:rPr lang="es-SV" sz="2000" dirty="0" smtClean="0">
                <a:latin typeface="Bembo Std" panose="02020605060306020A03" pitchFamily="18" charset="0"/>
              </a:rPr>
              <a:t>la gestión documental </a:t>
            </a:r>
            <a:r>
              <a:rPr lang="es-SV" sz="2000" dirty="0">
                <a:latin typeface="Bembo Std" panose="02020605060306020A03" pitchFamily="18" charset="0"/>
              </a:rPr>
              <a:t>aplicando los lineamientos  </a:t>
            </a:r>
            <a:r>
              <a:rPr lang="es-SV" sz="2000" dirty="0" smtClean="0">
                <a:latin typeface="Bembo Std" panose="02020605060306020A03" pitchFamily="18" charset="0"/>
              </a:rPr>
              <a:t>técnicos </a:t>
            </a:r>
            <a:r>
              <a:rPr lang="es-SV" sz="2000" dirty="0">
                <a:latin typeface="Bembo Std" panose="02020605060306020A03" pitchFamily="18" charset="0"/>
              </a:rPr>
              <a:t>en materia de </a:t>
            </a:r>
            <a:r>
              <a:rPr lang="es-SV" sz="2000" dirty="0" smtClean="0">
                <a:latin typeface="Bembo Std" panose="02020605060306020A03" pitchFamily="18" charset="0"/>
              </a:rPr>
              <a:t>archivo </a:t>
            </a:r>
            <a:r>
              <a:rPr lang="es-SV" sz="2000" dirty="0">
                <a:latin typeface="Bembo Std" panose="02020605060306020A03" pitchFamily="18" charset="0"/>
              </a:rPr>
              <a:t>previstos en </a:t>
            </a:r>
            <a:r>
              <a:rPr lang="es-SV" sz="2000" dirty="0" smtClean="0">
                <a:latin typeface="Bembo Std" panose="02020605060306020A03" pitchFamily="18" charset="0"/>
              </a:rPr>
              <a:t>la </a:t>
            </a:r>
            <a:r>
              <a:rPr lang="es-SV" sz="2000" dirty="0">
                <a:latin typeface="Bembo Std" panose="02020605060306020A03" pitchFamily="18" charset="0"/>
              </a:rPr>
              <a:t>Ley de Acceso a </a:t>
            </a:r>
            <a:r>
              <a:rPr lang="es-SV" sz="2000" dirty="0" smtClean="0">
                <a:latin typeface="Bembo Std" panose="02020605060306020A03" pitchFamily="18" charset="0"/>
              </a:rPr>
              <a:t>la Información </a:t>
            </a:r>
            <a:r>
              <a:rPr lang="es-SV" sz="2000" dirty="0">
                <a:latin typeface="Bembo Std" panose="02020605060306020A03" pitchFamily="18" charset="0"/>
              </a:rPr>
              <a:t>Publica (LAIP)  </a:t>
            </a:r>
            <a:r>
              <a:rPr lang="es-SV" sz="2000" dirty="0" smtClean="0">
                <a:latin typeface="Bembo Std" panose="02020605060306020A03" pitchFamily="18" charset="0"/>
              </a:rPr>
              <a:t>y </a:t>
            </a:r>
            <a:r>
              <a:rPr lang="es-SV" sz="2000" dirty="0">
                <a:latin typeface="Bembo Std" panose="02020605060306020A03" pitchFamily="18" charset="0"/>
              </a:rPr>
              <a:t>emitidos par el instituto de Acceso a </a:t>
            </a:r>
            <a:r>
              <a:rPr lang="es-SV" sz="2000" dirty="0" smtClean="0">
                <a:latin typeface="Bembo Std" panose="02020605060306020A03" pitchFamily="18" charset="0"/>
              </a:rPr>
              <a:t>la Información </a:t>
            </a:r>
            <a:r>
              <a:rPr lang="es-SV" sz="2000" dirty="0">
                <a:latin typeface="Bembo Std" panose="02020605060306020A03" pitchFamily="18" charset="0"/>
              </a:rPr>
              <a:t>Publica </a:t>
            </a:r>
            <a:r>
              <a:rPr lang="es-SV" sz="2000" dirty="0" smtClean="0">
                <a:latin typeface="Bembo Std" panose="02020605060306020A03" pitchFamily="18" charset="0"/>
              </a:rPr>
              <a:t>(</a:t>
            </a:r>
            <a:r>
              <a:rPr lang="es-SV" sz="2000" dirty="0" err="1">
                <a:latin typeface="Bembo Std" panose="02020605060306020A03" pitchFamily="18" charset="0"/>
              </a:rPr>
              <a:t>L</a:t>
            </a:r>
            <a:r>
              <a:rPr lang="es-SV" sz="2000" dirty="0" err="1" smtClean="0">
                <a:latin typeface="Bembo Std" panose="02020605060306020A03" pitchFamily="18" charset="0"/>
              </a:rPr>
              <a:t>AlP</a:t>
            </a:r>
            <a:r>
              <a:rPr lang="es-SV" sz="2000" dirty="0">
                <a:latin typeface="Bembo Std" panose="02020605060306020A03" pitchFamily="18" charset="0"/>
              </a:rPr>
              <a:t>) a </a:t>
            </a:r>
            <a:r>
              <a:rPr lang="es-SV" sz="2000" dirty="0" smtClean="0">
                <a:latin typeface="Bembo Std" panose="02020605060306020A03" pitchFamily="18" charset="0"/>
              </a:rPr>
              <a:t>través </a:t>
            </a:r>
            <a:r>
              <a:rPr lang="es-SV" sz="2000" dirty="0">
                <a:latin typeface="Bembo Std" panose="02020605060306020A03" pitchFamily="18" charset="0"/>
              </a:rPr>
              <a:t>del Sistema  </a:t>
            </a:r>
            <a:r>
              <a:rPr lang="es-SV" sz="2000" dirty="0" smtClean="0">
                <a:latin typeface="Bembo Std" panose="02020605060306020A03" pitchFamily="18" charset="0"/>
              </a:rPr>
              <a:t>institucional </a:t>
            </a:r>
            <a:r>
              <a:rPr lang="es-SV" sz="2000" dirty="0">
                <a:latin typeface="Bembo Std" panose="02020605060306020A03" pitchFamily="18" charset="0"/>
              </a:rPr>
              <a:t>de Archivos (SIA) que </a:t>
            </a:r>
            <a:r>
              <a:rPr lang="es-SV" sz="2000" dirty="0" smtClean="0">
                <a:latin typeface="Bembo Std" panose="02020605060306020A03" pitchFamily="18" charset="0"/>
              </a:rPr>
              <a:t>comprende la integración </a:t>
            </a:r>
            <a:r>
              <a:rPr lang="es-SV" sz="2000" dirty="0">
                <a:latin typeface="Bembo Std" panose="02020605060306020A03" pitchFamily="18" charset="0"/>
              </a:rPr>
              <a:t>de los Archivos de </a:t>
            </a:r>
            <a:r>
              <a:rPr lang="es-SV" sz="2000" dirty="0" smtClean="0">
                <a:latin typeface="Bembo Std" panose="02020605060306020A03" pitchFamily="18" charset="0"/>
              </a:rPr>
              <a:t>Gestión</a:t>
            </a:r>
            <a:r>
              <a:rPr lang="es-SV" sz="2000" dirty="0">
                <a:latin typeface="Bembo Std" panose="02020605060306020A03" pitchFamily="18" charset="0"/>
              </a:rPr>
              <a:t>, </a:t>
            </a:r>
            <a:r>
              <a:rPr lang="es-SV" sz="2000" dirty="0" smtClean="0">
                <a:latin typeface="Bembo Std" panose="02020605060306020A03" pitchFamily="18" charset="0"/>
              </a:rPr>
              <a:t>Archivo </a:t>
            </a:r>
            <a:r>
              <a:rPr lang="es-SV" sz="2000" dirty="0">
                <a:latin typeface="Bembo Std" panose="02020605060306020A03" pitchFamily="18" charset="0"/>
              </a:rPr>
              <a:t>Central y Archivos </a:t>
            </a:r>
            <a:r>
              <a:rPr lang="es-SV" sz="2000" dirty="0" smtClean="0">
                <a:latin typeface="Bembo Std" panose="02020605060306020A03" pitchFamily="18" charset="0"/>
              </a:rPr>
              <a:t>Periféricos, </a:t>
            </a:r>
            <a:r>
              <a:rPr lang="es-SV" sz="2000" dirty="0">
                <a:latin typeface="Bembo Std" panose="02020605060306020A03" pitchFamily="18" charset="0"/>
              </a:rPr>
              <a:t>coordinando, asesorando, apoyando y </a:t>
            </a:r>
            <a:r>
              <a:rPr lang="es-SV" sz="2000" dirty="0" smtClean="0">
                <a:latin typeface="Bembo Std" panose="02020605060306020A03" pitchFamily="18" charset="0"/>
              </a:rPr>
              <a:t>supervisando la organización, conservación, administración, protección </a:t>
            </a:r>
            <a:r>
              <a:rPr lang="es-SV" sz="2000" dirty="0">
                <a:latin typeface="Bembo Std" panose="02020605060306020A03" pitchFamily="18" charset="0"/>
              </a:rPr>
              <a:t>y control del patrimonio documental  </a:t>
            </a:r>
            <a:r>
              <a:rPr lang="es-SV" sz="2000" dirty="0" smtClean="0">
                <a:latin typeface="Bembo Std" panose="02020605060306020A03" pitchFamily="18" charset="0"/>
              </a:rPr>
              <a:t>institucional </a:t>
            </a:r>
            <a:r>
              <a:rPr lang="es-SV" sz="2000" dirty="0">
                <a:latin typeface="Bembo Std" panose="02020605060306020A03" pitchFamily="18" charset="0"/>
              </a:rPr>
              <a:t>con el </a:t>
            </a:r>
            <a:r>
              <a:rPr lang="es-SV" sz="2000" dirty="0" smtClean="0">
                <a:latin typeface="Bembo Std" panose="02020605060306020A03" pitchFamily="18" charset="0"/>
              </a:rPr>
              <a:t>propósito </a:t>
            </a:r>
            <a:r>
              <a:rPr lang="es-SV" sz="2000" dirty="0">
                <a:latin typeface="Bembo Std" panose="02020605060306020A03" pitchFamily="18" charset="0"/>
              </a:rPr>
              <a:t>de fomentar </a:t>
            </a:r>
            <a:r>
              <a:rPr lang="es-SV" sz="2000" dirty="0" smtClean="0">
                <a:latin typeface="Bembo Std" panose="02020605060306020A03" pitchFamily="18" charset="0"/>
              </a:rPr>
              <a:t>la </a:t>
            </a:r>
            <a:r>
              <a:rPr lang="es-SV" sz="2000" dirty="0">
                <a:latin typeface="Bembo Std" panose="02020605060306020A03" pitchFamily="18" charset="0"/>
              </a:rPr>
              <a:t>transparencia y el acceso a </a:t>
            </a:r>
            <a:r>
              <a:rPr lang="es-SV" sz="2000" dirty="0" smtClean="0">
                <a:latin typeface="Bembo Std" panose="02020605060306020A03" pitchFamily="18" charset="0"/>
              </a:rPr>
              <a:t>la información </a:t>
            </a:r>
            <a:r>
              <a:rPr lang="es-SV" sz="2000" dirty="0">
                <a:latin typeface="Bembo Std" panose="02020605060306020A03" pitchFamily="18" charset="0"/>
              </a:rPr>
              <a:t>publica</a:t>
            </a:r>
            <a:r>
              <a:rPr lang="es-SV" sz="2000" dirty="0" smtClean="0">
                <a:latin typeface="Bembo Std" panose="02020605060306020A03" pitchFamily="18" charset="0"/>
              </a:rPr>
              <a:t>.</a:t>
            </a:r>
          </a:p>
          <a:p>
            <a:pPr algn="just"/>
            <a:r>
              <a:rPr lang="es-SV" sz="2400" dirty="0" smtClean="0">
                <a:latin typeface="Bembo Std" panose="02020605060306020A03" pitchFamily="18" charset="0"/>
              </a:rPr>
              <a:t/>
            </a:r>
            <a:br>
              <a:rPr lang="es-SV" sz="2400" dirty="0" smtClean="0">
                <a:latin typeface="Bembo Std" panose="02020605060306020A03" pitchFamily="18" charset="0"/>
              </a:rPr>
            </a:br>
            <a:r>
              <a:rPr lang="es-SV" sz="2000" dirty="0" smtClean="0">
                <a:latin typeface="Bembo Std" panose="02020605060306020A03" pitchFamily="18" charset="0"/>
              </a:rPr>
              <a:t>Nombre del responsable: Licda. María Esperanza Pineda </a:t>
            </a:r>
            <a:r>
              <a:rPr lang="es-SV" sz="1100" dirty="0" smtClean="0">
                <a:latin typeface="Bembo Std" panose="02020605060306020A03" pitchFamily="18" charset="0"/>
              </a:rPr>
              <a:t>(Nombrada 13/09/2018)</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1</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2</a:t>
            </a:r>
          </a:p>
          <a:p>
            <a:pPr algn="just"/>
            <a:endParaRPr lang="es-SV" sz="2400" dirty="0" smtClean="0"/>
          </a:p>
        </p:txBody>
      </p:sp>
    </p:spTree>
    <p:extLst>
      <p:ext uri="{BB962C8B-B14F-4D97-AF65-F5344CB8AC3E}">
        <p14:creationId xmlns:p14="http://schemas.microsoft.com/office/powerpoint/2010/main" val="4159134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382377" y="933055"/>
            <a:ext cx="7960094" cy="5970865"/>
          </a:xfrm>
          <a:prstGeom prst="rect">
            <a:avLst/>
          </a:prstGeom>
          <a:noFill/>
        </p:spPr>
        <p:txBody>
          <a:bodyPr wrap="square" rtlCol="0">
            <a:spAutoFit/>
          </a:bodyPr>
          <a:lstStyle/>
          <a:p>
            <a:pPr algn="just"/>
            <a:r>
              <a:rPr lang="es-MX" sz="2200" dirty="0">
                <a:latin typeface="Bembo Std" panose="02020605060306020A03" pitchFamily="18" charset="0"/>
              </a:rPr>
              <a:t>Es la </a:t>
            </a:r>
            <a:r>
              <a:rPr lang="es-MX" sz="2200" dirty="0" smtClean="0">
                <a:latin typeface="Bembo Std" panose="02020605060306020A03" pitchFamily="18" charset="0"/>
              </a:rPr>
              <a:t>unidad responsable</a:t>
            </a:r>
            <a:r>
              <a:rPr lang="es-SV" sz="2200" dirty="0" smtClean="0">
                <a:latin typeface="Bembo Std" panose="02020605060306020A03" pitchFamily="18" charset="0"/>
              </a:rPr>
              <a:t> </a:t>
            </a:r>
            <a:r>
              <a:rPr lang="es-SV" sz="2200" dirty="0">
                <a:latin typeface="Bembo Std" panose="02020605060306020A03" pitchFamily="18" charset="0"/>
              </a:rPr>
              <a:t>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endParaRPr lang="es-SV" sz="2200" dirty="0" smtClean="0">
              <a:latin typeface="Bembo Std" panose="02020605060306020A03" pitchFamily="18" charset="0"/>
            </a:endParaRPr>
          </a:p>
          <a:p>
            <a:pPr algn="just"/>
            <a:endParaRPr lang="es-SV" sz="2200" dirty="0" smtClean="0">
              <a:latin typeface="Bembo Std" panose="02020605060306020A03" pitchFamily="18" charset="0"/>
            </a:endParaRPr>
          </a:p>
          <a:p>
            <a:pPr algn="just"/>
            <a:r>
              <a:rPr lang="es-SV" sz="2000" dirty="0" smtClean="0">
                <a:latin typeface="Bembo Std" panose="02020605060306020A03" pitchFamily="18" charset="0"/>
              </a:rPr>
              <a:t>Nombre del responsable: MCR. Oscar Agustín Rodríguez Umaña. </a:t>
            </a:r>
            <a:r>
              <a:rPr lang="es-SV" sz="1100" dirty="0" smtClean="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1</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2</a:t>
            </a:r>
            <a:endParaRPr lang="es-SV" sz="2000" dirty="0">
              <a:latin typeface="Bembo Std" panose="02020605060306020A03" pitchFamily="18" charset="0"/>
            </a:endParaRPr>
          </a:p>
        </p:txBody>
      </p:sp>
    </p:spTree>
    <p:extLst>
      <p:ext uri="{BB962C8B-B14F-4D97-AF65-F5344CB8AC3E}">
        <p14:creationId xmlns:p14="http://schemas.microsoft.com/office/powerpoint/2010/main" val="2488340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1596166" y="1036597"/>
            <a:ext cx="7603959" cy="5601533"/>
          </a:xfrm>
          <a:prstGeom prst="rect">
            <a:avLst/>
          </a:prstGeom>
          <a:noFill/>
        </p:spPr>
        <p:txBody>
          <a:bodyPr wrap="square" rtlCol="0">
            <a:spAutoFit/>
          </a:bodyPr>
          <a:lstStyle/>
          <a:p>
            <a:pPr algn="just"/>
            <a:r>
              <a:rPr lang="es-MX" sz="2200" dirty="0">
                <a:latin typeface="Bembo Std" panose="02020605060306020A03" pitchFamily="18" charset="0"/>
              </a:rPr>
              <a:t>Es la </a:t>
            </a:r>
            <a:r>
              <a:rPr lang="es-MX" sz="2200" dirty="0" smtClean="0">
                <a:latin typeface="Bembo Std" panose="02020605060306020A03" pitchFamily="18" charset="0"/>
              </a:rPr>
              <a:t>unidad responsable de </a:t>
            </a:r>
            <a:r>
              <a:rPr lang="es-SV" sz="2400" dirty="0">
                <a:latin typeface="Bembo Std" panose="02020605060306020A03" pitchFamily="18" charset="0"/>
              </a:rPr>
              <a:t>d</a:t>
            </a:r>
            <a:r>
              <a:rPr lang="es-SV" sz="2400" dirty="0" smtClean="0">
                <a:latin typeface="Bembo Std" panose="02020605060306020A03" pitchFamily="18" charset="0"/>
              </a:rPr>
              <a:t>irigir</a:t>
            </a:r>
            <a:r>
              <a:rPr lang="es-SV" sz="2400" dirty="0">
                <a:latin typeface="Bembo Std" panose="02020605060306020A03" pitchFamily="18" charset="0"/>
              </a:rPr>
              <a:t>, coordinar, integrar y supervisar las actividades de presupuesto, tesorería y contabilidad gubernamental así como todas las actividades de apoyo logístico en materia de Atención al Beneficiario, </a:t>
            </a:r>
            <a:r>
              <a:rPr lang="es-SV" sz="2400" dirty="0" smtClean="0">
                <a:latin typeface="Bembo Std" panose="02020605060306020A03" pitchFamily="18" charset="0"/>
              </a:rPr>
              <a:t>Planificación y Recursos </a:t>
            </a:r>
            <a:r>
              <a:rPr lang="es-SV" sz="2400" dirty="0">
                <a:latin typeface="Bembo Std" panose="02020605060306020A03" pitchFamily="18" charset="0"/>
              </a:rPr>
              <a:t>Humanos, Servicios Generales, Vigilancia, Activo Fijo y suministros, propiciando un servicio oportuno a las diferentes unidades organizativas de la Institución garantizando el normal funcionamiento de las mismas, según legislación vigente aplicable. </a:t>
            </a:r>
            <a:endParaRPr lang="es-SV" sz="2400" dirty="0" smtClean="0">
              <a:latin typeface="Bembo Std" panose="02020605060306020A03" pitchFamily="18" charset="0"/>
            </a:endParaRPr>
          </a:p>
          <a:p>
            <a:pPr algn="just"/>
            <a:endParaRPr lang="es-SV" sz="2200" dirty="0" smtClean="0">
              <a:latin typeface="Bembo Std" panose="02020605060306020A03" pitchFamily="18" charset="0"/>
            </a:endParaRPr>
          </a:p>
          <a:p>
            <a:pPr algn="just"/>
            <a:r>
              <a:rPr lang="es-SV" sz="2000" dirty="0" smtClean="0">
                <a:latin typeface="Bembo Std" panose="02020605060306020A03" pitchFamily="18" charset="0"/>
              </a:rPr>
              <a:t>Nombre del responsable: Msc. Carlos Humberto Silva Pineda</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a:t>
            </a:r>
            <a:r>
              <a:rPr lang="es-SV" sz="2000" dirty="0">
                <a:latin typeface="Bembo Std" panose="02020605060306020A03" pitchFamily="18" charset="0"/>
              </a:rPr>
              <a:t>3</a:t>
            </a:r>
            <a:endParaRPr lang="es-SV" sz="2000" dirty="0" smtClean="0">
              <a:latin typeface="Bembo Std" panose="02020605060306020A03" pitchFamily="18" charset="0"/>
            </a:endParaRPr>
          </a:p>
          <a:p>
            <a:pPr algn="just"/>
            <a:r>
              <a:rPr lang="es-SV" sz="2000" dirty="0" smtClean="0">
                <a:latin typeface="Bembo Std" panose="02020605060306020A03" pitchFamily="18" charset="0"/>
              </a:rPr>
              <a:t>Hombres: 1</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4</a:t>
            </a:r>
            <a:endParaRPr lang="es-SV" sz="2000" dirty="0">
              <a:latin typeface="Bembo Std" panose="02020605060306020A03" pitchFamily="18" charset="0"/>
            </a:endParaRPr>
          </a:p>
        </p:txBody>
      </p:sp>
    </p:spTree>
    <p:extLst>
      <p:ext uri="{BB962C8B-B14F-4D97-AF65-F5344CB8AC3E}">
        <p14:creationId xmlns:p14="http://schemas.microsoft.com/office/powerpoint/2010/main" val="1697839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 xmlns:a16="http://schemas.microsoft.com/office/drawing/2014/main" id="{410F3029-310B-4F42-BD85-0D982234DB61}"/>
              </a:ext>
            </a:extLst>
          </p:cNvPr>
          <p:cNvSpPr>
            <a:spLocks noGrp="1"/>
          </p:cNvSpPr>
          <p:nvPr>
            <p:ph type="title"/>
          </p:nvPr>
        </p:nvSpPr>
        <p:spPr>
          <a:xfrm>
            <a:off x="940157" y="1352282"/>
            <a:ext cx="10503795" cy="3052292"/>
          </a:xfrm>
        </p:spPr>
        <p:txBody>
          <a:bodyPr>
            <a:normAutofit fontScale="90000"/>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7732611" cy="4801314"/>
          </a:xfrm>
          <a:prstGeom prst="rect">
            <a:avLst/>
          </a:prstGeom>
          <a:noFill/>
        </p:spPr>
        <p:txBody>
          <a:bodyPr wrap="square" rtlCol="0">
            <a:spAutoFit/>
          </a:bodyPr>
          <a:lstStyle/>
          <a:p>
            <a:pPr algn="just"/>
            <a:r>
              <a:rPr lang="es-MX" sz="2800" dirty="0">
                <a:latin typeface="Bembo Std" panose="02020605060306020A03" pitchFamily="18" charset="0"/>
              </a:rPr>
              <a:t>Es la </a:t>
            </a:r>
            <a:r>
              <a:rPr lang="es-MX" sz="2800" dirty="0" smtClean="0">
                <a:latin typeface="Bembo Std" panose="02020605060306020A03" pitchFamily="18" charset="0"/>
              </a:rPr>
              <a:t>unidad responsable de </a:t>
            </a:r>
            <a:r>
              <a:rPr lang="es-SV" sz="2800" dirty="0">
                <a:latin typeface="Bembo Std" panose="02020605060306020A03" pitchFamily="18" charset="0"/>
              </a:rPr>
              <a:t>c</a:t>
            </a:r>
            <a:r>
              <a:rPr lang="es-SV" sz="2800" dirty="0" smtClean="0">
                <a:latin typeface="Bembo Std" panose="02020605060306020A03" pitchFamily="18" charset="0"/>
              </a:rPr>
              <a:t>oordinar </a:t>
            </a:r>
            <a:r>
              <a:rPr lang="es-SV" sz="2800" dirty="0">
                <a:latin typeface="Bembo Std" panose="02020605060306020A03" pitchFamily="18" charset="0"/>
              </a:rPr>
              <a:t>las actividades relacionadas con la Formulación del Presupuesto Institucional, la administración de los Instrumentos de Ejecución Presupuestaria y el Seguimiento y Evaluación de la Ejecución Presupuestaria. </a:t>
            </a:r>
            <a:endParaRPr lang="es-SV" sz="2800" dirty="0" smtClean="0">
              <a:latin typeface="Bembo Std" panose="02020605060306020A03" pitchFamily="18" charset="0"/>
            </a:endParaRPr>
          </a:p>
          <a:p>
            <a:pPr algn="just"/>
            <a:endParaRPr lang="es-SV" sz="2400" dirty="0">
              <a:latin typeface="Bembo Std" panose="02020605060306020A03" pitchFamily="18" charset="0"/>
            </a:endParaRPr>
          </a:p>
          <a:p>
            <a:pPr algn="just"/>
            <a:endParaRPr lang="es-SV" sz="2200" dirty="0" smtClean="0">
              <a:latin typeface="Bembo Std" panose="02020605060306020A03" pitchFamily="18" charset="0"/>
            </a:endParaRPr>
          </a:p>
          <a:p>
            <a:pPr algn="just"/>
            <a:r>
              <a:rPr lang="es-SV" sz="2000" dirty="0" smtClean="0">
                <a:latin typeface="Bembo Std" panose="02020605060306020A03" pitchFamily="18" charset="0"/>
              </a:rPr>
              <a:t>Nombre del responsable: Licda. María de los Ángeles Román</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0</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3209564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1685370" y="928836"/>
            <a:ext cx="8229600" cy="5416868"/>
          </a:xfrm>
          <a:prstGeom prst="rect">
            <a:avLst/>
          </a:prstGeom>
          <a:noFill/>
        </p:spPr>
        <p:txBody>
          <a:bodyPr wrap="square" rtlCol="0">
            <a:spAutoFit/>
          </a:bodyPr>
          <a:lstStyle/>
          <a:p>
            <a:pPr algn="just"/>
            <a:r>
              <a:rPr lang="es-MX" sz="2800" dirty="0">
                <a:latin typeface="Bembo Std" panose="02020605060306020A03" pitchFamily="18" charset="0"/>
              </a:rPr>
              <a:t>Es la </a:t>
            </a:r>
            <a:r>
              <a:rPr lang="es-MX" sz="2800" dirty="0" smtClean="0">
                <a:latin typeface="Bembo Std" panose="02020605060306020A03" pitchFamily="18" charset="0"/>
              </a:rPr>
              <a:t>unidad responsable de </a:t>
            </a:r>
            <a:r>
              <a:rPr lang="es-SV" sz="2800" dirty="0" smtClean="0">
                <a:latin typeface="Bembo Std" panose="02020605060306020A03" pitchFamily="18" charset="0"/>
              </a:rPr>
              <a:t>efectuar </a:t>
            </a:r>
            <a:r>
              <a:rPr lang="es-SV" sz="2800" dirty="0">
                <a:latin typeface="Bembo Std" panose="02020605060306020A03" pitchFamily="18" charset="0"/>
              </a:rPr>
              <a:t>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smtClean="0">
                <a:latin typeface="Bembo Std" panose="02020605060306020A03" pitchFamily="18" charset="0"/>
              </a:rPr>
              <a:t> </a:t>
            </a:r>
            <a:endParaRPr lang="es-SV" sz="2400" dirty="0">
              <a:latin typeface="Bembo Std" panose="02020605060306020A03" pitchFamily="18" charset="0"/>
            </a:endParaRPr>
          </a:p>
          <a:p>
            <a:pPr algn="just"/>
            <a:endParaRPr lang="es-SV" sz="2200" dirty="0" smtClean="0">
              <a:latin typeface="Bembo Std" panose="02020605060306020A03" pitchFamily="18" charset="0"/>
            </a:endParaRPr>
          </a:p>
          <a:p>
            <a:pPr algn="just"/>
            <a:r>
              <a:rPr lang="es-SV" sz="2000" dirty="0" smtClean="0">
                <a:latin typeface="Bembo Std" panose="02020605060306020A03" pitchFamily="18" charset="0"/>
              </a:rPr>
              <a:t>Nombre del responsable: Licda. Jacquelinne Elizabeth Cuellar Orellana</a:t>
            </a:r>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0</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1894185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smtClean="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1770507" y="957252"/>
            <a:ext cx="7545054" cy="4955203"/>
          </a:xfrm>
          <a:prstGeom prst="rect">
            <a:avLst/>
          </a:prstGeom>
          <a:noFill/>
        </p:spPr>
        <p:txBody>
          <a:bodyPr wrap="square" rtlCol="0">
            <a:spAutoFit/>
          </a:bodyPr>
          <a:lstStyle/>
          <a:p>
            <a:pPr algn="just"/>
            <a:r>
              <a:rPr lang="es-MX" sz="2400" dirty="0" smtClean="0">
                <a:latin typeface="Bembo Std" panose="02020605060306020A03" pitchFamily="18" charset="0"/>
              </a:rPr>
              <a:t>Es </a:t>
            </a:r>
            <a:r>
              <a:rPr lang="es-MX" sz="2400" dirty="0">
                <a:latin typeface="Bembo Std" panose="02020605060306020A03" pitchFamily="18" charset="0"/>
              </a:rPr>
              <a:t>la </a:t>
            </a:r>
            <a:r>
              <a:rPr lang="es-MX" sz="2400" dirty="0" smtClean="0">
                <a:latin typeface="Bembo Std" panose="02020605060306020A03" pitchFamily="18" charset="0"/>
              </a:rPr>
              <a:t>unidad responsable de </a:t>
            </a:r>
            <a:r>
              <a:rPr lang="es-SV" sz="2400" dirty="0">
                <a:latin typeface="Bembo Std" panose="02020605060306020A03" pitchFamily="18" charset="0"/>
              </a:rPr>
              <a:t>r</a:t>
            </a:r>
            <a:r>
              <a:rPr lang="es-SV" sz="2400" dirty="0" smtClean="0">
                <a:latin typeface="Bembo Std" panose="02020605060306020A03" pitchFamily="18" charset="0"/>
              </a:rPr>
              <a:t>ealizar </a:t>
            </a:r>
            <a:r>
              <a:rPr lang="es-SV" sz="2400" dirty="0">
                <a:latin typeface="Bembo Std" panose="02020605060306020A03" pitchFamily="18" charset="0"/>
              </a:rPr>
              <a:t>las actividades relacionadas con los ingresos, custodia y erogación de fondos para el pago de las obligaciones institucionales y coordinar el registro de la información relacionada con los mismos, en los auxiliares de la aplicación informática SAFI. </a:t>
            </a:r>
            <a:endParaRPr lang="es-SV" sz="2400" dirty="0" smtClean="0">
              <a:latin typeface="Bembo Std" panose="02020605060306020A03" pitchFamily="18" charset="0"/>
            </a:endParaRPr>
          </a:p>
          <a:p>
            <a:pPr algn="just"/>
            <a:endParaRPr lang="es-SV" sz="2400" dirty="0" smtClean="0">
              <a:latin typeface="Bembo Std" panose="02020605060306020A03" pitchFamily="18" charset="0"/>
            </a:endParaRPr>
          </a:p>
          <a:p>
            <a:pPr algn="just"/>
            <a:r>
              <a:rPr lang="es-SV" sz="2400" dirty="0" smtClean="0">
                <a:latin typeface="Bembo Std" panose="02020605060306020A03" pitchFamily="18" charset="0"/>
              </a:rPr>
              <a:t>Nombre del responsable: Licda. Zoila Yanira Hernandez Moran.</a:t>
            </a:r>
          </a:p>
          <a:p>
            <a:pPr algn="just"/>
            <a:endParaRPr lang="es-SV" sz="2400" dirty="0">
              <a:latin typeface="Bembo Std" panose="02020605060306020A03" pitchFamily="18" charset="0"/>
            </a:endParaRPr>
          </a:p>
          <a:p>
            <a:pPr algn="just"/>
            <a:r>
              <a:rPr lang="es-SV" sz="2400" dirty="0" smtClean="0">
                <a:latin typeface="Bembo Std" panose="02020605060306020A03" pitchFamily="18" charset="0"/>
              </a:rPr>
              <a:t>Mujeres: 1</a:t>
            </a:r>
          </a:p>
          <a:p>
            <a:pPr algn="just"/>
            <a:r>
              <a:rPr lang="es-SV" sz="2400" dirty="0" smtClean="0">
                <a:latin typeface="Bembo Std" panose="02020605060306020A03" pitchFamily="18" charset="0"/>
              </a:rPr>
              <a:t>Hombres: 0</a:t>
            </a:r>
          </a:p>
          <a:p>
            <a:pPr algn="just"/>
            <a:endParaRPr lang="es-SV" sz="2400" dirty="0" smtClean="0">
              <a:latin typeface="Bembo Std" panose="02020605060306020A03" pitchFamily="18" charset="0"/>
            </a:endParaRPr>
          </a:p>
          <a:p>
            <a:pPr algn="just"/>
            <a:r>
              <a:rPr lang="es-SV" sz="2400" dirty="0" smtClean="0">
                <a:latin typeface="Bembo Std" panose="02020605060306020A03" pitchFamily="18" charset="0"/>
              </a:rPr>
              <a:t>Total de empleados: 1</a:t>
            </a:r>
            <a:endParaRPr lang="es-SV" sz="2400" dirty="0">
              <a:latin typeface="Bembo Std" panose="02020605060306020A03" pitchFamily="18" charset="0"/>
            </a:endParaRPr>
          </a:p>
        </p:txBody>
      </p:sp>
    </p:spTree>
    <p:extLst>
      <p:ext uri="{BB962C8B-B14F-4D97-AF65-F5344CB8AC3E}">
        <p14:creationId xmlns:p14="http://schemas.microsoft.com/office/powerpoint/2010/main" val="254531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680361" y="6350"/>
            <a:ext cx="3511638"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smtClean="0">
                <a:ln w="0"/>
                <a:solidFill>
                  <a:schemeClr val="bg1"/>
                </a:solidFill>
                <a:effectLst>
                  <a:outerShdw blurRad="38100" dist="19050" dir="2700000" algn="tl" rotWithShape="0">
                    <a:schemeClr val="dk1">
                      <a:alpha val="40000"/>
                    </a:schemeClr>
                  </a:outerShdw>
                </a:effectLst>
              </a:rPr>
              <a:t>   Activo </a:t>
            </a:r>
            <a:r>
              <a:rPr lang="es-ES" b="1" dirty="0">
                <a:ln w="0"/>
                <a:solidFill>
                  <a:schemeClr val="bg1"/>
                </a:solidFill>
                <a:effectLst>
                  <a:outerShdw blurRad="38100" dist="19050" dir="2700000" algn="tl" rotWithShape="0">
                    <a:schemeClr val="dk1">
                      <a:alpha val="40000"/>
                    </a:schemeClr>
                  </a:outerShdw>
                </a:effectLst>
              </a:rPr>
              <a:t>Fijo</a:t>
            </a:r>
            <a:endParaRPr lang="es-SV" dirty="0"/>
          </a:p>
        </p:txBody>
      </p:sp>
      <p:sp>
        <p:nvSpPr>
          <p:cNvPr id="8" name="CuadroTexto 7"/>
          <p:cNvSpPr txBox="1"/>
          <p:nvPr/>
        </p:nvSpPr>
        <p:spPr>
          <a:xfrm>
            <a:off x="1744748" y="811369"/>
            <a:ext cx="7545054" cy="5386090"/>
          </a:xfrm>
          <a:prstGeom prst="rect">
            <a:avLst/>
          </a:prstGeom>
          <a:noFill/>
        </p:spPr>
        <p:txBody>
          <a:bodyPr wrap="square" rtlCol="0">
            <a:spAutoFit/>
          </a:bodyPr>
          <a:lstStyle/>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smtClean="0">
                <a:latin typeface="Bembo Std" panose="02020605060306020A03" pitchFamily="18" charset="0"/>
              </a:rPr>
              <a:t>Nombre del responsable: Lic. Abel Stanley Flores Lima.</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0</a:t>
            </a:r>
          </a:p>
          <a:p>
            <a:pPr algn="just"/>
            <a:r>
              <a:rPr lang="es-SV" sz="2000" dirty="0" smtClean="0">
                <a:latin typeface="Bembo Std" panose="02020605060306020A03" pitchFamily="18" charset="0"/>
              </a:rPr>
              <a:t>Hombres: 4</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4</a:t>
            </a:r>
            <a:endParaRPr lang="es-SV" sz="2000" dirty="0">
              <a:latin typeface="Bembo Std" panose="02020605060306020A03" pitchFamily="18" charset="0"/>
            </a:endParaRPr>
          </a:p>
        </p:txBody>
      </p:sp>
    </p:spTree>
    <p:extLst>
      <p:ext uri="{BB962C8B-B14F-4D97-AF65-F5344CB8AC3E}">
        <p14:creationId xmlns:p14="http://schemas.microsoft.com/office/powerpoint/2010/main" val="144587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1298834" y="817719"/>
            <a:ext cx="8632708" cy="5386090"/>
          </a:xfrm>
          <a:prstGeom prst="rect">
            <a:avLst/>
          </a:prstGeom>
          <a:noFill/>
        </p:spPr>
        <p:txBody>
          <a:bodyPr wrap="square" rtlCol="0">
            <a:spAutoFit/>
          </a:bodyPr>
          <a:lstStyle/>
          <a:p>
            <a:pPr algn="just"/>
            <a:endParaRPr lang="es-MX" sz="2800" dirty="0" smtClean="0"/>
          </a:p>
          <a:p>
            <a:pPr algn="just"/>
            <a:r>
              <a:rPr lang="es-MX" sz="2800" dirty="0" smtClean="0">
                <a:latin typeface="Bembo Std" panose="02020605060306020A03" pitchFamily="18" charset="0"/>
              </a:rPr>
              <a:t>Es </a:t>
            </a:r>
            <a:r>
              <a:rPr lang="es-MX" sz="2800" dirty="0">
                <a:latin typeface="Bembo Std" panose="02020605060306020A03" pitchFamily="18" charset="0"/>
              </a:rPr>
              <a:t>la </a:t>
            </a:r>
            <a:r>
              <a:rPr lang="es-MX" sz="2800" dirty="0" smtClean="0">
                <a:latin typeface="Bembo Std" panose="02020605060306020A03" pitchFamily="18" charset="0"/>
              </a:rPr>
              <a:t>unidad responsable de </a:t>
            </a:r>
            <a:r>
              <a:rPr lang="es-SV" sz="2800" dirty="0" smtClean="0">
                <a:latin typeface="Bembo Std" panose="02020605060306020A03" pitchFamily="18" charset="0"/>
              </a:rPr>
              <a:t>coordinar </a:t>
            </a:r>
            <a:r>
              <a:rPr lang="es-SV" sz="2800" dirty="0">
                <a:latin typeface="Bembo Std" panose="02020605060306020A03" pitchFamily="18" charset="0"/>
              </a:rPr>
              <a:t>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endParaRPr lang="es-SV" sz="2800" dirty="0" smtClean="0">
              <a:latin typeface="Bembo Std" panose="02020605060306020A03" pitchFamily="18" charset="0"/>
            </a:endParaRPr>
          </a:p>
          <a:p>
            <a:pPr algn="just"/>
            <a:endParaRPr lang="es-SV" sz="2800" dirty="0" smtClean="0">
              <a:latin typeface="Bembo Std" panose="02020605060306020A03" pitchFamily="18" charset="0"/>
            </a:endParaRPr>
          </a:p>
          <a:p>
            <a:pPr algn="just"/>
            <a:r>
              <a:rPr lang="es-SV" sz="2000" dirty="0" smtClean="0">
                <a:latin typeface="Bembo Std" panose="02020605060306020A03" pitchFamily="18" charset="0"/>
              </a:rPr>
              <a:t>Nombre del responsable: Licda. Sandra Carolina Escobar Turcios </a:t>
            </a:r>
            <a:r>
              <a:rPr lang="es-SV" sz="1000" dirty="0" smtClean="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1</a:t>
            </a:r>
          </a:p>
          <a:p>
            <a:pPr algn="just"/>
            <a:r>
              <a:rPr lang="es-SV" sz="2000" dirty="0" smtClean="0">
                <a:latin typeface="Bembo Std" panose="02020605060306020A03" pitchFamily="18" charset="0"/>
              </a:rPr>
              <a:t>Hombres: </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739349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460643" y="6350"/>
            <a:ext cx="6731357"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4" y="811369"/>
            <a:ext cx="8932244" cy="4924425"/>
          </a:xfrm>
          <a:prstGeom prst="rect">
            <a:avLst/>
          </a:prstGeom>
          <a:noFill/>
        </p:spPr>
        <p:txBody>
          <a:bodyPr wrap="square" rtlCol="0">
            <a:spAutoFit/>
          </a:bodyPr>
          <a:lstStyle/>
          <a:p>
            <a:pPr algn="just"/>
            <a:endParaRPr lang="es-MX" sz="2800" dirty="0" smtClean="0"/>
          </a:p>
          <a:p>
            <a:pPr algn="just"/>
            <a:r>
              <a:rPr lang="es-MX" sz="2200" dirty="0" smtClean="0">
                <a:latin typeface="Bembo Std" panose="02020605060306020A03" pitchFamily="18" charset="0"/>
              </a:rPr>
              <a:t>Es </a:t>
            </a:r>
            <a:r>
              <a:rPr lang="es-MX" sz="2200" dirty="0">
                <a:latin typeface="Bembo Std" panose="02020605060306020A03" pitchFamily="18" charset="0"/>
              </a:rPr>
              <a:t>la </a:t>
            </a:r>
            <a:r>
              <a:rPr lang="es-MX" sz="2200" dirty="0" smtClean="0">
                <a:latin typeface="Bembo Std" panose="02020605060306020A03" pitchFamily="18" charset="0"/>
              </a:rPr>
              <a:t>unidad responsable</a:t>
            </a:r>
            <a:r>
              <a:rPr lang="es-SV" sz="2200" dirty="0" smtClean="0">
                <a:latin typeface="Bembo Std" panose="02020605060306020A03" pitchFamily="18" charset="0"/>
              </a:rPr>
              <a:t> de planificar</a:t>
            </a:r>
            <a:r>
              <a:rPr lang="es-SV" sz="2200" dirty="0">
                <a:latin typeface="Bembo Std" panose="02020605060306020A03" pitchFamily="18" charset="0"/>
              </a:rPr>
              <a:t>,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r>
              <a:rPr lang="es-SV" sz="2200" dirty="0" smtClean="0">
                <a:latin typeface="Bembo Std" panose="02020605060306020A03" pitchFamily="18" charset="0"/>
              </a:rPr>
              <a:t>.</a:t>
            </a:r>
          </a:p>
          <a:p>
            <a:pPr algn="just"/>
            <a:r>
              <a:rPr lang="es-SV" sz="2200" dirty="0" smtClean="0">
                <a:latin typeface="Bembo Std" panose="02020605060306020A03" pitchFamily="18" charset="0"/>
              </a:rPr>
              <a:t> </a:t>
            </a:r>
          </a:p>
          <a:p>
            <a:pPr algn="just"/>
            <a:r>
              <a:rPr lang="es-SV" sz="2200" dirty="0" smtClean="0">
                <a:latin typeface="Bembo Std" panose="02020605060306020A03" pitchFamily="18" charset="0"/>
              </a:rPr>
              <a:t>Nombre del responsable: Lic. José Rolando Carranza Olivo. </a:t>
            </a:r>
          </a:p>
          <a:p>
            <a:pPr algn="just"/>
            <a:endParaRPr lang="es-SV" sz="2200" dirty="0">
              <a:latin typeface="Bembo Std" panose="02020605060306020A03" pitchFamily="18" charset="0"/>
            </a:endParaRPr>
          </a:p>
          <a:p>
            <a:pPr algn="just"/>
            <a:r>
              <a:rPr lang="es-SV" sz="2200" dirty="0" smtClean="0">
                <a:latin typeface="Bembo Std" panose="02020605060306020A03" pitchFamily="18" charset="0"/>
              </a:rPr>
              <a:t>Mujeres: </a:t>
            </a:r>
            <a:r>
              <a:rPr lang="es-SV" sz="2200" dirty="0">
                <a:latin typeface="Bembo Std" panose="02020605060306020A03" pitchFamily="18" charset="0"/>
              </a:rPr>
              <a:t>3</a:t>
            </a:r>
            <a:endParaRPr lang="es-SV" sz="2200" dirty="0" smtClean="0">
              <a:latin typeface="Bembo Std" panose="02020605060306020A03" pitchFamily="18" charset="0"/>
            </a:endParaRPr>
          </a:p>
          <a:p>
            <a:pPr algn="just"/>
            <a:r>
              <a:rPr lang="es-SV" sz="2200" dirty="0" smtClean="0">
                <a:latin typeface="Bembo Std" panose="02020605060306020A03" pitchFamily="18" charset="0"/>
              </a:rPr>
              <a:t>Hombres: 12</a:t>
            </a:r>
          </a:p>
          <a:p>
            <a:pPr algn="just"/>
            <a:endParaRPr lang="es-SV" sz="2200" dirty="0" smtClean="0">
              <a:latin typeface="Bembo Std" panose="02020605060306020A03" pitchFamily="18" charset="0"/>
            </a:endParaRPr>
          </a:p>
          <a:p>
            <a:pPr algn="just"/>
            <a:r>
              <a:rPr lang="es-SV" sz="2200" dirty="0" smtClean="0">
                <a:latin typeface="Bembo Std" panose="02020605060306020A03" pitchFamily="18" charset="0"/>
              </a:rPr>
              <a:t>Total de empleados: 15</a:t>
            </a:r>
            <a:endParaRPr lang="es-SV" sz="2200" dirty="0">
              <a:latin typeface="Bembo Std" panose="02020605060306020A03" pitchFamily="18" charset="0"/>
            </a:endParaRPr>
          </a:p>
        </p:txBody>
      </p:sp>
    </p:spTree>
    <p:extLst>
      <p:ext uri="{BB962C8B-B14F-4D97-AF65-F5344CB8AC3E}">
        <p14:creationId xmlns:p14="http://schemas.microsoft.com/office/powerpoint/2010/main" val="2155692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grpSp>
        <p:nvGrpSpPr>
          <p:cNvPr id="6" name="Grupo 5"/>
          <p:cNvGrpSpPr/>
          <p:nvPr/>
        </p:nvGrpSpPr>
        <p:grpSpPr>
          <a:xfrm>
            <a:off x="838200" y="1370281"/>
            <a:ext cx="1015139" cy="1604738"/>
            <a:chOff x="592719" y="1451503"/>
            <a:chExt cx="1017141" cy="1567419"/>
          </a:xfrm>
        </p:grpSpPr>
        <p:sp>
          <p:nvSpPr>
            <p:cNvPr id="7" name="Rectángulo 6"/>
            <p:cNvSpPr/>
            <p:nvPr/>
          </p:nvSpPr>
          <p:spPr>
            <a:xfrm>
              <a:off x="592719" y="1451503"/>
              <a:ext cx="1017141" cy="1567419"/>
            </a:xfrm>
            <a:prstGeom prst="rect">
              <a:avLst/>
            </a:pr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sp>
        <p:sp>
          <p:nvSpPr>
            <p:cNvPr id="8" name="Rectángulo 7"/>
            <p:cNvSpPr/>
            <p:nvPr/>
          </p:nvSpPr>
          <p:spPr>
            <a:xfrm>
              <a:off x="592719" y="1451503"/>
              <a:ext cx="1017141" cy="15674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ES" sz="1200" kern="1200" dirty="0" smtClean="0">
                  <a:ln w="0"/>
                  <a:effectLst>
                    <a:outerShdw blurRad="38100" dist="19050" dir="2700000" algn="tl" rotWithShape="0">
                      <a:schemeClr val="dk1">
                        <a:alpha val="40000"/>
                      </a:schemeClr>
                    </a:outerShdw>
                  </a:effectLst>
                </a:rPr>
                <a:t>Ultima modificación aprobada en Sesión Ordinaria de Consejo Directivo N° 11 del 14/08/2018 </a:t>
              </a:r>
              <a:endParaRPr lang="es-ES" sz="1200" b="0" kern="1200" cap="none" spc="0" dirty="0">
                <a:ln w="0"/>
                <a:solidFill>
                  <a:schemeClr val="tx1"/>
                </a:solidFill>
                <a:effectLst>
                  <a:outerShdw blurRad="38100" dist="19050" dir="2700000" algn="tl" rotWithShape="0">
                    <a:schemeClr val="dk1">
                      <a:alpha val="40000"/>
                    </a:schemeClr>
                  </a:outerShdw>
                </a:effectLst>
              </a:endParaRPr>
            </a:p>
          </p:txBody>
        </p:sp>
      </p:grpSp>
      <p:graphicFrame>
        <p:nvGraphicFramePr>
          <p:cNvPr id="12" name="Diagrama 11"/>
          <p:cNvGraphicFramePr/>
          <p:nvPr>
            <p:extLst>
              <p:ext uri="{D42A27DB-BD31-4B8C-83A1-F6EECF244321}">
                <p14:modId xmlns:p14="http://schemas.microsoft.com/office/powerpoint/2010/main" val="2904731008"/>
              </p:ext>
            </p:extLst>
          </p:nvPr>
        </p:nvGraphicFramePr>
        <p:xfrm>
          <a:off x="1" y="6350"/>
          <a:ext cx="12192000" cy="6838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180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r>
              <a:rPr lang="es-SV" sz="2000" dirty="0" smtClean="0"/>
              <a:t/>
            </a:r>
            <a:br>
              <a:rPr lang="es-SV" sz="2000" dirty="0" smtClean="0"/>
            </a:br>
            <a:r>
              <a:rPr lang="es-SV" sz="2000" dirty="0"/>
              <a:t/>
            </a:r>
            <a:br>
              <a:rPr lang="es-SV" sz="2000" dirty="0"/>
            </a:br>
            <a:r>
              <a:rPr lang="es-SV" sz="2000" dirty="0" smtClean="0"/>
              <a:t/>
            </a:r>
            <a:br>
              <a:rPr lang="es-SV" sz="2000" dirty="0" smtClean="0"/>
            </a:br>
            <a:r>
              <a:rPr lang="es-SV" sz="2000" dirty="0"/>
              <a:t/>
            </a:r>
            <a:br>
              <a:rPr lang="es-SV" sz="2000" dirty="0"/>
            </a:br>
            <a:r>
              <a:rPr lang="es-SV" sz="2000" dirty="0" smtClean="0"/>
              <a:t/>
            </a:r>
            <a:br>
              <a:rPr lang="es-SV" sz="2000" dirty="0" smtClean="0"/>
            </a:br>
            <a:r>
              <a:rPr lang="es-SV" sz="2000" dirty="0" smtClean="0">
                <a:latin typeface="Bembo Std" panose="02020605060306020A03" pitchFamily="18" charset="0"/>
              </a:rPr>
              <a:t>El </a:t>
            </a:r>
            <a:r>
              <a:rPr lang="es-SV" sz="2000" dirty="0">
                <a:latin typeface="Bembo Std" panose="02020605060306020A03" pitchFamily="18" charset="0"/>
              </a:rPr>
              <a:t>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Delegado del Banco de Desarrollo de El Salvador </a:t>
            </a:r>
            <a:r>
              <a:rPr lang="es-SV" sz="2000" dirty="0">
                <a:latin typeface="Bembo Std" panose="02020605060306020A03" pitchFamily="18" charset="0"/>
              </a:rPr>
              <a:t>(Lic. Luis Alonso Cruz Moreno, Delegado Propietario)Nombramiento 03/07/2019.</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(Subcomisionada Lorena Patricia Sosa, Delegada Propietaria)Nombramiento 01/07/2019.</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r>
              <a:rPr lang="es-SV" sz="2000" dirty="0">
                <a:latin typeface="Bembo Std" panose="02020605060306020A03" pitchFamily="18" charset="0"/>
              </a:rPr>
              <a:t/>
            </a:r>
            <a:br>
              <a:rPr lang="es-SV" sz="2000" dirty="0">
                <a:latin typeface="Bembo Std" panose="02020605060306020A03" pitchFamily="18" charset="0"/>
              </a:rPr>
            </a:br>
            <a:r>
              <a:rPr lang="es-SV" sz="2000" b="1" dirty="0">
                <a:latin typeface="Bembo Std" panose="02020605060306020A03" pitchFamily="18" charset="0"/>
              </a:rPr>
              <a:t>MIEMBROS SUPLENTES </a:t>
            </a:r>
            <a:r>
              <a:rPr lang="es-SV" sz="2000" dirty="0">
                <a:latin typeface="Bembo Std" panose="02020605060306020A03" pitchFamily="18" charset="0"/>
              </a:rPr>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r>
              <a:rPr lang="es-SV" sz="2000" dirty="0">
                <a:latin typeface="Bembo Std" panose="02020605060306020A03" pitchFamily="18" charset="0"/>
              </a:rPr>
              <a:t/>
            </a: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r>
              <a:rPr lang="es-SV" sz="2000" dirty="0">
                <a:latin typeface="Bembo Std" panose="02020605060306020A03" pitchFamily="18" charset="0"/>
              </a:rPr>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r>
              <a:rPr lang="es-SV" sz="2000" dirty="0">
                <a:latin typeface="Bembo Std" panose="02020605060306020A03" pitchFamily="18" charset="0"/>
              </a:rPr>
              <a:t/>
            </a: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smtClean="0">
                <a:solidFill>
                  <a:schemeClr val="bg1"/>
                </a:solidFill>
              </a:rPr>
              <a:t>CONSEJO DIRECTIVO</a:t>
            </a:r>
            <a:endParaRPr lang="es-SV" sz="4000" b="1" dirty="0">
              <a:solidFill>
                <a:schemeClr val="bg1"/>
              </a:solidFill>
            </a:endParaRP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smtClean="0"/>
              <a:t>CONSEJO DIRECTIVO</a:t>
            </a:r>
            <a:endParaRPr lang="es-SV" sz="3200" b="1" dirty="0"/>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 xmlns:a16="http://schemas.microsoft.com/office/drawing/2014/main" id="{410F3029-310B-4F42-BD85-0D982234DB61}"/>
              </a:ext>
            </a:extLst>
          </p:cNvPr>
          <p:cNvSpPr>
            <a:spLocks noGrp="1"/>
          </p:cNvSpPr>
          <p:nvPr>
            <p:ph type="title"/>
          </p:nvPr>
        </p:nvSpPr>
        <p:spPr>
          <a:xfrm>
            <a:off x="1416676" y="1184856"/>
            <a:ext cx="9362941" cy="4636395"/>
          </a:xfrm>
        </p:spPr>
        <p:txBody>
          <a:bodyPr>
            <a:normAutofit fontScale="90000"/>
          </a:bodyPr>
          <a:lstStyle/>
          <a:p>
            <a:r>
              <a:rPr lang="es-MX" sz="2700" dirty="0" smtClean="0"/>
              <a:t/>
            </a:r>
            <a:br>
              <a:rPr lang="es-MX" sz="2700" dirty="0" smtClean="0"/>
            </a:br>
            <a:r>
              <a:rPr lang="es-MX" sz="2700" dirty="0"/>
              <a:t/>
            </a:r>
            <a:br>
              <a:rPr lang="es-MX" sz="2700" dirty="0"/>
            </a:br>
            <a:r>
              <a:rPr lang="es-MX" sz="2700" dirty="0" smtClean="0"/>
              <a:t/>
            </a:r>
            <a:br>
              <a:rPr lang="es-MX" sz="2700" dirty="0" smtClean="0"/>
            </a:br>
            <a:r>
              <a:rPr lang="es-MX" sz="2700" dirty="0"/>
              <a:t/>
            </a:r>
            <a:br>
              <a:rPr lang="es-MX" sz="2700" dirty="0"/>
            </a:br>
            <a:r>
              <a:rPr lang="es-MX" sz="2700" dirty="0" smtClean="0">
                <a:latin typeface="Bembo Std" panose="02020605060306020A03" pitchFamily="18" charset="0"/>
              </a:rPr>
              <a:t>Es </a:t>
            </a:r>
            <a:r>
              <a:rPr lang="es-MX" sz="2700" dirty="0">
                <a:latin typeface="Bembo Std" panose="02020605060306020A03" pitchFamily="18" charset="0"/>
              </a:rPr>
              <a:t>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r>
              <a:rPr lang="es-SV" sz="2700" dirty="0">
                <a:latin typeface="Bembo Std" panose="02020605060306020A03" pitchFamily="18" charset="0"/>
              </a:rPr>
              <a:t/>
            </a:r>
            <a:br>
              <a:rPr lang="es-SV" sz="2700" dirty="0">
                <a:latin typeface="Bembo Std" panose="02020605060306020A03" pitchFamily="18" charset="0"/>
              </a:rPr>
            </a:br>
            <a:r>
              <a:rPr lang="es-SV" sz="2700" dirty="0">
                <a:latin typeface="Bembo Std" panose="02020605060306020A03" pitchFamily="18" charset="0"/>
              </a:rPr>
              <a:t/>
            </a:r>
            <a:br>
              <a:rPr lang="es-SV" sz="2700" dirty="0">
                <a:latin typeface="Bembo Std" panose="02020605060306020A03" pitchFamily="18" charset="0"/>
              </a:rPr>
            </a:br>
            <a:r>
              <a:rPr lang="es-SV" sz="2700" dirty="0">
                <a:latin typeface="Bembo Std" panose="02020605060306020A03" pitchFamily="18" charset="0"/>
              </a:rPr>
              <a:t/>
            </a:r>
            <a:br>
              <a:rPr lang="es-SV" sz="2700" dirty="0">
                <a:latin typeface="Bembo Std" panose="02020605060306020A03" pitchFamily="18" charset="0"/>
              </a:rPr>
            </a:br>
            <a:r>
              <a:rPr lang="es-SV" sz="2700" dirty="0">
                <a:latin typeface="Bembo Std" panose="02020605060306020A03" pitchFamily="18" charset="0"/>
              </a:rPr>
              <a:t>Nombre del responsable: Licda. Heysel Patricia Alarcón Vallecíos</a:t>
            </a:r>
            <a:br>
              <a:rPr lang="es-SV" sz="2700" dirty="0">
                <a:latin typeface="Bembo Std" panose="02020605060306020A03" pitchFamily="18" charset="0"/>
              </a:rPr>
            </a:br>
            <a:r>
              <a:rPr lang="es-SV" sz="2700" dirty="0">
                <a:latin typeface="Bembo Std" panose="02020605060306020A03" pitchFamily="18" charset="0"/>
              </a:rPr>
              <a:t/>
            </a:r>
            <a:br>
              <a:rPr lang="es-SV" sz="2700" dirty="0">
                <a:latin typeface="Bembo Std" panose="02020605060306020A03" pitchFamily="18" charset="0"/>
              </a:rPr>
            </a:br>
            <a:r>
              <a:rPr lang="es-SV" sz="2700" dirty="0" smtClean="0">
                <a:latin typeface="Bembo Std" panose="02020605060306020A03" pitchFamily="18" charset="0"/>
              </a:rPr>
              <a:t>Mujeres:1</a:t>
            </a:r>
            <a:r>
              <a:rPr lang="es-SV" sz="2700" dirty="0">
                <a:latin typeface="Bembo Std" panose="02020605060306020A03" pitchFamily="18" charset="0"/>
              </a:rPr>
              <a:t/>
            </a:r>
            <a:br>
              <a:rPr lang="es-SV" sz="2700" dirty="0">
                <a:latin typeface="Bembo Std" panose="02020605060306020A03" pitchFamily="18" charset="0"/>
              </a:rPr>
            </a:br>
            <a:r>
              <a:rPr lang="es-SV" sz="2700" dirty="0" smtClean="0">
                <a:latin typeface="Bembo Std" panose="02020605060306020A03" pitchFamily="18" charset="0"/>
              </a:rPr>
              <a:t>Hombres:0</a:t>
            </a:r>
            <a:r>
              <a:rPr lang="es-SV" sz="2700" dirty="0">
                <a:latin typeface="Bembo Std" panose="02020605060306020A03" pitchFamily="18" charset="0"/>
              </a:rPr>
              <a:t/>
            </a:r>
            <a:br>
              <a:rPr lang="es-SV" sz="2700" dirty="0">
                <a:latin typeface="Bembo Std" panose="02020605060306020A03" pitchFamily="18" charset="0"/>
              </a:rPr>
            </a:br>
            <a:r>
              <a:rPr lang="es-SV" sz="2700" dirty="0">
                <a:latin typeface="Bembo Std" panose="02020605060306020A03" pitchFamily="18" charset="0"/>
              </a:rPr>
              <a:t/>
            </a:r>
            <a:br>
              <a:rPr lang="es-SV" sz="2700" dirty="0">
                <a:latin typeface="Bembo Std" panose="02020605060306020A03" pitchFamily="18" charset="0"/>
              </a:rPr>
            </a:br>
            <a:r>
              <a:rPr lang="es-SV" sz="2700" dirty="0">
                <a:latin typeface="Bembo Std" panose="02020605060306020A03" pitchFamily="18" charset="0"/>
              </a:rPr>
              <a:t>Total de empleados: </a:t>
            </a:r>
            <a:r>
              <a:rPr lang="es-SV" sz="2700" dirty="0" smtClean="0">
                <a:latin typeface="Bembo Std" panose="02020605060306020A03" pitchFamily="18" charset="0"/>
              </a:rPr>
              <a:t>1</a:t>
            </a:r>
            <a:r>
              <a:rPr lang="es-SV" sz="2700" dirty="0">
                <a:latin typeface="Bembo Std" panose="02020605060306020A03" pitchFamily="18" charset="0"/>
              </a:rPr>
              <a:t/>
            </a:r>
            <a:br>
              <a:rPr lang="es-SV" sz="2700" dirty="0">
                <a:latin typeface="Bembo Std" panose="02020605060306020A03" pitchFamily="18" charset="0"/>
              </a:rPr>
            </a:br>
            <a:r>
              <a:rPr lang="es-ES" sz="2700" b="1" dirty="0">
                <a:ln w="0"/>
                <a:effectLst>
                  <a:outerShdw blurRad="38100" dist="19050" dir="2700000" algn="tl" rotWithShape="0">
                    <a:schemeClr val="dk1">
                      <a:alpha val="40000"/>
                    </a:schemeClr>
                  </a:outerShdw>
                </a:effectLst>
                <a:latin typeface="Bembo Std" panose="02020605060306020A03" pitchFamily="18" charset="0"/>
              </a:rPr>
              <a:t/>
            </a:r>
            <a:br>
              <a:rPr lang="es-ES" sz="2700" b="1" dirty="0">
                <a:ln w="0"/>
                <a:effectLst>
                  <a:outerShdw blurRad="38100" dist="19050" dir="2700000" algn="tl" rotWithShape="0">
                    <a:schemeClr val="dk1">
                      <a:alpha val="40000"/>
                    </a:schemeClr>
                  </a:outerShdw>
                </a:effectLst>
                <a:latin typeface="Bembo Std" panose="02020605060306020A03" pitchFamily="18" charset="0"/>
              </a:rPr>
            </a:br>
            <a:r>
              <a:rPr lang="es-ES" sz="2700" b="1" dirty="0">
                <a:ln w="0"/>
                <a:effectLst>
                  <a:outerShdw blurRad="38100" dist="19050" dir="2700000" algn="tl" rotWithShape="0">
                    <a:schemeClr val="dk1">
                      <a:alpha val="40000"/>
                    </a:schemeClr>
                  </a:outerShdw>
                </a:effectLst>
                <a:latin typeface="Bembo Std" panose="02020605060306020A03" pitchFamily="18" charset="0"/>
              </a:rPr>
              <a:t/>
            </a:r>
            <a:br>
              <a:rPr lang="es-ES" sz="2700" b="1" dirty="0">
                <a:ln w="0"/>
                <a:effectLst>
                  <a:outerShdw blurRad="38100" dist="19050" dir="2700000" algn="tl" rotWithShape="0">
                    <a:schemeClr val="dk1">
                      <a:alpha val="40000"/>
                    </a:schemeClr>
                  </a:outerShdw>
                </a:effectLst>
                <a:latin typeface="Bembo Std" panose="02020605060306020A03" pitchFamily="18" charset="0"/>
              </a:rPr>
            </a:br>
            <a:r>
              <a:rPr lang="es-ES" b="1" dirty="0">
                <a:ln w="0"/>
                <a:effectLst>
                  <a:outerShdw blurRad="38100" dist="19050" dir="2700000" algn="tl" rotWithShape="0">
                    <a:schemeClr val="dk1">
                      <a:alpha val="40000"/>
                    </a:schemeClr>
                  </a:outerShdw>
                </a:effectLst>
                <a:latin typeface="Bembo Std" panose="02020605060306020A03" pitchFamily="18" charset="0"/>
              </a:rPr>
              <a:t/>
            </a: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smtClean="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725770" y="1171977"/>
            <a:ext cx="8598478" cy="4832092"/>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endParaRPr lang="es-SV" sz="2400" dirty="0" smtClean="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Nombre del responsable:  Reinaldo Enrique Vanegas</a:t>
            </a: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0</a:t>
            </a:r>
          </a:p>
          <a:p>
            <a:pPr algn="just"/>
            <a:r>
              <a:rPr lang="es-SV" sz="2000" dirty="0" smtClean="0">
                <a:latin typeface="Bembo Std" panose="02020605060306020A03" pitchFamily="18" charset="0"/>
              </a:rPr>
              <a:t>Hombres: 1</a:t>
            </a:r>
          </a:p>
          <a:p>
            <a:pPr algn="just"/>
            <a:r>
              <a:rPr lang="es-SV" sz="2000" dirty="0" smtClean="0"/>
              <a:t>Total de empleados: 1</a:t>
            </a:r>
            <a:endParaRPr lang="es-SV" sz="2000" dirty="0"/>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4701862" y="6350"/>
            <a:ext cx="749013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874598" y="1036660"/>
            <a:ext cx="8170923" cy="5293757"/>
          </a:xfrm>
          <a:prstGeom prst="rect">
            <a:avLst/>
          </a:prstGeom>
          <a:noFill/>
        </p:spPr>
        <p:txBody>
          <a:bodyPr wrap="square" rtlCol="0">
            <a:spAutoFit/>
          </a:bodyPr>
          <a:lstStyle/>
          <a:p>
            <a:pPr algn="just"/>
            <a:r>
              <a:rPr lang="es-MX" sz="2400" dirty="0" smtClean="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Nombre del responsable: Lic. y Mde. Boris Alexis Castaneda Álvarez</a:t>
            </a:r>
            <a:r>
              <a:rPr lang="es-SV" sz="1000" dirty="0" smtClean="0">
                <a:latin typeface="Bembo Std" panose="02020605060306020A03" pitchFamily="18" charset="0"/>
              </a:rPr>
              <a:t>. (Nombramiento 16/03/2020)</a:t>
            </a:r>
            <a:endParaRPr lang="es-SV" sz="2000" dirty="0" smtClean="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smtClean="0">
                <a:latin typeface="Bembo Std" panose="02020605060306020A03" pitchFamily="18" charset="0"/>
              </a:rPr>
              <a:t>Mujeres: 0					</a:t>
            </a:r>
          </a:p>
          <a:p>
            <a:pPr algn="just"/>
            <a:r>
              <a:rPr lang="es-SV" sz="2000" dirty="0" smtClean="0">
                <a:latin typeface="Bembo Std" panose="02020605060306020A03" pitchFamily="18" charset="0"/>
              </a:rPr>
              <a:t>Hombres: 2</a:t>
            </a:r>
          </a:p>
          <a:p>
            <a:pPr algn="just"/>
            <a:r>
              <a:rPr lang="es-SV" sz="2000" dirty="0" smtClean="0">
                <a:latin typeface="Bembo Std" panose="02020605060306020A03" pitchFamily="18" charset="0"/>
              </a:rPr>
              <a:t>					</a:t>
            </a:r>
          </a:p>
          <a:p>
            <a:pPr algn="just"/>
            <a:r>
              <a:rPr lang="es-SV" sz="2000" dirty="0" smtClean="0">
                <a:latin typeface="Bembo Std" panose="02020605060306020A03" pitchFamily="18" charset="0"/>
              </a:rPr>
              <a:t>Total de empleados: 2</a:t>
            </a:r>
            <a:endParaRPr lang="es-SV" sz="2000" dirty="0">
              <a:latin typeface="Bembo Std" panose="02020605060306020A03" pitchFamily="18" charset="0"/>
            </a:endParaRP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r>
              <a:rPr lang="es-ES" b="1" dirty="0" smtClean="0">
                <a:ln w="0"/>
                <a:solidFill>
                  <a:schemeClr val="bg1"/>
                </a:solidFill>
                <a:effectLst>
                  <a:outerShdw blurRad="38100" dist="19050" dir="2700000" algn="tl" rotWithShape="0">
                    <a:schemeClr val="dk1">
                      <a:alpha val="40000"/>
                    </a:schemeClr>
                  </a:outerShdw>
                </a:effectLst>
              </a:rPr>
              <a:t/>
            </a:r>
            <a:br>
              <a:rPr lang="es-ES" b="1" dirty="0" smtClean="0">
                <a:ln w="0"/>
                <a:solidFill>
                  <a:schemeClr val="bg1"/>
                </a:solidFill>
                <a:effectLst>
                  <a:outerShdw blurRad="38100" dist="19050" dir="2700000" algn="tl" rotWithShape="0">
                    <a:schemeClr val="dk1">
                      <a:alpha val="40000"/>
                    </a:schemeClr>
                  </a:outerShdw>
                </a:effectLst>
              </a:rPr>
            </a:br>
            <a:r>
              <a:rPr lang="es-ES" b="1" dirty="0" smtClean="0">
                <a:ln w="0"/>
                <a:solidFill>
                  <a:schemeClr val="bg1"/>
                </a:solidFill>
                <a:effectLst>
                  <a:outerShdw blurRad="38100" dist="19050" dir="2700000" algn="tl" rotWithShape="0">
                    <a:schemeClr val="dk1">
                      <a:alpha val="40000"/>
                    </a:schemeClr>
                  </a:outerShdw>
                </a:effectLst>
              </a:rPr>
              <a:t>PRESIDENCIA</a:t>
            </a:r>
            <a:r>
              <a:rPr lang="es-SV" dirty="0"/>
              <a:t/>
            </a:r>
            <a:br>
              <a:rPr lang="es-SV" dirty="0"/>
            </a:br>
            <a:r>
              <a:rPr lang="es-ES" b="1" dirty="0" smtClean="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545466" y="1036661"/>
            <a:ext cx="8518286" cy="4401205"/>
          </a:xfrm>
          <a:prstGeom prst="rect">
            <a:avLst/>
          </a:prstGeom>
          <a:noFill/>
        </p:spPr>
        <p:txBody>
          <a:bodyPr wrap="square" rtlCol="0">
            <a:spAutoFit/>
          </a:bodyPr>
          <a:lstStyle/>
          <a:p>
            <a:pPr algn="just"/>
            <a:r>
              <a:rPr lang="es-MX" sz="2400" dirty="0" smtClean="0">
                <a:latin typeface="Bembo Std" panose="02020605060306020A03" pitchFamily="18" charset="0"/>
              </a:rPr>
              <a:t>La </a:t>
            </a:r>
            <a:r>
              <a:rPr lang="es-MX" sz="2400" dirty="0">
                <a:latin typeface="Bembo Std" panose="02020605060306020A03" pitchFamily="18" charset="0"/>
              </a:rPr>
              <a:t>Presidencia del Consejo Directivo corresponde a quien ejerza el cargo de Viceministro de Transporte, quien además tendrá la representación legal del FONAT y ejercerá las atribuciones establecidas en la Ley y </a:t>
            </a:r>
            <a:r>
              <a:rPr lang="es-MX" sz="2400" dirty="0" smtClean="0">
                <a:latin typeface="Bembo Std" panose="02020605060306020A03" pitchFamily="18" charset="0"/>
              </a:rPr>
              <a:t>el Reglamento de la Ley.</a:t>
            </a:r>
            <a:endParaRPr lang="es-SV" sz="2400" dirty="0">
              <a:latin typeface="Bembo Std" panose="02020605060306020A03" pitchFamily="18" charset="0"/>
            </a:endParaRPr>
          </a:p>
          <a:p>
            <a:pPr algn="just"/>
            <a:endParaRPr lang="es-SV" sz="2400" dirty="0" smtClean="0">
              <a:latin typeface="Bembo Std" panose="02020605060306020A03" pitchFamily="18" charset="0"/>
            </a:endParaRPr>
          </a:p>
          <a:p>
            <a:pPr algn="just"/>
            <a:endParaRPr lang="es-SV" sz="2000" dirty="0" smtClean="0">
              <a:latin typeface="Bembo Std" panose="02020605060306020A03" pitchFamily="18" charset="0"/>
            </a:endParaRP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Nombre del responsable: Ing. Saúl Antonio Castelar Contreras.</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Mujeres: 0</a:t>
            </a:r>
          </a:p>
          <a:p>
            <a:pPr algn="just"/>
            <a:r>
              <a:rPr lang="es-SV" sz="2000" dirty="0" smtClean="0">
                <a:latin typeface="Bembo Std" panose="02020605060306020A03" pitchFamily="18" charset="0"/>
              </a:rPr>
              <a:t>Hombres: 1</a:t>
            </a:r>
          </a:p>
          <a:p>
            <a:pPr algn="just"/>
            <a:endParaRPr lang="es-SV" sz="2000" dirty="0" smtClean="0">
              <a:latin typeface="Bembo Std" panose="02020605060306020A03" pitchFamily="18" charset="0"/>
            </a:endParaRPr>
          </a:p>
          <a:p>
            <a:pPr algn="just"/>
            <a:r>
              <a:rPr lang="es-SV" sz="2000" dirty="0" smtClean="0">
                <a:latin typeface="Bembo Std" panose="02020605060306020A03" pitchFamily="18" charset="0"/>
              </a:rPr>
              <a:t>Total de empleados: 1</a:t>
            </a:r>
            <a:endParaRPr lang="es-SV" sz="2000" dirty="0">
              <a:latin typeface="Bembo Std" panose="02020605060306020A03" pitchFamily="18" charset="0"/>
            </a:endParaRP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1561869" y="955233"/>
            <a:ext cx="8537608" cy="6247864"/>
          </a:xfrm>
          <a:prstGeom prst="rect">
            <a:avLst/>
          </a:prstGeom>
          <a:noFill/>
        </p:spPr>
        <p:txBody>
          <a:bodyPr wrap="square" rtlCol="0">
            <a:spAutoFit/>
          </a:bodyPr>
          <a:lstStyle/>
          <a:p>
            <a:pPr algn="just"/>
            <a:r>
              <a:rPr lang="es-SV" sz="2000" dirty="0" smtClean="0"/>
              <a:t>El CONASEVI será </a:t>
            </a:r>
            <a:r>
              <a:rPr lang="es-SV" sz="2000" dirty="0"/>
              <a:t>presidido por el Viceministro de Transporte o por el funcionario a quien éste delegue, el cual fungirá como Coordinador del mismo. Está integrado </a:t>
            </a:r>
            <a:r>
              <a:rPr lang="es-SV" sz="2000" dirty="0" smtClean="0"/>
              <a:t>por representantes </a:t>
            </a:r>
            <a:r>
              <a:rPr lang="es-SV" sz="2000" dirty="0"/>
              <a:t>de instituciones públicas y privadas y entidades </a:t>
            </a:r>
            <a:r>
              <a:rPr lang="es-SV" sz="2000" dirty="0" smtClean="0"/>
              <a:t>no </a:t>
            </a:r>
            <a:r>
              <a:rPr lang="es-SV" sz="2000" dirty="0"/>
              <a:t>Gubernamentales, las cuales realizan acciones coordinadas a fin de lograr la reducción de víctimas de siniestros viales</a:t>
            </a:r>
            <a:r>
              <a:rPr lang="es-SV" sz="2000" dirty="0" smtClean="0"/>
              <a:t>.</a:t>
            </a:r>
            <a:r>
              <a:rPr lang="es-SV" sz="2000" dirty="0"/>
              <a:t> </a:t>
            </a:r>
            <a:endParaRPr lang="es-SV" sz="2000" dirty="0" smtClean="0"/>
          </a:p>
          <a:p>
            <a:pPr algn="just"/>
            <a:r>
              <a:rPr lang="es-SV" sz="2000" dirty="0"/>
              <a:t>T</a:t>
            </a:r>
            <a:r>
              <a:rPr lang="es-SV" sz="2000" dirty="0" smtClean="0"/>
              <a:t>iene </a:t>
            </a:r>
            <a:r>
              <a:rPr lang="es-SV" sz="2000" dirty="0"/>
              <a:t>como objetivo fomentar, desarrollar y ejecutar programas y proyectos técnico-científicos en materia de seguridad, educación y prevención vial, a fin de prevenir y disminuir los siniestros de tránsito</a:t>
            </a:r>
            <a:r>
              <a:rPr lang="es-SV" sz="2000" dirty="0" smtClean="0"/>
              <a:t>.</a:t>
            </a:r>
            <a:endParaRPr lang="es-SV" dirty="0" smtClean="0"/>
          </a:p>
          <a:p>
            <a:pPr algn="just"/>
            <a:endParaRPr lang="es-SV" sz="2000" dirty="0" smtClean="0"/>
          </a:p>
          <a:p>
            <a:pPr algn="just"/>
            <a:r>
              <a:rPr lang="es-SV" sz="2000" dirty="0" smtClean="0"/>
              <a:t>Nombre del responsable: Ing. Saúl Antonio Castelar Contreras, Coordinador</a:t>
            </a:r>
          </a:p>
          <a:p>
            <a:pPr algn="ctr"/>
            <a:r>
              <a:rPr lang="es-SV" sz="2000" dirty="0"/>
              <a:t>		 </a:t>
            </a:r>
            <a:r>
              <a:rPr lang="es-SV" sz="2000" dirty="0" smtClean="0"/>
              <a:t>             Licda y Msc. María Paola Bardi de Acosta, Coordinadora  Delegada.</a:t>
            </a:r>
          </a:p>
          <a:p>
            <a:pPr algn="ctr"/>
            <a:r>
              <a:rPr lang="es-SV" sz="2000" dirty="0" smtClean="0"/>
              <a:t>                                             Licda. Ana Ruth Rivera de Berrios, Coordinadora Técnico Conasevi</a:t>
            </a:r>
            <a:r>
              <a:rPr lang="es-SV" sz="1000" dirty="0" smtClean="0"/>
              <a:t>.(nombrada 29/11/2019)</a:t>
            </a:r>
          </a:p>
          <a:p>
            <a:pPr algn="just"/>
            <a:r>
              <a:rPr lang="es-SV" sz="2000" dirty="0"/>
              <a:t>	</a:t>
            </a:r>
            <a:r>
              <a:rPr lang="es-SV" sz="2000" dirty="0" smtClean="0"/>
              <a:t>	</a:t>
            </a:r>
          </a:p>
          <a:p>
            <a:pPr algn="just"/>
            <a:r>
              <a:rPr lang="es-SV" sz="2000" b="1" dirty="0" smtClean="0"/>
              <a:t>Personal del CONASEVI</a:t>
            </a:r>
            <a:r>
              <a:rPr lang="es-SV" sz="2000" dirty="0" smtClean="0"/>
              <a:t>				</a:t>
            </a:r>
            <a:endParaRPr lang="es-SV" sz="2000" b="1" dirty="0" smtClean="0"/>
          </a:p>
          <a:p>
            <a:pPr algn="just"/>
            <a:r>
              <a:rPr lang="es-SV" sz="2000" dirty="0" smtClean="0"/>
              <a:t>Mujeres: 5				</a:t>
            </a:r>
          </a:p>
          <a:p>
            <a:pPr algn="just"/>
            <a:r>
              <a:rPr lang="es-SV" sz="2000" dirty="0" smtClean="0"/>
              <a:t>Hombres: 2					</a:t>
            </a:r>
          </a:p>
          <a:p>
            <a:pPr algn="just"/>
            <a:r>
              <a:rPr lang="es-SV" sz="2000" dirty="0" smtClean="0"/>
              <a:t>Total de empleados: 7</a:t>
            </a:r>
          </a:p>
          <a:p>
            <a:pPr algn="just"/>
            <a:endParaRPr lang="es-SV" sz="2000" dirty="0" smtClean="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1692</Words>
  <Application>Microsoft Office PowerPoint</Application>
  <PresentationFormat>Panorámica</PresentationFormat>
  <Paragraphs>220</Paragraphs>
  <Slides>26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26</vt:i4>
      </vt:variant>
    </vt:vector>
  </HeadingPairs>
  <TitlesOfParts>
    <vt:vector size="32" baseType="lpstr">
      <vt:lpstr>Arial</vt:lpstr>
      <vt:lpstr>Arial Narrow</vt:lpstr>
      <vt:lpstr>Bembo Std</vt:lpstr>
      <vt:lpstr>Calibri</vt:lpstr>
      <vt:lpstr>Calibri Light</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Delegado del Banco de Desarrollo de El Salvador (Lic. Luis Alonso Cruz Moreno, Delegado Propietario)Nombramiento 03/07/2019. 4) Un Delegado de la División de Tránsito de la Policía Nacional Civil (Subcomisionada Lorena Patricia Sosa, Delegada Propietaria)Nombramiento 01/07/2019.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Heysel Patricia Alarcón Vallecíos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JURÍDICA</vt:lpstr>
      <vt:lpstr>UNIDAD COMUNICACIONES</vt:lpstr>
      <vt:lpstr>UNIDAD AMBIENTAL</vt:lpstr>
      <vt:lpstr>UNIDAD DE GENERO INSTITUCIONAL</vt:lpstr>
      <vt:lpstr>UNIDAD DE GESTIÓN DOCUMENTAL Y ARCHIVO</vt:lpstr>
      <vt:lpstr>GERENCIA DE TECNOLOGIA</vt:lpstr>
      <vt:lpstr>GERENCIA DE ADMINISTRACIÓN Y FINANZAS</vt:lpstr>
      <vt:lpstr>PRESUPUESTO</vt:lpstr>
      <vt:lpstr>CONTABILIDAD</vt:lpstr>
      <vt:lpstr>  TESORERIA</vt:lpstr>
      <vt:lpstr>   Activo Fijo</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Jaqueline Portillo</cp:lastModifiedBy>
  <cp:revision>40</cp:revision>
  <dcterms:created xsi:type="dcterms:W3CDTF">2020-10-02T20:24:33Z</dcterms:created>
  <dcterms:modified xsi:type="dcterms:W3CDTF">2020-10-16T20:07:31Z</dcterms:modified>
</cp:coreProperties>
</file>