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3" r:id="rId3"/>
    <p:sldId id="264" r:id="rId4"/>
    <p:sldId id="258" r:id="rId5"/>
    <p:sldId id="265" r:id="rId6"/>
    <p:sldId id="266" r:id="rId7"/>
  </p:sldIdLst>
  <p:sldSz cx="12192000" cy="6858000"/>
  <p:notesSz cx="6662738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774011" y="2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r>
              <a:rPr lang="es-SV" smtClean="0"/>
              <a:t>14/11/2017</a:t>
            </a:r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1" y="9428276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774011" y="9428276"/>
            <a:ext cx="2887186" cy="49836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25B109B-F615-47A3-B8F1-CD0BE2D8799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917245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42" y="2"/>
            <a:ext cx="2887790" cy="497187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r>
              <a:rPr lang="es-SV" smtClean="0"/>
              <a:t>14/11/2017</a:t>
            </a:r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879" y="4777088"/>
            <a:ext cx="5328984" cy="3909148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2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42" y="9429454"/>
            <a:ext cx="2887790" cy="497186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4AF2C272-8D13-41F9-8D5B-A1115472A231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9099481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1</a:t>
            </a:fld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s-SV" smtClean="0"/>
              <a:t>14/11/2017</a:t>
            </a:r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15922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s-SV" smtClean="0"/>
              <a:t>14/11/2017</a:t>
            </a:r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F2C272-8D13-41F9-8D5B-A1115472A231}" type="slidenum">
              <a:rPr lang="es-SV" smtClean="0"/>
              <a:t>5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31954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96205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69733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3149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2723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2794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58753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3633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84797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109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53529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8798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885EA-EAB7-49AA-98A1-58401D836380}" type="datetimeFigureOut">
              <a:rPr lang="es-SV" smtClean="0"/>
              <a:t>13/12/2017</a:t>
            </a:fld>
            <a:endParaRPr lang="es-SV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9FC80-4386-4078-8E4B-305B758224E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7525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328427"/>
            <a:ext cx="9144000" cy="2387600"/>
          </a:xfrm>
        </p:spPr>
        <p:txBody>
          <a:bodyPr>
            <a:normAutofit/>
          </a:bodyPr>
          <a:lstStyle/>
          <a:p>
            <a:r>
              <a:rPr lang="es-SV" dirty="0" smtClean="0"/>
              <a:t>INFORME DE EJECUCIÓN </a:t>
            </a:r>
            <a:br>
              <a:rPr lang="es-SV" dirty="0" smtClean="0"/>
            </a:br>
            <a:r>
              <a:rPr lang="es-SV" dirty="0" smtClean="0"/>
              <a:t>POA 2017</a:t>
            </a:r>
            <a:br>
              <a:rPr lang="es-SV" dirty="0" smtClean="0"/>
            </a:br>
            <a:r>
              <a:rPr lang="es-SV" sz="4400" dirty="0" smtClean="0"/>
              <a:t>PERÍODO DE JULIO A SEPTIEMBRE</a:t>
            </a:r>
            <a:endParaRPr lang="es-SV" sz="44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46245"/>
            <a:ext cx="9144000" cy="914401"/>
          </a:xfrm>
        </p:spPr>
        <p:txBody>
          <a:bodyPr>
            <a:noAutofit/>
          </a:bodyPr>
          <a:lstStyle/>
          <a:p>
            <a:pPr algn="r"/>
            <a:endParaRPr lang="es-SV" dirty="0" smtClean="0"/>
          </a:p>
          <a:p>
            <a:pPr algn="r"/>
            <a:r>
              <a:rPr lang="es-SV" dirty="0" smtClean="0"/>
              <a:t>Noviembre de 2017</a:t>
            </a:r>
            <a:endParaRPr lang="es-SV" dirty="0"/>
          </a:p>
        </p:txBody>
      </p:sp>
      <p:pic>
        <p:nvPicPr>
          <p:cNvPr id="1026" name="Picture 2" descr="fonat nuevo gobier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3"/>
            <a:ext cx="3511170" cy="918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411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669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INTRODUCCIÓN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344733"/>
          </a:xfrm>
        </p:spPr>
        <p:txBody>
          <a:bodyPr>
            <a:normAutofit/>
          </a:bodyPr>
          <a:lstStyle/>
          <a:p>
            <a:pPr algn="just"/>
            <a:r>
              <a:rPr lang="es-SV" sz="2400" dirty="0" smtClean="0"/>
              <a:t>El Plan Anual Operativo POA del Fondo para la Atención para las Víctimas de Accidentes de Tránsito FONAT, ha sido elaborado con la participación de las diferentes Gerencias y Unidades de la institución; tomando como base el </a:t>
            </a:r>
            <a:r>
              <a:rPr lang="es-SV" sz="2400" smtClean="0"/>
              <a:t>Presupuesto aprobado </a:t>
            </a:r>
            <a:r>
              <a:rPr lang="es-SV" sz="2400" dirty="0" smtClean="0"/>
              <a:t>por la Asamblea Legislativa, el cual contempla un monto total de ingresos por valor de $ 4,405,450.00; con lo cual se podrán ejecutar las diferentes actividades para el logro de las finalidades institucionales: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Otorgar una prestación económica a toda víctima de Accidentes de Tránsito que haya resultado con algún grado de discapacidad, o a sus familiares en caso de haber fallecido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Ejecutar proyectos y programas de educación, prevención y seguridad vial a través del CONASEVI</a:t>
            </a:r>
          </a:p>
          <a:p>
            <a:pPr marL="514350" indent="-514350" algn="just">
              <a:buAutoNum type="alphaLcParenR"/>
            </a:pPr>
            <a:r>
              <a:rPr lang="es-SV" sz="2400" dirty="0" smtClean="0"/>
              <a:t>Impulsar o contribuir en proyectos o programas vinculados a la rehabilitación de las víctimas de accidentes de tránsito.</a:t>
            </a:r>
          </a:p>
          <a:p>
            <a:pPr marL="514350" indent="-514350" algn="just">
              <a:buAutoNum type="alphaLcParenR"/>
            </a:pPr>
            <a:endParaRPr lang="es-SV" sz="2400" dirty="0"/>
          </a:p>
          <a:p>
            <a:pPr marL="0" indent="0" algn="just">
              <a:buNone/>
            </a:pPr>
            <a:endParaRPr lang="es-SV" sz="2400" dirty="0"/>
          </a:p>
          <a:p>
            <a:pPr marL="0" indent="0" algn="just">
              <a:buNone/>
            </a:pPr>
            <a:endParaRPr lang="es-SV" sz="2400" dirty="0" smtClean="0"/>
          </a:p>
          <a:p>
            <a:pPr algn="just"/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92490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9427"/>
          </a:xfrm>
        </p:spPr>
        <p:txBody>
          <a:bodyPr>
            <a:normAutofit/>
          </a:bodyPr>
          <a:lstStyle/>
          <a:p>
            <a:pPr algn="ctr"/>
            <a:r>
              <a:rPr lang="es-SV" sz="3200" b="1" dirty="0" smtClean="0"/>
              <a:t>EJECUCIÓN DEL POA 2017</a:t>
            </a:r>
            <a:endParaRPr lang="es-SV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/>
          </a:bodyPr>
          <a:lstStyle/>
          <a:p>
            <a:pPr algn="just"/>
            <a:r>
              <a:rPr lang="es-SV" sz="2400" dirty="0" smtClean="0"/>
              <a:t>Se presenta el avance en la Ejecución del POA correspondiente al período de julio a septiembre de 2017; se ha tomado en consideración las actividades ejecutadas o en proceso de ejecución; en la matriz de ejecución por cada actividad se han establecido para muchos casos la justificación por la cual determinadas actividades no ha sido posibles ejecutarlas en el tiempo programado.</a:t>
            </a:r>
          </a:p>
          <a:p>
            <a:pPr algn="just"/>
            <a:r>
              <a:rPr lang="es-SV" sz="2400" dirty="0" smtClean="0"/>
              <a:t>Cada una de las actividades indicadas como ejecutadas o en proceso de ejecución son de exclusiva responsabilidad del Gerente, Jefe o Encargado del área o unidad correspondiente; la Gerencia de Administración y Finanzas únicamente ha facilitado la elaboración del presente informe, mediante la consolidación de la información proporcionada.</a:t>
            </a:r>
          </a:p>
          <a:p>
            <a:pPr algn="just"/>
            <a:r>
              <a:rPr lang="es-SV" sz="2400" dirty="0" smtClean="0"/>
              <a:t>A continuación se presenta un resumen del nivel de ejecución del POA, durante el período indicado.</a:t>
            </a:r>
            <a:endParaRPr lang="es-SV" sz="2400" dirty="0"/>
          </a:p>
        </p:txBody>
      </p:sp>
    </p:spTree>
    <p:extLst>
      <p:ext uri="{BB962C8B-B14F-4D97-AF65-F5344CB8AC3E}">
        <p14:creationId xmlns:p14="http://schemas.microsoft.com/office/powerpoint/2010/main" val="268893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9758" y="365126"/>
            <a:ext cx="10515600" cy="420998"/>
          </a:xfrm>
        </p:spPr>
        <p:txBody>
          <a:bodyPr>
            <a:normAutofit fontScale="90000"/>
          </a:bodyPr>
          <a:lstStyle/>
          <a:p>
            <a:pPr algn="ctr"/>
            <a:r>
              <a:rPr lang="es-SV" sz="3200" b="1" dirty="0" smtClean="0"/>
              <a:t>EJECUCIÓN DEL POA </a:t>
            </a:r>
            <a:r>
              <a:rPr lang="es-SV" sz="3200" b="1" dirty="0" smtClean="0"/>
              <a:t>JULIO</a:t>
            </a:r>
            <a:r>
              <a:rPr lang="es-SV" sz="3200" b="1" dirty="0" smtClean="0"/>
              <a:t>-SEPTIEMBRE </a:t>
            </a:r>
            <a:r>
              <a:rPr lang="es-SV" sz="3200" b="1" dirty="0" smtClean="0"/>
              <a:t>2017</a:t>
            </a:r>
            <a:endParaRPr lang="es-SV" sz="3200" b="1" dirty="0"/>
          </a:p>
        </p:txBody>
      </p:sp>
      <p:graphicFrame>
        <p:nvGraphicFramePr>
          <p:cNvPr id="5" name="Marcador de contenid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911840"/>
              </p:ext>
            </p:extLst>
          </p:nvPr>
        </p:nvGraphicFramePr>
        <p:xfrm>
          <a:off x="838199" y="786124"/>
          <a:ext cx="10186115" cy="5614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09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701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181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58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849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598982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No.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Unidad/Gerencia/Departamento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programadas en el trimestre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Actividades Ejecutadas o en proceso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% de Ejecución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Dirección Ejecutiva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Auditoría Interna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33%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1600" dirty="0" smtClean="0"/>
                        <a:t>Unidad de Acceso a la Información Pública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Comunicaciones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86%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Gestión Documental y Archivos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4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de Género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50%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Ambiental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</a:t>
                      </a:r>
                      <a:r>
                        <a:rPr lang="es-SV" sz="1600" baseline="0" dirty="0" smtClean="0"/>
                        <a:t> de Adquisiciones y Contrataciones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Unidad Jurídica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Comisión Técnica de Evaluación</a:t>
                      </a:r>
                      <a:r>
                        <a:rPr lang="es-SV" sz="1600" baseline="0" dirty="0" smtClean="0"/>
                        <a:t> Médica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78%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11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Administración y Finanzas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29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28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97%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Gerencia de Sistemas y Tecnología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2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100%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42275"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SV" sz="1600" dirty="0" smtClean="0"/>
                        <a:t>Consejo Nacional de Seguridad Vial CONASEVI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16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94%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42275">
                <a:tc gridSpan="2">
                  <a:txBody>
                    <a:bodyPr/>
                    <a:lstStyle/>
                    <a:p>
                      <a:r>
                        <a:rPr lang="es-SV" sz="1600" dirty="0" smtClean="0"/>
                        <a:t>Actividades programadas</a:t>
                      </a:r>
                      <a:r>
                        <a:rPr lang="es-SV" sz="1600" baseline="0" dirty="0" smtClean="0"/>
                        <a:t> en el período</a:t>
                      </a:r>
                      <a:endParaRPr lang="es-SV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103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95</a:t>
                      </a:r>
                      <a:endParaRPr lang="es-SV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SV" sz="1600" dirty="0" smtClean="0"/>
                        <a:t>92%</a:t>
                      </a:r>
                      <a:endParaRPr lang="es-SV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1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9730"/>
          </a:xfrm>
        </p:spPr>
        <p:txBody>
          <a:bodyPr/>
          <a:lstStyle/>
          <a:p>
            <a:pPr algn="ctr"/>
            <a:r>
              <a:rPr lang="es-SV" b="1" dirty="0" smtClean="0"/>
              <a:t>CONCLUSIÓN</a:t>
            </a:r>
            <a:endParaRPr lang="es-SV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03797"/>
            <a:ext cx="10515600" cy="477316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SV" dirty="0" smtClean="0"/>
              <a:t>De un total de 103 actividades programadas ya sea de una forma parcial o total para el tercer trimestre del año 2017, se han ejecutado o por lo menos están en proceso de ejecución la cantidad de 95; lo cual constituye un porcentaje del 92% de ejecución que se considera excelente en términos de evaluación.</a:t>
            </a:r>
          </a:p>
          <a:p>
            <a:pPr algn="just"/>
            <a:r>
              <a:rPr lang="es-SV" dirty="0" smtClean="0"/>
              <a:t>La ejecución del 92% del POA en el tercer trimestre del año 2017, es superior a la ejecución del primer y segundo trimestre del mismo año, en ambos períodos fue del 85%.</a:t>
            </a:r>
          </a:p>
          <a:p>
            <a:pPr algn="just"/>
            <a:r>
              <a:rPr lang="es-SV" dirty="0" smtClean="0"/>
              <a:t>En este tercer trimestre, fueron ejecutadas algunas actividades que estaban programadas para el primer y segundo trimestre y que por algunas circunstancias no fueron ejecutadas en dicho período; sin embargo, estas acciones serán tomadas en cuenta hasta en el informe de liquidación del POA 2017.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4949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Se solicita al honorable Consejo Directivo</a:t>
            </a:r>
            <a:endParaRPr lang="es-SV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dirty="0" smtClean="0"/>
              <a:t>Dar por recibido el presente informe</a:t>
            </a:r>
          </a:p>
          <a:p>
            <a:endParaRPr lang="es-SV" dirty="0"/>
          </a:p>
          <a:p>
            <a:endParaRPr lang="es-SV" dirty="0" smtClean="0"/>
          </a:p>
          <a:p>
            <a:endParaRPr lang="es-SV" dirty="0"/>
          </a:p>
          <a:p>
            <a:pPr marL="0" indent="0">
              <a:buNone/>
            </a:pPr>
            <a:r>
              <a:rPr lang="es-SV" dirty="0" smtClean="0"/>
              <a:t>			MUCHAS GRACIAS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1394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594</Words>
  <Application>Microsoft Office PowerPoint</Application>
  <PresentationFormat>Panorámica</PresentationFormat>
  <Paragraphs>103</Paragraphs>
  <Slides>6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INFORME DE EJECUCIÓN  POA 2017 PERÍODO DE JULIO A SEPTIEMBRE</vt:lpstr>
      <vt:lpstr>INTRODUCCIÓN</vt:lpstr>
      <vt:lpstr>EJECUCIÓN DEL POA 2017</vt:lpstr>
      <vt:lpstr>EJECUCIÓN DEL POA JULIO-SEPTIEMBRE 2017</vt:lpstr>
      <vt:lpstr>CONCLUSIÓN</vt:lpstr>
      <vt:lpstr>Se solicita al honorable Consejo Directivo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DE EJECUCIÓN  POA 2016 PERÍODO DE FEBRERO A MAYO</dc:title>
  <dc:creator>Lic. Carlos Humberto Silva Pineda</dc:creator>
  <cp:lastModifiedBy>Heysel Alarcon</cp:lastModifiedBy>
  <cp:revision>47</cp:revision>
  <cp:lastPrinted>2017-12-13T16:17:31Z</cp:lastPrinted>
  <dcterms:created xsi:type="dcterms:W3CDTF">2016-06-14T14:54:11Z</dcterms:created>
  <dcterms:modified xsi:type="dcterms:W3CDTF">2017-12-13T16:18:00Z</dcterms:modified>
</cp:coreProperties>
</file>