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80" d="100"/>
          <a:sy n="80" d="100"/>
        </p:scale>
        <p:origin x="96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05/02/2021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4117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5/2/2021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310750"/>
                  <a:chOff x="1053042" y="3917098"/>
                  <a:chExt cx="3458375" cy="1310750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7256" cy="102747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MICULTURA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60044" y="6426957"/>
            <a:ext cx="1323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Enero 2021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611560" y="5395070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7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5245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5542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56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7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500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just" rtl="0" fontAlgn="ctr"/>
                      <a:r>
                        <a:rPr lang="es-ES" sz="105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50" u="none" strike="noStrike" dirty="0">
                          <a:effectLst/>
                        </a:rPr>
                      </a:b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01765"/>
                  </a:ext>
                </a:extLst>
              </a:tr>
              <a:tr h="631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90359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78468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53091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76984"/>
                  </a:ext>
                </a:extLst>
              </a:tr>
              <a:tr h="5822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6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01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123268"/>
              </p:ext>
            </p:extLst>
          </p:nvPr>
        </p:nvGraphicFramePr>
        <p:xfrm>
          <a:off x="179512" y="188640"/>
          <a:ext cx="8712967" cy="448845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Presidencial para operaciones y gabinete de gobierno.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el derecho de acceso a la información oficiosa de FANTEL a fin de contribuir con la transparencia de las actuaciones del Fondo.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Escobar García, Dirección de Adquisiciones y Contrataciones Institucional (DACI) de la Presidencia de la República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se apoya de la UACI de la Presidencia de la republica para realizar las contrataciones y adquisiciones necesarias para su funcionamiento.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apoya de cada una de las UACI de las entidades ejecutoras de proyectos financiados por FANTEL.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Administrativa Financiera 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Panameño, Jefe de la División Administrativa de la Dirección General de Tesorería del Ministerio de Hacienda.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la administración efectiva de los fondos FANTEL en cuanto a su inversión y uso en proyectos de desarrollo económico y social.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Áreas de Inversión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Funcionarios de las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Entidades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Ejecutoras de Proyectos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81375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777</Words>
  <Application>Microsoft Office PowerPoint</Application>
  <PresentationFormat>Presentación en pantalla (4:3)</PresentationFormat>
  <Paragraphs>125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90</cp:revision>
  <dcterms:created xsi:type="dcterms:W3CDTF">2016-01-27T14:06:12Z</dcterms:created>
  <dcterms:modified xsi:type="dcterms:W3CDTF">2021-02-05T20:49:24Z</dcterms:modified>
</cp:coreProperties>
</file>