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02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88564" y="6411568"/>
            <a:ext cx="1499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Julio 2019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80" idx="3"/>
            <a:endCxn id="76" idx="1"/>
          </p:cNvCxnSpPr>
          <p:nvPr/>
        </p:nvCxnSpPr>
        <p:spPr>
          <a:xfrm flipV="1">
            <a:off x="1662763" y="5786072"/>
            <a:ext cx="280893" cy="128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605669" y="5693791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lang="es-SV" sz="900" dirty="0" smtClean="0">
                <a:solidFill>
                  <a:prstClr val="black"/>
                </a:solidFill>
                <a:latin typeface="Calibri"/>
              </a:rPr>
              <a:t>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945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69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595974"/>
              </p:ext>
            </p:extLst>
          </p:nvPr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Comisión Presidencial para operaciones y gabinete de gobierno.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53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34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7522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826</Words>
  <Application>Microsoft Office PowerPoint</Application>
  <PresentationFormat>Presentación en pantalla (4:3)</PresentationFormat>
  <Paragraphs>135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2020-07-23T22:14:22Z</dcterms:modified>
</cp:coreProperties>
</file>