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74" r:id="rId2"/>
    <p:sldId id="272" r:id="rId3"/>
    <p:sldId id="273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2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23/07/2020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8718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518837"/>
                  <a:chOff x="1053042" y="3917098"/>
                  <a:chExt cx="3458375" cy="1518837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>
                    <a:off x="1588827" y="4200376"/>
                    <a:ext cx="3442" cy="1235559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SECULTURA</a:t>
            </a: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8 Rectángulo"/>
          <p:cNvSpPr/>
          <p:nvPr/>
        </p:nvSpPr>
        <p:spPr>
          <a:xfrm>
            <a:off x="580708" y="5371682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ANDA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50073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MINEDUCYT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688564" y="6411568"/>
            <a:ext cx="1499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Abril 2019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8 Rectángulo"/>
          <p:cNvSpPr/>
          <p:nvPr/>
        </p:nvSpPr>
        <p:spPr>
          <a:xfrm>
            <a:off x="1943656" y="5681459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INJUVE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8" name="19 Conector recto"/>
          <p:cNvCxnSpPr>
            <a:stCxn id="80" idx="3"/>
            <a:endCxn id="76" idx="1"/>
          </p:cNvCxnSpPr>
          <p:nvPr/>
        </p:nvCxnSpPr>
        <p:spPr>
          <a:xfrm flipV="1">
            <a:off x="1650073" y="5786072"/>
            <a:ext cx="293583" cy="1912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8 Rectángulo"/>
          <p:cNvSpPr/>
          <p:nvPr/>
        </p:nvSpPr>
        <p:spPr>
          <a:xfrm>
            <a:off x="1922847" y="533487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MJSP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8 Rectángulo"/>
          <p:cNvSpPr/>
          <p:nvPr/>
        </p:nvSpPr>
        <p:spPr>
          <a:xfrm>
            <a:off x="592979" y="570009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lang="es-SV" sz="900" dirty="0" smtClean="0">
                <a:solidFill>
                  <a:prstClr val="black"/>
                </a:solidFill>
                <a:latin typeface="Calibri"/>
              </a:rPr>
              <a:t>BFA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945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251520" y="260648"/>
          <a:ext cx="8640959" cy="650304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14483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4088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937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smtClean="0">
                          <a:effectLst/>
                        </a:rPr>
                        <a:t>Manuel</a:t>
                      </a:r>
                      <a:r>
                        <a:rPr lang="es-ES" sz="900" u="none" strike="noStrike" baseline="0" dirty="0" smtClean="0">
                          <a:effectLst/>
                        </a:rPr>
                        <a:t> Alberto Henríquez</a:t>
                      </a:r>
                      <a:r>
                        <a:rPr lang="es-ES" sz="900" u="none" strike="noStrike" dirty="0" smtClean="0">
                          <a:effectLst/>
                        </a:rPr>
                        <a:t>, </a:t>
                      </a:r>
                      <a:r>
                        <a:rPr lang="es-ES" sz="900" u="none" strike="noStrike" dirty="0">
                          <a:effectLst/>
                        </a:rPr>
                        <a:t>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904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Margarita </a:t>
                      </a:r>
                      <a:r>
                        <a:rPr lang="es-ES" sz="900" u="none" strike="noStrike" dirty="0" err="1">
                          <a:effectLst/>
                        </a:rPr>
                        <a:t>Ortez</a:t>
                      </a:r>
                      <a:r>
                        <a:rPr lang="es-ES" sz="900" u="none" strike="noStrike" dirty="0">
                          <a:effectLst/>
                        </a:rPr>
                        <a:t> Quintanar, Coordinadora del Comité Consultivo del área de Promoción de Empleo 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900" u="none" strike="noStrike" dirty="0">
                          <a:effectLst/>
                        </a:rPr>
                      </a:b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Luis Napoleón Torres, Coordinador del Comité Consultivo del área de Desarrollo Productivo y Protección Forestal.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265918"/>
                  </a:ext>
                </a:extLst>
              </a:tr>
              <a:tr h="6017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Mirna Benavides, Coordinadora del Comité Consultivo del área de 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501568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Leonardo </a:t>
                      </a:r>
                      <a:r>
                        <a:rPr lang="es-SV" sz="900" u="none" strike="noStrike" dirty="0" err="1">
                          <a:effectLst/>
                        </a:rPr>
                        <a:t>Quiroa</a:t>
                      </a:r>
                      <a:r>
                        <a:rPr lang="es-SV" sz="900" u="none" strike="noStrike" dirty="0">
                          <a:effectLst/>
                        </a:rPr>
                        <a:t>, Coordinador del Comité Consultivo del área de Alimentación Escolar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135543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José Francisco Marroquín, Coordinador del Comité Consultivo del área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892705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err="1">
                          <a:effectLst/>
                        </a:rPr>
                        <a:t>Dhina</a:t>
                      </a:r>
                      <a:r>
                        <a:rPr lang="es-ES" sz="900" u="none" strike="noStrike" dirty="0">
                          <a:effectLst/>
                        </a:rPr>
                        <a:t> Camacho, Coordinadora del Comité Consultivo del área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6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082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438618"/>
              </p:ext>
            </p:extLst>
          </p:nvPr>
        </p:nvGraphicFramePr>
        <p:xfrm>
          <a:off x="179512" y="188640"/>
          <a:ext cx="8712967" cy="575049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3914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8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Roberto Quezada,  Coordinador del Comité Consultivo del área de Emprendimiento Artístico y Cultural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r>
                        <a:rPr lang="es-ES" sz="900" u="none" strike="noStrike" dirty="0" smtClean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endParaRPr lang="es-E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783477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UAIP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Luisa Quijada, de la Comisión Presidencial para operaciones y gabinete de gobierno.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el derecho de acceso a la información oficiosa de FANTEL a fin de contribuir con la transparencia de las actuaciones del Fondo.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UACI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UACI SETEPLAN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se apoya de la UACI de la SETEPLAN para realizar las contrataciones y adquisiciones necesarias para su funcionamiento. Además se apoya de cada una de las UACI de las entidades ejecutoras de proyectos financiados por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Coordinación Administrativa Financiera 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Juan Carlos Panameño, 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la administración efectiva de los fondos FANTEL en cuanto a su inversión y uso en proyectos de desarrollo económico y social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Áreas de Inversión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Funcionarios de las </a:t>
                      </a:r>
                      <a:r>
                        <a:rPr lang="es-ES" sz="900" u="none" strike="noStrike" dirty="0" smtClean="0">
                          <a:effectLst/>
                        </a:rPr>
                        <a:t>Entidades </a:t>
                      </a:r>
                      <a:r>
                        <a:rPr lang="es-ES" sz="900" u="none" strike="noStrike" dirty="0">
                          <a:effectLst/>
                        </a:rPr>
                        <a:t>Ejecutoras de Proyectos FANTEL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1000" u="none" strike="noStrike" dirty="0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53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34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19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8107562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826</Words>
  <Application>Microsoft Office PowerPoint</Application>
  <PresentationFormat>Presentación en pantalla (4:3)</PresentationFormat>
  <Paragraphs>135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89</cp:revision>
  <dcterms:created xsi:type="dcterms:W3CDTF">2016-01-27T14:06:12Z</dcterms:created>
  <dcterms:modified xsi:type="dcterms:W3CDTF">2020-07-23T22:14:53Z</dcterms:modified>
</cp:coreProperties>
</file>