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4" r:id="rId2"/>
    <p:sldId id="272" r:id="rId3"/>
    <p:sldId id="273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1359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549615"/>
                  <a:chOff x="1053042" y="3917098"/>
                  <a:chExt cx="3458375" cy="1549615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7"/>
                    <a:ext cx="7256" cy="126633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SV" sz="900" dirty="0">
                <a:solidFill>
                  <a:prstClr val="black"/>
                </a:solidFill>
              </a:rPr>
              <a:t>UACI SECULTURA</a:t>
            </a: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ANDA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8 Rectángulo"/>
          <p:cNvSpPr/>
          <p:nvPr/>
        </p:nvSpPr>
        <p:spPr>
          <a:xfrm>
            <a:off x="1924194" y="5372666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ENA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47108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493795" y="6309320"/>
            <a:ext cx="1499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/>
              <a:t>Abril 2018</a:t>
            </a:r>
            <a:endParaRPr lang="es-SV" dirty="0"/>
          </a:p>
        </p:txBody>
      </p:sp>
      <p:sp>
        <p:nvSpPr>
          <p:cNvPr id="74" name="8 Rectángulo"/>
          <p:cNvSpPr/>
          <p:nvPr/>
        </p:nvSpPr>
        <p:spPr>
          <a:xfrm>
            <a:off x="1942014" y="572053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lang="es-SV" sz="900" dirty="0" smtClean="0">
                <a:solidFill>
                  <a:prstClr val="black"/>
                </a:solidFill>
                <a:latin typeface="Calibri"/>
              </a:rPr>
              <a:t>BF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5" name="19 Conector recto"/>
          <p:cNvCxnSpPr/>
          <p:nvPr/>
        </p:nvCxnSpPr>
        <p:spPr>
          <a:xfrm>
            <a:off x="1785651" y="5812358"/>
            <a:ext cx="20863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87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251520" y="260648"/>
          <a:ext cx="8640959" cy="650304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14483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4088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937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Roberto Lorenzana, 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904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Margarita </a:t>
                      </a:r>
                      <a:r>
                        <a:rPr lang="es-ES" sz="900" u="none" strike="noStrike" dirty="0" err="1">
                          <a:effectLst/>
                        </a:rPr>
                        <a:t>Ortez</a:t>
                      </a:r>
                      <a:r>
                        <a:rPr lang="es-ES" sz="900" u="none" strike="noStrike" dirty="0">
                          <a:effectLst/>
                        </a:rPr>
                        <a:t> Quintanar, Coordinadora del Comité Consultivo del área de Promoción de Empleo 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900" u="none" strike="noStrike" dirty="0">
                          <a:effectLst/>
                        </a:rPr>
                      </a:b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Luis Napoleón Torres, Coordinador del Comité Consultivo del área de Desarrollo Productivo y Protección Forestal.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65918"/>
                  </a:ext>
                </a:extLst>
              </a:tr>
              <a:tr h="60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Mirna Benavides, Coordinadora del Comité Consultivo del área de 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501568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Leonardo </a:t>
                      </a:r>
                      <a:r>
                        <a:rPr lang="es-SV" sz="900" u="none" strike="noStrike" dirty="0" err="1">
                          <a:effectLst/>
                        </a:rPr>
                        <a:t>Quiroa</a:t>
                      </a:r>
                      <a:r>
                        <a:rPr lang="es-SV" sz="900" u="none" strike="noStrike" dirty="0">
                          <a:effectLst/>
                        </a:rPr>
                        <a:t>, Coordinador del Comité Consultivo del área de Alimentación Escolar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35543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José Francisco Marroquín, Coordinador del Comité Consultivo del área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892705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err="1">
                          <a:effectLst/>
                        </a:rPr>
                        <a:t>Dhina</a:t>
                      </a:r>
                      <a:r>
                        <a:rPr lang="es-ES" sz="900" u="none" strike="noStrike" dirty="0">
                          <a:effectLst/>
                        </a:rPr>
                        <a:t> Camacho, Coordinadora del Comité Consultivo del área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6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179512" y="188640"/>
          <a:ext cx="8712967" cy="57504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3914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8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Roberto Quezada,  Coordinador del Comité Consultivo del área de Emprendimiento Artístico y Cultural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r>
                        <a:rPr lang="es-ES" sz="900" u="none" strike="noStrike" dirty="0" smtClean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endParaRPr lang="es-E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783477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UAIP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Carlos Henríquez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el derecho de acceso a la información oficiosa de FANTEL a fin de contribuir con la transparencia de las actuaciones del Fondo.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UACI SETEPLAN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se apoya de la UACI de la SETEPLAN para realizar las contrataciones y adquisiciones necesarias para su funcionamiento. Además se apoya de cada una de las UACI de las entidades ejecutoras de proyectos financiados por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Coordinación Administrativa Financiera 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Juan Carlos Panameño,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la administración efectiva de los fondos FANTEL en cuanto a su inversión y uso en proyectos de desarrollo económico y social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Áreas de Inversión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Funcionarios de las </a:t>
                      </a:r>
                      <a:r>
                        <a:rPr lang="es-ES" sz="900" u="none" strike="noStrike" dirty="0" smtClean="0">
                          <a:effectLst/>
                        </a:rPr>
                        <a:t>Entidades </a:t>
                      </a:r>
                      <a:r>
                        <a:rPr lang="es-ES" sz="900" u="none" strike="noStrike" dirty="0">
                          <a:effectLst/>
                        </a:rPr>
                        <a:t>Ejecutoras de Proyectos FANTEL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900" u="none" strike="noStrike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16715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811</Words>
  <Application>Microsoft Office PowerPoint</Application>
  <PresentationFormat>Presentación en pantalla (4:3)</PresentationFormat>
  <Paragraphs>134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88</cp:revision>
  <dcterms:created xsi:type="dcterms:W3CDTF">2016-01-27T14:06:12Z</dcterms:created>
  <dcterms:modified xsi:type="dcterms:W3CDTF">2020-07-23T22:18:26Z</dcterms:modified>
</cp:coreProperties>
</file>