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74" r:id="rId2"/>
    <p:sldId id="272" r:id="rId3"/>
    <p:sldId id="273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25B92E-A295-4F14-8BD8-F6CB883FFFEE}" type="slidenum">
              <a:rPr kumimoji="0" lang="es-S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5792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246269"/>
            <a:chOff x="1769916" y="2173878"/>
            <a:chExt cx="6687680" cy="3608785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Becas de Educación Superior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 </a:t>
                    </a: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de Desarrollo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Artesanal y apoyo a la MYPE</a:t>
                    </a:r>
                    <a:endParaRPr kumimoji="0" lang="es-ES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Comité Consultivo </a:t>
                    </a: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de Emprendimiento Artístico y Cultural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1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Auditora Externa</a:t>
                    </a:r>
                    <a:endPara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</a:t>
                  </a:r>
                  <a:r>
                    <a:rPr kumimoji="0" lang="es-SV" sz="900" b="0" i="0" u="none" strike="noStrike" kern="1200" cap="none" spc="0" normalizeH="0" baseline="0" noProof="0" dirty="0" smtClean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Comunal y Prevención de Violencia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 Alimentación Escolar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08785"/>
              <a:chOff x="1769916" y="2173878"/>
              <a:chExt cx="6687680" cy="3608785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08785"/>
                <a:chOff x="1053042" y="1069481"/>
                <a:chExt cx="7658003" cy="4132387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SV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541912"/>
                  <a:chOff x="1053042" y="3917098"/>
                  <a:chExt cx="3458375" cy="1541912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UACI-FANTEL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 flipH="1">
                    <a:off x="1569062" y="4200377"/>
                    <a:ext cx="19765" cy="12586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Áreas de Inversión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UACI CONAMYPE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rPr>
                      <a:t>Coordinación Administrativa Financiera</a:t>
                    </a:r>
                    <a:endParaRPr kumimoji="0" lang="es-E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Tesorería</a:t>
                    </a:r>
                    <a:endPara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s-SV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s-SV" sz="9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+mn-ea"/>
                      <a:cs typeface="Arial" charset="0"/>
                    </a:rPr>
                    <a:t>Comité Consultivo Desarrollo Productivo y Protección Forestal</a:t>
                  </a:r>
                  <a:endParaRPr kumimoji="0" lang="es-ES" sz="9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+mn-ea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Comité Consultivo Promoción de Empleo</a:t>
            </a:r>
            <a:endParaRPr kumimoji="0" lang="es-SV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MAG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CENTA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SETEPLAN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INDES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ANDA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4194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ENA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47108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FISDL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Comunal y Prevención de Violencia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Programa de Becas de Educación Superior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Artesanal y Apoyo a la MYPE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Emprendimiento Artístico y Cultural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Promoción de Empleo a través de la inversión extranjera, las exportaciones y el turismo.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Alimentación Escolar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</a:t>
            </a: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MINED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Desarrollo Productivo y Protección Forestal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8" name="19 Conector recto"/>
          <p:cNvCxnSpPr>
            <a:stCxn id="76" idx="3"/>
            <a:endCxn id="78" idx="1"/>
          </p:cNvCxnSpPr>
          <p:nvPr/>
        </p:nvCxnSpPr>
        <p:spPr>
          <a:xfrm flipV="1">
            <a:off x="1591624" y="5798374"/>
            <a:ext cx="337584" cy="139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8 Rectángulo"/>
          <p:cNvSpPr/>
          <p:nvPr/>
        </p:nvSpPr>
        <p:spPr>
          <a:xfrm>
            <a:off x="534530" y="5707253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SECULTURA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CuadroTexto 76"/>
          <p:cNvSpPr txBox="1"/>
          <p:nvPr/>
        </p:nvSpPr>
        <p:spPr>
          <a:xfrm>
            <a:off x="7635525" y="6411568"/>
            <a:ext cx="149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Enero 2018</a:t>
            </a:r>
            <a:endParaRPr lang="es-SV" dirty="0"/>
          </a:p>
        </p:txBody>
      </p:sp>
      <p:sp>
        <p:nvSpPr>
          <p:cNvPr id="78" name="8 Rectángulo"/>
          <p:cNvSpPr/>
          <p:nvPr/>
        </p:nvSpPr>
        <p:spPr>
          <a:xfrm>
            <a:off x="1929208" y="5693761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UACI ENA</a:t>
            </a:r>
            <a:endParaRPr kumimoji="0" lang="es-SV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4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Roberto Lorenzana, 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</a:t>
                      </a:r>
                      <a:r>
                        <a:rPr lang="es-ES" sz="900" u="none" strike="noStrike" dirty="0" err="1">
                          <a:effectLst/>
                        </a:rPr>
                        <a:t>Ortez</a:t>
                      </a:r>
                      <a:r>
                        <a:rPr lang="es-ES" sz="900" u="none" strike="noStrike" dirty="0">
                          <a:effectLst/>
                        </a:rPr>
                        <a:t>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900" u="none" strike="noStrike" dirty="0">
                          <a:effectLst/>
                        </a:rPr>
                      </a:b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</a:t>
                      </a:r>
                      <a:r>
                        <a:rPr lang="es-SV" sz="900" u="none" strike="noStrike" dirty="0" err="1">
                          <a:effectLst/>
                        </a:rPr>
                        <a:t>Quiroa</a:t>
                      </a:r>
                      <a:r>
                        <a:rPr lang="es-SV" sz="900" u="none" strike="noStrike" dirty="0">
                          <a:effectLst/>
                        </a:rPr>
                        <a:t>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 err="1">
                          <a:effectLst/>
                        </a:rPr>
                        <a:t>Dhina</a:t>
                      </a:r>
                      <a:r>
                        <a:rPr lang="es-ES" sz="900" u="none" strike="noStrike" dirty="0">
                          <a:effectLst/>
                        </a:rPr>
                        <a:t>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27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/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Carlos Henríquez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UACI SETEPLAN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>
                          <a:effectLst/>
                        </a:rPr>
                        <a:t>Juan Carlos Panameño,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>
                          <a:effectLst/>
                        </a:rPr>
                        <a:t>52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59342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1427</TotalTime>
  <Words>813</Words>
  <Application>Microsoft Office PowerPoint</Application>
  <PresentationFormat>Presentación en pantalla (4:3)</PresentationFormat>
  <Paragraphs>135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90</cp:revision>
  <dcterms:created xsi:type="dcterms:W3CDTF">2016-01-27T14:06:12Z</dcterms:created>
  <dcterms:modified xsi:type="dcterms:W3CDTF">2020-07-23T22:19:00Z</dcterms:modified>
</cp:coreProperties>
</file>