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p:scale>
          <a:sx n="100" d="100"/>
          <a:sy n="100" d="100"/>
        </p:scale>
        <p:origin x="-684" y="18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12/10/2021</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12/10/2021</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SEPTIEMBRE 2021</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2322924"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49373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vigente a octubre 2021.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latin typeface="+mj-lt"/>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integran:64.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Marroquín </a:t>
            </a:r>
            <a:r>
              <a:rPr lang="es-SV" sz="1500" b="1" dirty="0">
                <a:latin typeface="+mj-lt"/>
                <a:cs typeface="Times New Roman" panose="02020603050405020304" pitchFamily="18" charset="0"/>
              </a:rPr>
              <a:t>Choto</a:t>
            </a:r>
            <a:r>
              <a:rPr lang="es-SV" sz="1500" b="1" dirty="0">
                <a:latin typeface="+mj-lt"/>
                <a:ea typeface="Calibri" panose="020F0502020204030204" pitchFamily="34" charset="0"/>
                <a:cs typeface="Times New Roman" panose="02020603050405020304" pitchFamily="18" charset="0"/>
              </a:rPr>
              <a:t>.</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 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Interinstitucionales.</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575548"/>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 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13.</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Análisis de Consumo y Mercados</a:t>
            </a:r>
          </a:p>
        </p:txBody>
      </p:sp>
      <p:sp>
        <p:nvSpPr>
          <p:cNvPr id="10" name="Rectángulo 9"/>
          <p:cNvSpPr/>
          <p:nvPr/>
        </p:nvSpPr>
        <p:spPr>
          <a:xfrm>
            <a:off x="2518824" y="1358460"/>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sz="1600" b="1" dirty="0">
                <a:ea typeface="Calibri" panose="020F0502020204030204" pitchFamily="34" charset="0"/>
                <a:cs typeface="Times New Roman" panose="02020603050405020304" pitchFamily="18" charset="0"/>
              </a:rPr>
              <a:t>Abraham Heriberto Mena (interino ad 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1501</TotalTime>
  <Words>3006</Words>
  <Application>Microsoft Office PowerPoint</Application>
  <PresentationFormat>Panorámica</PresentationFormat>
  <Paragraphs>216</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Erika Duke</cp:lastModifiedBy>
  <cp:revision>87</cp:revision>
  <dcterms:created xsi:type="dcterms:W3CDTF">2019-07-25T14:59:52Z</dcterms:created>
  <dcterms:modified xsi:type="dcterms:W3CDTF">2021-10-12T20:12:59Z</dcterms:modified>
</cp:coreProperties>
</file>