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660"/>
  </p:normalViewPr>
  <p:slideViewPr>
    <p:cSldViewPr snapToGrid="0" showGuides="1">
      <p:cViewPr varScale="1">
        <p:scale>
          <a:sx n="82" d="100"/>
          <a:sy n="82" d="100"/>
        </p:scale>
        <p:origin x="96" y="64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29/4/2021</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29/4/2021</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MARZO 2021</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4.</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418611"/>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4186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Vigilancia de Mercados</a:t>
            </a: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Ciudadanía y Consumo</a:t>
            </a: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a:t>
            </a:r>
            <a:r>
              <a:rPr lang="es-SV" sz="1600">
                <a:latin typeface="+mj-lt"/>
                <a:ea typeface="Calibri" panose="020F0502020204030204" pitchFamily="34" charset="0"/>
                <a:cs typeface="Times New Roman" panose="02020603050405020304" pitchFamily="18" charset="0"/>
              </a:rPr>
              <a:t>vigente al mes de abril de 2021</a:t>
            </a:r>
            <a:r>
              <a:rPr lang="es-SV" sz="1600" dirty="0">
                <a:latin typeface="+mj-lt"/>
                <a:ea typeface="Calibri" panose="020F0502020204030204" pitchFamily="34" charset="0"/>
                <a:cs typeface="Times New Roman" panose="02020603050405020304" pitchFamily="18" charset="0"/>
              </a:rPr>
              <a:t>.</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Guillén.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Descentralización</a:t>
            </a: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 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Interinstitucionales.</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695342"/>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Calibri Light" panose="020F0302020204030204" pitchFamily="34" charset="0"/>
                <a:cs typeface="Times New Roman" panose="02020603050405020304" pitchFamily="18" charset="0"/>
              </a:rPr>
              <a:t>Mujeres: 1.</a:t>
            </a:r>
          </a:p>
          <a:p>
            <a:pPr algn="just">
              <a:lnSpc>
                <a:spcPct val="107000"/>
              </a:lnSpc>
              <a:spcAft>
                <a:spcPts val="0"/>
              </a:spcAft>
            </a:pPr>
            <a:r>
              <a:rPr lang="es-SV" dirty="0">
                <a:latin typeface="Calibri Light" panose="020F03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14.</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Elsy Ramirez Zelaya.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René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Análisis de Consumo y Mercados</a:t>
            </a: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3013</Words>
  <Application>Microsoft Office PowerPoint</Application>
  <PresentationFormat>Panorámica</PresentationFormat>
  <Paragraphs>218</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65</cp:revision>
  <dcterms:created xsi:type="dcterms:W3CDTF">2019-07-25T14:59:52Z</dcterms:created>
  <dcterms:modified xsi:type="dcterms:W3CDTF">2021-04-29T20:00:19Z</dcterms:modified>
</cp:coreProperties>
</file>