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showGuides="1">
      <p:cViewPr varScale="1">
        <p:scale>
          <a:sx n="74" d="100"/>
          <a:sy n="74" d="100"/>
        </p:scale>
        <p:origin x="600" y="72"/>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31/7/2020</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31/7/2020</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1030531"/>
            <a:ext cx="7772400" cy="2387600"/>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Julio 2020</a:t>
            </a:r>
          </a:p>
          <a:p>
            <a:endParaRPr lang="es-SV" dirty="0"/>
          </a:p>
        </p:txBody>
      </p:sp>
    </p:spTree>
    <p:extLst>
      <p:ext uri="{BB962C8B-B14F-4D97-AF65-F5344CB8AC3E}">
        <p14:creationId xmlns:p14="http://schemas.microsoft.com/office/powerpoint/2010/main" val="30821798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a:t>
            </a:r>
            <a:r>
              <a:rPr lang="es-SV" b="1" dirty="0" smtClean="0">
                <a:latin typeface="+mj-lt"/>
                <a:ea typeface="Calibri" panose="020F0502020204030204" pitchFamily="34" charset="0"/>
                <a:cs typeface="Times New Roman" panose="02020603050405020304" pitchFamily="18" charset="0"/>
              </a:rPr>
              <a:t>Rivas.</a:t>
            </a:r>
            <a:endParaRPr lang="es-SV"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a:t>
            </a:r>
            <a:r>
              <a:rPr lang="es-SV" sz="2800" b="1" dirty="0" smtClean="0">
                <a:solidFill>
                  <a:srgbClr val="0070C0"/>
                </a:solidFill>
              </a:rPr>
              <a:t>Interinstitucionales</a:t>
            </a:r>
            <a:r>
              <a:rPr lang="es-SV" sz="2800" b="1" dirty="0">
                <a:solidFill>
                  <a:srgbClr val="0070C0"/>
                </a:solidFill>
              </a:rPr>
              <a:t>.</a:t>
            </a: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Reyes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Vigilancia de Mercados</a:t>
            </a:r>
          </a:p>
        </p:txBody>
      </p:sp>
      <p:sp>
        <p:nvSpPr>
          <p:cNvPr id="13" name="Rectángulo 12"/>
          <p:cNvSpPr/>
          <p:nvPr/>
        </p:nvSpPr>
        <p:spPr>
          <a:xfrm>
            <a:off x="2415793"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a:t>
            </a:r>
            <a:r>
              <a:rPr lang="es-SV" sz="1600" b="1" dirty="0" smtClean="0">
                <a:latin typeface="+mj-lt"/>
                <a:cs typeface="Times New Roman" panose="02020603050405020304" pitchFamily="18" charset="0"/>
              </a:rPr>
              <a:t>Pérez.</a:t>
            </a:r>
            <a:endParaRPr lang="es-SV" sz="1600" b="1" dirty="0">
              <a:latin typeface="+mj-lt"/>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Ciudadanía y Consumo</a:t>
            </a:r>
          </a:p>
        </p:txBody>
      </p:sp>
      <p:sp>
        <p:nvSpPr>
          <p:cNvPr id="8" name="Rectángulo 7"/>
          <p:cNvSpPr/>
          <p:nvPr/>
        </p:nvSpPr>
        <p:spPr>
          <a:xfrm>
            <a:off x="1374656" y="1705613"/>
            <a:ext cx="9070109" cy="4768934"/>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6.</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r>
              <a:rPr lang="es-SV" sz="1600" b="1" dirty="0" smtClean="0">
                <a:latin typeface="+mj-lt"/>
                <a:ea typeface="Calibri" panose="020F0502020204030204" pitchFamily="34" charset="0"/>
                <a:cs typeface="Times New Roman" panose="02020603050405020304" pitchFamily="18" charset="0"/>
              </a:rPr>
              <a:t>).</a:t>
            </a:r>
            <a:endParaRPr lang="es-SV" sz="1600" b="1"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Nota: estructura vigente a </a:t>
            </a:r>
            <a:r>
              <a:rPr lang="es-SV" sz="1600" dirty="0" smtClean="0">
                <a:latin typeface="+mj-lt"/>
                <a:ea typeface="Calibri" panose="020F0502020204030204" pitchFamily="34" charset="0"/>
                <a:cs typeface="Times New Roman" panose="02020603050405020304" pitchFamily="18" charset="0"/>
              </a:rPr>
              <a:t>julio </a:t>
            </a:r>
            <a:r>
              <a:rPr lang="es-SV" sz="1600" dirty="0">
                <a:latin typeface="+mj-lt"/>
                <a:ea typeface="Calibri" panose="020F0502020204030204" pitchFamily="34" charset="0"/>
                <a:cs typeface="Times New Roman" panose="02020603050405020304" pitchFamily="18" charset="0"/>
              </a:rPr>
              <a:t>2020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a:t>
            </a:r>
            <a:r>
              <a:rPr lang="es-SV" sz="1500" dirty="0" smtClean="0">
                <a:latin typeface="+mj-lt"/>
                <a:ea typeface="Calibri" panose="020F0502020204030204" pitchFamily="34" charset="0"/>
                <a:cs typeface="Times New Roman" panose="02020603050405020304" pitchFamily="18" charset="0"/>
              </a:rPr>
              <a:t>Institucional: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a:t>
            </a:r>
            <a:r>
              <a:rPr lang="es-SV" sz="1600" b="1" dirty="0" smtClean="0">
                <a:latin typeface="+mj-lt"/>
                <a:ea typeface="Calibri" panose="020F0502020204030204" pitchFamily="34" charset="0"/>
                <a:cs typeface="Times New Roman" panose="02020603050405020304" pitchFamily="18" charset="0"/>
              </a:rPr>
              <a:t>Cornejo.</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a:t>
            </a:r>
            <a:r>
              <a:rPr lang="es-SV" sz="1600" b="1" dirty="0" smtClean="0">
                <a:latin typeface="+mj-lt"/>
                <a:ea typeface="Calibri" panose="020F0502020204030204" pitchFamily="34" charset="0"/>
                <a:cs typeface="Times New Roman" panose="02020603050405020304" pitchFamily="18" charset="0"/>
              </a:rPr>
              <a:t>Serrano.</a:t>
            </a:r>
            <a:endParaRPr lang="es-SV" sz="1600" b="1"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Descentralización</a:t>
            </a: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61.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28.</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 </a:t>
            </a:r>
            <a:r>
              <a:rPr lang="es-SV" sz="1500" b="1" dirty="0">
                <a:latin typeface="+mj-lt"/>
                <a:ea typeface="Calibri" panose="020F0502020204030204" pitchFamily="34" charset="0"/>
                <a:cs typeface="Times New Roman" panose="02020603050405020304" pitchFamily="18" charset="0"/>
              </a:rPr>
              <a:t>Julio Humberto Aquino </a:t>
            </a:r>
            <a:r>
              <a:rPr lang="es-SV" sz="1500" b="1" dirty="0" smtClean="0">
                <a:latin typeface="+mj-lt"/>
                <a:ea typeface="Calibri" panose="020F0502020204030204" pitchFamily="34" charset="0"/>
                <a:cs typeface="Times New Roman" panose="02020603050405020304" pitchFamily="18" charset="0"/>
              </a:rPr>
              <a:t>Castillo.</a:t>
            </a:r>
            <a:endParaRPr lang="es-SV" sz="1500" b="1"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a:p>
            <a:r>
              <a:rPr lang="es-SV" sz="1200" dirty="0">
                <a:latin typeface="+mj-lt"/>
              </a:rPr>
              <a:t>i) Unidad de Cooperación y Relaciones </a:t>
            </a:r>
            <a:r>
              <a:rPr lang="es-SV" sz="1200" dirty="0" smtClean="0">
                <a:latin typeface="+mj-lt"/>
              </a:rPr>
              <a:t>Interinstitucionales.</a:t>
            </a:r>
            <a:endParaRPr lang="es-SV" sz="1200" dirty="0">
              <a:latin typeface="+mj-lt"/>
            </a:endParaRP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5</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3.</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5695342"/>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a:latin typeface="+mj-lt"/>
                <a:ea typeface="Calibri" panose="020F0502020204030204" pitchFamily="34" charset="0"/>
                <a:cs typeface="Times New Roman" panose="02020603050405020304" pitchFamily="18" charset="0"/>
              </a:rPr>
              <a:t>Presidente del Consejo Consultivo: César Augusto Calderón.</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8.</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12.</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a:t>
            </a:r>
            <a:r>
              <a:rPr lang="pt-BR" sz="1600" b="1" dirty="0" smtClean="0">
                <a:latin typeface="+mj-lt"/>
                <a:ea typeface="Calibri" panose="020F0502020204030204" pitchFamily="34" charset="0"/>
                <a:cs typeface="Times New Roman" panose="02020603050405020304" pitchFamily="18" charset="0"/>
              </a:rPr>
              <a:t>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a:t>
            </a:r>
            <a:r>
              <a:rPr lang="es-SV" sz="1600" b="1" dirty="0" smtClean="0">
                <a:latin typeface="+mj-lt"/>
                <a:ea typeface="Calibri" panose="020F0502020204030204" pitchFamily="34" charset="0"/>
                <a:cs typeface="Times New Roman" panose="02020603050405020304" pitchFamily="18" charset="0"/>
              </a:rPr>
              <a:t>Melgar.</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Elsy </a:t>
            </a:r>
            <a:r>
              <a:rPr lang="es-SV" sz="1600" b="1" dirty="0" smtClean="0">
                <a:latin typeface="+mj-lt"/>
                <a:ea typeface="Calibri" panose="020F0502020204030204" pitchFamily="34" charset="0"/>
                <a:cs typeface="Times New Roman" panose="02020603050405020304" pitchFamily="18" charset="0"/>
              </a:rPr>
              <a:t>Ramírez Zelaya.</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a:t>
            </a:r>
            <a:r>
              <a:rPr lang="es-SV" sz="1600" b="1" dirty="0" smtClean="0">
                <a:latin typeface="+mj-lt"/>
                <a:ea typeface="Calibri" panose="020F0502020204030204" pitchFamily="34" charset="0"/>
                <a:cs typeface="Times New Roman" panose="02020603050405020304" pitchFamily="18" charset="0"/>
              </a:rPr>
              <a:t>Paredes.     </a:t>
            </a:r>
            <a:endParaRPr lang="es-SV" sz="1600" b="1" dirty="0">
              <a:latin typeface="+mj-lt"/>
              <a:ea typeface="Calibri" panose="020F0502020204030204" pitchFamily="34" charset="0"/>
              <a:cs typeface="Times New Roman" panose="02020603050405020304" pitchFamily="18" charset="0"/>
            </a:endParaRP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a:t>
            </a:r>
            <a:r>
              <a:rPr lang="es-SV" sz="1600" b="1" dirty="0" smtClean="0">
                <a:latin typeface="+mj-lt"/>
                <a:ea typeface="Calibri" panose="020F0502020204030204" pitchFamily="34" charset="0"/>
                <a:cs typeface="Times New Roman" panose="02020603050405020304" pitchFamily="18" charset="0"/>
              </a:rPr>
              <a:t>Sibrian.                 </a:t>
            </a:r>
            <a:endParaRPr lang="es-SV" sz="1600" b="1" dirty="0">
              <a:latin typeface="+mj-lt"/>
              <a:ea typeface="Calibri" panose="020F0502020204030204" pitchFamily="34" charset="0"/>
              <a:cs typeface="Times New Roman" panose="02020603050405020304" pitchFamily="18" charset="0"/>
            </a:endParaRP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a:t>
            </a:r>
            <a:r>
              <a:rPr lang="es-SV" sz="1600" b="1" dirty="0" smtClean="0">
                <a:latin typeface="+mj-lt"/>
                <a:ea typeface="Calibri" panose="020F0502020204030204" pitchFamily="34" charset="0"/>
                <a:cs typeface="Times New Roman" panose="02020603050405020304" pitchFamily="18" charset="0"/>
              </a:rPr>
              <a:t>Cáceres. </a:t>
            </a:r>
            <a:endParaRPr lang="es-SV" sz="1600" b="1" dirty="0">
              <a:latin typeface="+mj-lt"/>
              <a:ea typeface="Calibri" panose="020F0502020204030204" pitchFamily="34" charset="0"/>
              <a:cs typeface="Times New Roman" panose="02020603050405020304" pitchFamily="18" charset="0"/>
            </a:endParaRP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Análisis de Consumo y Mercados</a:t>
            </a:r>
          </a:p>
        </p:txBody>
      </p:sp>
      <p:sp>
        <p:nvSpPr>
          <p:cNvPr id="10" name="Rectángulo 9"/>
          <p:cNvSpPr/>
          <p:nvPr/>
        </p:nvSpPr>
        <p:spPr>
          <a:xfrm>
            <a:off x="2518824" y="1369178"/>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TotalTime>
  <Words>2893</Words>
  <Application>Microsoft Office PowerPoint</Application>
  <PresentationFormat>Panorámica</PresentationFormat>
  <Paragraphs>218</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Calibri</vt:lpstr>
      <vt:lpstr>Calibri Light</vt:lpstr>
      <vt:lpstr>Times New Roman</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revision>46</cp:revision>
  <dcterms:created xsi:type="dcterms:W3CDTF">2019-07-25T14:59:52Z</dcterms:created>
  <dcterms:modified xsi:type="dcterms:W3CDTF">2020-07-31T20:00:11Z</dcterms:modified>
</cp:coreProperties>
</file>