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7715" autoAdjust="0"/>
  </p:normalViewPr>
  <p:slideViewPr>
    <p:cSldViewPr showGuides="1">
      <p:cViewPr varScale="1">
        <p:scale>
          <a:sx n="75" d="100"/>
          <a:sy n="75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s-ES_tradnl" sz="900" noProof="0" dirty="0" smtClean="0">
              <a:latin typeface="David"/>
              <a:cs typeface="David"/>
            </a:rPr>
            <a:t>Consejo Directivo</a:t>
          </a:r>
          <a:endParaRPr lang="es-SV" sz="900" dirty="0">
            <a:latin typeface="David"/>
            <a:cs typeface="David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Presidencia</a:t>
          </a:r>
          <a:endParaRPr lang="es-SV" sz="900" dirty="0">
            <a:latin typeface="David"/>
          </a:endParaRPr>
        </a:p>
      </dgm:t>
    </dgm:pt>
    <dgm:pt modelId="{745E7239-C2BD-441B-8E90-BE96E839090E}" type="parTrans" cxnId="{46FB1831-8C13-4486-8445-4F7DE5FA9EED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UFI</a:t>
          </a:r>
          <a:endParaRPr lang="es-SV" sz="900" dirty="0">
            <a:latin typeface="David"/>
          </a:endParaRPr>
        </a:p>
      </dgm:t>
    </dgm:pt>
    <dgm:pt modelId="{80A51EDB-E7CA-47E6-A34B-BDA4BFB01D39}" type="parTrans" cxnId="{101F354B-88DA-4824-BC0A-0562237BF133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Gerencia General</a:t>
          </a:r>
          <a:endParaRPr lang="es-SV" sz="900" dirty="0">
            <a:latin typeface="David"/>
          </a:endParaRPr>
        </a:p>
      </dgm:t>
    </dgm:pt>
    <dgm:pt modelId="{A58E68E1-E7A1-45AB-9281-2933AB1714F7}" type="parTrans" cxnId="{8E5A5CAF-9B07-4DE0-A2A8-E686D48AFC52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Jurídica</a:t>
          </a:r>
          <a:endParaRPr lang="es-SV" sz="900" dirty="0">
            <a:latin typeface="David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Oficina de  Información y Respuesta</a:t>
          </a:r>
          <a:endParaRPr lang="es-SV" sz="900" dirty="0">
            <a:latin typeface="David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BCE4EFBC-A16C-455F-8B9E-1C1B0876F091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Control de Calidad</a:t>
          </a:r>
          <a:endParaRPr lang="es-SV" sz="900" dirty="0">
            <a:latin typeface="David"/>
          </a:endParaRPr>
        </a:p>
      </dgm:t>
    </dgm:pt>
    <dgm:pt modelId="{F0BBC7CD-B3D7-49A9-96AE-E74C1743080F}" type="parTrans" cxnId="{BE746A95-A74A-450D-B01A-E296A2459066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/>
        </a:p>
      </dgm:t>
    </dgm:pt>
    <dgm:pt modelId="{4822509C-2546-4508-B6BC-59D1A0811D49}" type="sibTrans" cxnId="{BE746A95-A74A-450D-B01A-E296A2459066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Inscripción y Registro</a:t>
          </a:r>
          <a:endParaRPr lang="es-SV" sz="900" dirty="0">
            <a:latin typeface="David"/>
          </a:endParaRPr>
        </a:p>
      </dgm:t>
    </dgm:pt>
    <dgm:pt modelId="{79026B61-3830-40DE-8012-9EF8C8DE019E}" type="parTrans" cxnId="{EA0D6DB7-F84C-4D7F-B6B0-5373781B6FB4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ln>
          <a:noFill/>
        </a:ln>
      </dgm:spPr>
      <dgm:t>
        <a:bodyPr/>
        <a:lstStyle/>
        <a:p>
          <a:pPr algn="l"/>
          <a:r>
            <a:rPr lang="es-SV" sz="900" dirty="0" smtClean="0">
              <a:latin typeface="David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/>
            </a:rPr>
            <a:t>- Comisión de Normas de Auditoría</a:t>
          </a:r>
        </a:p>
        <a:p>
          <a:pPr algn="l"/>
          <a:r>
            <a:rPr lang="es-ES" sz="900" dirty="0" smtClean="0">
              <a:latin typeface="David"/>
            </a:rPr>
            <a:t>- Comisión de </a:t>
          </a:r>
          <a:r>
            <a:rPr lang="es-SV" sz="900" dirty="0" smtClean="0">
              <a:latin typeface="David"/>
            </a:rPr>
            <a:t>Control de Calidad</a:t>
          </a:r>
        </a:p>
        <a:p>
          <a:pPr algn="l"/>
          <a:r>
            <a:rPr lang="es-SV" sz="900" dirty="0" smtClean="0">
              <a:latin typeface="David"/>
            </a:rPr>
            <a:t>- Comisión de Educación Continuada</a:t>
          </a:r>
        </a:p>
        <a:p>
          <a:pPr algn="l"/>
          <a:r>
            <a:rPr lang="es-SV" sz="900" dirty="0" smtClean="0">
              <a:latin typeface="David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/>
            </a:rPr>
            <a:t>- Comisión de Administración y Finanzas</a:t>
          </a: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FC29081F-6644-4138-B6D1-5F26039E68E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UACI</a:t>
          </a:r>
          <a:endParaRPr lang="es-SV" sz="900" dirty="0">
            <a:latin typeface="David"/>
          </a:endParaRPr>
        </a:p>
      </dgm:t>
    </dgm:pt>
    <dgm:pt modelId="{32A27D1D-46E9-4DEE-9CEB-C6A5F488E297}" type="parTrans" cxnId="{DF5BFE57-DD8C-4ED7-9C62-186CA91022EC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42E34423-CF2A-4724-8018-9CA138598F4C}" type="sibTrans" cxnId="{DF5BFE57-DD8C-4ED7-9C62-186CA91022EC}">
      <dgm:prSet/>
      <dgm:spPr/>
      <dgm:t>
        <a:bodyPr/>
        <a:lstStyle/>
        <a:p>
          <a:endParaRPr lang="es-SV"/>
        </a:p>
      </dgm:t>
    </dgm:pt>
    <dgm:pt modelId="{BE1E532B-2667-4165-AA27-28AE3A2FC4FD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Enlace Comisiones de Trabajo</a:t>
          </a:r>
          <a:endParaRPr lang="es-SV" sz="900" dirty="0">
            <a:latin typeface="David"/>
          </a:endParaRPr>
        </a:p>
      </dgm:t>
    </dgm:pt>
    <dgm:pt modelId="{15164F14-F07E-4F52-A73F-B0FB5C149E1B}" type="sibTrans" cxnId="{BADA4BB5-FCED-4B8B-9885-6D5DB6C0E8D8}">
      <dgm:prSet/>
      <dgm:spPr/>
      <dgm:t>
        <a:bodyPr/>
        <a:lstStyle/>
        <a:p>
          <a:endParaRPr lang="es-SV"/>
        </a:p>
      </dgm:t>
    </dgm:pt>
    <dgm:pt modelId="{3B5192BC-889D-4CFE-8CCF-DE19FCA2407C}" type="parTrans" cxnId="{BADA4BB5-FCED-4B8B-9885-6D5DB6C0E8D8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A7EDCD3C-A5F9-4BE3-82BE-FDFA2916933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Contabilidad</a:t>
          </a:r>
          <a:endParaRPr lang="es-SV" sz="900" dirty="0">
            <a:latin typeface="David"/>
          </a:endParaRPr>
        </a:p>
      </dgm:t>
    </dgm:pt>
    <dgm:pt modelId="{4C588921-B512-4006-BF1E-97AE420712B4}" type="sibTrans" cxnId="{23FC609D-8020-49A0-B2D1-AEED930F769D}">
      <dgm:prSet/>
      <dgm:spPr/>
      <dgm:t>
        <a:bodyPr/>
        <a:lstStyle/>
        <a:p>
          <a:endParaRPr lang="es-SV"/>
        </a:p>
      </dgm:t>
    </dgm:pt>
    <dgm:pt modelId="{CEAD6480-9E5F-4746-9261-E5437BFACE4E}" type="parTrans" cxnId="{23FC609D-8020-49A0-B2D1-AEED930F769D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453672D-307B-4D10-8522-DC377981B970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Tesorería</a:t>
          </a:r>
          <a:endParaRPr lang="es-SV" sz="900" dirty="0">
            <a:latin typeface="David"/>
          </a:endParaRPr>
        </a:p>
      </dgm:t>
    </dgm:pt>
    <dgm:pt modelId="{FF134984-A40F-4E78-A973-82054EAB3C1D}" type="sibTrans" cxnId="{B0A8D748-1EA5-4B18-B37C-1879BD623D64}">
      <dgm:prSet/>
      <dgm:spPr/>
      <dgm:t>
        <a:bodyPr/>
        <a:lstStyle/>
        <a:p>
          <a:endParaRPr lang="es-SV"/>
        </a:p>
      </dgm:t>
    </dgm:pt>
    <dgm:pt modelId="{B6E0F193-4094-40F7-9B69-1C4084BB0C42}" type="parTrans" cxnId="{B0A8D748-1EA5-4B18-B37C-1879BD623D64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7DA45A82-2C4E-4FF9-A837-770DE17639A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Presupuesto</a:t>
          </a:r>
          <a:endParaRPr lang="es-SV" sz="900" dirty="0">
            <a:latin typeface="David"/>
          </a:endParaRPr>
        </a:p>
      </dgm:t>
    </dgm:pt>
    <dgm:pt modelId="{D58474BE-6965-4426-A02F-92CF91B1FDF8}" type="sibTrans" cxnId="{7E3E852D-671E-456D-A79B-CB7CD9109813}">
      <dgm:prSet/>
      <dgm:spPr/>
      <dgm:t>
        <a:bodyPr/>
        <a:lstStyle/>
        <a:p>
          <a:endParaRPr lang="es-SV"/>
        </a:p>
      </dgm:t>
    </dgm:pt>
    <dgm:pt modelId="{7AB15FBA-13D2-4684-9CC6-44731224CAE8}" type="parTrans" cxnId="{7E3E852D-671E-456D-A79B-CB7CD9109813}">
      <dgm:prSet/>
      <dgm:spPr>
        <a:ln w="1905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AAB708BC-1143-48C2-A137-5E3644EEDBF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Apoyo Administrativo</a:t>
          </a:r>
          <a:endParaRPr lang="es-SV" sz="900" dirty="0">
            <a:latin typeface="David"/>
            <a:cs typeface="David"/>
          </a:endParaRPr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5E422A38-AF86-409D-AFC0-A774F60BE2EB}" type="parTrans" cxnId="{4E49FB17-BB11-4F7F-9EA2-09C34C245C15}">
      <dgm:prSet/>
      <dgm:spPr>
        <a:noFill/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56348" custScaleY="31380" custLinFactNeighborX="44200" custLinFactNeighborY="8012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93620" custLinFactNeighborX="100000" custLinFactNeighborY="-8753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46154" custScaleY="31380" custLinFactNeighborX="-48469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DDF90EFA-BA6E-484F-B69C-E361FCA0C5B4}" type="pres">
      <dgm:prSet presAssocID="{7AB15FBA-13D2-4684-9CC6-44731224CAE8}" presName="Name35" presStyleLbl="parChTrans1D3" presStyleIdx="0" presStyleCnt="11"/>
      <dgm:spPr/>
      <dgm:t>
        <a:bodyPr/>
        <a:lstStyle/>
        <a:p>
          <a:endParaRPr lang="es-SV"/>
        </a:p>
      </dgm:t>
    </dgm:pt>
    <dgm:pt modelId="{145EABBA-31A4-47A4-86F0-DAF97DE7D918}" type="pres">
      <dgm:prSet presAssocID="{7DA45A82-2C4E-4FF9-A837-770DE1763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64C45C7-0E9C-4F07-8430-E21C44674C48}" type="pres">
      <dgm:prSet presAssocID="{7DA45A82-2C4E-4FF9-A837-770DE17639A6}" presName="rootComposite" presStyleCnt="0"/>
      <dgm:spPr/>
      <dgm:t>
        <a:bodyPr/>
        <a:lstStyle/>
        <a:p>
          <a:endParaRPr lang="es-SV"/>
        </a:p>
      </dgm:t>
    </dgm:pt>
    <dgm:pt modelId="{C77E087C-CD2D-4BDD-ABB8-194F97749464}" type="pres">
      <dgm:prSet presAssocID="{7DA45A82-2C4E-4FF9-A837-770DE17639A6}" presName="rootText" presStyleLbl="node3" presStyleIdx="0" presStyleCnt="6" custScaleX="46154" custScaleY="31380" custLinFactNeighborX="-44122" custLinFactNeighborY="9762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46563C-0E74-4D10-8111-01AA9AF02CD5}" type="pres">
      <dgm:prSet presAssocID="{7DA45A82-2C4E-4FF9-A837-770DE17639A6}" presName="rootConnector" presStyleLbl="node3" presStyleIdx="0" presStyleCnt="6"/>
      <dgm:spPr/>
      <dgm:t>
        <a:bodyPr/>
        <a:lstStyle/>
        <a:p>
          <a:endParaRPr lang="es-SV"/>
        </a:p>
      </dgm:t>
    </dgm:pt>
    <dgm:pt modelId="{02128952-1E48-4698-B63A-AD18887A09D0}" type="pres">
      <dgm:prSet presAssocID="{7DA45A82-2C4E-4FF9-A837-770DE17639A6}" presName="hierChild4" presStyleCnt="0"/>
      <dgm:spPr/>
      <dgm:t>
        <a:bodyPr/>
        <a:lstStyle/>
        <a:p>
          <a:endParaRPr lang="es-SV"/>
        </a:p>
      </dgm:t>
    </dgm:pt>
    <dgm:pt modelId="{E9AE4429-DCE0-46CC-B144-68C6FC9C4212}" type="pres">
      <dgm:prSet presAssocID="{7DA45A82-2C4E-4FF9-A837-770DE17639A6}" presName="hierChild5" presStyleCnt="0"/>
      <dgm:spPr/>
      <dgm:t>
        <a:bodyPr/>
        <a:lstStyle/>
        <a:p>
          <a:endParaRPr lang="es-SV"/>
        </a:p>
      </dgm:t>
    </dgm:pt>
    <dgm:pt modelId="{91C74559-EA11-4958-A63C-42EA296A537F}" type="pres">
      <dgm:prSet presAssocID="{CEAD6480-9E5F-4746-9261-E5437BFACE4E}" presName="Name35" presStyleLbl="parChTrans1D3" presStyleIdx="1" presStyleCnt="11"/>
      <dgm:spPr/>
      <dgm:t>
        <a:bodyPr/>
        <a:lstStyle/>
        <a:p>
          <a:endParaRPr lang="es-SV"/>
        </a:p>
      </dgm:t>
    </dgm:pt>
    <dgm:pt modelId="{8FA146CB-AD70-4612-B7CF-ECD7BD486BD3}" type="pres">
      <dgm:prSet presAssocID="{A7EDCD3C-A5F9-4BE3-82BE-FDFA291693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87FA12E-06D5-4DC4-B1DD-81BA2E1E998D}" type="pres">
      <dgm:prSet presAssocID="{A7EDCD3C-A5F9-4BE3-82BE-FDFA29169338}" presName="rootComposite" presStyleCnt="0"/>
      <dgm:spPr/>
      <dgm:t>
        <a:bodyPr/>
        <a:lstStyle/>
        <a:p>
          <a:endParaRPr lang="es-SV"/>
        </a:p>
      </dgm:t>
    </dgm:pt>
    <dgm:pt modelId="{C5F9F6C2-0A9E-4192-BCAA-F5A6613CC5A6}" type="pres">
      <dgm:prSet presAssocID="{A7EDCD3C-A5F9-4BE3-82BE-FDFA29169338}" presName="rootText" presStyleLbl="node3" presStyleIdx="1" presStyleCnt="6" custScaleX="46154" custScaleY="31380" custLinFactNeighborX="14125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3D4C95-F130-492C-8F39-EEB4CA123696}" type="pres">
      <dgm:prSet presAssocID="{A7EDCD3C-A5F9-4BE3-82BE-FDFA29169338}" presName="rootConnector" presStyleLbl="node3" presStyleIdx="1" presStyleCnt="6"/>
      <dgm:spPr/>
      <dgm:t>
        <a:bodyPr/>
        <a:lstStyle/>
        <a:p>
          <a:endParaRPr lang="es-SV"/>
        </a:p>
      </dgm:t>
    </dgm:pt>
    <dgm:pt modelId="{26773C74-9DE5-4C2F-887A-810232D38B40}" type="pres">
      <dgm:prSet presAssocID="{A7EDCD3C-A5F9-4BE3-82BE-FDFA29169338}" presName="hierChild4" presStyleCnt="0"/>
      <dgm:spPr/>
      <dgm:t>
        <a:bodyPr/>
        <a:lstStyle/>
        <a:p>
          <a:endParaRPr lang="es-SV"/>
        </a:p>
      </dgm:t>
    </dgm:pt>
    <dgm:pt modelId="{C1B03148-7E2D-4FDF-9D9E-DFB112A9D022}" type="pres">
      <dgm:prSet presAssocID="{A7EDCD3C-A5F9-4BE3-82BE-FDFA29169338}" presName="hierChild5" presStyleCnt="0"/>
      <dgm:spPr/>
      <dgm:t>
        <a:bodyPr/>
        <a:lstStyle/>
        <a:p>
          <a:endParaRPr lang="es-SV"/>
        </a:p>
      </dgm:t>
    </dgm:pt>
    <dgm:pt modelId="{4BF03898-5AB8-4910-8280-276DC389382F}" type="pres">
      <dgm:prSet presAssocID="{B6E0F193-4094-40F7-9B69-1C4084BB0C42}" presName="Name35" presStyleLbl="parChTrans1D3" presStyleIdx="2" presStyleCnt="11"/>
      <dgm:spPr/>
      <dgm:t>
        <a:bodyPr/>
        <a:lstStyle/>
        <a:p>
          <a:endParaRPr lang="es-SV"/>
        </a:p>
      </dgm:t>
    </dgm:pt>
    <dgm:pt modelId="{A7981B23-78E1-48C8-A03D-579B366AEFA4}" type="pres">
      <dgm:prSet presAssocID="{9453672D-307B-4D10-8522-DC377981B9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E8AE60E1-45F6-4716-B683-7D1DC7014847}" type="pres">
      <dgm:prSet presAssocID="{9453672D-307B-4D10-8522-DC377981B970}" presName="rootComposite" presStyleCnt="0"/>
      <dgm:spPr/>
      <dgm:t>
        <a:bodyPr/>
        <a:lstStyle/>
        <a:p>
          <a:endParaRPr lang="es-SV"/>
        </a:p>
      </dgm:t>
    </dgm:pt>
    <dgm:pt modelId="{090ECC85-5134-4220-97B1-1AC5F8D22964}" type="pres">
      <dgm:prSet presAssocID="{9453672D-307B-4D10-8522-DC377981B970}" presName="rootText" presStyleLbl="node3" presStyleIdx="2" presStyleCnt="6" custScaleX="46154" custScaleY="30225" custLinFactX="-15866" custLinFactNeighborX="-100000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541F5C8-55A7-4745-B074-5BEBF2CA2385}" type="pres">
      <dgm:prSet presAssocID="{9453672D-307B-4D10-8522-DC377981B970}" presName="rootConnector" presStyleLbl="node3" presStyleIdx="2" presStyleCnt="6"/>
      <dgm:spPr/>
      <dgm:t>
        <a:bodyPr/>
        <a:lstStyle/>
        <a:p>
          <a:endParaRPr lang="es-SV"/>
        </a:p>
      </dgm:t>
    </dgm:pt>
    <dgm:pt modelId="{05873B52-1AC9-42F0-894A-E989378EAE19}" type="pres">
      <dgm:prSet presAssocID="{9453672D-307B-4D10-8522-DC377981B970}" presName="hierChild4" presStyleCnt="0"/>
      <dgm:spPr/>
      <dgm:t>
        <a:bodyPr/>
        <a:lstStyle/>
        <a:p>
          <a:endParaRPr lang="es-SV"/>
        </a:p>
      </dgm:t>
    </dgm:pt>
    <dgm:pt modelId="{4F1291D9-9349-46E9-AD1F-C36960F8ECC6}" type="pres">
      <dgm:prSet presAssocID="{9453672D-307B-4D10-8522-DC377981B970}" presName="hierChild5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0145" custScaleY="31380" custLinFactNeighborX="19030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9A92A816-0086-4138-9103-E9CE9862EF5E}" type="pres">
      <dgm:prSet presAssocID="{F0BBC7CD-B3D7-49A9-96AE-E74C1743080F}" presName="Name35" presStyleLbl="parChTrans1D3" presStyleIdx="3" presStyleCnt="11"/>
      <dgm:spPr/>
      <dgm:t>
        <a:bodyPr/>
        <a:lstStyle/>
        <a:p>
          <a:endParaRPr lang="es-SV"/>
        </a:p>
      </dgm:t>
    </dgm:pt>
    <dgm:pt modelId="{BE013B7C-844F-49B7-9CA0-ACE04379D106}" type="pres">
      <dgm:prSet presAssocID="{BCE4EFBC-A16C-455F-8B9E-1C1B0876F091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CE9925E0-E6CD-4537-A550-188A14079D72}" type="pres">
      <dgm:prSet presAssocID="{BCE4EFBC-A16C-455F-8B9E-1C1B0876F091}" presName="rootComposite" presStyleCnt="0"/>
      <dgm:spPr/>
      <dgm:t>
        <a:bodyPr/>
        <a:lstStyle/>
        <a:p>
          <a:endParaRPr lang="es-SV"/>
        </a:p>
      </dgm:t>
    </dgm:pt>
    <dgm:pt modelId="{71EC3936-C9C1-4749-BCD4-C4DE7D47955A}" type="pres">
      <dgm:prSet presAssocID="{BCE4EFBC-A16C-455F-8B9E-1C1B0876F091}" presName="rootText" presStyleLbl="node3" presStyleIdx="3" presStyleCnt="6" custAng="0" custScaleX="55450" custScaleY="48395" custLinFactNeighborX="92729" custLinFactNeighborY="-9879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F39B7D9-C6BD-4659-9BFE-9BE9DF1D2460}" type="pres">
      <dgm:prSet presAssocID="{BCE4EFBC-A16C-455F-8B9E-1C1B0876F091}" presName="rootConnector" presStyleLbl="node3" presStyleIdx="3" presStyleCnt="6"/>
      <dgm:spPr/>
      <dgm:t>
        <a:bodyPr/>
        <a:lstStyle/>
        <a:p>
          <a:endParaRPr lang="es-SV"/>
        </a:p>
      </dgm:t>
    </dgm:pt>
    <dgm:pt modelId="{5B7F7863-2196-4C37-8A3E-B8093E8233D3}" type="pres">
      <dgm:prSet presAssocID="{BCE4EFBC-A16C-455F-8B9E-1C1B0876F091}" presName="hierChild4" presStyleCnt="0"/>
      <dgm:spPr/>
      <dgm:t>
        <a:bodyPr/>
        <a:lstStyle/>
        <a:p>
          <a:endParaRPr lang="es-SV"/>
        </a:p>
      </dgm:t>
    </dgm:pt>
    <dgm:pt modelId="{DA76C90F-BBF1-4967-A512-D8BE5DF9755C}" type="pres">
      <dgm:prSet presAssocID="{BCE4EFBC-A16C-455F-8B9E-1C1B0876F091}" presName="hierChild5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4" presStyleCnt="11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4" presStyleCnt="6" custScaleX="51532" custScaleY="46585" custLinFactNeighborX="-52364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4" presStyleCnt="6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CB776780-1967-444C-97A2-909AF8C6997F}" type="pres">
      <dgm:prSet presAssocID="{3B5192BC-889D-4CFE-8CCF-DE19FCA2407C}" presName="Name35" presStyleLbl="parChTrans1D3" presStyleIdx="5" presStyleCnt="11" custSzX="882000" custSzY="316800"/>
      <dgm:spPr/>
      <dgm:t>
        <a:bodyPr/>
        <a:lstStyle/>
        <a:p>
          <a:endParaRPr lang="es-SV"/>
        </a:p>
      </dgm:t>
    </dgm:pt>
    <dgm:pt modelId="{C43298C1-4A15-4091-B6F9-3414E1096193}" type="pres">
      <dgm:prSet presAssocID="{BE1E532B-2667-4165-AA27-28AE3A2FC4F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020D84C-B08C-4782-A21E-1CC5088FF291}" type="pres">
      <dgm:prSet presAssocID="{BE1E532B-2667-4165-AA27-28AE3A2FC4FD}" presName="rootComposite" presStyleCnt="0"/>
      <dgm:spPr/>
      <dgm:t>
        <a:bodyPr/>
        <a:lstStyle/>
        <a:p>
          <a:endParaRPr lang="es-SV"/>
        </a:p>
      </dgm:t>
    </dgm:pt>
    <dgm:pt modelId="{D4451300-DAA1-4993-A976-00C18C570906}" type="pres">
      <dgm:prSet presAssocID="{BE1E532B-2667-4165-AA27-28AE3A2FC4FD}" presName="rootText" presStyleLbl="node3" presStyleIdx="5" presStyleCnt="6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B17B234-8E0E-435A-BFBA-9D5A614FF0F6}" type="pres">
      <dgm:prSet presAssocID="{BE1E532B-2667-4165-AA27-28AE3A2FC4FD}" presName="rootConnector" presStyleLbl="node3" presStyleIdx="5" presStyleCnt="6"/>
      <dgm:spPr/>
      <dgm:t>
        <a:bodyPr/>
        <a:lstStyle/>
        <a:p>
          <a:endParaRPr lang="es-SV"/>
        </a:p>
      </dgm:t>
    </dgm:pt>
    <dgm:pt modelId="{610BB480-A32D-4534-A338-B9182628284C}" type="pres">
      <dgm:prSet presAssocID="{BE1E532B-2667-4165-AA27-28AE3A2FC4FD}" presName="hierChild4" presStyleCnt="0"/>
      <dgm:spPr/>
      <dgm:t>
        <a:bodyPr/>
        <a:lstStyle/>
        <a:p>
          <a:endParaRPr lang="es-SV"/>
        </a:p>
      </dgm:t>
    </dgm:pt>
    <dgm:pt modelId="{D4934F2E-936A-4E1D-886A-0CFA8B3B0117}" type="pres">
      <dgm:prSet presAssocID="{BE1E532B-2667-4165-AA27-28AE3A2FC4FD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6" presStyleCnt="11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63169" custScaleY="40387" custLinFactY="32947" custLinFactNeighborX="26166" custLinFactNeighborY="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7" presStyleCnt="11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86560" custScaleY="27857" custLinFactNeighborX="8811" custLinFactNeighborY="184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8" presStyleCnt="11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87811" custScaleY="55872" custLinFactX="24342" custLinFactNeighborX="100000" custLinFactNeighborY="-624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9" presStyleCnt="11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81868" custScaleY="45631" custLinFactNeighborX="9675" custLinFactNeighborY="1337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CCBA4972-6573-4BD8-B192-A0F031497E88}" type="pres">
      <dgm:prSet presAssocID="{32A27D1D-46E9-4DEE-9CEB-C6A5F488E297}" presName="Name111" presStyleLbl="parChTrans1D3" presStyleIdx="10" presStyleCnt="11"/>
      <dgm:spPr/>
      <dgm:t>
        <a:bodyPr/>
        <a:lstStyle/>
        <a:p>
          <a:endParaRPr lang="es-SV"/>
        </a:p>
      </dgm:t>
    </dgm:pt>
    <dgm:pt modelId="{B9291CAA-A16C-49FD-A2DF-90A17CCB954F}" type="pres">
      <dgm:prSet presAssocID="{FC29081F-6644-4138-B6D1-5F26039E68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27D68EE-0EBE-4A41-89D1-18ABED95DAE7}" type="pres">
      <dgm:prSet presAssocID="{FC29081F-6644-4138-B6D1-5F26039E68ED}" presName="rootComposite3" presStyleCnt="0"/>
      <dgm:spPr/>
      <dgm:t>
        <a:bodyPr/>
        <a:lstStyle/>
        <a:p>
          <a:endParaRPr lang="es-SV"/>
        </a:p>
      </dgm:t>
    </dgm:pt>
    <dgm:pt modelId="{010965A6-D958-4E9B-8974-344CAB4B0522}" type="pres">
      <dgm:prSet presAssocID="{FC29081F-6644-4138-B6D1-5F26039E68ED}" presName="rootText3" presStyleLbl="asst2" presStyleIdx="4" presStyleCnt="5" custScaleX="79247" custScaleY="33696" custLinFactX="24345" custLinFactNeighborX="100000" custLinFactNeighborY="-5984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A46D11-FFA8-49E9-BDA5-1904863A54A2}" type="pres">
      <dgm:prSet presAssocID="{FC29081F-6644-4138-B6D1-5F26039E68ED}" presName="rootConnector3" presStyleLbl="asst2" presStyleIdx="4" presStyleCnt="5"/>
      <dgm:spPr/>
      <dgm:t>
        <a:bodyPr/>
        <a:lstStyle/>
        <a:p>
          <a:endParaRPr lang="es-SV"/>
        </a:p>
      </dgm:t>
    </dgm:pt>
    <dgm:pt modelId="{776A2A00-D2EB-4FC8-BC46-0ADA62570F23}" type="pres">
      <dgm:prSet presAssocID="{FC29081F-6644-4138-B6D1-5F26039E68ED}" presName="hierChild6" presStyleCnt="0"/>
      <dgm:spPr/>
      <dgm:t>
        <a:bodyPr/>
        <a:lstStyle/>
        <a:p>
          <a:endParaRPr lang="es-SV"/>
        </a:p>
      </dgm:t>
    </dgm:pt>
    <dgm:pt modelId="{DC9EFC81-FBB5-40C8-AF3D-EE6AA993FE9F}" type="pres">
      <dgm:prSet presAssocID="{FC29081F-6644-4138-B6D1-5F26039E68ED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1514" custScaleY="134428" custLinFactX="100000" custLinFactNeighborX="141278" custLinFactNeighborY="65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03221BAA-C152-4E08-B3EE-272792CA45D5}" type="presOf" srcId="{F0BBC7CD-B3D7-49A9-96AE-E74C1743080F}" destId="{9A92A816-0086-4138-9103-E9CE9862EF5E}" srcOrd="0" destOrd="0" presId="urn:microsoft.com/office/officeart/2005/8/layout/orgChart1"/>
    <dgm:cxn modelId="{B0A8D748-1EA5-4B18-B37C-1879BD623D64}" srcId="{64C82E7A-B3D2-4C4A-BB69-E743962A7526}" destId="{9453672D-307B-4D10-8522-DC377981B970}" srcOrd="2" destOrd="0" parTransId="{B6E0F193-4094-40F7-9B69-1C4084BB0C42}" sibTransId="{FF134984-A40F-4E78-A973-82054EAB3C1D}"/>
    <dgm:cxn modelId="{ABD0E267-E692-45E6-BAE3-1DDF9D0FA0D7}" type="presOf" srcId="{7DA45A82-2C4E-4FF9-A837-770DE17639A6}" destId="{C77E087C-CD2D-4BDD-ABB8-194F97749464}" srcOrd="0" destOrd="0" presId="urn:microsoft.com/office/officeart/2005/8/layout/orgChart1"/>
    <dgm:cxn modelId="{6A7EEC2E-4972-4817-A5DC-180F1DFC79FA}" type="presOf" srcId="{64C82E7A-B3D2-4C4A-BB69-E743962A7526}" destId="{1B284DED-C34F-49B4-BCAF-8BB63DD6769B}" srcOrd="0" destOrd="0" presId="urn:microsoft.com/office/officeart/2005/8/layout/orgChart1"/>
    <dgm:cxn modelId="{ECE9F4CA-BAB0-414F-81EB-9C0117A99ACA}" type="presOf" srcId="{60584BD1-F482-496C-9E11-4EE58A6BB89C}" destId="{DEDE26D2-BB43-4788-97B6-BD90186F192C}" srcOrd="0" destOrd="0" presId="urn:microsoft.com/office/officeart/2005/8/layout/orgChart1"/>
    <dgm:cxn modelId="{B101EF35-BCF9-4A51-AEA9-E08DBBEA1893}" type="presOf" srcId="{BE1E532B-2667-4165-AA27-28AE3A2FC4FD}" destId="{D4451300-DAA1-4993-A976-00C18C570906}" srcOrd="0" destOrd="0" presId="urn:microsoft.com/office/officeart/2005/8/layout/orgChart1"/>
    <dgm:cxn modelId="{DB6D1442-8544-48FE-A238-12E9C93CC720}" type="presOf" srcId="{A7EDCD3C-A5F9-4BE3-82BE-FDFA29169338}" destId="{C5F9F6C2-0A9E-4192-BCAA-F5A6613CC5A6}" srcOrd="0" destOrd="0" presId="urn:microsoft.com/office/officeart/2005/8/layout/orgChart1"/>
    <dgm:cxn modelId="{D4DA8592-348C-477E-AAD5-BF92011737E0}" type="presOf" srcId="{44E91CF9-5A5E-4C97-BC37-1C768B6E73C5}" destId="{3F250539-9681-43B3-ACEC-F07E87630762}" srcOrd="0" destOrd="0" presId="urn:microsoft.com/office/officeart/2005/8/layout/orgChart1"/>
    <dgm:cxn modelId="{F06996A3-8742-42EA-B8D7-EE7D1519C972}" type="presOf" srcId="{7A02260D-2D79-48F4-BBE6-5BA4879B0CE3}" destId="{1E270467-069D-4549-B306-AD002CDD1837}" srcOrd="0" destOrd="0" presId="urn:microsoft.com/office/officeart/2005/8/layout/orgChart1"/>
    <dgm:cxn modelId="{28A30E76-0817-483D-928F-7F5FF69DB907}" type="presOf" srcId="{0791AAF4-E14A-4675-A42C-0DC02B4B19BF}" destId="{C48BEE19-5F72-4492-A70E-D1C7865B074C}" srcOrd="0" destOrd="0" presId="urn:microsoft.com/office/officeart/2005/8/layout/orgChart1"/>
    <dgm:cxn modelId="{EAB177D3-E6CF-4033-92BD-C2F1C6265454}" type="presOf" srcId="{BCE4EFBC-A16C-455F-8B9E-1C1B0876F091}" destId="{BF39B7D9-C6BD-4659-9BFE-9BE9DF1D2460}" srcOrd="1" destOrd="0" presId="urn:microsoft.com/office/officeart/2005/8/layout/orgChart1"/>
    <dgm:cxn modelId="{7E3E852D-671E-456D-A79B-CB7CD9109813}" srcId="{64C82E7A-B3D2-4C4A-BB69-E743962A7526}" destId="{7DA45A82-2C4E-4FF9-A837-770DE17639A6}" srcOrd="0" destOrd="0" parTransId="{7AB15FBA-13D2-4684-9CC6-44731224CAE8}" sibTransId="{D58474BE-6965-4426-A02F-92CF91B1FDF8}"/>
    <dgm:cxn modelId="{AD070BD6-FE7E-4513-8E80-C632A3BB4597}" type="presOf" srcId="{44E91CF9-5A5E-4C97-BC37-1C768B6E73C5}" destId="{329A78F5-5837-4820-84C7-B43A354BCDC2}" srcOrd="1" destOrd="0" presId="urn:microsoft.com/office/officeart/2005/8/layout/orgChart1"/>
    <dgm:cxn modelId="{AFF955D3-3A7D-4409-826E-1B2F2F4124EE}" type="presOf" srcId="{7DA45A82-2C4E-4FF9-A837-770DE17639A6}" destId="{7446563C-0E74-4D10-8111-01AA9AF02CD5}" srcOrd="1" destOrd="0" presId="urn:microsoft.com/office/officeart/2005/8/layout/orgChart1"/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AB322DDC-EF20-4DF5-96C6-DF73B93573F5}" type="presOf" srcId="{47B62156-5539-4D17-B7C5-207B44D19295}" destId="{381CF75E-1F58-43B3-B248-0F535A96CD74}" srcOrd="0" destOrd="0" presId="urn:microsoft.com/office/officeart/2005/8/layout/orgChart1"/>
    <dgm:cxn modelId="{ABEBB088-B172-45EB-A0B3-F4859C9FA067}" type="presOf" srcId="{F92A309B-F695-4396-B995-2584CB6830FB}" destId="{D43F597F-33BF-4486-BD18-52A2825047DD}" srcOrd="1" destOrd="0" presId="urn:microsoft.com/office/officeart/2005/8/layout/orgChart1"/>
    <dgm:cxn modelId="{97D818EE-CE65-43AF-B914-9CE2D0E22728}" type="presOf" srcId="{32A27D1D-46E9-4DEE-9CEB-C6A5F488E297}" destId="{CCBA4972-6573-4BD8-B192-A0F031497E88}" srcOrd="0" destOrd="0" presId="urn:microsoft.com/office/officeart/2005/8/layout/orgChart1"/>
    <dgm:cxn modelId="{4364F36A-C167-4FB5-9C36-23A701F77CA8}" type="presOf" srcId="{7756F5DF-033E-4519-9D00-FEAB89C18C9A}" destId="{75A424C2-15D4-4F99-87BB-4F6616305A16}" srcOrd="0" destOrd="0" presId="urn:microsoft.com/office/officeart/2005/8/layout/orgChart1"/>
    <dgm:cxn modelId="{DB342EBD-E96A-49B1-9BC2-91F3F6232FDA}" type="presOf" srcId="{F92A309B-F695-4396-B995-2584CB6830FB}" destId="{7BAA05C6-20FE-4D61-AC44-A3F5C6437B8D}" srcOrd="0" destOrd="0" presId="urn:microsoft.com/office/officeart/2005/8/layout/orgChart1"/>
    <dgm:cxn modelId="{87E9A669-3810-4405-8DFC-F99EFCF532F7}" type="presOf" srcId="{D21C5D25-ED19-4033-9AAC-B3F4751CD4FB}" destId="{88CF9C3D-A8B6-4581-8C98-AAA2CAB2AAA0}" srcOrd="0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BE746A95-A74A-450D-B01A-E296A2459066}" srcId="{F92A309B-F695-4396-B995-2584CB6830FB}" destId="{BCE4EFBC-A16C-455F-8B9E-1C1B0876F091}" srcOrd="5" destOrd="0" parTransId="{F0BBC7CD-B3D7-49A9-96AE-E74C1743080F}" sibTransId="{4822509C-2546-4508-B6BC-59D1A0811D49}"/>
    <dgm:cxn modelId="{DF5BFE57-DD8C-4ED7-9C62-186CA91022EC}" srcId="{F92A309B-F695-4396-B995-2584CB6830FB}" destId="{FC29081F-6644-4138-B6D1-5F26039E68ED}" srcOrd="4" destOrd="0" parTransId="{32A27D1D-46E9-4DEE-9CEB-C6A5F488E297}" sibTransId="{42E34423-CF2A-4724-8018-9CA138598F4C}"/>
    <dgm:cxn modelId="{E0F56FF0-8D04-41DC-B480-980F2CACE227}" type="presOf" srcId="{A58E68E1-E7A1-45AB-9281-2933AB1714F7}" destId="{7C7BE644-A56A-4620-8C7E-C69B0F08864E}" srcOrd="0" destOrd="0" presId="urn:microsoft.com/office/officeart/2005/8/layout/orgChart1"/>
    <dgm:cxn modelId="{AC95C171-05E1-4B99-8EAD-8A0C8CB4EEC8}" type="presOf" srcId="{FC29081F-6644-4138-B6D1-5F26039E68ED}" destId="{010965A6-D958-4E9B-8974-344CAB4B0522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6B3AD93E-8382-4624-ADF4-D185E35E43D7}" type="presOf" srcId="{F9C8DFF7-B716-44D6-8AFF-D42519C74B4E}" destId="{72F06A37-2BFE-4056-82BA-1460FC8EA415}" srcOrd="1" destOrd="0" presId="urn:microsoft.com/office/officeart/2005/8/layout/orgChart1"/>
    <dgm:cxn modelId="{468BD18A-5088-4BF3-93FD-C1290071AB19}" type="presOf" srcId="{7AB15FBA-13D2-4684-9CC6-44731224CAE8}" destId="{DDF90EFA-BA6E-484F-B69C-E361FCA0C5B4}" srcOrd="0" destOrd="0" presId="urn:microsoft.com/office/officeart/2005/8/layout/orgChart1"/>
    <dgm:cxn modelId="{34FB20F9-5D81-4810-86F4-0FE4279353D3}" type="presOf" srcId="{2863A812-F86D-40AB-A3F7-7D34F22B7B4E}" destId="{A1399E36-1247-4030-8641-9A0C84C5538F}" srcOrd="0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48046A96-F4F0-49B8-B712-DC864B8CECEE}" type="presOf" srcId="{745E7239-C2BD-441B-8E90-BE96E839090E}" destId="{162AB30E-5268-41C7-AD39-825A450C8E8D}" srcOrd="0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9351D744-49DD-478A-8949-2F2367B7D8DA}" type="presOf" srcId="{BE1E532B-2667-4165-AA27-28AE3A2FC4FD}" destId="{7B17B234-8E0E-435A-BFBA-9D5A614FF0F6}" srcOrd="1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4FE9A600-3400-4323-9817-D675BEB64787}" type="presOf" srcId="{80A51EDB-E7CA-47E6-A34B-BDA4BFB01D39}" destId="{8E8CA065-D4A6-4AC0-9D7E-2C35E3BCEB05}" srcOrd="0" destOrd="0" presId="urn:microsoft.com/office/officeart/2005/8/layout/orgChart1"/>
    <dgm:cxn modelId="{23FC609D-8020-49A0-B2D1-AEED930F769D}" srcId="{64C82E7A-B3D2-4C4A-BB69-E743962A7526}" destId="{A7EDCD3C-A5F9-4BE3-82BE-FDFA29169338}" srcOrd="1" destOrd="0" parTransId="{CEAD6480-9E5F-4746-9261-E5437BFACE4E}" sibTransId="{4C588921-B512-4006-BF1E-97AE420712B4}"/>
    <dgm:cxn modelId="{228ECEC4-ED9D-4342-8667-18C0F190866A}" type="presOf" srcId="{5E422A38-AF86-409D-AFC0-A774F60BE2EB}" destId="{15AAABCE-355C-49EA-B653-D3EEC08C2F4F}" srcOrd="0" destOrd="0" presId="urn:microsoft.com/office/officeart/2005/8/layout/orgChart1"/>
    <dgm:cxn modelId="{1DF0EB35-3332-47DF-8E72-9A6EF823B017}" type="presOf" srcId="{A4EB4B09-375E-45CE-B0B0-D1F5F12B7F7C}" destId="{0E8D1088-E5D8-4D42-AF6D-DCA99C7207E1}" srcOrd="0" destOrd="0" presId="urn:microsoft.com/office/officeart/2005/8/layout/orgChart1"/>
    <dgm:cxn modelId="{58A92C8B-77AB-42E5-AD1C-CCD82B2E8FA2}" type="presOf" srcId="{AAB708BC-1143-48C2-A137-5E3644EEDBFD}" destId="{355F1EBA-8816-469E-AF2C-153F0C6BF566}" srcOrd="1" destOrd="0" presId="urn:microsoft.com/office/officeart/2005/8/layout/orgChart1"/>
    <dgm:cxn modelId="{89A7FAF5-BE7C-4D0E-B788-5A03DF10D953}" type="presOf" srcId="{9453672D-307B-4D10-8522-DC377981B970}" destId="{C541F5C8-55A7-4745-B074-5BEBF2CA2385}" srcOrd="1" destOrd="0" presId="urn:microsoft.com/office/officeart/2005/8/layout/orgChart1"/>
    <dgm:cxn modelId="{AE5DFD11-8651-4CF4-9EF7-FBF7C134C44D}" type="presOf" srcId="{0791AAF4-E14A-4675-A42C-0DC02B4B19BF}" destId="{79B7DAE5-2850-4E42-B3A1-9AF9212A3676}" srcOrd="1" destOrd="0" presId="urn:microsoft.com/office/officeart/2005/8/layout/orgChart1"/>
    <dgm:cxn modelId="{4854BAB2-A8CA-480D-A796-95FDEB4FDA1D}" type="presOf" srcId="{3B5192BC-889D-4CFE-8CCF-DE19FCA2407C}" destId="{CB776780-1967-444C-97A2-909AF8C6997F}" srcOrd="0" destOrd="0" presId="urn:microsoft.com/office/officeart/2005/8/layout/orgChart1"/>
    <dgm:cxn modelId="{AA24F9CB-6399-43CC-9FB8-8AC5240EABC9}" type="presOf" srcId="{F23464F4-4B82-4CFB-87EA-33FCE6E08675}" destId="{0C4B2D91-38E0-4BF9-8365-E288D6792816}" srcOrd="1" destOrd="0" presId="urn:microsoft.com/office/officeart/2005/8/layout/orgChart1"/>
    <dgm:cxn modelId="{BADA4BB5-FCED-4B8B-9885-6D5DB6C0E8D8}" srcId="{F92A309B-F695-4396-B995-2584CB6830FB}" destId="{BE1E532B-2667-4165-AA27-28AE3A2FC4FD}" srcOrd="7" destOrd="0" parTransId="{3B5192BC-889D-4CFE-8CCF-DE19FCA2407C}" sibTransId="{15164F14-F07E-4F52-A73F-B0FB5C149E1B}"/>
    <dgm:cxn modelId="{0B5E6E03-82D6-4E04-894C-525064A74F1E}" type="presOf" srcId="{60584BD1-F482-496C-9E11-4EE58A6BB89C}" destId="{791C01BF-4BFB-40E8-9537-8DDD46F0FFF5}" srcOrd="1" destOrd="0" presId="urn:microsoft.com/office/officeart/2005/8/layout/orgChart1"/>
    <dgm:cxn modelId="{09D227E9-586B-4948-AD27-32043F1475DE}" type="presOf" srcId="{5F1C2D25-8D8A-4C47-88FE-F7D352D75261}" destId="{0C9AEFB5-DF83-459F-B833-52BAF39D7C1B}" srcOrd="0" destOrd="0" presId="urn:microsoft.com/office/officeart/2005/8/layout/orgChart1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9DBAE6EC-8AE4-4B1B-81E5-2106875BF115}" type="presOf" srcId="{79026B61-3830-40DE-8012-9EF8C8DE019E}" destId="{10342602-4EA4-4214-A5C7-F0CF112D424F}" srcOrd="0" destOrd="0" presId="urn:microsoft.com/office/officeart/2005/8/layout/orgChart1"/>
    <dgm:cxn modelId="{F7847CB4-DBE5-48EC-A302-373F3F13B8CF}" type="presOf" srcId="{47B62156-5539-4D17-B7C5-207B44D19295}" destId="{9C758FF9-CA93-48D1-A833-FF5DF6D3814C}" srcOrd="1" destOrd="0" presId="urn:microsoft.com/office/officeart/2005/8/layout/orgChart1"/>
    <dgm:cxn modelId="{9E27A2F9-A689-4A15-A537-6345B487CDC8}" type="presOf" srcId="{AAB708BC-1143-48C2-A137-5E3644EEDBFD}" destId="{4716A005-B10F-4008-A8A5-5C432A7AF173}" srcOrd="0" destOrd="0" presId="urn:microsoft.com/office/officeart/2005/8/layout/orgChart1"/>
    <dgm:cxn modelId="{BF8F3C90-99F7-4080-9DED-285D80ACE2D8}" type="presOf" srcId="{64C82E7A-B3D2-4C4A-BB69-E743962A7526}" destId="{AD6741BD-7587-4C5B-A317-8A19AC763A83}" srcOrd="1" destOrd="0" presId="urn:microsoft.com/office/officeart/2005/8/layout/orgChart1"/>
    <dgm:cxn modelId="{EA0D6DB7-F84C-4D7F-B6B0-5373781B6FB4}" srcId="{F92A309B-F695-4396-B995-2584CB6830FB}" destId="{47B62156-5539-4D17-B7C5-207B44D19295}" srcOrd="6" destOrd="0" parTransId="{79026B61-3830-40DE-8012-9EF8C8DE019E}" sibTransId="{C031C8FA-3D7D-48B2-A462-FD9751085DC3}"/>
    <dgm:cxn modelId="{1B714E27-97F9-4AB2-9CFE-022340820E82}" type="presOf" srcId="{A7EDCD3C-A5F9-4BE3-82BE-FDFA29169338}" destId="{423D4C95-F130-492C-8F39-EEB4CA123696}" srcOrd="1" destOrd="0" presId="urn:microsoft.com/office/officeart/2005/8/layout/orgChart1"/>
    <dgm:cxn modelId="{5AF57732-744C-473F-B31B-E3449C20B90C}" type="presOf" srcId="{9453672D-307B-4D10-8522-DC377981B970}" destId="{090ECC85-5134-4220-97B1-1AC5F8D22964}" srcOrd="0" destOrd="0" presId="urn:microsoft.com/office/officeart/2005/8/layout/orgChart1"/>
    <dgm:cxn modelId="{D6DD4651-4A60-47D8-B294-D595D0BA3BF4}" type="presOf" srcId="{BCE4EFBC-A16C-455F-8B9E-1C1B0876F091}" destId="{71EC3936-C9C1-4749-BCD4-C4DE7D47955A}" srcOrd="0" destOrd="0" presId="urn:microsoft.com/office/officeart/2005/8/layout/orgChart1"/>
    <dgm:cxn modelId="{76205765-ED19-4495-B6A1-84819ED112C6}" type="presOf" srcId="{CEAD6480-9E5F-4746-9261-E5437BFACE4E}" destId="{91C74559-EA11-4958-A63C-42EA296A537F}" srcOrd="0" destOrd="0" presId="urn:microsoft.com/office/officeart/2005/8/layout/orgChart1"/>
    <dgm:cxn modelId="{A951E0B5-1BD8-47EA-97B0-CA7F58E00906}" type="presOf" srcId="{F23464F4-4B82-4CFB-87EA-33FCE6E08675}" destId="{D5F93799-3C73-437B-8761-4CCE6E63EE6A}" srcOrd="0" destOrd="0" presId="urn:microsoft.com/office/officeart/2005/8/layout/orgChart1"/>
    <dgm:cxn modelId="{F1BF8869-72F4-4E74-A287-A9AF47A494AC}" type="presOf" srcId="{FC29081F-6644-4138-B6D1-5F26039E68ED}" destId="{D2A46D11-FFA8-49E9-BDA5-1904863A54A2}" srcOrd="1" destOrd="0" presId="urn:microsoft.com/office/officeart/2005/8/layout/orgChart1"/>
    <dgm:cxn modelId="{2D40B6D7-4C42-452F-9BAC-68E0C7DEF552}" type="presOf" srcId="{B6E0F193-4094-40F7-9B69-1C4084BB0C42}" destId="{4BF03898-5AB8-4910-8280-276DC389382F}" srcOrd="0" destOrd="0" presId="urn:microsoft.com/office/officeart/2005/8/layout/orgChart1"/>
    <dgm:cxn modelId="{F626CF60-AE20-45CE-9685-30E7DBECE80E}" type="presOf" srcId="{A4EB4B09-375E-45CE-B0B0-D1F5F12B7F7C}" destId="{F84C8651-B422-4DF5-9CEE-EADFDA014134}" srcOrd="1" destOrd="0" presId="urn:microsoft.com/office/officeart/2005/8/layout/orgChart1"/>
    <dgm:cxn modelId="{A92DCBD1-88E2-429D-B927-65B66A06D044}" type="presOf" srcId="{F9C8DFF7-B716-44D6-8AFF-D42519C74B4E}" destId="{F4FED488-6C90-4899-8913-8D1831CC22C0}" srcOrd="0" destOrd="0" presId="urn:microsoft.com/office/officeart/2005/8/layout/orgChart1"/>
    <dgm:cxn modelId="{B7EC24D4-EC71-4EEC-AE0C-42453510D02D}" type="presParOf" srcId="{1E270467-069D-4549-B306-AD002CDD1837}" destId="{902C2ABF-BB81-42DA-B0EA-56A8365CBF31}" srcOrd="0" destOrd="0" presId="urn:microsoft.com/office/officeart/2005/8/layout/orgChart1"/>
    <dgm:cxn modelId="{7A7C35A1-47AE-492B-9579-75E29934816C}" type="presParOf" srcId="{902C2ABF-BB81-42DA-B0EA-56A8365CBF31}" destId="{9E66B443-AB47-4B5C-8E33-391F977D055F}" srcOrd="0" destOrd="0" presId="urn:microsoft.com/office/officeart/2005/8/layout/orgChart1"/>
    <dgm:cxn modelId="{8FBBEF8F-D2A8-4D10-A49D-783B8438C656}" type="presParOf" srcId="{9E66B443-AB47-4B5C-8E33-391F977D055F}" destId="{D5F93799-3C73-437B-8761-4CCE6E63EE6A}" srcOrd="0" destOrd="0" presId="urn:microsoft.com/office/officeart/2005/8/layout/orgChart1"/>
    <dgm:cxn modelId="{9D67CBE6-F71C-497F-9980-9E9B6C0E940C}" type="presParOf" srcId="{9E66B443-AB47-4B5C-8E33-391F977D055F}" destId="{0C4B2D91-38E0-4BF9-8365-E288D6792816}" srcOrd="1" destOrd="0" presId="urn:microsoft.com/office/officeart/2005/8/layout/orgChart1"/>
    <dgm:cxn modelId="{D6E128F4-148C-4428-B0C9-4E5C67311877}" type="presParOf" srcId="{902C2ABF-BB81-42DA-B0EA-56A8365CBF31}" destId="{4F91EDC2-5B07-4645-A51F-6E2ADBFB2662}" srcOrd="1" destOrd="0" presId="urn:microsoft.com/office/officeart/2005/8/layout/orgChart1"/>
    <dgm:cxn modelId="{817C7823-C959-4CDA-80AB-19BC065BA9B8}" type="presParOf" srcId="{4F91EDC2-5B07-4645-A51F-6E2ADBFB2662}" destId="{162AB30E-5268-41C7-AD39-825A450C8E8D}" srcOrd="0" destOrd="0" presId="urn:microsoft.com/office/officeart/2005/8/layout/orgChart1"/>
    <dgm:cxn modelId="{C6EF5DEC-3AFA-4E7B-94E5-A9396E14CA5B}" type="presParOf" srcId="{4F91EDC2-5B07-4645-A51F-6E2ADBFB2662}" destId="{68B0C311-5D13-4063-ADA3-B1260415216C}" srcOrd="1" destOrd="0" presId="urn:microsoft.com/office/officeart/2005/8/layout/orgChart1"/>
    <dgm:cxn modelId="{3C5D89B7-585B-481A-842D-A21FF27779BB}" type="presParOf" srcId="{68B0C311-5D13-4063-ADA3-B1260415216C}" destId="{491064A6-2FE1-4560-8158-90E416165F2C}" srcOrd="0" destOrd="0" presId="urn:microsoft.com/office/officeart/2005/8/layout/orgChart1"/>
    <dgm:cxn modelId="{B5A3CEB7-A225-418F-90BE-582E3CE98C11}" type="presParOf" srcId="{491064A6-2FE1-4560-8158-90E416165F2C}" destId="{DEDE26D2-BB43-4788-97B6-BD90186F192C}" srcOrd="0" destOrd="0" presId="urn:microsoft.com/office/officeart/2005/8/layout/orgChart1"/>
    <dgm:cxn modelId="{D1D39CA2-281B-4F7F-8C92-25FE41E6AC09}" type="presParOf" srcId="{491064A6-2FE1-4560-8158-90E416165F2C}" destId="{791C01BF-4BFB-40E8-9537-8DDD46F0FFF5}" srcOrd="1" destOrd="0" presId="urn:microsoft.com/office/officeart/2005/8/layout/orgChart1"/>
    <dgm:cxn modelId="{F5CE67DC-B6D4-4C51-9573-D6915E23BD45}" type="presParOf" srcId="{68B0C311-5D13-4063-ADA3-B1260415216C}" destId="{0C83BEC5-C75C-421C-8282-3B8D259AE78A}" srcOrd="1" destOrd="0" presId="urn:microsoft.com/office/officeart/2005/8/layout/orgChart1"/>
    <dgm:cxn modelId="{85E8A3B5-D809-4BE5-BFA5-4BDE7D6C530A}" type="presParOf" srcId="{68B0C311-5D13-4063-ADA3-B1260415216C}" destId="{EFBB620C-8CE8-4EE3-9027-326CA9C4FDD6}" srcOrd="2" destOrd="0" presId="urn:microsoft.com/office/officeart/2005/8/layout/orgChart1"/>
    <dgm:cxn modelId="{93D1B1F8-B719-400E-A28B-54DD7557B2D7}" type="presParOf" srcId="{4F91EDC2-5B07-4645-A51F-6E2ADBFB2662}" destId="{8E8CA065-D4A6-4AC0-9D7E-2C35E3BCEB05}" srcOrd="2" destOrd="0" presId="urn:microsoft.com/office/officeart/2005/8/layout/orgChart1"/>
    <dgm:cxn modelId="{EFD28BC3-06EC-47A9-AEC7-40ED27FCDBFA}" type="presParOf" srcId="{4F91EDC2-5B07-4645-A51F-6E2ADBFB2662}" destId="{5C4B73E7-0F3A-4EB1-AF3F-716448DD6D45}" srcOrd="3" destOrd="0" presId="urn:microsoft.com/office/officeart/2005/8/layout/orgChart1"/>
    <dgm:cxn modelId="{5B4A53F9-E1D9-41F7-9DB7-A992F4AB88D3}" type="presParOf" srcId="{5C4B73E7-0F3A-4EB1-AF3F-716448DD6D45}" destId="{BB2A4114-6946-47A4-B248-60985DA339C7}" srcOrd="0" destOrd="0" presId="urn:microsoft.com/office/officeart/2005/8/layout/orgChart1"/>
    <dgm:cxn modelId="{4007B621-B1D8-4A50-99E2-D2855CE99DB0}" type="presParOf" srcId="{BB2A4114-6946-47A4-B248-60985DA339C7}" destId="{1B284DED-C34F-49B4-BCAF-8BB63DD6769B}" srcOrd="0" destOrd="0" presId="urn:microsoft.com/office/officeart/2005/8/layout/orgChart1"/>
    <dgm:cxn modelId="{1A15ED1E-8134-4C30-B845-DEA4A64EA352}" type="presParOf" srcId="{BB2A4114-6946-47A4-B248-60985DA339C7}" destId="{AD6741BD-7587-4C5B-A317-8A19AC763A83}" srcOrd="1" destOrd="0" presId="urn:microsoft.com/office/officeart/2005/8/layout/orgChart1"/>
    <dgm:cxn modelId="{5D325EAD-980D-4B38-9BC2-BB65501DFE52}" type="presParOf" srcId="{5C4B73E7-0F3A-4EB1-AF3F-716448DD6D45}" destId="{94DE1CF0-BDAB-4539-91F7-FE75830EA638}" srcOrd="1" destOrd="0" presId="urn:microsoft.com/office/officeart/2005/8/layout/orgChart1"/>
    <dgm:cxn modelId="{21B17395-170B-417D-948E-04935099D7F4}" type="presParOf" srcId="{94DE1CF0-BDAB-4539-91F7-FE75830EA638}" destId="{DDF90EFA-BA6E-484F-B69C-E361FCA0C5B4}" srcOrd="0" destOrd="0" presId="urn:microsoft.com/office/officeart/2005/8/layout/orgChart1"/>
    <dgm:cxn modelId="{6C90024F-F686-4ED5-9936-D7BF866417CB}" type="presParOf" srcId="{94DE1CF0-BDAB-4539-91F7-FE75830EA638}" destId="{145EABBA-31A4-47A4-86F0-DAF97DE7D918}" srcOrd="1" destOrd="0" presId="urn:microsoft.com/office/officeart/2005/8/layout/orgChart1"/>
    <dgm:cxn modelId="{7A93C952-70A7-4190-9B76-AB141DFCFEBE}" type="presParOf" srcId="{145EABBA-31A4-47A4-86F0-DAF97DE7D918}" destId="{764C45C7-0E9C-4F07-8430-E21C44674C48}" srcOrd="0" destOrd="0" presId="urn:microsoft.com/office/officeart/2005/8/layout/orgChart1"/>
    <dgm:cxn modelId="{78686DF4-41D9-48E3-BBA2-6B35192643CF}" type="presParOf" srcId="{764C45C7-0E9C-4F07-8430-E21C44674C48}" destId="{C77E087C-CD2D-4BDD-ABB8-194F97749464}" srcOrd="0" destOrd="0" presId="urn:microsoft.com/office/officeart/2005/8/layout/orgChart1"/>
    <dgm:cxn modelId="{65B6F430-83F2-4F94-8A17-1369D7D5730D}" type="presParOf" srcId="{764C45C7-0E9C-4F07-8430-E21C44674C48}" destId="{7446563C-0E74-4D10-8111-01AA9AF02CD5}" srcOrd="1" destOrd="0" presId="urn:microsoft.com/office/officeart/2005/8/layout/orgChart1"/>
    <dgm:cxn modelId="{E8CBD329-21EE-4717-A15F-55C3ECD996B3}" type="presParOf" srcId="{145EABBA-31A4-47A4-86F0-DAF97DE7D918}" destId="{02128952-1E48-4698-B63A-AD18887A09D0}" srcOrd="1" destOrd="0" presId="urn:microsoft.com/office/officeart/2005/8/layout/orgChart1"/>
    <dgm:cxn modelId="{D3161F8E-EB9D-4592-B78D-D4B54825FC5A}" type="presParOf" srcId="{145EABBA-31A4-47A4-86F0-DAF97DE7D918}" destId="{E9AE4429-DCE0-46CC-B144-68C6FC9C4212}" srcOrd="2" destOrd="0" presId="urn:microsoft.com/office/officeart/2005/8/layout/orgChart1"/>
    <dgm:cxn modelId="{0E89FFEA-12C4-4D76-A07E-ADFE9C6E6E19}" type="presParOf" srcId="{94DE1CF0-BDAB-4539-91F7-FE75830EA638}" destId="{91C74559-EA11-4958-A63C-42EA296A537F}" srcOrd="2" destOrd="0" presId="urn:microsoft.com/office/officeart/2005/8/layout/orgChart1"/>
    <dgm:cxn modelId="{7FA099C6-1014-448F-95DB-CFA6BF31B197}" type="presParOf" srcId="{94DE1CF0-BDAB-4539-91F7-FE75830EA638}" destId="{8FA146CB-AD70-4612-B7CF-ECD7BD486BD3}" srcOrd="3" destOrd="0" presId="urn:microsoft.com/office/officeart/2005/8/layout/orgChart1"/>
    <dgm:cxn modelId="{787330AE-0A77-486C-83F7-481E4F96CC7B}" type="presParOf" srcId="{8FA146CB-AD70-4612-B7CF-ECD7BD486BD3}" destId="{787FA12E-06D5-4DC4-B1DD-81BA2E1E998D}" srcOrd="0" destOrd="0" presId="urn:microsoft.com/office/officeart/2005/8/layout/orgChart1"/>
    <dgm:cxn modelId="{03FC9A9F-0DE5-4D48-B1F2-AD41919DDAF8}" type="presParOf" srcId="{787FA12E-06D5-4DC4-B1DD-81BA2E1E998D}" destId="{C5F9F6C2-0A9E-4192-BCAA-F5A6613CC5A6}" srcOrd="0" destOrd="0" presId="urn:microsoft.com/office/officeart/2005/8/layout/orgChart1"/>
    <dgm:cxn modelId="{52D945CA-A319-4DDA-BA4A-EEB020CDBBD3}" type="presParOf" srcId="{787FA12E-06D5-4DC4-B1DD-81BA2E1E998D}" destId="{423D4C95-F130-492C-8F39-EEB4CA123696}" srcOrd="1" destOrd="0" presId="urn:microsoft.com/office/officeart/2005/8/layout/orgChart1"/>
    <dgm:cxn modelId="{1C1960FD-68D5-4022-84AF-09077E04ACDE}" type="presParOf" srcId="{8FA146CB-AD70-4612-B7CF-ECD7BD486BD3}" destId="{26773C74-9DE5-4C2F-887A-810232D38B40}" srcOrd="1" destOrd="0" presId="urn:microsoft.com/office/officeart/2005/8/layout/orgChart1"/>
    <dgm:cxn modelId="{DB2FB92D-53B7-4F24-8E43-2A827BACB26E}" type="presParOf" srcId="{8FA146CB-AD70-4612-B7CF-ECD7BD486BD3}" destId="{C1B03148-7E2D-4FDF-9D9E-DFB112A9D022}" srcOrd="2" destOrd="0" presId="urn:microsoft.com/office/officeart/2005/8/layout/orgChart1"/>
    <dgm:cxn modelId="{D61BD882-AC4F-4AD7-BE04-3158BEF304C1}" type="presParOf" srcId="{94DE1CF0-BDAB-4539-91F7-FE75830EA638}" destId="{4BF03898-5AB8-4910-8280-276DC389382F}" srcOrd="4" destOrd="0" presId="urn:microsoft.com/office/officeart/2005/8/layout/orgChart1"/>
    <dgm:cxn modelId="{29F2C3FE-8582-4CB6-B0D5-09D9BD2F577F}" type="presParOf" srcId="{94DE1CF0-BDAB-4539-91F7-FE75830EA638}" destId="{A7981B23-78E1-48C8-A03D-579B366AEFA4}" srcOrd="5" destOrd="0" presId="urn:microsoft.com/office/officeart/2005/8/layout/orgChart1"/>
    <dgm:cxn modelId="{0FEBC52B-8904-49EE-828E-E804C39E3D95}" type="presParOf" srcId="{A7981B23-78E1-48C8-A03D-579B366AEFA4}" destId="{E8AE60E1-45F6-4716-B683-7D1DC7014847}" srcOrd="0" destOrd="0" presId="urn:microsoft.com/office/officeart/2005/8/layout/orgChart1"/>
    <dgm:cxn modelId="{FF2BF20E-19C5-440E-B51F-BBBDC817F6E8}" type="presParOf" srcId="{E8AE60E1-45F6-4716-B683-7D1DC7014847}" destId="{090ECC85-5134-4220-97B1-1AC5F8D22964}" srcOrd="0" destOrd="0" presId="urn:microsoft.com/office/officeart/2005/8/layout/orgChart1"/>
    <dgm:cxn modelId="{3E87D77D-AF06-40D1-885C-FA7314C1538F}" type="presParOf" srcId="{E8AE60E1-45F6-4716-B683-7D1DC7014847}" destId="{C541F5C8-55A7-4745-B074-5BEBF2CA2385}" srcOrd="1" destOrd="0" presId="urn:microsoft.com/office/officeart/2005/8/layout/orgChart1"/>
    <dgm:cxn modelId="{329D7003-5158-4A7B-A014-89D040A2C2CD}" type="presParOf" srcId="{A7981B23-78E1-48C8-A03D-579B366AEFA4}" destId="{05873B52-1AC9-42F0-894A-E989378EAE19}" srcOrd="1" destOrd="0" presId="urn:microsoft.com/office/officeart/2005/8/layout/orgChart1"/>
    <dgm:cxn modelId="{D4E57A5A-8509-42F7-8AFB-5BAC88E8DABC}" type="presParOf" srcId="{A7981B23-78E1-48C8-A03D-579B366AEFA4}" destId="{4F1291D9-9349-46E9-AD1F-C36960F8ECC6}" srcOrd="2" destOrd="0" presId="urn:microsoft.com/office/officeart/2005/8/layout/orgChart1"/>
    <dgm:cxn modelId="{D5086978-C12E-40A0-82B9-1EE516D91BA9}" type="presParOf" srcId="{5C4B73E7-0F3A-4EB1-AF3F-716448DD6D45}" destId="{AA667AA0-5C3B-4633-BD8C-92D9A48A8649}" srcOrd="2" destOrd="0" presId="urn:microsoft.com/office/officeart/2005/8/layout/orgChart1"/>
    <dgm:cxn modelId="{33EF137F-02C3-4ADA-A2A2-FDC04F21C0BD}" type="presParOf" srcId="{4F91EDC2-5B07-4645-A51F-6E2ADBFB2662}" destId="{7C7BE644-A56A-4620-8C7E-C69B0F08864E}" srcOrd="4" destOrd="0" presId="urn:microsoft.com/office/officeart/2005/8/layout/orgChart1"/>
    <dgm:cxn modelId="{AABB239A-1527-45A6-BF10-63001EB90F4E}" type="presParOf" srcId="{4F91EDC2-5B07-4645-A51F-6E2ADBFB2662}" destId="{78A32571-A531-458D-8376-526FFC1E38FD}" srcOrd="5" destOrd="0" presId="urn:microsoft.com/office/officeart/2005/8/layout/orgChart1"/>
    <dgm:cxn modelId="{180B3D2C-0CE2-4E4C-A465-C71096AD54AB}" type="presParOf" srcId="{78A32571-A531-458D-8376-526FFC1E38FD}" destId="{43756C42-5658-40E8-B09B-38C4F794CEE3}" srcOrd="0" destOrd="0" presId="urn:microsoft.com/office/officeart/2005/8/layout/orgChart1"/>
    <dgm:cxn modelId="{AAD0ED18-CF48-421A-9A0D-39DEB78614BE}" type="presParOf" srcId="{43756C42-5658-40E8-B09B-38C4F794CEE3}" destId="{7BAA05C6-20FE-4D61-AC44-A3F5C6437B8D}" srcOrd="0" destOrd="0" presId="urn:microsoft.com/office/officeart/2005/8/layout/orgChart1"/>
    <dgm:cxn modelId="{A4E4BE12-F482-42FD-9E85-472865A67E15}" type="presParOf" srcId="{43756C42-5658-40E8-B09B-38C4F794CEE3}" destId="{D43F597F-33BF-4486-BD18-52A2825047DD}" srcOrd="1" destOrd="0" presId="urn:microsoft.com/office/officeart/2005/8/layout/orgChart1"/>
    <dgm:cxn modelId="{6DAB96DF-5DB1-4641-897D-38FD1F4A403D}" type="presParOf" srcId="{78A32571-A531-458D-8376-526FFC1E38FD}" destId="{09A84F1B-E6DB-44CA-98BA-343CCCA3ACCA}" srcOrd="1" destOrd="0" presId="urn:microsoft.com/office/officeart/2005/8/layout/orgChart1"/>
    <dgm:cxn modelId="{CD73F0CD-6D4C-488D-B91A-CE7F46C25F49}" type="presParOf" srcId="{09A84F1B-E6DB-44CA-98BA-343CCCA3ACCA}" destId="{9A92A816-0086-4138-9103-E9CE9862EF5E}" srcOrd="0" destOrd="0" presId="urn:microsoft.com/office/officeart/2005/8/layout/orgChart1"/>
    <dgm:cxn modelId="{0DAE8752-138C-4D9D-952D-21EB8C9325EB}" type="presParOf" srcId="{09A84F1B-E6DB-44CA-98BA-343CCCA3ACCA}" destId="{BE013B7C-844F-49B7-9CA0-ACE04379D106}" srcOrd="1" destOrd="0" presId="urn:microsoft.com/office/officeart/2005/8/layout/orgChart1"/>
    <dgm:cxn modelId="{CE765040-F4ED-44E0-9F26-918DA105A1AA}" type="presParOf" srcId="{BE013B7C-844F-49B7-9CA0-ACE04379D106}" destId="{CE9925E0-E6CD-4537-A550-188A14079D72}" srcOrd="0" destOrd="0" presId="urn:microsoft.com/office/officeart/2005/8/layout/orgChart1"/>
    <dgm:cxn modelId="{DD7446BA-730C-4A05-B800-D2AD7C74C490}" type="presParOf" srcId="{CE9925E0-E6CD-4537-A550-188A14079D72}" destId="{71EC3936-C9C1-4749-BCD4-C4DE7D47955A}" srcOrd="0" destOrd="0" presId="urn:microsoft.com/office/officeart/2005/8/layout/orgChart1"/>
    <dgm:cxn modelId="{FF16EE24-DA7B-4DA2-B61C-0F12FB8BF58E}" type="presParOf" srcId="{CE9925E0-E6CD-4537-A550-188A14079D72}" destId="{BF39B7D9-C6BD-4659-9BFE-9BE9DF1D2460}" srcOrd="1" destOrd="0" presId="urn:microsoft.com/office/officeart/2005/8/layout/orgChart1"/>
    <dgm:cxn modelId="{D2DFD8FD-7155-4C5F-9A0B-8807D7B33C40}" type="presParOf" srcId="{BE013B7C-844F-49B7-9CA0-ACE04379D106}" destId="{5B7F7863-2196-4C37-8A3E-B8093E8233D3}" srcOrd="1" destOrd="0" presId="urn:microsoft.com/office/officeart/2005/8/layout/orgChart1"/>
    <dgm:cxn modelId="{CA53EDAB-1DC8-478E-AEA4-2DB06E9713B9}" type="presParOf" srcId="{BE013B7C-844F-49B7-9CA0-ACE04379D106}" destId="{DA76C90F-BBF1-4967-A512-D8BE5DF9755C}" srcOrd="2" destOrd="0" presId="urn:microsoft.com/office/officeart/2005/8/layout/orgChart1"/>
    <dgm:cxn modelId="{6364F7A3-CF77-4E51-B232-58FC0C338F9C}" type="presParOf" srcId="{09A84F1B-E6DB-44CA-98BA-343CCCA3ACCA}" destId="{10342602-4EA4-4214-A5C7-F0CF112D424F}" srcOrd="2" destOrd="0" presId="urn:microsoft.com/office/officeart/2005/8/layout/orgChart1"/>
    <dgm:cxn modelId="{CFFB95A0-47EF-49E3-AE6E-CF5A249922C4}" type="presParOf" srcId="{09A84F1B-E6DB-44CA-98BA-343CCCA3ACCA}" destId="{89CAEA6E-AF20-4B69-9D13-A1DF2600E08C}" srcOrd="3" destOrd="0" presId="urn:microsoft.com/office/officeart/2005/8/layout/orgChart1"/>
    <dgm:cxn modelId="{32ED6497-7DEF-412E-A737-C143426293F3}" type="presParOf" srcId="{89CAEA6E-AF20-4B69-9D13-A1DF2600E08C}" destId="{40A905D4-A345-4CF9-A30C-564F7CE3D203}" srcOrd="0" destOrd="0" presId="urn:microsoft.com/office/officeart/2005/8/layout/orgChart1"/>
    <dgm:cxn modelId="{80C98B7D-DCA0-401B-A357-129EFFDF78A6}" type="presParOf" srcId="{40A905D4-A345-4CF9-A30C-564F7CE3D203}" destId="{381CF75E-1F58-43B3-B248-0F535A96CD74}" srcOrd="0" destOrd="0" presId="urn:microsoft.com/office/officeart/2005/8/layout/orgChart1"/>
    <dgm:cxn modelId="{543D3466-0DD7-4A27-913F-C8CD1DFD56C6}" type="presParOf" srcId="{40A905D4-A345-4CF9-A30C-564F7CE3D203}" destId="{9C758FF9-CA93-48D1-A833-FF5DF6D3814C}" srcOrd="1" destOrd="0" presId="urn:microsoft.com/office/officeart/2005/8/layout/orgChart1"/>
    <dgm:cxn modelId="{391640BF-4168-45BC-A2CC-12C594BFE593}" type="presParOf" srcId="{89CAEA6E-AF20-4B69-9D13-A1DF2600E08C}" destId="{24836F0B-FB2C-4BAC-B2C6-33158FED604B}" srcOrd="1" destOrd="0" presId="urn:microsoft.com/office/officeart/2005/8/layout/orgChart1"/>
    <dgm:cxn modelId="{6AB89421-A87D-423B-88F8-362D80978CCC}" type="presParOf" srcId="{89CAEA6E-AF20-4B69-9D13-A1DF2600E08C}" destId="{CAC5EAA9-38D7-415C-A8D7-5B035414233A}" srcOrd="2" destOrd="0" presId="urn:microsoft.com/office/officeart/2005/8/layout/orgChart1"/>
    <dgm:cxn modelId="{E8592AA9-C586-4BAF-A959-3DCC65BBDF68}" type="presParOf" srcId="{09A84F1B-E6DB-44CA-98BA-343CCCA3ACCA}" destId="{CB776780-1967-444C-97A2-909AF8C6997F}" srcOrd="4" destOrd="0" presId="urn:microsoft.com/office/officeart/2005/8/layout/orgChart1"/>
    <dgm:cxn modelId="{204C2F47-638E-442A-AC11-BEEE39100B3F}" type="presParOf" srcId="{09A84F1B-E6DB-44CA-98BA-343CCCA3ACCA}" destId="{C43298C1-4A15-4091-B6F9-3414E1096193}" srcOrd="5" destOrd="0" presId="urn:microsoft.com/office/officeart/2005/8/layout/orgChart1"/>
    <dgm:cxn modelId="{2C5136D8-67DA-45D2-A67A-E36A595C59E1}" type="presParOf" srcId="{C43298C1-4A15-4091-B6F9-3414E1096193}" destId="{9020D84C-B08C-4782-A21E-1CC5088FF291}" srcOrd="0" destOrd="0" presId="urn:microsoft.com/office/officeart/2005/8/layout/orgChart1"/>
    <dgm:cxn modelId="{8F79137A-0388-4C22-A801-044709945304}" type="presParOf" srcId="{9020D84C-B08C-4782-A21E-1CC5088FF291}" destId="{D4451300-DAA1-4993-A976-00C18C570906}" srcOrd="0" destOrd="0" presId="urn:microsoft.com/office/officeart/2005/8/layout/orgChart1"/>
    <dgm:cxn modelId="{2530A26D-2835-4D0B-8F1B-E8BF3F7CB3D4}" type="presParOf" srcId="{9020D84C-B08C-4782-A21E-1CC5088FF291}" destId="{7B17B234-8E0E-435A-BFBA-9D5A614FF0F6}" srcOrd="1" destOrd="0" presId="urn:microsoft.com/office/officeart/2005/8/layout/orgChart1"/>
    <dgm:cxn modelId="{39EE7AAE-B057-4F97-89A0-92B7163531C1}" type="presParOf" srcId="{C43298C1-4A15-4091-B6F9-3414E1096193}" destId="{610BB480-A32D-4534-A338-B9182628284C}" srcOrd="1" destOrd="0" presId="urn:microsoft.com/office/officeart/2005/8/layout/orgChart1"/>
    <dgm:cxn modelId="{204AE53A-E9F6-49E9-9B0E-98B8F9AC5288}" type="presParOf" srcId="{C43298C1-4A15-4091-B6F9-3414E1096193}" destId="{D4934F2E-936A-4E1D-886A-0CFA8B3B0117}" srcOrd="2" destOrd="0" presId="urn:microsoft.com/office/officeart/2005/8/layout/orgChart1"/>
    <dgm:cxn modelId="{A6665B8D-D73B-40C1-93AA-A1E48B013555}" type="presParOf" srcId="{78A32571-A531-458D-8376-526FFC1E38FD}" destId="{A0BB22E0-7FF8-4F48-ABE7-B0DF24126FDD}" srcOrd="2" destOrd="0" presId="urn:microsoft.com/office/officeart/2005/8/layout/orgChart1"/>
    <dgm:cxn modelId="{E52CA2FF-0C8F-4D09-B63B-4F786B87F321}" type="presParOf" srcId="{A0BB22E0-7FF8-4F48-ABE7-B0DF24126FDD}" destId="{15AAABCE-355C-49EA-B653-D3EEC08C2F4F}" srcOrd="0" destOrd="0" presId="urn:microsoft.com/office/officeart/2005/8/layout/orgChart1"/>
    <dgm:cxn modelId="{8A69256F-FFBF-4398-A8DD-15D6D0B7510C}" type="presParOf" srcId="{A0BB22E0-7FF8-4F48-ABE7-B0DF24126FDD}" destId="{7BA387E2-5ACA-44AD-803B-ACD40382CF0B}" srcOrd="1" destOrd="0" presId="urn:microsoft.com/office/officeart/2005/8/layout/orgChart1"/>
    <dgm:cxn modelId="{89B1C17A-0B2F-4390-A52B-AFE25202641E}" type="presParOf" srcId="{7BA387E2-5ACA-44AD-803B-ACD40382CF0B}" destId="{FA35CE5D-0884-4265-9A30-09289D664C55}" srcOrd="0" destOrd="0" presId="urn:microsoft.com/office/officeart/2005/8/layout/orgChart1"/>
    <dgm:cxn modelId="{16016450-7AB4-463D-9136-0F1872330288}" type="presParOf" srcId="{FA35CE5D-0884-4265-9A30-09289D664C55}" destId="{4716A005-B10F-4008-A8A5-5C432A7AF173}" srcOrd="0" destOrd="0" presId="urn:microsoft.com/office/officeart/2005/8/layout/orgChart1"/>
    <dgm:cxn modelId="{7C967DD3-A975-42CC-9268-47B5342BC685}" type="presParOf" srcId="{FA35CE5D-0884-4265-9A30-09289D664C55}" destId="{355F1EBA-8816-469E-AF2C-153F0C6BF566}" srcOrd="1" destOrd="0" presId="urn:microsoft.com/office/officeart/2005/8/layout/orgChart1"/>
    <dgm:cxn modelId="{6287FC4E-C588-43AC-94E3-9F54CC1267C1}" type="presParOf" srcId="{7BA387E2-5ACA-44AD-803B-ACD40382CF0B}" destId="{C890FB3D-9014-4965-85A3-1DE34633DC0C}" srcOrd="1" destOrd="0" presId="urn:microsoft.com/office/officeart/2005/8/layout/orgChart1"/>
    <dgm:cxn modelId="{FE2C06DE-64C3-427E-895A-453FD036247D}" type="presParOf" srcId="{7BA387E2-5ACA-44AD-803B-ACD40382CF0B}" destId="{B420E0DE-5E28-43D8-A105-2AB568BFE2D0}" srcOrd="2" destOrd="0" presId="urn:microsoft.com/office/officeart/2005/8/layout/orgChart1"/>
    <dgm:cxn modelId="{04221402-1CBB-436F-851E-62B7EE46A452}" type="presParOf" srcId="{A0BB22E0-7FF8-4F48-ABE7-B0DF24126FDD}" destId="{A1399E36-1247-4030-8641-9A0C84C5538F}" srcOrd="2" destOrd="0" presId="urn:microsoft.com/office/officeart/2005/8/layout/orgChart1"/>
    <dgm:cxn modelId="{EFCDF618-2519-4C5B-8EFF-BF370AB5B044}" type="presParOf" srcId="{A0BB22E0-7FF8-4F48-ABE7-B0DF24126FDD}" destId="{C5C4DBBC-7A2B-4CF7-AEB4-89D1280B796C}" srcOrd="3" destOrd="0" presId="urn:microsoft.com/office/officeart/2005/8/layout/orgChart1"/>
    <dgm:cxn modelId="{40A5FF84-DF86-41A2-8C77-ACD6F8FD0F8C}" type="presParOf" srcId="{C5C4DBBC-7A2B-4CF7-AEB4-89D1280B796C}" destId="{A450DED7-A2D3-4FF6-9D27-9E9CCEB5AD97}" srcOrd="0" destOrd="0" presId="urn:microsoft.com/office/officeart/2005/8/layout/orgChart1"/>
    <dgm:cxn modelId="{C69B464B-DC60-4DE6-9BF2-F0B6F4D938B6}" type="presParOf" srcId="{A450DED7-A2D3-4FF6-9D27-9E9CCEB5AD97}" destId="{0E8D1088-E5D8-4D42-AF6D-DCA99C7207E1}" srcOrd="0" destOrd="0" presId="urn:microsoft.com/office/officeart/2005/8/layout/orgChart1"/>
    <dgm:cxn modelId="{8B56284E-17BC-4A7F-8E88-E41E2D74795C}" type="presParOf" srcId="{A450DED7-A2D3-4FF6-9D27-9E9CCEB5AD97}" destId="{F84C8651-B422-4DF5-9CEE-EADFDA014134}" srcOrd="1" destOrd="0" presId="urn:microsoft.com/office/officeart/2005/8/layout/orgChart1"/>
    <dgm:cxn modelId="{3F6EDDE3-E07D-44DF-935D-F357FB38072E}" type="presParOf" srcId="{C5C4DBBC-7A2B-4CF7-AEB4-89D1280B796C}" destId="{039197E7-91DA-4B60-91B2-844B3ECF44FE}" srcOrd="1" destOrd="0" presId="urn:microsoft.com/office/officeart/2005/8/layout/orgChart1"/>
    <dgm:cxn modelId="{8429608A-A61B-4FE7-8A4C-B8C492D9CA1A}" type="presParOf" srcId="{C5C4DBBC-7A2B-4CF7-AEB4-89D1280B796C}" destId="{937FF4B2-39D8-447C-8ECD-544AA67138BB}" srcOrd="2" destOrd="0" presId="urn:microsoft.com/office/officeart/2005/8/layout/orgChart1"/>
    <dgm:cxn modelId="{6B225B29-A74C-4772-8FFC-ACD89C0A6E9D}" type="presParOf" srcId="{A0BB22E0-7FF8-4F48-ABE7-B0DF24126FDD}" destId="{75A424C2-15D4-4F99-87BB-4F6616305A16}" srcOrd="4" destOrd="0" presId="urn:microsoft.com/office/officeart/2005/8/layout/orgChart1"/>
    <dgm:cxn modelId="{A0CFAE59-E4CC-4ABB-A99F-879D18A4E1D0}" type="presParOf" srcId="{A0BB22E0-7FF8-4F48-ABE7-B0DF24126FDD}" destId="{03BCC4AE-9773-46CD-8D7B-41FA3425B3BA}" srcOrd="5" destOrd="0" presId="urn:microsoft.com/office/officeart/2005/8/layout/orgChart1"/>
    <dgm:cxn modelId="{DAB0E9A8-6BCA-4EE6-89D9-F18A75BBBAE3}" type="presParOf" srcId="{03BCC4AE-9773-46CD-8D7B-41FA3425B3BA}" destId="{07048DAD-F314-417E-963C-EC927B4E4F0C}" srcOrd="0" destOrd="0" presId="urn:microsoft.com/office/officeart/2005/8/layout/orgChart1"/>
    <dgm:cxn modelId="{5BFB150D-C85D-41EB-9D07-8BEBCB811DBD}" type="presParOf" srcId="{07048DAD-F314-417E-963C-EC927B4E4F0C}" destId="{3F250539-9681-43B3-ACEC-F07E87630762}" srcOrd="0" destOrd="0" presId="urn:microsoft.com/office/officeart/2005/8/layout/orgChart1"/>
    <dgm:cxn modelId="{6CD6C536-0414-48E1-9207-2E2444BF0EE6}" type="presParOf" srcId="{07048DAD-F314-417E-963C-EC927B4E4F0C}" destId="{329A78F5-5837-4820-84C7-B43A354BCDC2}" srcOrd="1" destOrd="0" presId="urn:microsoft.com/office/officeart/2005/8/layout/orgChart1"/>
    <dgm:cxn modelId="{3E620736-DB40-4D82-8B91-5D6732074739}" type="presParOf" srcId="{03BCC4AE-9773-46CD-8D7B-41FA3425B3BA}" destId="{F54A7DEF-533D-40B2-B2BB-044A8A2730E7}" srcOrd="1" destOrd="0" presId="urn:microsoft.com/office/officeart/2005/8/layout/orgChart1"/>
    <dgm:cxn modelId="{D0357426-D8AC-4EC0-81A4-3170FE23D0DD}" type="presParOf" srcId="{03BCC4AE-9773-46CD-8D7B-41FA3425B3BA}" destId="{D9841070-EA9D-4648-A362-7E7BD715841A}" srcOrd="2" destOrd="0" presId="urn:microsoft.com/office/officeart/2005/8/layout/orgChart1"/>
    <dgm:cxn modelId="{43E0B1CC-81F1-4548-9D92-7205BBDFDB91}" type="presParOf" srcId="{A0BB22E0-7FF8-4F48-ABE7-B0DF24126FDD}" destId="{88CF9C3D-A8B6-4581-8C98-AAA2CAB2AAA0}" srcOrd="6" destOrd="0" presId="urn:microsoft.com/office/officeart/2005/8/layout/orgChart1"/>
    <dgm:cxn modelId="{2C104AF7-8F5D-4A8C-80E1-128A39827D4D}" type="presParOf" srcId="{A0BB22E0-7FF8-4F48-ABE7-B0DF24126FDD}" destId="{54DA5CB3-9CF3-4490-8BB1-FFD1750D608C}" srcOrd="7" destOrd="0" presId="urn:microsoft.com/office/officeart/2005/8/layout/orgChart1"/>
    <dgm:cxn modelId="{613B34BC-9D56-44F4-92E0-E702A2187802}" type="presParOf" srcId="{54DA5CB3-9CF3-4490-8BB1-FFD1750D608C}" destId="{7CC83E9A-44A4-43E2-B23D-6CDBF957A890}" srcOrd="0" destOrd="0" presId="urn:microsoft.com/office/officeart/2005/8/layout/orgChart1"/>
    <dgm:cxn modelId="{AA8F7837-9223-4C58-8FC9-6A3814D109FD}" type="presParOf" srcId="{7CC83E9A-44A4-43E2-B23D-6CDBF957A890}" destId="{C48BEE19-5F72-4492-A70E-D1C7865B074C}" srcOrd="0" destOrd="0" presId="urn:microsoft.com/office/officeart/2005/8/layout/orgChart1"/>
    <dgm:cxn modelId="{4E7FB519-773F-450A-A278-437E3E2819DD}" type="presParOf" srcId="{7CC83E9A-44A4-43E2-B23D-6CDBF957A890}" destId="{79B7DAE5-2850-4E42-B3A1-9AF9212A3676}" srcOrd="1" destOrd="0" presId="urn:microsoft.com/office/officeart/2005/8/layout/orgChart1"/>
    <dgm:cxn modelId="{CEF9EF88-B5FA-442A-954F-8E855514501F}" type="presParOf" srcId="{54DA5CB3-9CF3-4490-8BB1-FFD1750D608C}" destId="{3F00175A-6803-47D0-8CF8-58AA844F778A}" srcOrd="1" destOrd="0" presId="urn:microsoft.com/office/officeart/2005/8/layout/orgChart1"/>
    <dgm:cxn modelId="{E5E61EDE-A495-4A82-BB0A-21B743B3D1AE}" type="presParOf" srcId="{54DA5CB3-9CF3-4490-8BB1-FFD1750D608C}" destId="{DF244218-EBB4-4239-81D5-EA6382CEA0CC}" srcOrd="2" destOrd="0" presId="urn:microsoft.com/office/officeart/2005/8/layout/orgChart1"/>
    <dgm:cxn modelId="{E513258E-56EA-48CB-9731-B54CA4E84900}" type="presParOf" srcId="{A0BB22E0-7FF8-4F48-ABE7-B0DF24126FDD}" destId="{CCBA4972-6573-4BD8-B192-A0F031497E88}" srcOrd="8" destOrd="0" presId="urn:microsoft.com/office/officeart/2005/8/layout/orgChart1"/>
    <dgm:cxn modelId="{10BE71E8-4615-4842-8DA2-2D5BEA23820C}" type="presParOf" srcId="{A0BB22E0-7FF8-4F48-ABE7-B0DF24126FDD}" destId="{B9291CAA-A16C-49FD-A2DF-90A17CCB954F}" srcOrd="9" destOrd="0" presId="urn:microsoft.com/office/officeart/2005/8/layout/orgChart1"/>
    <dgm:cxn modelId="{B0FD3533-42BA-4AD3-903A-388163FBB656}" type="presParOf" srcId="{B9291CAA-A16C-49FD-A2DF-90A17CCB954F}" destId="{B27D68EE-0EBE-4A41-89D1-18ABED95DAE7}" srcOrd="0" destOrd="0" presId="urn:microsoft.com/office/officeart/2005/8/layout/orgChart1"/>
    <dgm:cxn modelId="{5221E9D9-755E-41E2-A924-B993209EC667}" type="presParOf" srcId="{B27D68EE-0EBE-4A41-89D1-18ABED95DAE7}" destId="{010965A6-D958-4E9B-8974-344CAB4B0522}" srcOrd="0" destOrd="0" presId="urn:microsoft.com/office/officeart/2005/8/layout/orgChart1"/>
    <dgm:cxn modelId="{BDDEF917-B089-4C04-B835-E09A98D22799}" type="presParOf" srcId="{B27D68EE-0EBE-4A41-89D1-18ABED95DAE7}" destId="{D2A46D11-FFA8-49E9-BDA5-1904863A54A2}" srcOrd="1" destOrd="0" presId="urn:microsoft.com/office/officeart/2005/8/layout/orgChart1"/>
    <dgm:cxn modelId="{B5D839E5-8352-4E05-B5BE-6E16312099E7}" type="presParOf" srcId="{B9291CAA-A16C-49FD-A2DF-90A17CCB954F}" destId="{776A2A00-D2EB-4FC8-BC46-0ADA62570F23}" srcOrd="1" destOrd="0" presId="urn:microsoft.com/office/officeart/2005/8/layout/orgChart1"/>
    <dgm:cxn modelId="{5AFEE3A6-CEEF-4B16-A945-126BFEE34825}" type="presParOf" srcId="{B9291CAA-A16C-49FD-A2DF-90A17CCB954F}" destId="{DC9EFC81-FBB5-40C8-AF3D-EE6AA993FE9F}" srcOrd="2" destOrd="0" presId="urn:microsoft.com/office/officeart/2005/8/layout/orgChart1"/>
    <dgm:cxn modelId="{5EC301B1-C339-48A8-AE79-16504D07B369}" type="presParOf" srcId="{902C2ABF-BB81-42DA-B0EA-56A8365CBF31}" destId="{6F743ACD-5436-4E31-89AA-1338EF594352}" srcOrd="2" destOrd="0" presId="urn:microsoft.com/office/officeart/2005/8/layout/orgChart1"/>
    <dgm:cxn modelId="{BC103E02-9B6B-47C0-B3E8-027C64D46AD2}" type="presParOf" srcId="{6F743ACD-5436-4E31-89AA-1338EF594352}" destId="{0C9AEFB5-DF83-459F-B833-52BAF39D7C1B}" srcOrd="0" destOrd="0" presId="urn:microsoft.com/office/officeart/2005/8/layout/orgChart1"/>
    <dgm:cxn modelId="{D959DE79-72F2-4A0C-9D6D-599E23767119}" type="presParOf" srcId="{6F743ACD-5436-4E31-89AA-1338EF594352}" destId="{467EC0A5-ABE3-48C9-959A-4BE38EEF7910}" srcOrd="1" destOrd="0" presId="urn:microsoft.com/office/officeart/2005/8/layout/orgChart1"/>
    <dgm:cxn modelId="{220E9ABB-C66F-4EE0-8C7E-70AE082305DA}" type="presParOf" srcId="{467EC0A5-ABE3-48C9-959A-4BE38EEF7910}" destId="{2DA42D9F-7DA5-47E8-B866-AF1D60D942B9}" srcOrd="0" destOrd="0" presId="urn:microsoft.com/office/officeart/2005/8/layout/orgChart1"/>
    <dgm:cxn modelId="{1045FCFB-E19C-46E8-8D5C-A4268D24F8F9}" type="presParOf" srcId="{2DA42D9F-7DA5-47E8-B866-AF1D60D942B9}" destId="{F4FED488-6C90-4899-8913-8D1831CC22C0}" srcOrd="0" destOrd="0" presId="urn:microsoft.com/office/officeart/2005/8/layout/orgChart1"/>
    <dgm:cxn modelId="{F5A1205C-4967-4942-B23E-6996E6EC954F}" type="presParOf" srcId="{2DA42D9F-7DA5-47E8-B866-AF1D60D942B9}" destId="{72F06A37-2BFE-4056-82BA-1460FC8EA415}" srcOrd="1" destOrd="0" presId="urn:microsoft.com/office/officeart/2005/8/layout/orgChart1"/>
    <dgm:cxn modelId="{8BE954B0-5597-49A8-B3DA-C05C2F177D84}" type="presParOf" srcId="{467EC0A5-ABE3-48C9-959A-4BE38EEF7910}" destId="{089C20C3-E894-478D-889B-6D0977F8F308}" srcOrd="1" destOrd="0" presId="urn:microsoft.com/office/officeart/2005/8/layout/orgChart1"/>
    <dgm:cxn modelId="{52FFAD20-B511-4C30-8BBB-6D142CA5F745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_tradnl" sz="9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45E7239-C2BD-441B-8E90-BE96E839090E}" type="parTrans" cxnId="{46FB1831-8C13-4486-8445-4F7DE5FA9EED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0A51EDB-E7CA-47E6-A34B-BDA4BFB01D39}" type="parTrans" cxnId="{101F354B-88DA-4824-BC0A-0562237BF133}">
      <dgm:prSet/>
      <dgm:spPr>
        <a:ln>
          <a:solidFill>
            <a:srgbClr val="002060"/>
          </a:solidFill>
        </a:ln>
      </dgm:spPr>
      <dgm:t>
        <a:bodyPr/>
        <a:lstStyle/>
        <a:p>
          <a:endParaRPr lang="es-SV" sz="800">
            <a:latin typeface="Algerian" panose="04020705040A02060702" pitchFamily="82" charset="0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58E68E1-E7A1-45AB-9281-2933AB1714F7}" type="parTrans" cxnId="{8E5A5CAF-9B07-4DE0-A2A8-E686D48AFC52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AB708BC-1143-48C2-A137-5E3644EEDBFD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Asistente Administrativo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Colaborador Administrativo-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   (Recursos Humanos ad honores)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Ordenanza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Motorista</a:t>
          </a:r>
          <a:endParaRPr lang="es-SV" sz="8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E422A38-AF86-409D-AFC0-A774F60BE2EB}" type="parTrans" cxnId="{4E49FB17-BB11-4F7F-9EA2-09C34C245C15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9026B61-3830-40DE-8012-9EF8C8DE019E}" type="parTrans" cxnId="{EA0D6DB7-F84C-4D7F-B6B0-5373781B6FB4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 sz="800"/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D7664916-60F4-4662-90E4-3B15C91F227B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B80EC37-21D1-4B87-ADDF-AA628CC2AE96}" type="parTrans" cxnId="{809D5C0B-232E-414A-9B0F-DE1645297373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 sz="800"/>
        </a:p>
      </dgm:t>
    </dgm:pt>
    <dgm:pt modelId="{89B968EA-059D-49AC-9D1D-A09C506B57D2}" type="sibTrans" cxnId="{809D5C0B-232E-414A-9B0F-DE1645297373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DF670E85-2AD2-4475-A587-D780458F58EE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3B2D61A-5E34-49D6-9E55-DF2395701A99}" type="parTrans" cxnId="{EF730264-ED96-4F5C-9DFA-D7D7D1457912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59ADF3FF-AFAD-4AD9-8050-DDF93F7B2C02}" type="sibTrans" cxnId="{EF730264-ED96-4F5C-9DFA-D7D7D1457912}">
      <dgm:prSet/>
      <dgm:spPr/>
      <dgm:t>
        <a:bodyPr/>
        <a:lstStyle/>
        <a:p>
          <a:endParaRPr lang="es-SV"/>
        </a:p>
      </dgm:t>
    </dgm:pt>
    <dgm:pt modelId="{E6DF009A-563B-41E6-9B72-F11EACEA28E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540EA8A-5100-4EE5-B8C1-F0EC9CFCFF11}" type="parTrans" cxnId="{458859C9-B431-421C-BEE1-BB0F452DE8D8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B3860655-F5CD-4BDA-9DCD-A86DAC0EBCE6}" type="sibTrans" cxnId="{458859C9-B431-421C-BEE1-BB0F452DE8D8}">
      <dgm:prSet/>
      <dgm:spPr/>
      <dgm:t>
        <a:bodyPr/>
        <a:lstStyle/>
        <a:p>
          <a:endParaRPr lang="es-SV"/>
        </a:p>
      </dgm:t>
    </dgm:pt>
    <dgm:pt modelId="{7A2F6F85-66C5-4CBB-8BF9-27FF1534CC4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 Comisiones de Trabajo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C7E7AC08-744F-4DBF-9882-558B099CAC12}" type="parTrans" cxnId="{10532A44-9DD3-438A-A923-75428E0CACA6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/>
        </a:p>
      </dgm:t>
    </dgm:pt>
    <dgm:pt modelId="{7293D944-0262-44D6-8F35-51E25515464F}" type="sibTrans" cxnId="{10532A44-9DD3-438A-A923-75428E0CACA6}">
      <dgm:prSet/>
      <dgm:spPr/>
      <dgm:t>
        <a:bodyPr/>
        <a:lstStyle/>
        <a:p>
          <a:endParaRPr lang="es-SV"/>
        </a:p>
      </dgm:t>
    </dgm:pt>
    <dgm:pt modelId="{07940D27-C51B-4F31-838F-CFF5A2C025C8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252285F-DD18-4A7C-A9A9-FAC1152F414B}" type="parTrans" cxnId="{06A54E39-5093-4C3C-8D31-0A5063E3882D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F63163FB-E5C6-4095-BE38-357754378A62}" type="sibTrans" cxnId="{06A54E39-5093-4C3C-8D31-0A5063E3882D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81997" custScaleY="38239" custLinFactNeighborX="33837" custLinFactNeighborY="9242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26734" custLinFactY="-214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68311" custScaleY="31710" custLinFactX="-21619" custLinFactNeighborX="-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5417" custScaleY="39687" custLinFactNeighborX="9361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0" presStyleCnt="8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0" presStyleCnt="3" custScaleX="90017" custScaleY="56384" custLinFactX="4744" custLinFactY="-12937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0" presStyleCnt="3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17E0D0A6-C459-4B15-8E06-F8B3E1FCC667}" type="pres">
      <dgm:prSet presAssocID="{63B2D61A-5E34-49D6-9E55-DF2395701A99}" presName="Name35" presStyleLbl="parChTrans1D4" presStyleIdx="0" presStyleCnt="2"/>
      <dgm:spPr/>
      <dgm:t>
        <a:bodyPr/>
        <a:lstStyle/>
        <a:p>
          <a:endParaRPr lang="es-SV"/>
        </a:p>
      </dgm:t>
    </dgm:pt>
    <dgm:pt modelId="{3F390F2B-CE8C-42CC-91EB-F5A42BBF9D0E}" type="pres">
      <dgm:prSet presAssocID="{DF670E85-2AD2-4475-A587-D780458F58E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666FC0-EAAA-46DC-9C8B-CB89A3B009A5}" type="pres">
      <dgm:prSet presAssocID="{DF670E85-2AD2-4475-A587-D780458F58EE}" presName="rootComposite" presStyleCnt="0"/>
      <dgm:spPr/>
      <dgm:t>
        <a:bodyPr/>
        <a:lstStyle/>
        <a:p>
          <a:endParaRPr lang="es-SV"/>
        </a:p>
      </dgm:t>
    </dgm:pt>
    <dgm:pt modelId="{4DB2BED0-358B-4AE3-8662-A97E97FAEF2C}" type="pres">
      <dgm:prSet presAssocID="{DF670E85-2AD2-4475-A587-D780458F58EE}" presName="rootText" presStyleLbl="node4" presStyleIdx="0" presStyleCnt="2" custScaleX="91592" custScaleY="56854" custLinFactX="4183" custLinFactY="-20256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BC4B84-F654-4FCC-B38A-341BCF432027}" type="pres">
      <dgm:prSet presAssocID="{DF670E85-2AD2-4475-A587-D780458F58EE}" presName="rootConnector" presStyleLbl="node4" presStyleIdx="0" presStyleCnt="2"/>
      <dgm:spPr/>
      <dgm:t>
        <a:bodyPr/>
        <a:lstStyle/>
        <a:p>
          <a:endParaRPr lang="es-SV"/>
        </a:p>
      </dgm:t>
    </dgm:pt>
    <dgm:pt modelId="{DFC8B482-601D-4827-95A2-8693A05D6FB9}" type="pres">
      <dgm:prSet presAssocID="{DF670E85-2AD2-4475-A587-D780458F58EE}" presName="hierChild4" presStyleCnt="0"/>
      <dgm:spPr/>
      <dgm:t>
        <a:bodyPr/>
        <a:lstStyle/>
        <a:p>
          <a:endParaRPr lang="es-SV"/>
        </a:p>
      </dgm:t>
    </dgm:pt>
    <dgm:pt modelId="{404453E7-3A74-4B13-9A76-FA50F1A7F722}" type="pres">
      <dgm:prSet presAssocID="{DF670E85-2AD2-4475-A587-D780458F58EE}" presName="hierChild5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ADA828DD-7E59-4A6B-B921-1510DB55805C}" type="pres">
      <dgm:prSet presAssocID="{5B80EC37-21D1-4B87-ADDF-AA628CC2AE96}" presName="Name35" presStyleLbl="parChTrans1D3" presStyleIdx="1" presStyleCnt="8" custSzX="882000" custSzY="316800"/>
      <dgm:spPr/>
      <dgm:t>
        <a:bodyPr/>
        <a:lstStyle/>
        <a:p>
          <a:endParaRPr lang="es-SV"/>
        </a:p>
      </dgm:t>
    </dgm:pt>
    <dgm:pt modelId="{F646EB49-38AA-439E-A719-F442D20BF0C0}" type="pres">
      <dgm:prSet presAssocID="{D7664916-60F4-4662-90E4-3B15C91F227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8C7A4648-0399-4323-ACE2-5D4D51F55A38}" type="pres">
      <dgm:prSet presAssocID="{D7664916-60F4-4662-90E4-3B15C91F227B}" presName="rootComposite" presStyleCnt="0"/>
      <dgm:spPr/>
      <dgm:t>
        <a:bodyPr/>
        <a:lstStyle/>
        <a:p>
          <a:endParaRPr lang="es-SV"/>
        </a:p>
      </dgm:t>
    </dgm:pt>
    <dgm:pt modelId="{6BAC87D2-101E-446C-B1AA-D60327B1CF81}" type="pres">
      <dgm:prSet presAssocID="{D7664916-60F4-4662-90E4-3B15C91F227B}" presName="rootText" presStyleLbl="node3" presStyleIdx="1" presStyleCnt="3" custScaleX="110063" custScaleY="55631" custLinFactX="6130" custLinFactY="-11439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B39C44-8617-43F1-980E-B7B6888F1CA7}" type="pres">
      <dgm:prSet presAssocID="{D7664916-60F4-4662-90E4-3B15C91F227B}" presName="rootConnector" presStyleLbl="node3" presStyleIdx="1" presStyleCnt="3"/>
      <dgm:spPr/>
      <dgm:t>
        <a:bodyPr/>
        <a:lstStyle/>
        <a:p>
          <a:endParaRPr lang="es-SV"/>
        </a:p>
      </dgm:t>
    </dgm:pt>
    <dgm:pt modelId="{2808D747-92DF-487C-B0C8-6DA132B6DD38}" type="pres">
      <dgm:prSet presAssocID="{D7664916-60F4-4662-90E4-3B15C91F227B}" presName="hierChild4" presStyleCnt="0"/>
      <dgm:spPr/>
      <dgm:t>
        <a:bodyPr/>
        <a:lstStyle/>
        <a:p>
          <a:endParaRPr lang="es-SV"/>
        </a:p>
      </dgm:t>
    </dgm:pt>
    <dgm:pt modelId="{02231C07-BCA5-43AD-AB64-0E0684D17784}" type="pres">
      <dgm:prSet presAssocID="{0540EA8A-5100-4EE5-B8C1-F0EC9CFCFF11}" presName="Name35" presStyleLbl="parChTrans1D4" presStyleIdx="1" presStyleCnt="2"/>
      <dgm:spPr/>
      <dgm:t>
        <a:bodyPr/>
        <a:lstStyle/>
        <a:p>
          <a:endParaRPr lang="es-SV"/>
        </a:p>
      </dgm:t>
    </dgm:pt>
    <dgm:pt modelId="{899CA946-F1C6-4215-B5D1-F77F2C43BF73}" type="pres">
      <dgm:prSet presAssocID="{E6DF009A-563B-41E6-9B72-F11EACEA28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B9FB03-3C9C-4A51-88FD-BE3A146193D1}" type="pres">
      <dgm:prSet presAssocID="{E6DF009A-563B-41E6-9B72-F11EACEA28EC}" presName="rootComposite" presStyleCnt="0"/>
      <dgm:spPr/>
      <dgm:t>
        <a:bodyPr/>
        <a:lstStyle/>
        <a:p>
          <a:endParaRPr lang="es-SV"/>
        </a:p>
      </dgm:t>
    </dgm:pt>
    <dgm:pt modelId="{37ACF3C5-043D-49EE-9E7D-72FF0DAFBB6B}" type="pres">
      <dgm:prSet presAssocID="{E6DF009A-563B-41E6-9B72-F11EACEA28EC}" presName="rootText" presStyleLbl="node4" presStyleIdx="1" presStyleCnt="2" custScaleX="104976" custScaleY="54953" custLinFactX="4828" custLinFactY="-1950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C4C345C-F7E2-468D-B350-5E2C5BB8D46B}" type="pres">
      <dgm:prSet presAssocID="{E6DF009A-563B-41E6-9B72-F11EACEA28EC}" presName="rootConnector" presStyleLbl="node4" presStyleIdx="1" presStyleCnt="2"/>
      <dgm:spPr/>
      <dgm:t>
        <a:bodyPr/>
        <a:lstStyle/>
        <a:p>
          <a:endParaRPr lang="es-SV"/>
        </a:p>
      </dgm:t>
    </dgm:pt>
    <dgm:pt modelId="{12E3748D-6BF1-458E-9353-F4428680AFEF}" type="pres">
      <dgm:prSet presAssocID="{E6DF009A-563B-41E6-9B72-F11EACEA28EC}" presName="hierChild4" presStyleCnt="0"/>
      <dgm:spPr/>
      <dgm:t>
        <a:bodyPr/>
        <a:lstStyle/>
        <a:p>
          <a:endParaRPr lang="es-SV"/>
        </a:p>
      </dgm:t>
    </dgm:pt>
    <dgm:pt modelId="{D45A24EA-A9ED-44E3-830D-3F2629D460A2}" type="pres">
      <dgm:prSet presAssocID="{E6DF009A-563B-41E6-9B72-F11EACEA28EC}" presName="hierChild5" presStyleCnt="0"/>
      <dgm:spPr/>
      <dgm:t>
        <a:bodyPr/>
        <a:lstStyle/>
        <a:p>
          <a:endParaRPr lang="es-SV"/>
        </a:p>
      </dgm:t>
    </dgm:pt>
    <dgm:pt modelId="{968A3FB7-8A75-46FA-A01D-F606E9CC1378}" type="pres">
      <dgm:prSet presAssocID="{D7664916-60F4-4662-90E4-3B15C91F227B}" presName="hierChild5" presStyleCnt="0"/>
      <dgm:spPr/>
      <dgm:t>
        <a:bodyPr/>
        <a:lstStyle/>
        <a:p>
          <a:endParaRPr lang="es-SV"/>
        </a:p>
      </dgm:t>
    </dgm:pt>
    <dgm:pt modelId="{2BA241E1-50CF-4E9D-AE01-57566F91F4A1}" type="pres">
      <dgm:prSet presAssocID="{C7E7AC08-744F-4DBF-9882-558B099CAC12}" presName="Name35" presStyleLbl="parChTrans1D3" presStyleIdx="2" presStyleCnt="8"/>
      <dgm:spPr/>
      <dgm:t>
        <a:bodyPr/>
        <a:lstStyle/>
        <a:p>
          <a:endParaRPr lang="es-SV"/>
        </a:p>
      </dgm:t>
    </dgm:pt>
    <dgm:pt modelId="{26CFEB1A-CC12-41CD-8006-F8579796978B}" type="pres">
      <dgm:prSet presAssocID="{7A2F6F85-66C5-4CBB-8BF9-27FF1534CC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0FEED98-8B9C-4990-8995-65CDFCACE3DB}" type="pres">
      <dgm:prSet presAssocID="{7A2F6F85-66C5-4CBB-8BF9-27FF1534CC42}" presName="rootComposite" presStyleCnt="0"/>
      <dgm:spPr/>
      <dgm:t>
        <a:bodyPr/>
        <a:lstStyle/>
        <a:p>
          <a:endParaRPr lang="es-SV"/>
        </a:p>
      </dgm:t>
    </dgm:pt>
    <dgm:pt modelId="{607E1BB0-286B-420B-802F-51D482B47032}" type="pres">
      <dgm:prSet presAssocID="{7A2F6F85-66C5-4CBB-8BF9-27FF1534CC42}" presName="rootText" presStyleLbl="node3" presStyleIdx="2" presStyleCnt="3" custScaleX="115759" custScaleY="52955" custLinFactY="-10104" custLinFactNeighborX="91148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919A03B-20D3-4AF4-8048-AD8D7354B6D7}" type="pres">
      <dgm:prSet presAssocID="{7A2F6F85-66C5-4CBB-8BF9-27FF1534CC42}" presName="rootConnector" presStyleLbl="node3" presStyleIdx="2" presStyleCnt="3"/>
      <dgm:spPr/>
      <dgm:t>
        <a:bodyPr/>
        <a:lstStyle/>
        <a:p>
          <a:endParaRPr lang="es-SV"/>
        </a:p>
      </dgm:t>
    </dgm:pt>
    <dgm:pt modelId="{3DE30CD3-E030-44C4-8A94-B6467B5B03E2}" type="pres">
      <dgm:prSet presAssocID="{7A2F6F85-66C5-4CBB-8BF9-27FF1534CC42}" presName="hierChild4" presStyleCnt="0"/>
      <dgm:spPr/>
      <dgm:t>
        <a:bodyPr/>
        <a:lstStyle/>
        <a:p>
          <a:endParaRPr lang="es-SV"/>
        </a:p>
      </dgm:t>
    </dgm:pt>
    <dgm:pt modelId="{150BC771-3DB1-4093-A94C-4CE74E38AE10}" type="pres">
      <dgm:prSet presAssocID="{7A2F6F85-66C5-4CBB-8BF9-27FF1534CC42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3" presStyleCnt="8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117415" custScaleY="103055" custLinFactNeighborX="77877" custLinFactNeighborY="8713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4" presStyleCnt="8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109429" custScaleY="44416" custLinFactX="5202" custLinFactNeighborX="100000" custLinFactNeighborY="428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5" presStyleCnt="8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108416" custScaleY="60045" custLinFactX="100000" custLinFactNeighborX="145535" custLinFactNeighborY="-5688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6" presStyleCnt="8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105063" custScaleY="25583" custLinFactX="8821" custLinFactNeighborX="100000" custLinFactNeighborY="1508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E3A80B60-1701-4DCE-8324-A92A9B027B9B}" type="pres">
      <dgm:prSet presAssocID="{0252285F-DD18-4A7C-A9A9-FAC1152F414B}" presName="Name111" presStyleLbl="parChTrans1D3" presStyleIdx="7" presStyleCnt="8"/>
      <dgm:spPr/>
      <dgm:t>
        <a:bodyPr/>
        <a:lstStyle/>
        <a:p>
          <a:endParaRPr lang="es-SV"/>
        </a:p>
      </dgm:t>
    </dgm:pt>
    <dgm:pt modelId="{847195BF-5DA9-40FD-A991-9F526CFE9EE8}" type="pres">
      <dgm:prSet presAssocID="{07940D27-C51B-4F31-838F-CFF5A2C025C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F29D4CC-6246-494D-8F2D-0080D898894B}" type="pres">
      <dgm:prSet presAssocID="{07940D27-C51B-4F31-838F-CFF5A2C025C8}" presName="rootComposite3" presStyleCnt="0"/>
      <dgm:spPr/>
      <dgm:t>
        <a:bodyPr/>
        <a:lstStyle/>
        <a:p>
          <a:endParaRPr lang="es-SV"/>
        </a:p>
      </dgm:t>
    </dgm:pt>
    <dgm:pt modelId="{D51389DE-B566-4C85-B6D8-FB8E8A193AF7}" type="pres">
      <dgm:prSet presAssocID="{07940D27-C51B-4F31-838F-CFF5A2C025C8}" presName="rootText3" presStyleLbl="asst2" presStyleIdx="4" presStyleCnt="5" custScaleX="106019" custScaleY="29446" custLinFactX="100000" custLinFactNeighborX="146758" custLinFactNeighborY="-6668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C593B73-AEAB-4EF5-B0EE-D45D296AED6A}" type="pres">
      <dgm:prSet presAssocID="{07940D27-C51B-4F31-838F-CFF5A2C025C8}" presName="rootConnector3" presStyleLbl="asst2" presStyleIdx="4" presStyleCnt="5"/>
      <dgm:spPr/>
      <dgm:t>
        <a:bodyPr/>
        <a:lstStyle/>
        <a:p>
          <a:endParaRPr lang="es-SV"/>
        </a:p>
      </dgm:t>
    </dgm:pt>
    <dgm:pt modelId="{60B2C9F2-FBED-47E7-9A0A-50EE8331DA9A}" type="pres">
      <dgm:prSet presAssocID="{07940D27-C51B-4F31-838F-CFF5A2C025C8}" presName="hierChild6" presStyleCnt="0"/>
      <dgm:spPr/>
      <dgm:t>
        <a:bodyPr/>
        <a:lstStyle/>
        <a:p>
          <a:endParaRPr lang="es-SV"/>
        </a:p>
      </dgm:t>
    </dgm:pt>
    <dgm:pt modelId="{098EE26A-7399-403C-8B44-B7A6442BD7A6}" type="pres">
      <dgm:prSet presAssocID="{07940D27-C51B-4F31-838F-CFF5A2C025C8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7770" custScaleY="165060" custLinFactX="100000" custLinFactNeighborX="145004" custLinFactNeighborY="1298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3090FEC5-3CD7-4A0B-B820-407DEC7CBC21}" type="presOf" srcId="{745E7239-C2BD-441B-8E90-BE96E839090E}" destId="{162AB30E-5268-41C7-AD39-825A450C8E8D}" srcOrd="0" destOrd="0" presId="urn:microsoft.com/office/officeart/2005/8/layout/orgChart1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F1FAADB7-3A7F-4332-9BE4-C33E39F8C5DC}" type="presOf" srcId="{7A02260D-2D79-48F4-BBE6-5BA4879B0CE3}" destId="{1E270467-069D-4549-B306-AD002CDD1837}" srcOrd="0" destOrd="0" presId="urn:microsoft.com/office/officeart/2005/8/layout/orgChart1"/>
    <dgm:cxn modelId="{8BE49EE5-0EC0-468F-B7FD-A525037D9091}" type="presOf" srcId="{5E422A38-AF86-409D-AFC0-A774F60BE2EB}" destId="{15AAABCE-355C-49EA-B653-D3EEC08C2F4F}" srcOrd="0" destOrd="0" presId="urn:microsoft.com/office/officeart/2005/8/layout/orgChart1"/>
    <dgm:cxn modelId="{C276D3E0-B75F-458E-923A-7AA67AD1E5BE}" type="presOf" srcId="{DF670E85-2AD2-4475-A587-D780458F58EE}" destId="{32BC4B84-F654-4FCC-B38A-341BCF432027}" srcOrd="1" destOrd="0" presId="urn:microsoft.com/office/officeart/2005/8/layout/orgChart1"/>
    <dgm:cxn modelId="{DD4E33CA-FB2E-4F49-B493-A5F94BE44008}" type="presOf" srcId="{0791AAF4-E14A-4675-A42C-0DC02B4B19BF}" destId="{C48BEE19-5F72-4492-A70E-D1C7865B074C}" srcOrd="0" destOrd="0" presId="urn:microsoft.com/office/officeart/2005/8/layout/orgChart1"/>
    <dgm:cxn modelId="{AD28EE1C-3774-470C-8DE3-1A90D5956B66}" type="presOf" srcId="{7A2F6F85-66C5-4CBB-8BF9-27FF1534CC42}" destId="{5919A03B-20D3-4AF4-8048-AD8D7354B6D7}" srcOrd="1" destOrd="0" presId="urn:microsoft.com/office/officeart/2005/8/layout/orgChart1"/>
    <dgm:cxn modelId="{45CC1D08-9AA7-4E5C-968F-737072AEBB39}" type="presOf" srcId="{A58E68E1-E7A1-45AB-9281-2933AB1714F7}" destId="{7C7BE644-A56A-4620-8C7E-C69B0F08864E}" srcOrd="0" destOrd="0" presId="urn:microsoft.com/office/officeart/2005/8/layout/orgChart1"/>
    <dgm:cxn modelId="{E94060B3-2DD8-4AC8-83E9-0F74807AD016}" type="presOf" srcId="{07940D27-C51B-4F31-838F-CFF5A2C025C8}" destId="{D51389DE-B566-4C85-B6D8-FB8E8A193AF7}" srcOrd="0" destOrd="0" presId="urn:microsoft.com/office/officeart/2005/8/layout/orgChart1"/>
    <dgm:cxn modelId="{D3A69A6B-81C7-4A9A-86EA-96B361920FAC}" type="presOf" srcId="{07940D27-C51B-4F31-838F-CFF5A2C025C8}" destId="{FC593B73-AEAB-4EF5-B0EE-D45D296AED6A}" srcOrd="1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EA0D6DB7-F84C-4D7F-B6B0-5373781B6FB4}" srcId="{F92A309B-F695-4396-B995-2584CB6830FB}" destId="{47B62156-5539-4D17-B7C5-207B44D19295}" srcOrd="5" destOrd="0" parTransId="{79026B61-3830-40DE-8012-9EF8C8DE019E}" sibTransId="{C031C8FA-3D7D-48B2-A462-FD9751085DC3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36AE6DEB-DBB2-4B6B-82AE-F90D93A3A3C9}" type="presOf" srcId="{47B62156-5539-4D17-B7C5-207B44D19295}" destId="{9C758FF9-CA93-48D1-A833-FF5DF6D3814C}" srcOrd="1" destOrd="0" presId="urn:microsoft.com/office/officeart/2005/8/layout/orgChart1"/>
    <dgm:cxn modelId="{B61780FC-EF68-438A-9A1B-4E8FABACD736}" type="presOf" srcId="{F9C8DFF7-B716-44D6-8AFF-D42519C74B4E}" destId="{F4FED488-6C90-4899-8913-8D1831CC22C0}" srcOrd="0" destOrd="0" presId="urn:microsoft.com/office/officeart/2005/8/layout/orgChart1"/>
    <dgm:cxn modelId="{99D0BA7D-40A5-4DA8-B930-B80809FDFEF2}" type="presOf" srcId="{5F1C2D25-8D8A-4C47-88FE-F7D352D75261}" destId="{0C9AEFB5-DF83-459F-B833-52BAF39D7C1B}" srcOrd="0" destOrd="0" presId="urn:microsoft.com/office/officeart/2005/8/layout/orgChart1"/>
    <dgm:cxn modelId="{AD9E740A-527F-4B37-BA77-39CD75030CEF}" type="presOf" srcId="{C7E7AC08-744F-4DBF-9882-558B099CAC12}" destId="{2BA241E1-50CF-4E9D-AE01-57566F91F4A1}" srcOrd="0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38D4C539-FAD4-4D89-A194-82442BA3AF28}" type="presOf" srcId="{5B80EC37-21D1-4B87-ADDF-AA628CC2AE96}" destId="{ADA828DD-7E59-4A6B-B921-1510DB55805C}" srcOrd="0" destOrd="0" presId="urn:microsoft.com/office/officeart/2005/8/layout/orgChart1"/>
    <dgm:cxn modelId="{A82552B1-6A42-47CC-81D0-986090092C7B}" type="presOf" srcId="{A4EB4B09-375E-45CE-B0B0-D1F5F12B7F7C}" destId="{0E8D1088-E5D8-4D42-AF6D-DCA99C7207E1}" srcOrd="0" destOrd="0" presId="urn:microsoft.com/office/officeart/2005/8/layout/orgChart1"/>
    <dgm:cxn modelId="{58574E62-7B4D-48BD-8D7D-6EB82CEB6BB5}" type="presOf" srcId="{0791AAF4-E14A-4675-A42C-0DC02B4B19BF}" destId="{79B7DAE5-2850-4E42-B3A1-9AF9212A3676}" srcOrd="1" destOrd="0" presId="urn:microsoft.com/office/officeart/2005/8/layout/orgChart1"/>
    <dgm:cxn modelId="{D8F0B812-8D93-43F6-B19F-CB0979068129}" type="presOf" srcId="{D7664916-60F4-4662-90E4-3B15C91F227B}" destId="{6BAC87D2-101E-446C-B1AA-D60327B1CF81}" srcOrd="0" destOrd="0" presId="urn:microsoft.com/office/officeart/2005/8/layout/orgChart1"/>
    <dgm:cxn modelId="{10532A44-9DD3-438A-A923-75428E0CACA6}" srcId="{F92A309B-F695-4396-B995-2584CB6830FB}" destId="{7A2F6F85-66C5-4CBB-8BF9-27FF1534CC42}" srcOrd="7" destOrd="0" parTransId="{C7E7AC08-744F-4DBF-9882-558B099CAC12}" sibTransId="{7293D944-0262-44D6-8F35-51E25515464F}"/>
    <dgm:cxn modelId="{D431747F-0E8A-4761-BFBC-60363A094346}" type="presOf" srcId="{AAB708BC-1143-48C2-A137-5E3644EEDBFD}" destId="{355F1EBA-8816-469E-AF2C-153F0C6BF566}" srcOrd="1" destOrd="0" presId="urn:microsoft.com/office/officeart/2005/8/layout/orgChart1"/>
    <dgm:cxn modelId="{D62F3554-8255-41FF-AA97-11AFA3D5A30E}" type="presOf" srcId="{D21C5D25-ED19-4033-9AAC-B3F4751CD4FB}" destId="{88CF9C3D-A8B6-4581-8C98-AAA2CAB2AAA0}" srcOrd="0" destOrd="0" presId="urn:microsoft.com/office/officeart/2005/8/layout/orgChart1"/>
    <dgm:cxn modelId="{47C05D2F-A5CB-4394-82E0-99CC7778AF58}" type="presOf" srcId="{7A2F6F85-66C5-4CBB-8BF9-27FF1534CC42}" destId="{607E1BB0-286B-420B-802F-51D482B47032}" srcOrd="0" destOrd="0" presId="urn:microsoft.com/office/officeart/2005/8/layout/orgChart1"/>
    <dgm:cxn modelId="{2FA6DC0E-05A1-4057-94E9-98F4D198968A}" type="presOf" srcId="{F92A309B-F695-4396-B995-2584CB6830FB}" destId="{D43F597F-33BF-4486-BD18-52A2825047DD}" srcOrd="1" destOrd="0" presId="urn:microsoft.com/office/officeart/2005/8/layout/orgChart1"/>
    <dgm:cxn modelId="{06A54E39-5093-4C3C-8D31-0A5063E3882D}" srcId="{F92A309B-F695-4396-B995-2584CB6830FB}" destId="{07940D27-C51B-4F31-838F-CFF5A2C025C8}" srcOrd="4" destOrd="0" parTransId="{0252285F-DD18-4A7C-A9A9-FAC1152F414B}" sibTransId="{F63163FB-E5C6-4095-BE38-357754378A62}"/>
    <dgm:cxn modelId="{38485A03-9BFD-4260-9391-F6CF479298FF}" type="presOf" srcId="{63B2D61A-5E34-49D6-9E55-DF2395701A99}" destId="{17E0D0A6-C459-4B15-8E06-F8B3E1FCC667}" srcOrd="0" destOrd="0" presId="urn:microsoft.com/office/officeart/2005/8/layout/orgChart1"/>
    <dgm:cxn modelId="{23EF572B-D826-43E6-A2D2-DDBAB467B71C}" type="presOf" srcId="{0252285F-DD18-4A7C-A9A9-FAC1152F414B}" destId="{E3A80B60-1701-4DCE-8324-A92A9B027B9B}" srcOrd="0" destOrd="0" presId="urn:microsoft.com/office/officeart/2005/8/layout/orgChart1"/>
    <dgm:cxn modelId="{9355E445-FFF1-452D-81B7-D1DB8367A73D}" type="presOf" srcId="{F23464F4-4B82-4CFB-87EA-33FCE6E08675}" destId="{0C4B2D91-38E0-4BF9-8365-E288D6792816}" srcOrd="1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BB86B16F-3E32-424F-886D-00717E0922EA}" type="presOf" srcId="{80A51EDB-E7CA-47E6-A34B-BDA4BFB01D39}" destId="{8E8CA065-D4A6-4AC0-9D7E-2C35E3BCEB05}" srcOrd="0" destOrd="0" presId="urn:microsoft.com/office/officeart/2005/8/layout/orgChart1"/>
    <dgm:cxn modelId="{211E635B-9D33-430C-8C1E-336A7E262CEB}" type="presOf" srcId="{64C82E7A-B3D2-4C4A-BB69-E743962A7526}" destId="{AD6741BD-7587-4C5B-A317-8A19AC763A83}" srcOrd="1" destOrd="0" presId="urn:microsoft.com/office/officeart/2005/8/layout/orgChart1"/>
    <dgm:cxn modelId="{C6C47339-181B-4B97-9CBD-BCEEF51B7CC4}" type="presOf" srcId="{A4EB4B09-375E-45CE-B0B0-D1F5F12B7F7C}" destId="{F84C8651-B422-4DF5-9CEE-EADFDA014134}" srcOrd="1" destOrd="0" presId="urn:microsoft.com/office/officeart/2005/8/layout/orgChart1"/>
    <dgm:cxn modelId="{7F27B960-A020-4A82-A66F-FD051CD1BD83}" type="presOf" srcId="{AAB708BC-1143-48C2-A137-5E3644EEDBFD}" destId="{4716A005-B10F-4008-A8A5-5C432A7AF173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31DA40FC-86C5-43A0-80B6-3D9EBAFEED38}" type="presOf" srcId="{7756F5DF-033E-4519-9D00-FEAB89C18C9A}" destId="{75A424C2-15D4-4F99-87BB-4F6616305A16}" srcOrd="0" destOrd="0" presId="urn:microsoft.com/office/officeart/2005/8/layout/orgChart1"/>
    <dgm:cxn modelId="{296C0D17-0255-4254-8D57-545E300F7AD4}" type="presOf" srcId="{44E91CF9-5A5E-4C97-BC37-1C768B6E73C5}" destId="{3F250539-9681-43B3-ACEC-F07E87630762}" srcOrd="0" destOrd="0" presId="urn:microsoft.com/office/officeart/2005/8/layout/orgChart1"/>
    <dgm:cxn modelId="{3CEE11AD-0DA5-43FC-B517-2378611C6BED}" type="presOf" srcId="{F23464F4-4B82-4CFB-87EA-33FCE6E08675}" destId="{D5F93799-3C73-437B-8761-4CCE6E63EE6A}" srcOrd="0" destOrd="0" presId="urn:microsoft.com/office/officeart/2005/8/layout/orgChart1"/>
    <dgm:cxn modelId="{59DC1E50-03E0-41A1-8691-5049736F33DD}" type="presOf" srcId="{E6DF009A-563B-41E6-9B72-F11EACEA28EC}" destId="{37ACF3C5-043D-49EE-9E7D-72FF0DAFBB6B}" srcOrd="0" destOrd="0" presId="urn:microsoft.com/office/officeart/2005/8/layout/orgChart1"/>
    <dgm:cxn modelId="{E035C20B-C3B2-4F6B-990C-0084F0107195}" type="presOf" srcId="{47B62156-5539-4D17-B7C5-207B44D19295}" destId="{381CF75E-1F58-43B3-B248-0F535A96CD74}" srcOrd="0" destOrd="0" presId="urn:microsoft.com/office/officeart/2005/8/layout/orgChart1"/>
    <dgm:cxn modelId="{458859C9-B431-421C-BEE1-BB0F452DE8D8}" srcId="{D7664916-60F4-4662-90E4-3B15C91F227B}" destId="{E6DF009A-563B-41E6-9B72-F11EACEA28EC}" srcOrd="0" destOrd="0" parTransId="{0540EA8A-5100-4EE5-B8C1-F0EC9CFCFF11}" sibTransId="{B3860655-F5CD-4BDA-9DCD-A86DAC0EBCE6}"/>
    <dgm:cxn modelId="{C7C81C80-5C76-425A-B1B3-2B61BC54958A}" type="presOf" srcId="{60584BD1-F482-496C-9E11-4EE58A6BB89C}" destId="{DEDE26D2-BB43-4788-97B6-BD90186F192C}" srcOrd="0" destOrd="0" presId="urn:microsoft.com/office/officeart/2005/8/layout/orgChart1"/>
    <dgm:cxn modelId="{D8720635-A975-4845-9D6A-5C8C730C4676}" type="presOf" srcId="{F9C8DFF7-B716-44D6-8AFF-D42519C74B4E}" destId="{72F06A37-2BFE-4056-82BA-1460FC8EA415}" srcOrd="1" destOrd="0" presId="urn:microsoft.com/office/officeart/2005/8/layout/orgChart1"/>
    <dgm:cxn modelId="{EF730264-ED96-4F5C-9DFA-D7D7D1457912}" srcId="{47B62156-5539-4D17-B7C5-207B44D19295}" destId="{DF670E85-2AD2-4475-A587-D780458F58EE}" srcOrd="0" destOrd="0" parTransId="{63B2D61A-5E34-49D6-9E55-DF2395701A99}" sibTransId="{59ADF3FF-AFAD-4AD9-8050-DDF93F7B2C02}"/>
    <dgm:cxn modelId="{D9532BE2-89B7-41F4-A4C7-E35680E07547}" type="presOf" srcId="{64C82E7A-B3D2-4C4A-BB69-E743962A7526}" destId="{1B284DED-C34F-49B4-BCAF-8BB63DD6769B}" srcOrd="0" destOrd="0" presId="urn:microsoft.com/office/officeart/2005/8/layout/orgChart1"/>
    <dgm:cxn modelId="{63ED11B9-0BD6-4881-B920-DD23725BEC09}" type="presOf" srcId="{F92A309B-F695-4396-B995-2584CB6830FB}" destId="{7BAA05C6-20FE-4D61-AC44-A3F5C6437B8D}" srcOrd="0" destOrd="0" presId="urn:microsoft.com/office/officeart/2005/8/layout/orgChart1"/>
    <dgm:cxn modelId="{0A993B59-7154-4F6D-A303-21351CC79888}" type="presOf" srcId="{79026B61-3830-40DE-8012-9EF8C8DE019E}" destId="{10342602-4EA4-4214-A5C7-F0CF112D424F}" srcOrd="0" destOrd="0" presId="urn:microsoft.com/office/officeart/2005/8/layout/orgChart1"/>
    <dgm:cxn modelId="{BCDC07AD-1C68-40C3-AD07-B003BBF69868}" type="presOf" srcId="{0540EA8A-5100-4EE5-B8C1-F0EC9CFCFF11}" destId="{02231C07-BCA5-43AD-AB64-0E0684D17784}" srcOrd="0" destOrd="0" presId="urn:microsoft.com/office/officeart/2005/8/layout/orgChart1"/>
    <dgm:cxn modelId="{247ADB29-8427-40C1-B5AB-211BE37805ED}" type="presOf" srcId="{E6DF009A-563B-41E6-9B72-F11EACEA28EC}" destId="{BC4C345C-F7E2-468D-B350-5E2C5BB8D46B}" srcOrd="1" destOrd="0" presId="urn:microsoft.com/office/officeart/2005/8/layout/orgChart1"/>
    <dgm:cxn modelId="{809D5C0B-232E-414A-9B0F-DE1645297373}" srcId="{F92A309B-F695-4396-B995-2584CB6830FB}" destId="{D7664916-60F4-4662-90E4-3B15C91F227B}" srcOrd="6" destOrd="0" parTransId="{5B80EC37-21D1-4B87-ADDF-AA628CC2AE96}" sibTransId="{89B968EA-059D-49AC-9D1D-A09C506B57D2}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347AFB0F-C3EF-4E76-902A-72724E18D20D}" type="presOf" srcId="{44E91CF9-5A5E-4C97-BC37-1C768B6E73C5}" destId="{329A78F5-5837-4820-84C7-B43A354BCDC2}" srcOrd="1" destOrd="0" presId="urn:microsoft.com/office/officeart/2005/8/layout/orgChart1"/>
    <dgm:cxn modelId="{57A7988C-C915-4EDE-AC8E-69461E212A4E}" type="presOf" srcId="{2863A812-F86D-40AB-A3F7-7D34F22B7B4E}" destId="{A1399E36-1247-4030-8641-9A0C84C5538F}" srcOrd="0" destOrd="0" presId="urn:microsoft.com/office/officeart/2005/8/layout/orgChart1"/>
    <dgm:cxn modelId="{F302D4A8-47CF-4B22-990C-405C14443730}" type="presOf" srcId="{D7664916-60F4-4662-90E4-3B15C91F227B}" destId="{0EB39C44-8617-43F1-980E-B7B6888F1CA7}" srcOrd="1" destOrd="0" presId="urn:microsoft.com/office/officeart/2005/8/layout/orgChart1"/>
    <dgm:cxn modelId="{CFB84C86-06CF-4829-BBF0-F4480D4E41BC}" type="presOf" srcId="{60584BD1-F482-496C-9E11-4EE58A6BB89C}" destId="{791C01BF-4BFB-40E8-9537-8DDD46F0FFF5}" srcOrd="1" destOrd="0" presId="urn:microsoft.com/office/officeart/2005/8/layout/orgChart1"/>
    <dgm:cxn modelId="{33D4D713-C42C-4C9E-9B8F-415FCED4B100}" type="presOf" srcId="{DF670E85-2AD2-4475-A587-D780458F58EE}" destId="{4DB2BED0-358B-4AE3-8662-A97E97FAEF2C}" srcOrd="0" destOrd="0" presId="urn:microsoft.com/office/officeart/2005/8/layout/orgChart1"/>
    <dgm:cxn modelId="{82A4EEEF-2CE8-41F4-B942-B9BDFF6AC1D9}" type="presParOf" srcId="{1E270467-069D-4549-B306-AD002CDD1837}" destId="{902C2ABF-BB81-42DA-B0EA-56A8365CBF31}" srcOrd="0" destOrd="0" presId="urn:microsoft.com/office/officeart/2005/8/layout/orgChart1"/>
    <dgm:cxn modelId="{2D854078-BFFD-4FE4-B348-4E49691F4D26}" type="presParOf" srcId="{902C2ABF-BB81-42DA-B0EA-56A8365CBF31}" destId="{9E66B443-AB47-4B5C-8E33-391F977D055F}" srcOrd="0" destOrd="0" presId="urn:microsoft.com/office/officeart/2005/8/layout/orgChart1"/>
    <dgm:cxn modelId="{98628A8B-2BDA-4CBF-BC1F-EA6CEBD06476}" type="presParOf" srcId="{9E66B443-AB47-4B5C-8E33-391F977D055F}" destId="{D5F93799-3C73-437B-8761-4CCE6E63EE6A}" srcOrd="0" destOrd="0" presId="urn:microsoft.com/office/officeart/2005/8/layout/orgChart1"/>
    <dgm:cxn modelId="{E8971096-2D26-4380-AD35-102F1C12A846}" type="presParOf" srcId="{9E66B443-AB47-4B5C-8E33-391F977D055F}" destId="{0C4B2D91-38E0-4BF9-8365-E288D6792816}" srcOrd="1" destOrd="0" presId="urn:microsoft.com/office/officeart/2005/8/layout/orgChart1"/>
    <dgm:cxn modelId="{26D52E94-087C-49B1-BA10-278115B9E03A}" type="presParOf" srcId="{902C2ABF-BB81-42DA-B0EA-56A8365CBF31}" destId="{4F91EDC2-5B07-4645-A51F-6E2ADBFB2662}" srcOrd="1" destOrd="0" presId="urn:microsoft.com/office/officeart/2005/8/layout/orgChart1"/>
    <dgm:cxn modelId="{E507BCBE-AB1F-45F1-B3F3-73425ECE2C4F}" type="presParOf" srcId="{4F91EDC2-5B07-4645-A51F-6E2ADBFB2662}" destId="{162AB30E-5268-41C7-AD39-825A450C8E8D}" srcOrd="0" destOrd="0" presId="urn:microsoft.com/office/officeart/2005/8/layout/orgChart1"/>
    <dgm:cxn modelId="{6C7E287E-8D1C-40E4-8C06-1385E2E90285}" type="presParOf" srcId="{4F91EDC2-5B07-4645-A51F-6E2ADBFB2662}" destId="{68B0C311-5D13-4063-ADA3-B1260415216C}" srcOrd="1" destOrd="0" presId="urn:microsoft.com/office/officeart/2005/8/layout/orgChart1"/>
    <dgm:cxn modelId="{E0733F71-D7B9-4218-888A-D355283FCE68}" type="presParOf" srcId="{68B0C311-5D13-4063-ADA3-B1260415216C}" destId="{491064A6-2FE1-4560-8158-90E416165F2C}" srcOrd="0" destOrd="0" presId="urn:microsoft.com/office/officeart/2005/8/layout/orgChart1"/>
    <dgm:cxn modelId="{D53070D5-F44D-4CD3-8A03-586E8C432EFD}" type="presParOf" srcId="{491064A6-2FE1-4560-8158-90E416165F2C}" destId="{DEDE26D2-BB43-4788-97B6-BD90186F192C}" srcOrd="0" destOrd="0" presId="urn:microsoft.com/office/officeart/2005/8/layout/orgChart1"/>
    <dgm:cxn modelId="{3FDF8279-4B77-46F2-AA68-783EC560854D}" type="presParOf" srcId="{491064A6-2FE1-4560-8158-90E416165F2C}" destId="{791C01BF-4BFB-40E8-9537-8DDD46F0FFF5}" srcOrd="1" destOrd="0" presId="urn:microsoft.com/office/officeart/2005/8/layout/orgChart1"/>
    <dgm:cxn modelId="{B2D88A6D-93F4-4C33-882A-5DCA506A6DF6}" type="presParOf" srcId="{68B0C311-5D13-4063-ADA3-B1260415216C}" destId="{0C83BEC5-C75C-421C-8282-3B8D259AE78A}" srcOrd="1" destOrd="0" presId="urn:microsoft.com/office/officeart/2005/8/layout/orgChart1"/>
    <dgm:cxn modelId="{024336A6-31FB-473D-8A78-D23736704CE8}" type="presParOf" srcId="{68B0C311-5D13-4063-ADA3-B1260415216C}" destId="{EFBB620C-8CE8-4EE3-9027-326CA9C4FDD6}" srcOrd="2" destOrd="0" presId="urn:microsoft.com/office/officeart/2005/8/layout/orgChart1"/>
    <dgm:cxn modelId="{C72209A1-4213-48C5-9B85-C3CD9F36FBE8}" type="presParOf" srcId="{4F91EDC2-5B07-4645-A51F-6E2ADBFB2662}" destId="{8E8CA065-D4A6-4AC0-9D7E-2C35E3BCEB05}" srcOrd="2" destOrd="0" presId="urn:microsoft.com/office/officeart/2005/8/layout/orgChart1"/>
    <dgm:cxn modelId="{354A48AD-7475-40BE-813B-1289A2C5EA42}" type="presParOf" srcId="{4F91EDC2-5B07-4645-A51F-6E2ADBFB2662}" destId="{5C4B73E7-0F3A-4EB1-AF3F-716448DD6D45}" srcOrd="3" destOrd="0" presId="urn:microsoft.com/office/officeart/2005/8/layout/orgChart1"/>
    <dgm:cxn modelId="{F7AE7591-6025-45E2-863E-D4014EF64E5F}" type="presParOf" srcId="{5C4B73E7-0F3A-4EB1-AF3F-716448DD6D45}" destId="{BB2A4114-6946-47A4-B248-60985DA339C7}" srcOrd="0" destOrd="0" presId="urn:microsoft.com/office/officeart/2005/8/layout/orgChart1"/>
    <dgm:cxn modelId="{6C3FB846-6C23-4236-9104-1115BAC67EB8}" type="presParOf" srcId="{BB2A4114-6946-47A4-B248-60985DA339C7}" destId="{1B284DED-C34F-49B4-BCAF-8BB63DD6769B}" srcOrd="0" destOrd="0" presId="urn:microsoft.com/office/officeart/2005/8/layout/orgChart1"/>
    <dgm:cxn modelId="{98E73CAD-A0B0-44FF-B271-6CFB6560961B}" type="presParOf" srcId="{BB2A4114-6946-47A4-B248-60985DA339C7}" destId="{AD6741BD-7587-4C5B-A317-8A19AC763A83}" srcOrd="1" destOrd="0" presId="urn:microsoft.com/office/officeart/2005/8/layout/orgChart1"/>
    <dgm:cxn modelId="{98C48F11-89C2-4B20-8FB5-06D6F2E37CB8}" type="presParOf" srcId="{5C4B73E7-0F3A-4EB1-AF3F-716448DD6D45}" destId="{94DE1CF0-BDAB-4539-91F7-FE75830EA638}" srcOrd="1" destOrd="0" presId="urn:microsoft.com/office/officeart/2005/8/layout/orgChart1"/>
    <dgm:cxn modelId="{3AF38714-7B40-42DF-827D-9A7249106B84}" type="presParOf" srcId="{5C4B73E7-0F3A-4EB1-AF3F-716448DD6D45}" destId="{AA667AA0-5C3B-4633-BD8C-92D9A48A8649}" srcOrd="2" destOrd="0" presId="urn:microsoft.com/office/officeart/2005/8/layout/orgChart1"/>
    <dgm:cxn modelId="{27CFDE5E-1FE1-4BF2-A197-EBB4F5C7F6B8}" type="presParOf" srcId="{4F91EDC2-5B07-4645-A51F-6E2ADBFB2662}" destId="{7C7BE644-A56A-4620-8C7E-C69B0F08864E}" srcOrd="4" destOrd="0" presId="urn:microsoft.com/office/officeart/2005/8/layout/orgChart1"/>
    <dgm:cxn modelId="{5B028A42-2136-4100-BFFE-4E94B8383936}" type="presParOf" srcId="{4F91EDC2-5B07-4645-A51F-6E2ADBFB2662}" destId="{78A32571-A531-458D-8376-526FFC1E38FD}" srcOrd="5" destOrd="0" presId="urn:microsoft.com/office/officeart/2005/8/layout/orgChart1"/>
    <dgm:cxn modelId="{892E892B-E467-4751-97C4-703516348642}" type="presParOf" srcId="{78A32571-A531-458D-8376-526FFC1E38FD}" destId="{43756C42-5658-40E8-B09B-38C4F794CEE3}" srcOrd="0" destOrd="0" presId="urn:microsoft.com/office/officeart/2005/8/layout/orgChart1"/>
    <dgm:cxn modelId="{CD423143-E71F-4E4E-B910-BBCF12657604}" type="presParOf" srcId="{43756C42-5658-40E8-B09B-38C4F794CEE3}" destId="{7BAA05C6-20FE-4D61-AC44-A3F5C6437B8D}" srcOrd="0" destOrd="0" presId="urn:microsoft.com/office/officeart/2005/8/layout/orgChart1"/>
    <dgm:cxn modelId="{793C91E4-621A-49E5-A717-6B2DFA3DCDA0}" type="presParOf" srcId="{43756C42-5658-40E8-B09B-38C4F794CEE3}" destId="{D43F597F-33BF-4486-BD18-52A2825047DD}" srcOrd="1" destOrd="0" presId="urn:microsoft.com/office/officeart/2005/8/layout/orgChart1"/>
    <dgm:cxn modelId="{A9F7036F-A9B3-4C05-BD90-C65CB74B6852}" type="presParOf" srcId="{78A32571-A531-458D-8376-526FFC1E38FD}" destId="{09A84F1B-E6DB-44CA-98BA-343CCCA3ACCA}" srcOrd="1" destOrd="0" presId="urn:microsoft.com/office/officeart/2005/8/layout/orgChart1"/>
    <dgm:cxn modelId="{B108112E-3C24-44D6-8763-CDFB9BD71027}" type="presParOf" srcId="{09A84F1B-E6DB-44CA-98BA-343CCCA3ACCA}" destId="{10342602-4EA4-4214-A5C7-F0CF112D424F}" srcOrd="0" destOrd="0" presId="urn:microsoft.com/office/officeart/2005/8/layout/orgChart1"/>
    <dgm:cxn modelId="{AA166BC7-EBCA-4BCF-AE25-55935768AD52}" type="presParOf" srcId="{09A84F1B-E6DB-44CA-98BA-343CCCA3ACCA}" destId="{89CAEA6E-AF20-4B69-9D13-A1DF2600E08C}" srcOrd="1" destOrd="0" presId="urn:microsoft.com/office/officeart/2005/8/layout/orgChart1"/>
    <dgm:cxn modelId="{FD5057C2-3262-46A1-A021-2AFEA931B91A}" type="presParOf" srcId="{89CAEA6E-AF20-4B69-9D13-A1DF2600E08C}" destId="{40A905D4-A345-4CF9-A30C-564F7CE3D203}" srcOrd="0" destOrd="0" presId="urn:microsoft.com/office/officeart/2005/8/layout/orgChart1"/>
    <dgm:cxn modelId="{061EF9F4-CDEA-4E16-BE66-4620D61D1503}" type="presParOf" srcId="{40A905D4-A345-4CF9-A30C-564F7CE3D203}" destId="{381CF75E-1F58-43B3-B248-0F535A96CD74}" srcOrd="0" destOrd="0" presId="urn:microsoft.com/office/officeart/2005/8/layout/orgChart1"/>
    <dgm:cxn modelId="{BD893C01-DC8B-4379-8436-5D65B60A5AF3}" type="presParOf" srcId="{40A905D4-A345-4CF9-A30C-564F7CE3D203}" destId="{9C758FF9-CA93-48D1-A833-FF5DF6D3814C}" srcOrd="1" destOrd="0" presId="urn:microsoft.com/office/officeart/2005/8/layout/orgChart1"/>
    <dgm:cxn modelId="{4476750A-473E-4157-84BF-E05B89B6B826}" type="presParOf" srcId="{89CAEA6E-AF20-4B69-9D13-A1DF2600E08C}" destId="{24836F0B-FB2C-4BAC-B2C6-33158FED604B}" srcOrd="1" destOrd="0" presId="urn:microsoft.com/office/officeart/2005/8/layout/orgChart1"/>
    <dgm:cxn modelId="{2B97CD1B-1DE4-43B5-AC6A-E2980E2F14D9}" type="presParOf" srcId="{24836F0B-FB2C-4BAC-B2C6-33158FED604B}" destId="{17E0D0A6-C459-4B15-8E06-F8B3E1FCC667}" srcOrd="0" destOrd="0" presId="urn:microsoft.com/office/officeart/2005/8/layout/orgChart1"/>
    <dgm:cxn modelId="{8FACF9DE-D22A-4739-B544-03988525699F}" type="presParOf" srcId="{24836F0B-FB2C-4BAC-B2C6-33158FED604B}" destId="{3F390F2B-CE8C-42CC-91EB-F5A42BBF9D0E}" srcOrd="1" destOrd="0" presId="urn:microsoft.com/office/officeart/2005/8/layout/orgChart1"/>
    <dgm:cxn modelId="{AF6A2146-D618-4D5C-8923-A3B6C0843406}" type="presParOf" srcId="{3F390F2B-CE8C-42CC-91EB-F5A42BBF9D0E}" destId="{03666FC0-EAAA-46DC-9C8B-CB89A3B009A5}" srcOrd="0" destOrd="0" presId="urn:microsoft.com/office/officeart/2005/8/layout/orgChart1"/>
    <dgm:cxn modelId="{6F486F0B-079A-4B9E-9C74-114A18CD6CB1}" type="presParOf" srcId="{03666FC0-EAAA-46DC-9C8B-CB89A3B009A5}" destId="{4DB2BED0-358B-4AE3-8662-A97E97FAEF2C}" srcOrd="0" destOrd="0" presId="urn:microsoft.com/office/officeart/2005/8/layout/orgChart1"/>
    <dgm:cxn modelId="{6EDEE33B-9BBA-432B-83B1-37D884C81401}" type="presParOf" srcId="{03666FC0-EAAA-46DC-9C8B-CB89A3B009A5}" destId="{32BC4B84-F654-4FCC-B38A-341BCF432027}" srcOrd="1" destOrd="0" presId="urn:microsoft.com/office/officeart/2005/8/layout/orgChart1"/>
    <dgm:cxn modelId="{97479311-C101-4DC0-9AA0-A4DCE5A3A432}" type="presParOf" srcId="{3F390F2B-CE8C-42CC-91EB-F5A42BBF9D0E}" destId="{DFC8B482-601D-4827-95A2-8693A05D6FB9}" srcOrd="1" destOrd="0" presId="urn:microsoft.com/office/officeart/2005/8/layout/orgChart1"/>
    <dgm:cxn modelId="{4EB2A235-E440-49E9-9D40-AA01804A4786}" type="presParOf" srcId="{3F390F2B-CE8C-42CC-91EB-F5A42BBF9D0E}" destId="{404453E7-3A74-4B13-9A76-FA50F1A7F722}" srcOrd="2" destOrd="0" presId="urn:microsoft.com/office/officeart/2005/8/layout/orgChart1"/>
    <dgm:cxn modelId="{9DCCFA06-E173-4FB4-9192-48C7D624D19A}" type="presParOf" srcId="{89CAEA6E-AF20-4B69-9D13-A1DF2600E08C}" destId="{CAC5EAA9-38D7-415C-A8D7-5B035414233A}" srcOrd="2" destOrd="0" presId="urn:microsoft.com/office/officeart/2005/8/layout/orgChart1"/>
    <dgm:cxn modelId="{2673D146-1E91-4E0C-B207-4D8572972383}" type="presParOf" srcId="{09A84F1B-E6DB-44CA-98BA-343CCCA3ACCA}" destId="{ADA828DD-7E59-4A6B-B921-1510DB55805C}" srcOrd="2" destOrd="0" presId="urn:microsoft.com/office/officeart/2005/8/layout/orgChart1"/>
    <dgm:cxn modelId="{9E6AA251-E706-43A3-B7AD-29C813598C96}" type="presParOf" srcId="{09A84F1B-E6DB-44CA-98BA-343CCCA3ACCA}" destId="{F646EB49-38AA-439E-A719-F442D20BF0C0}" srcOrd="3" destOrd="0" presId="urn:microsoft.com/office/officeart/2005/8/layout/orgChart1"/>
    <dgm:cxn modelId="{BC61E17B-F308-4F21-8741-57D62DE0A789}" type="presParOf" srcId="{F646EB49-38AA-439E-A719-F442D20BF0C0}" destId="{8C7A4648-0399-4323-ACE2-5D4D51F55A38}" srcOrd="0" destOrd="0" presId="urn:microsoft.com/office/officeart/2005/8/layout/orgChart1"/>
    <dgm:cxn modelId="{83167C26-A17C-4D97-A2AA-8DE4A3B6FB47}" type="presParOf" srcId="{8C7A4648-0399-4323-ACE2-5D4D51F55A38}" destId="{6BAC87D2-101E-446C-B1AA-D60327B1CF81}" srcOrd="0" destOrd="0" presId="urn:microsoft.com/office/officeart/2005/8/layout/orgChart1"/>
    <dgm:cxn modelId="{B5EBC974-2DC2-4207-8B57-33E1FF8A6AC6}" type="presParOf" srcId="{8C7A4648-0399-4323-ACE2-5D4D51F55A38}" destId="{0EB39C44-8617-43F1-980E-B7B6888F1CA7}" srcOrd="1" destOrd="0" presId="urn:microsoft.com/office/officeart/2005/8/layout/orgChart1"/>
    <dgm:cxn modelId="{CBBA11CA-5B29-47BF-8D46-F0BE8537EA84}" type="presParOf" srcId="{F646EB49-38AA-439E-A719-F442D20BF0C0}" destId="{2808D747-92DF-487C-B0C8-6DA132B6DD38}" srcOrd="1" destOrd="0" presId="urn:microsoft.com/office/officeart/2005/8/layout/orgChart1"/>
    <dgm:cxn modelId="{FDD7202E-E554-4C91-A36D-B19841E2B005}" type="presParOf" srcId="{2808D747-92DF-487C-B0C8-6DA132B6DD38}" destId="{02231C07-BCA5-43AD-AB64-0E0684D17784}" srcOrd="0" destOrd="0" presId="urn:microsoft.com/office/officeart/2005/8/layout/orgChart1"/>
    <dgm:cxn modelId="{137EC229-B8E9-469F-82AC-1134A7A121FD}" type="presParOf" srcId="{2808D747-92DF-487C-B0C8-6DA132B6DD38}" destId="{899CA946-F1C6-4215-B5D1-F77F2C43BF73}" srcOrd="1" destOrd="0" presId="urn:microsoft.com/office/officeart/2005/8/layout/orgChart1"/>
    <dgm:cxn modelId="{92EC21C4-DFC1-4FF1-86DF-B05B60B1CE20}" type="presParOf" srcId="{899CA946-F1C6-4215-B5D1-F77F2C43BF73}" destId="{03B9FB03-3C9C-4A51-88FD-BE3A146193D1}" srcOrd="0" destOrd="0" presId="urn:microsoft.com/office/officeart/2005/8/layout/orgChart1"/>
    <dgm:cxn modelId="{64E04C2B-6B24-4D06-A8D0-6FA23FC155BA}" type="presParOf" srcId="{03B9FB03-3C9C-4A51-88FD-BE3A146193D1}" destId="{37ACF3C5-043D-49EE-9E7D-72FF0DAFBB6B}" srcOrd="0" destOrd="0" presId="urn:microsoft.com/office/officeart/2005/8/layout/orgChart1"/>
    <dgm:cxn modelId="{8F728742-7B2C-4FEB-88C3-5C099C27CFDF}" type="presParOf" srcId="{03B9FB03-3C9C-4A51-88FD-BE3A146193D1}" destId="{BC4C345C-F7E2-468D-B350-5E2C5BB8D46B}" srcOrd="1" destOrd="0" presId="urn:microsoft.com/office/officeart/2005/8/layout/orgChart1"/>
    <dgm:cxn modelId="{400CBCD8-24B0-4390-8093-A66460779502}" type="presParOf" srcId="{899CA946-F1C6-4215-B5D1-F77F2C43BF73}" destId="{12E3748D-6BF1-458E-9353-F4428680AFEF}" srcOrd="1" destOrd="0" presId="urn:microsoft.com/office/officeart/2005/8/layout/orgChart1"/>
    <dgm:cxn modelId="{5DCD5D62-7951-4F4C-973B-E484E4B1429D}" type="presParOf" srcId="{899CA946-F1C6-4215-B5D1-F77F2C43BF73}" destId="{D45A24EA-A9ED-44E3-830D-3F2629D460A2}" srcOrd="2" destOrd="0" presId="urn:microsoft.com/office/officeart/2005/8/layout/orgChart1"/>
    <dgm:cxn modelId="{08A0828C-3ED7-49B4-A90C-C5CB44AE71B7}" type="presParOf" srcId="{F646EB49-38AA-439E-A719-F442D20BF0C0}" destId="{968A3FB7-8A75-46FA-A01D-F606E9CC1378}" srcOrd="2" destOrd="0" presId="urn:microsoft.com/office/officeart/2005/8/layout/orgChart1"/>
    <dgm:cxn modelId="{DE35007A-A5EC-493E-A9F4-912A113A53FD}" type="presParOf" srcId="{09A84F1B-E6DB-44CA-98BA-343CCCA3ACCA}" destId="{2BA241E1-50CF-4E9D-AE01-57566F91F4A1}" srcOrd="4" destOrd="0" presId="urn:microsoft.com/office/officeart/2005/8/layout/orgChart1"/>
    <dgm:cxn modelId="{ED704419-B9D0-44D6-8C24-B0042B7ED288}" type="presParOf" srcId="{09A84F1B-E6DB-44CA-98BA-343CCCA3ACCA}" destId="{26CFEB1A-CC12-41CD-8006-F8579796978B}" srcOrd="5" destOrd="0" presId="urn:microsoft.com/office/officeart/2005/8/layout/orgChart1"/>
    <dgm:cxn modelId="{21426BEA-D459-4C32-B99C-779C0EE1F521}" type="presParOf" srcId="{26CFEB1A-CC12-41CD-8006-F8579796978B}" destId="{A0FEED98-8B9C-4990-8995-65CDFCACE3DB}" srcOrd="0" destOrd="0" presId="urn:microsoft.com/office/officeart/2005/8/layout/orgChart1"/>
    <dgm:cxn modelId="{CCA6B156-BA77-487B-8E14-B37739EFBB1F}" type="presParOf" srcId="{A0FEED98-8B9C-4990-8995-65CDFCACE3DB}" destId="{607E1BB0-286B-420B-802F-51D482B47032}" srcOrd="0" destOrd="0" presId="urn:microsoft.com/office/officeart/2005/8/layout/orgChart1"/>
    <dgm:cxn modelId="{67199176-4EDF-4821-BF2B-7F8EA7C2CD8A}" type="presParOf" srcId="{A0FEED98-8B9C-4990-8995-65CDFCACE3DB}" destId="{5919A03B-20D3-4AF4-8048-AD8D7354B6D7}" srcOrd="1" destOrd="0" presId="urn:microsoft.com/office/officeart/2005/8/layout/orgChart1"/>
    <dgm:cxn modelId="{54B2DF78-274C-4C2A-BCCC-DBF575B96F32}" type="presParOf" srcId="{26CFEB1A-CC12-41CD-8006-F8579796978B}" destId="{3DE30CD3-E030-44C4-8A94-B6467B5B03E2}" srcOrd="1" destOrd="0" presId="urn:microsoft.com/office/officeart/2005/8/layout/orgChart1"/>
    <dgm:cxn modelId="{C9212CEF-B16F-4161-870E-785B54F5E05D}" type="presParOf" srcId="{26CFEB1A-CC12-41CD-8006-F8579796978B}" destId="{150BC771-3DB1-4093-A94C-4CE74E38AE10}" srcOrd="2" destOrd="0" presId="urn:microsoft.com/office/officeart/2005/8/layout/orgChart1"/>
    <dgm:cxn modelId="{4600591D-D0B9-4DDF-9F54-5CDB9F5CB41E}" type="presParOf" srcId="{78A32571-A531-458D-8376-526FFC1E38FD}" destId="{A0BB22E0-7FF8-4F48-ABE7-B0DF24126FDD}" srcOrd="2" destOrd="0" presId="urn:microsoft.com/office/officeart/2005/8/layout/orgChart1"/>
    <dgm:cxn modelId="{3172C3DB-C272-497E-8844-FA2C325A9A10}" type="presParOf" srcId="{A0BB22E0-7FF8-4F48-ABE7-B0DF24126FDD}" destId="{15AAABCE-355C-49EA-B653-D3EEC08C2F4F}" srcOrd="0" destOrd="0" presId="urn:microsoft.com/office/officeart/2005/8/layout/orgChart1"/>
    <dgm:cxn modelId="{7085F9BA-73CA-425E-B8CD-D9B126D3B44E}" type="presParOf" srcId="{A0BB22E0-7FF8-4F48-ABE7-B0DF24126FDD}" destId="{7BA387E2-5ACA-44AD-803B-ACD40382CF0B}" srcOrd="1" destOrd="0" presId="urn:microsoft.com/office/officeart/2005/8/layout/orgChart1"/>
    <dgm:cxn modelId="{4BB5CEA7-F01E-4D09-AB43-CD70E50636DD}" type="presParOf" srcId="{7BA387E2-5ACA-44AD-803B-ACD40382CF0B}" destId="{FA35CE5D-0884-4265-9A30-09289D664C55}" srcOrd="0" destOrd="0" presId="urn:microsoft.com/office/officeart/2005/8/layout/orgChart1"/>
    <dgm:cxn modelId="{468F9CE7-6069-49DC-9011-D8392B947E84}" type="presParOf" srcId="{FA35CE5D-0884-4265-9A30-09289D664C55}" destId="{4716A005-B10F-4008-A8A5-5C432A7AF173}" srcOrd="0" destOrd="0" presId="urn:microsoft.com/office/officeart/2005/8/layout/orgChart1"/>
    <dgm:cxn modelId="{1E44A926-3A69-47B0-B565-75A1E2DB25BE}" type="presParOf" srcId="{FA35CE5D-0884-4265-9A30-09289D664C55}" destId="{355F1EBA-8816-469E-AF2C-153F0C6BF566}" srcOrd="1" destOrd="0" presId="urn:microsoft.com/office/officeart/2005/8/layout/orgChart1"/>
    <dgm:cxn modelId="{8936D3A4-DE8F-4D13-B864-364C1A5993F9}" type="presParOf" srcId="{7BA387E2-5ACA-44AD-803B-ACD40382CF0B}" destId="{C890FB3D-9014-4965-85A3-1DE34633DC0C}" srcOrd="1" destOrd="0" presId="urn:microsoft.com/office/officeart/2005/8/layout/orgChart1"/>
    <dgm:cxn modelId="{52F11423-0F56-4106-A9DE-305EE3C58AE1}" type="presParOf" srcId="{7BA387E2-5ACA-44AD-803B-ACD40382CF0B}" destId="{B420E0DE-5E28-43D8-A105-2AB568BFE2D0}" srcOrd="2" destOrd="0" presId="urn:microsoft.com/office/officeart/2005/8/layout/orgChart1"/>
    <dgm:cxn modelId="{DB5FEB0D-06A5-453A-8154-59941D4FD4B3}" type="presParOf" srcId="{A0BB22E0-7FF8-4F48-ABE7-B0DF24126FDD}" destId="{A1399E36-1247-4030-8641-9A0C84C5538F}" srcOrd="2" destOrd="0" presId="urn:microsoft.com/office/officeart/2005/8/layout/orgChart1"/>
    <dgm:cxn modelId="{327830D7-50C1-4F64-9F41-F6A483325999}" type="presParOf" srcId="{A0BB22E0-7FF8-4F48-ABE7-B0DF24126FDD}" destId="{C5C4DBBC-7A2B-4CF7-AEB4-89D1280B796C}" srcOrd="3" destOrd="0" presId="urn:microsoft.com/office/officeart/2005/8/layout/orgChart1"/>
    <dgm:cxn modelId="{C9D7682E-2AA7-4DE0-A385-B71166C17A4B}" type="presParOf" srcId="{C5C4DBBC-7A2B-4CF7-AEB4-89D1280B796C}" destId="{A450DED7-A2D3-4FF6-9D27-9E9CCEB5AD97}" srcOrd="0" destOrd="0" presId="urn:microsoft.com/office/officeart/2005/8/layout/orgChart1"/>
    <dgm:cxn modelId="{06A50C97-AA25-4F6C-A352-256B668E022D}" type="presParOf" srcId="{A450DED7-A2D3-4FF6-9D27-9E9CCEB5AD97}" destId="{0E8D1088-E5D8-4D42-AF6D-DCA99C7207E1}" srcOrd="0" destOrd="0" presId="urn:microsoft.com/office/officeart/2005/8/layout/orgChart1"/>
    <dgm:cxn modelId="{67A9AC4D-4B18-4D05-BEEC-2DEF15B1CBCC}" type="presParOf" srcId="{A450DED7-A2D3-4FF6-9D27-9E9CCEB5AD97}" destId="{F84C8651-B422-4DF5-9CEE-EADFDA014134}" srcOrd="1" destOrd="0" presId="urn:microsoft.com/office/officeart/2005/8/layout/orgChart1"/>
    <dgm:cxn modelId="{022D6B6E-9118-47C3-84F2-E522B1278288}" type="presParOf" srcId="{C5C4DBBC-7A2B-4CF7-AEB4-89D1280B796C}" destId="{039197E7-91DA-4B60-91B2-844B3ECF44FE}" srcOrd="1" destOrd="0" presId="urn:microsoft.com/office/officeart/2005/8/layout/orgChart1"/>
    <dgm:cxn modelId="{725150BF-9DD1-42E5-8BE1-593847441099}" type="presParOf" srcId="{C5C4DBBC-7A2B-4CF7-AEB4-89D1280B796C}" destId="{937FF4B2-39D8-447C-8ECD-544AA67138BB}" srcOrd="2" destOrd="0" presId="urn:microsoft.com/office/officeart/2005/8/layout/orgChart1"/>
    <dgm:cxn modelId="{03F7D15F-7F66-47B4-BCC5-5455A69981F7}" type="presParOf" srcId="{A0BB22E0-7FF8-4F48-ABE7-B0DF24126FDD}" destId="{75A424C2-15D4-4F99-87BB-4F6616305A16}" srcOrd="4" destOrd="0" presId="urn:microsoft.com/office/officeart/2005/8/layout/orgChart1"/>
    <dgm:cxn modelId="{41BE45CC-E2AA-4A05-9DCD-51FD0B6683ED}" type="presParOf" srcId="{A0BB22E0-7FF8-4F48-ABE7-B0DF24126FDD}" destId="{03BCC4AE-9773-46CD-8D7B-41FA3425B3BA}" srcOrd="5" destOrd="0" presId="urn:microsoft.com/office/officeart/2005/8/layout/orgChart1"/>
    <dgm:cxn modelId="{6EF7F6B0-0E15-4D04-A0A8-28D3E7E6E8CB}" type="presParOf" srcId="{03BCC4AE-9773-46CD-8D7B-41FA3425B3BA}" destId="{07048DAD-F314-417E-963C-EC927B4E4F0C}" srcOrd="0" destOrd="0" presId="urn:microsoft.com/office/officeart/2005/8/layout/orgChart1"/>
    <dgm:cxn modelId="{AF21D8EA-D328-481E-BA91-DF516A28F5DA}" type="presParOf" srcId="{07048DAD-F314-417E-963C-EC927B4E4F0C}" destId="{3F250539-9681-43B3-ACEC-F07E87630762}" srcOrd="0" destOrd="0" presId="urn:microsoft.com/office/officeart/2005/8/layout/orgChart1"/>
    <dgm:cxn modelId="{7A807923-D007-4F7C-B0B9-5EAE778CEB02}" type="presParOf" srcId="{07048DAD-F314-417E-963C-EC927B4E4F0C}" destId="{329A78F5-5837-4820-84C7-B43A354BCDC2}" srcOrd="1" destOrd="0" presId="urn:microsoft.com/office/officeart/2005/8/layout/orgChart1"/>
    <dgm:cxn modelId="{5D36CAB1-5F78-44B7-80CF-318AB0B6D581}" type="presParOf" srcId="{03BCC4AE-9773-46CD-8D7B-41FA3425B3BA}" destId="{F54A7DEF-533D-40B2-B2BB-044A8A2730E7}" srcOrd="1" destOrd="0" presId="urn:microsoft.com/office/officeart/2005/8/layout/orgChart1"/>
    <dgm:cxn modelId="{674C7A46-F377-4C42-A594-9172D86EF02B}" type="presParOf" srcId="{03BCC4AE-9773-46CD-8D7B-41FA3425B3BA}" destId="{D9841070-EA9D-4648-A362-7E7BD715841A}" srcOrd="2" destOrd="0" presId="urn:microsoft.com/office/officeart/2005/8/layout/orgChart1"/>
    <dgm:cxn modelId="{E17C9B10-B637-4DEC-ABBC-742905CE1BB7}" type="presParOf" srcId="{A0BB22E0-7FF8-4F48-ABE7-B0DF24126FDD}" destId="{88CF9C3D-A8B6-4581-8C98-AAA2CAB2AAA0}" srcOrd="6" destOrd="0" presId="urn:microsoft.com/office/officeart/2005/8/layout/orgChart1"/>
    <dgm:cxn modelId="{6A04CEAB-C8C9-41F3-8E28-975D471917C0}" type="presParOf" srcId="{A0BB22E0-7FF8-4F48-ABE7-B0DF24126FDD}" destId="{54DA5CB3-9CF3-4490-8BB1-FFD1750D608C}" srcOrd="7" destOrd="0" presId="urn:microsoft.com/office/officeart/2005/8/layout/orgChart1"/>
    <dgm:cxn modelId="{134F4462-C282-4DC6-AB96-872D0DDD78EF}" type="presParOf" srcId="{54DA5CB3-9CF3-4490-8BB1-FFD1750D608C}" destId="{7CC83E9A-44A4-43E2-B23D-6CDBF957A890}" srcOrd="0" destOrd="0" presId="urn:microsoft.com/office/officeart/2005/8/layout/orgChart1"/>
    <dgm:cxn modelId="{3ADF9778-A763-4AFC-90AF-0E062737F985}" type="presParOf" srcId="{7CC83E9A-44A4-43E2-B23D-6CDBF957A890}" destId="{C48BEE19-5F72-4492-A70E-D1C7865B074C}" srcOrd="0" destOrd="0" presId="urn:microsoft.com/office/officeart/2005/8/layout/orgChart1"/>
    <dgm:cxn modelId="{45032177-48CA-42BD-8B76-3C3F4B0EEFFE}" type="presParOf" srcId="{7CC83E9A-44A4-43E2-B23D-6CDBF957A890}" destId="{79B7DAE5-2850-4E42-B3A1-9AF9212A3676}" srcOrd="1" destOrd="0" presId="urn:microsoft.com/office/officeart/2005/8/layout/orgChart1"/>
    <dgm:cxn modelId="{3A958D83-7ED5-4DB2-98F9-AF398907C197}" type="presParOf" srcId="{54DA5CB3-9CF3-4490-8BB1-FFD1750D608C}" destId="{3F00175A-6803-47D0-8CF8-58AA844F778A}" srcOrd="1" destOrd="0" presId="urn:microsoft.com/office/officeart/2005/8/layout/orgChart1"/>
    <dgm:cxn modelId="{233372F5-B1AD-45F5-87FC-149B11FEF59A}" type="presParOf" srcId="{54DA5CB3-9CF3-4490-8BB1-FFD1750D608C}" destId="{DF244218-EBB4-4239-81D5-EA6382CEA0CC}" srcOrd="2" destOrd="0" presId="urn:microsoft.com/office/officeart/2005/8/layout/orgChart1"/>
    <dgm:cxn modelId="{604BCD44-DE74-49D2-A7D2-6A3AF700FFE4}" type="presParOf" srcId="{A0BB22E0-7FF8-4F48-ABE7-B0DF24126FDD}" destId="{E3A80B60-1701-4DCE-8324-A92A9B027B9B}" srcOrd="8" destOrd="0" presId="urn:microsoft.com/office/officeart/2005/8/layout/orgChart1"/>
    <dgm:cxn modelId="{866F64F2-4DF2-4AAE-96C7-AF4C7BE4E48E}" type="presParOf" srcId="{A0BB22E0-7FF8-4F48-ABE7-B0DF24126FDD}" destId="{847195BF-5DA9-40FD-A991-9F526CFE9EE8}" srcOrd="9" destOrd="0" presId="urn:microsoft.com/office/officeart/2005/8/layout/orgChart1"/>
    <dgm:cxn modelId="{9FF41183-1973-4B01-96AF-5DCA6A937581}" type="presParOf" srcId="{847195BF-5DA9-40FD-A991-9F526CFE9EE8}" destId="{AF29D4CC-6246-494D-8F2D-0080D898894B}" srcOrd="0" destOrd="0" presId="urn:microsoft.com/office/officeart/2005/8/layout/orgChart1"/>
    <dgm:cxn modelId="{A44C49DA-268B-4D99-9AD5-A7825F57E09B}" type="presParOf" srcId="{AF29D4CC-6246-494D-8F2D-0080D898894B}" destId="{D51389DE-B566-4C85-B6D8-FB8E8A193AF7}" srcOrd="0" destOrd="0" presId="urn:microsoft.com/office/officeart/2005/8/layout/orgChart1"/>
    <dgm:cxn modelId="{B874A0E0-F39E-44DD-B041-CFAEAEC281D0}" type="presParOf" srcId="{AF29D4CC-6246-494D-8F2D-0080D898894B}" destId="{FC593B73-AEAB-4EF5-B0EE-D45D296AED6A}" srcOrd="1" destOrd="0" presId="urn:microsoft.com/office/officeart/2005/8/layout/orgChart1"/>
    <dgm:cxn modelId="{859132D1-3F4A-4987-B89A-A6D51DA1496F}" type="presParOf" srcId="{847195BF-5DA9-40FD-A991-9F526CFE9EE8}" destId="{60B2C9F2-FBED-47E7-9A0A-50EE8331DA9A}" srcOrd="1" destOrd="0" presId="urn:microsoft.com/office/officeart/2005/8/layout/orgChart1"/>
    <dgm:cxn modelId="{E1AE3510-1DB7-47CE-919A-E11BCF2F5EF3}" type="presParOf" srcId="{847195BF-5DA9-40FD-A991-9F526CFE9EE8}" destId="{098EE26A-7399-403C-8B44-B7A6442BD7A6}" srcOrd="2" destOrd="0" presId="urn:microsoft.com/office/officeart/2005/8/layout/orgChart1"/>
    <dgm:cxn modelId="{06A8C93C-F6F0-4675-9DE2-4B64BC63337E}" type="presParOf" srcId="{902C2ABF-BB81-42DA-B0EA-56A8365CBF31}" destId="{6F743ACD-5436-4E31-89AA-1338EF594352}" srcOrd="2" destOrd="0" presId="urn:microsoft.com/office/officeart/2005/8/layout/orgChart1"/>
    <dgm:cxn modelId="{F7AD032C-40C9-41B6-8E88-5CA7A4F2A7DE}" type="presParOf" srcId="{6F743ACD-5436-4E31-89AA-1338EF594352}" destId="{0C9AEFB5-DF83-459F-B833-52BAF39D7C1B}" srcOrd="0" destOrd="0" presId="urn:microsoft.com/office/officeart/2005/8/layout/orgChart1"/>
    <dgm:cxn modelId="{99E1EE49-69C9-4953-B679-DD4A0987D9DC}" type="presParOf" srcId="{6F743ACD-5436-4E31-89AA-1338EF594352}" destId="{467EC0A5-ABE3-48C9-959A-4BE38EEF7910}" srcOrd="1" destOrd="0" presId="urn:microsoft.com/office/officeart/2005/8/layout/orgChart1"/>
    <dgm:cxn modelId="{0645DED2-266A-4603-A8C3-EB2404C96D38}" type="presParOf" srcId="{467EC0A5-ABE3-48C9-959A-4BE38EEF7910}" destId="{2DA42D9F-7DA5-47E8-B866-AF1D60D942B9}" srcOrd="0" destOrd="0" presId="urn:microsoft.com/office/officeart/2005/8/layout/orgChart1"/>
    <dgm:cxn modelId="{50A9C8EA-D235-447F-9CF2-649F810C0B43}" type="presParOf" srcId="{2DA42D9F-7DA5-47E8-B866-AF1D60D942B9}" destId="{F4FED488-6C90-4899-8913-8D1831CC22C0}" srcOrd="0" destOrd="0" presId="urn:microsoft.com/office/officeart/2005/8/layout/orgChart1"/>
    <dgm:cxn modelId="{1D368A5D-481F-40D5-87BB-8D3464FE72F8}" type="presParOf" srcId="{2DA42D9F-7DA5-47E8-B866-AF1D60D942B9}" destId="{72F06A37-2BFE-4056-82BA-1460FC8EA415}" srcOrd="1" destOrd="0" presId="urn:microsoft.com/office/officeart/2005/8/layout/orgChart1"/>
    <dgm:cxn modelId="{D624D07A-8FD6-466A-922D-5E10CE0467A7}" type="presParOf" srcId="{467EC0A5-ABE3-48C9-959A-4BE38EEF7910}" destId="{089C20C3-E894-478D-889B-6D0977F8F308}" srcOrd="1" destOrd="0" presId="urn:microsoft.com/office/officeart/2005/8/layout/orgChart1"/>
    <dgm:cxn modelId="{8486B823-FA0B-486B-8453-1BBBC3241A08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772602" y="983597"/>
          <a:ext cx="789384" cy="310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978"/>
              </a:lnTo>
              <a:lnTo>
                <a:pt x="789384" y="31097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A4972-6573-4BD8-B192-A0F031497E88}">
      <dsp:nvSpPr>
        <dsp:cNvPr id="0" name=""/>
        <dsp:cNvSpPr/>
      </dsp:nvSpPr>
      <dsp:spPr>
        <a:xfrm>
          <a:off x="6703454" y="2973858"/>
          <a:ext cx="197696" cy="2261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899"/>
              </a:lnTo>
              <a:lnTo>
                <a:pt x="197696" y="226189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703454" y="2973858"/>
          <a:ext cx="178865" cy="1659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490"/>
              </a:lnTo>
              <a:lnTo>
                <a:pt x="178865" y="165949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703454" y="2973858"/>
          <a:ext cx="122636" cy="995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799"/>
              </a:lnTo>
              <a:lnTo>
                <a:pt x="122636" y="99579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703454" y="2973858"/>
          <a:ext cx="122370" cy="315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221"/>
              </a:lnTo>
              <a:lnTo>
                <a:pt x="122370" y="31522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426857" y="2973858"/>
          <a:ext cx="276596" cy="1462372"/>
        </a:xfrm>
        <a:custGeom>
          <a:avLst/>
          <a:gdLst/>
          <a:ahLst/>
          <a:cxnLst/>
          <a:rect l="0" t="0" r="0" b="0"/>
          <a:pathLst>
            <a:path>
              <a:moveTo>
                <a:pt x="276596" y="0"/>
              </a:moveTo>
              <a:lnTo>
                <a:pt x="276596" y="1462372"/>
              </a:lnTo>
              <a:lnTo>
                <a:pt x="0" y="146237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76780-1967-444C-97A2-909AF8C6997F}">
      <dsp:nvSpPr>
        <dsp:cNvPr id="0" name=""/>
        <dsp:cNvSpPr/>
      </dsp:nvSpPr>
      <dsp:spPr>
        <a:xfrm>
          <a:off x="6703454" y="2973858"/>
          <a:ext cx="1304804" cy="2715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573"/>
              </a:lnTo>
              <a:lnTo>
                <a:pt x="1304804" y="2531573"/>
              </a:lnTo>
              <a:lnTo>
                <a:pt x="1304804" y="271550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5478150" y="2973858"/>
          <a:ext cx="1225303" cy="2715501"/>
        </a:xfrm>
        <a:custGeom>
          <a:avLst/>
          <a:gdLst/>
          <a:ahLst/>
          <a:cxnLst/>
          <a:rect l="0" t="0" r="0" b="0"/>
          <a:pathLst>
            <a:path>
              <a:moveTo>
                <a:pt x="1225303" y="0"/>
              </a:moveTo>
              <a:lnTo>
                <a:pt x="1225303" y="2531573"/>
              </a:lnTo>
              <a:lnTo>
                <a:pt x="0" y="2531573"/>
              </a:lnTo>
              <a:lnTo>
                <a:pt x="0" y="2715501"/>
              </a:lnTo>
            </a:path>
          </a:pathLst>
        </a:custGeom>
        <a:noFill/>
        <a:ln w="190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9A92A816-0086-4138-9103-E9CE9862EF5E}">
      <dsp:nvSpPr>
        <dsp:cNvPr id="0" name=""/>
        <dsp:cNvSpPr/>
      </dsp:nvSpPr>
      <dsp:spPr>
        <a:xfrm>
          <a:off x="6657734" y="2973858"/>
          <a:ext cx="91440" cy="27258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1908"/>
              </a:lnTo>
              <a:lnTo>
                <a:pt x="57149" y="2541908"/>
              </a:lnTo>
              <a:lnTo>
                <a:pt x="57149" y="2725836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BE644-A56A-4620-8C7E-C69B0F08864E}">
      <dsp:nvSpPr>
        <dsp:cNvPr id="0" name=""/>
        <dsp:cNvSpPr/>
      </dsp:nvSpPr>
      <dsp:spPr>
        <a:xfrm>
          <a:off x="4772602" y="983597"/>
          <a:ext cx="1930852" cy="1715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91"/>
              </a:lnTo>
              <a:lnTo>
                <a:pt x="1930852" y="1531491"/>
              </a:lnTo>
              <a:lnTo>
                <a:pt x="1930852" y="17154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3898-5AB8-4910-8280-276DC389382F}">
      <dsp:nvSpPr>
        <dsp:cNvPr id="0" name=""/>
        <dsp:cNvSpPr/>
      </dsp:nvSpPr>
      <dsp:spPr>
        <a:xfrm>
          <a:off x="1693801" y="2973858"/>
          <a:ext cx="91440" cy="724221"/>
        </a:xfrm>
        <a:custGeom>
          <a:avLst/>
          <a:gdLst/>
          <a:ahLst/>
          <a:cxnLst/>
          <a:rect l="0" t="0" r="0" b="0"/>
          <a:pathLst>
            <a:path>
              <a:moveTo>
                <a:pt x="49976" y="0"/>
              </a:moveTo>
              <a:lnTo>
                <a:pt x="49976" y="540652"/>
              </a:lnTo>
              <a:lnTo>
                <a:pt x="45720" y="540652"/>
              </a:lnTo>
              <a:lnTo>
                <a:pt x="45720" y="72422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C74559-EA11-4958-A63C-42EA296A537F}">
      <dsp:nvSpPr>
        <dsp:cNvPr id="0" name=""/>
        <dsp:cNvSpPr/>
      </dsp:nvSpPr>
      <dsp:spPr>
        <a:xfrm>
          <a:off x="1743777" y="2973858"/>
          <a:ext cx="1096457" cy="724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652"/>
              </a:lnTo>
              <a:lnTo>
                <a:pt x="1096457" y="540652"/>
              </a:lnTo>
              <a:lnTo>
                <a:pt x="1096457" y="72422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F90EFA-BA6E-484F-B69C-E361FCA0C5B4}">
      <dsp:nvSpPr>
        <dsp:cNvPr id="0" name=""/>
        <dsp:cNvSpPr/>
      </dsp:nvSpPr>
      <dsp:spPr>
        <a:xfrm>
          <a:off x="643589" y="2973858"/>
          <a:ext cx="1100188" cy="716628"/>
        </a:xfrm>
        <a:custGeom>
          <a:avLst/>
          <a:gdLst/>
          <a:ahLst/>
          <a:cxnLst/>
          <a:rect l="0" t="0" r="0" b="0"/>
          <a:pathLst>
            <a:path>
              <a:moveTo>
                <a:pt x="1100188" y="0"/>
              </a:moveTo>
              <a:lnTo>
                <a:pt x="1100188" y="533059"/>
              </a:lnTo>
              <a:lnTo>
                <a:pt x="0" y="533059"/>
              </a:lnTo>
              <a:lnTo>
                <a:pt x="0" y="716628"/>
              </a:lnTo>
            </a:path>
          </a:pathLst>
        </a:custGeom>
        <a:noFill/>
        <a:ln w="1905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A065-D4A6-4AC0-9D7E-2C35E3BCEB05}">
      <dsp:nvSpPr>
        <dsp:cNvPr id="0" name=""/>
        <dsp:cNvSpPr/>
      </dsp:nvSpPr>
      <dsp:spPr>
        <a:xfrm>
          <a:off x="1743777" y="983597"/>
          <a:ext cx="3028824" cy="1715419"/>
        </a:xfrm>
        <a:custGeom>
          <a:avLst/>
          <a:gdLst/>
          <a:ahLst/>
          <a:cxnLst/>
          <a:rect l="0" t="0" r="0" b="0"/>
          <a:pathLst>
            <a:path>
              <a:moveTo>
                <a:pt x="3028824" y="0"/>
              </a:moveTo>
              <a:lnTo>
                <a:pt x="3028824" y="1531491"/>
              </a:lnTo>
              <a:lnTo>
                <a:pt x="0" y="1531491"/>
              </a:lnTo>
              <a:lnTo>
                <a:pt x="0" y="17154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726882" y="983597"/>
          <a:ext cx="91440" cy="4432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312"/>
              </a:lnTo>
              <a:lnTo>
                <a:pt x="81226" y="259312"/>
              </a:lnTo>
              <a:lnTo>
                <a:pt x="81226" y="44324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4279079" y="708756"/>
          <a:ext cx="987046" cy="27484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/>
              <a:cs typeface="David"/>
            </a:rPr>
            <a:t>Consejo Directivo</a:t>
          </a:r>
          <a:endParaRPr lang="es-SV" sz="900" kern="1200" dirty="0">
            <a:latin typeface="David"/>
            <a:cs typeface="David"/>
          </a:endParaRPr>
        </a:p>
      </dsp:txBody>
      <dsp:txXfrm>
        <a:off x="4279079" y="708756"/>
        <a:ext cx="987046" cy="274841"/>
      </dsp:txXfrm>
    </dsp:sp>
    <dsp:sp modelId="{DEDE26D2-BB43-4788-97B6-BD90186F192C}">
      <dsp:nvSpPr>
        <dsp:cNvPr id="0" name=""/>
        <dsp:cNvSpPr/>
      </dsp:nvSpPr>
      <dsp:spPr>
        <a:xfrm>
          <a:off x="4403870" y="1426838"/>
          <a:ext cx="808478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Presidencia</a:t>
          </a:r>
          <a:endParaRPr lang="es-SV" sz="900" kern="1200" dirty="0">
            <a:latin typeface="David"/>
          </a:endParaRPr>
        </a:p>
      </dsp:txBody>
      <dsp:txXfrm>
        <a:off x="4403870" y="1426838"/>
        <a:ext cx="808478" cy="274841"/>
      </dsp:txXfrm>
    </dsp:sp>
    <dsp:sp modelId="{1B284DED-C34F-49B4-BCAF-8BB63DD6769B}">
      <dsp:nvSpPr>
        <dsp:cNvPr id="0" name=""/>
        <dsp:cNvSpPr/>
      </dsp:nvSpPr>
      <dsp:spPr>
        <a:xfrm>
          <a:off x="1339538" y="2699017"/>
          <a:ext cx="808478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UFI</a:t>
          </a:r>
          <a:endParaRPr lang="es-SV" sz="900" kern="1200" dirty="0">
            <a:latin typeface="David"/>
          </a:endParaRPr>
        </a:p>
      </dsp:txBody>
      <dsp:txXfrm>
        <a:off x="1339538" y="2699017"/>
        <a:ext cx="808478" cy="274841"/>
      </dsp:txXfrm>
    </dsp:sp>
    <dsp:sp modelId="{C77E087C-CD2D-4BDD-ABB8-194F97749464}">
      <dsp:nvSpPr>
        <dsp:cNvPr id="0" name=""/>
        <dsp:cNvSpPr/>
      </dsp:nvSpPr>
      <dsp:spPr>
        <a:xfrm>
          <a:off x="239350" y="3690487"/>
          <a:ext cx="808478" cy="27484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Presupuesto</a:t>
          </a:r>
          <a:endParaRPr lang="es-SV" sz="900" kern="1200" dirty="0">
            <a:latin typeface="David"/>
          </a:endParaRPr>
        </a:p>
      </dsp:txBody>
      <dsp:txXfrm>
        <a:off x="239350" y="3690487"/>
        <a:ext cx="808478" cy="274841"/>
      </dsp:txXfrm>
    </dsp:sp>
    <dsp:sp modelId="{C5F9F6C2-0A9E-4192-BCAA-F5A6613CC5A6}">
      <dsp:nvSpPr>
        <dsp:cNvPr id="0" name=""/>
        <dsp:cNvSpPr/>
      </dsp:nvSpPr>
      <dsp:spPr>
        <a:xfrm>
          <a:off x="2435995" y="3698080"/>
          <a:ext cx="808478" cy="27484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Contabilidad</a:t>
          </a:r>
          <a:endParaRPr lang="es-SV" sz="900" kern="1200" dirty="0">
            <a:latin typeface="David"/>
          </a:endParaRPr>
        </a:p>
      </dsp:txBody>
      <dsp:txXfrm>
        <a:off x="2435995" y="3698080"/>
        <a:ext cx="808478" cy="274841"/>
      </dsp:txXfrm>
    </dsp:sp>
    <dsp:sp modelId="{090ECC85-5134-4220-97B1-1AC5F8D22964}">
      <dsp:nvSpPr>
        <dsp:cNvPr id="0" name=""/>
        <dsp:cNvSpPr/>
      </dsp:nvSpPr>
      <dsp:spPr>
        <a:xfrm>
          <a:off x="1335281" y="3698080"/>
          <a:ext cx="808478" cy="26472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Tesorería</a:t>
          </a:r>
          <a:endParaRPr lang="es-SV" sz="900" kern="1200" dirty="0">
            <a:latin typeface="David"/>
          </a:endParaRPr>
        </a:p>
      </dsp:txBody>
      <dsp:txXfrm>
        <a:off x="1335281" y="3698080"/>
        <a:ext cx="808478" cy="264725"/>
      </dsp:txXfrm>
    </dsp:sp>
    <dsp:sp modelId="{7BAA05C6-20FE-4D61-AC44-A3F5C6437B8D}">
      <dsp:nvSpPr>
        <dsp:cNvPr id="0" name=""/>
        <dsp:cNvSpPr/>
      </dsp:nvSpPr>
      <dsp:spPr>
        <a:xfrm>
          <a:off x="6089090" y="2699017"/>
          <a:ext cx="1228727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Gerencia General</a:t>
          </a:r>
          <a:endParaRPr lang="es-SV" sz="900" kern="1200" dirty="0">
            <a:latin typeface="David"/>
          </a:endParaRPr>
        </a:p>
      </dsp:txBody>
      <dsp:txXfrm>
        <a:off x="6089090" y="2699017"/>
        <a:ext cx="1228727" cy="274841"/>
      </dsp:txXfrm>
    </dsp:sp>
    <dsp:sp modelId="{71EC3936-C9C1-4749-BCD4-C4DE7D47955A}">
      <dsp:nvSpPr>
        <dsp:cNvPr id="0" name=""/>
        <dsp:cNvSpPr/>
      </dsp:nvSpPr>
      <dsp:spPr>
        <a:xfrm>
          <a:off x="6229226" y="5699695"/>
          <a:ext cx="971316" cy="423866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Control de Calidad</a:t>
          </a:r>
          <a:endParaRPr lang="es-SV" sz="900" kern="1200" dirty="0">
            <a:latin typeface="David"/>
          </a:endParaRPr>
        </a:p>
      </dsp:txBody>
      <dsp:txXfrm>
        <a:off x="6229226" y="5699695"/>
        <a:ext cx="971316" cy="423866"/>
      </dsp:txXfrm>
    </dsp:sp>
    <dsp:sp modelId="{381CF75E-1F58-43B3-B248-0F535A96CD74}">
      <dsp:nvSpPr>
        <dsp:cNvPr id="0" name=""/>
        <dsp:cNvSpPr/>
      </dsp:nvSpPr>
      <dsp:spPr>
        <a:xfrm>
          <a:off x="5026808" y="5689360"/>
          <a:ext cx="902684" cy="40801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Inscripción y Registro</a:t>
          </a:r>
          <a:endParaRPr lang="es-SV" sz="900" kern="1200" dirty="0">
            <a:latin typeface="David"/>
          </a:endParaRPr>
        </a:p>
      </dsp:txBody>
      <dsp:txXfrm>
        <a:off x="5026808" y="5689360"/>
        <a:ext cx="902684" cy="408014"/>
      </dsp:txXfrm>
    </dsp:sp>
    <dsp:sp modelId="{D4451300-DAA1-4993-A976-00C18C570906}">
      <dsp:nvSpPr>
        <dsp:cNvPr id="0" name=""/>
        <dsp:cNvSpPr/>
      </dsp:nvSpPr>
      <dsp:spPr>
        <a:xfrm>
          <a:off x="7547903" y="5689360"/>
          <a:ext cx="920709" cy="4193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Enlace Comisiones de Trabajo</a:t>
          </a:r>
          <a:endParaRPr lang="es-SV" sz="900" kern="1200" dirty="0">
            <a:latin typeface="David"/>
          </a:endParaRPr>
        </a:p>
      </dsp:txBody>
      <dsp:txXfrm>
        <a:off x="7547903" y="5689360"/>
        <a:ext cx="920709" cy="419312"/>
      </dsp:txXfrm>
    </dsp:sp>
    <dsp:sp modelId="{4716A005-B10F-4008-A8A5-5C432A7AF173}">
      <dsp:nvSpPr>
        <dsp:cNvPr id="0" name=""/>
        <dsp:cNvSpPr/>
      </dsp:nvSpPr>
      <dsp:spPr>
        <a:xfrm>
          <a:off x="5321408" y="4259539"/>
          <a:ext cx="1105449" cy="353383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Apoyo Administrativo</a:t>
          </a:r>
          <a:endParaRPr lang="es-SV" sz="900" kern="1200" dirty="0">
            <a:latin typeface="David"/>
            <a:cs typeface="David"/>
          </a:endParaRPr>
        </a:p>
      </dsp:txBody>
      <dsp:txXfrm>
        <a:off x="5321408" y="4259539"/>
        <a:ext cx="1105449" cy="353383"/>
      </dsp:txXfrm>
    </dsp:sp>
    <dsp:sp modelId="{0E8D1088-E5D8-4D42-AF6D-DCA99C7207E1}">
      <dsp:nvSpPr>
        <dsp:cNvPr id="0" name=""/>
        <dsp:cNvSpPr/>
      </dsp:nvSpPr>
      <dsp:spPr>
        <a:xfrm>
          <a:off x="6825824" y="3167206"/>
          <a:ext cx="1514788" cy="243746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Jurídica</a:t>
          </a:r>
          <a:endParaRPr lang="es-SV" sz="900" kern="1200" dirty="0">
            <a:latin typeface="David"/>
          </a:endParaRPr>
        </a:p>
      </dsp:txBody>
      <dsp:txXfrm>
        <a:off x="6825824" y="3167206"/>
        <a:ext cx="1514788" cy="243746"/>
      </dsp:txXfrm>
    </dsp:sp>
    <dsp:sp modelId="{3F250539-9681-43B3-ACEC-F07E87630762}">
      <dsp:nvSpPr>
        <dsp:cNvPr id="0" name=""/>
        <dsp:cNvSpPr/>
      </dsp:nvSpPr>
      <dsp:spPr>
        <a:xfrm>
          <a:off x="6826090" y="3724980"/>
          <a:ext cx="1538182" cy="48935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/>
          </a:endParaRPr>
        </a:p>
      </dsp:txBody>
      <dsp:txXfrm>
        <a:off x="6826090" y="3724980"/>
        <a:ext cx="1538182" cy="489354"/>
      </dsp:txXfrm>
    </dsp:sp>
    <dsp:sp modelId="{C48BEE19-5F72-4492-A70E-D1C7865B074C}">
      <dsp:nvSpPr>
        <dsp:cNvPr id="0" name=""/>
        <dsp:cNvSpPr/>
      </dsp:nvSpPr>
      <dsp:spPr>
        <a:xfrm>
          <a:off x="6882320" y="4433520"/>
          <a:ext cx="1434079" cy="39965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Oficina de  Información y Respuesta</a:t>
          </a:r>
          <a:endParaRPr lang="es-SV" sz="900" kern="1200" dirty="0">
            <a:latin typeface="David"/>
          </a:endParaRPr>
        </a:p>
      </dsp:txBody>
      <dsp:txXfrm>
        <a:off x="6882320" y="4433520"/>
        <a:ext cx="1434079" cy="399658"/>
      </dsp:txXfrm>
    </dsp:sp>
    <dsp:sp modelId="{010965A6-D958-4E9B-8974-344CAB4B0522}">
      <dsp:nvSpPr>
        <dsp:cNvPr id="0" name=""/>
        <dsp:cNvSpPr/>
      </dsp:nvSpPr>
      <dsp:spPr>
        <a:xfrm>
          <a:off x="6901150" y="5088195"/>
          <a:ext cx="1388167" cy="29512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UACI</a:t>
          </a:r>
          <a:endParaRPr lang="es-SV" sz="900" kern="1200" dirty="0">
            <a:latin typeface="David"/>
          </a:endParaRPr>
        </a:p>
      </dsp:txBody>
      <dsp:txXfrm>
        <a:off x="6901150" y="5088195"/>
        <a:ext cx="1388167" cy="295125"/>
      </dsp:txXfrm>
    </dsp:sp>
    <dsp:sp modelId="{F4FED488-6C90-4899-8913-8D1831CC22C0}">
      <dsp:nvSpPr>
        <dsp:cNvPr id="0" name=""/>
        <dsp:cNvSpPr/>
      </dsp:nvSpPr>
      <dsp:spPr>
        <a:xfrm>
          <a:off x="5561987" y="705883"/>
          <a:ext cx="2478896" cy="11773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</a:t>
          </a:r>
          <a:r>
            <a:rPr lang="es-SV" sz="900" kern="1200" dirty="0" smtClean="0">
              <a:latin typeface="David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Administración y Finanzas</a:t>
          </a:r>
        </a:p>
      </dsp:txBody>
      <dsp:txXfrm>
        <a:off x="5561987" y="705883"/>
        <a:ext cx="2478896" cy="11773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607949" y="987364"/>
          <a:ext cx="795754" cy="338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530"/>
              </a:lnTo>
              <a:lnTo>
                <a:pt x="795754" y="33853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80B60-1701-4DCE-8324-A92A9B027B9B}">
      <dsp:nvSpPr>
        <dsp:cNvPr id="0" name=""/>
        <dsp:cNvSpPr/>
      </dsp:nvSpPr>
      <dsp:spPr>
        <a:xfrm>
          <a:off x="6684031" y="2817899"/>
          <a:ext cx="377846" cy="199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1815"/>
              </a:lnTo>
              <a:lnTo>
                <a:pt x="377846" y="1991815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684031" y="2817899"/>
          <a:ext cx="385029" cy="1539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9216"/>
              </a:lnTo>
              <a:lnTo>
                <a:pt x="385029" y="1539216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684031" y="2817899"/>
          <a:ext cx="359465" cy="998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58"/>
              </a:lnTo>
              <a:lnTo>
                <a:pt x="359465" y="998458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684031" y="2817899"/>
          <a:ext cx="330640" cy="368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113"/>
              </a:lnTo>
              <a:lnTo>
                <a:pt x="330640" y="36811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288406" y="2817899"/>
          <a:ext cx="395625" cy="1002106"/>
        </a:xfrm>
        <a:custGeom>
          <a:avLst/>
          <a:gdLst/>
          <a:ahLst/>
          <a:cxnLst/>
          <a:rect l="0" t="0" r="0" b="0"/>
          <a:pathLst>
            <a:path>
              <a:moveTo>
                <a:pt x="395625" y="0"/>
              </a:moveTo>
              <a:lnTo>
                <a:pt x="395625" y="1002106"/>
              </a:lnTo>
              <a:lnTo>
                <a:pt x="0" y="1002106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241E1-50CF-4E9D-AE01-57566F91F4A1}">
      <dsp:nvSpPr>
        <dsp:cNvPr id="0" name=""/>
        <dsp:cNvSpPr/>
      </dsp:nvSpPr>
      <dsp:spPr>
        <a:xfrm>
          <a:off x="6684031" y="2817899"/>
          <a:ext cx="1783016" cy="2355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7829"/>
              </a:lnTo>
              <a:lnTo>
                <a:pt x="1783016" y="2197829"/>
              </a:lnTo>
              <a:lnTo>
                <a:pt x="1783016" y="2355785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31C07-BCA5-43AD-AB64-0E0684D17784}">
      <dsp:nvSpPr>
        <dsp:cNvPr id="0" name=""/>
        <dsp:cNvSpPr/>
      </dsp:nvSpPr>
      <dsp:spPr>
        <a:xfrm>
          <a:off x="6611904" y="5582495"/>
          <a:ext cx="91440" cy="254700"/>
        </a:xfrm>
        <a:custGeom>
          <a:avLst/>
          <a:gdLst/>
          <a:ahLst/>
          <a:cxnLst/>
          <a:rect l="0" t="0" r="0" b="0"/>
          <a:pathLst>
            <a:path>
              <a:moveTo>
                <a:pt x="65287" y="0"/>
              </a:moveTo>
              <a:lnTo>
                <a:pt x="65287" y="97052"/>
              </a:lnTo>
              <a:lnTo>
                <a:pt x="45720" y="97052"/>
              </a:lnTo>
              <a:lnTo>
                <a:pt x="45720" y="25470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828DD-7E59-4A6B-B921-1510DB55805C}">
      <dsp:nvSpPr>
        <dsp:cNvPr id="0" name=""/>
        <dsp:cNvSpPr/>
      </dsp:nvSpPr>
      <dsp:spPr>
        <a:xfrm>
          <a:off x="6631472" y="2817899"/>
          <a:ext cx="91440" cy="2346562"/>
        </a:xfrm>
        <a:custGeom>
          <a:avLst/>
          <a:gdLst/>
          <a:ahLst/>
          <a:cxnLst/>
          <a:rect l="0" t="0" r="0" b="0"/>
          <a:pathLst>
            <a:path>
              <a:moveTo>
                <a:pt x="52559" y="0"/>
              </a:moveTo>
              <a:lnTo>
                <a:pt x="52559" y="2188606"/>
              </a:lnTo>
              <a:lnTo>
                <a:pt x="45720" y="2188606"/>
              </a:lnTo>
              <a:lnTo>
                <a:pt x="45720" y="2346562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D0A6-C459-4B15-8E06-F8B3E1FCC667}">
      <dsp:nvSpPr>
        <dsp:cNvPr id="0" name=""/>
        <dsp:cNvSpPr/>
      </dsp:nvSpPr>
      <dsp:spPr>
        <a:xfrm>
          <a:off x="4783688" y="5576481"/>
          <a:ext cx="91440" cy="260244"/>
        </a:xfrm>
        <a:custGeom>
          <a:avLst/>
          <a:gdLst/>
          <a:ahLst/>
          <a:cxnLst/>
          <a:rect l="0" t="0" r="0" b="0"/>
          <a:pathLst>
            <a:path>
              <a:moveTo>
                <a:pt x="54159" y="0"/>
              </a:moveTo>
              <a:lnTo>
                <a:pt x="54159" y="102596"/>
              </a:lnTo>
              <a:lnTo>
                <a:pt x="45720" y="102596"/>
              </a:lnTo>
              <a:lnTo>
                <a:pt x="45720" y="260244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4837847" y="2817899"/>
          <a:ext cx="1846183" cy="2334476"/>
        </a:xfrm>
        <a:custGeom>
          <a:avLst/>
          <a:gdLst/>
          <a:ahLst/>
          <a:cxnLst/>
          <a:rect l="0" t="0" r="0" b="0"/>
          <a:pathLst>
            <a:path>
              <a:moveTo>
                <a:pt x="1846183" y="0"/>
              </a:moveTo>
              <a:lnTo>
                <a:pt x="1846183" y="2176519"/>
              </a:lnTo>
              <a:lnTo>
                <a:pt x="0" y="2176519"/>
              </a:lnTo>
              <a:lnTo>
                <a:pt x="0" y="2334476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BE644-A56A-4620-8C7E-C69B0F08864E}">
      <dsp:nvSpPr>
        <dsp:cNvPr id="0" name=""/>
        <dsp:cNvSpPr/>
      </dsp:nvSpPr>
      <dsp:spPr>
        <a:xfrm>
          <a:off x="4607949" y="987364"/>
          <a:ext cx="2076081" cy="1532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4063"/>
              </a:lnTo>
              <a:lnTo>
                <a:pt x="2076081" y="1374063"/>
              </a:lnTo>
              <a:lnTo>
                <a:pt x="2076081" y="1532019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A065-D4A6-4AC0-9D7E-2C35E3BCEB05}">
      <dsp:nvSpPr>
        <dsp:cNvPr id="0" name=""/>
        <dsp:cNvSpPr/>
      </dsp:nvSpPr>
      <dsp:spPr>
        <a:xfrm>
          <a:off x="2049243" y="987364"/>
          <a:ext cx="2558706" cy="1532019"/>
        </a:xfrm>
        <a:custGeom>
          <a:avLst/>
          <a:gdLst/>
          <a:ahLst/>
          <a:cxnLst/>
          <a:rect l="0" t="0" r="0" b="0"/>
          <a:pathLst>
            <a:path>
              <a:moveTo>
                <a:pt x="2558706" y="0"/>
              </a:moveTo>
              <a:lnTo>
                <a:pt x="2558706" y="1374063"/>
              </a:lnTo>
              <a:lnTo>
                <a:pt x="0" y="1374063"/>
              </a:lnTo>
              <a:lnTo>
                <a:pt x="0" y="1532019"/>
              </a:lnTo>
            </a:path>
          </a:pathLst>
        </a:cu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562229" y="987364"/>
          <a:ext cx="91440" cy="4086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654"/>
              </a:lnTo>
              <a:lnTo>
                <a:pt x="46216" y="250654"/>
              </a:lnTo>
              <a:lnTo>
                <a:pt x="46216" y="408610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3991190" y="699741"/>
          <a:ext cx="1233519" cy="287623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991190" y="699741"/>
        <a:ext cx="1233519" cy="287623"/>
      </dsp:txXfrm>
    </dsp:sp>
    <dsp:sp modelId="{DEDE26D2-BB43-4788-97B6-BD90186F192C}">
      <dsp:nvSpPr>
        <dsp:cNvPr id="0" name=""/>
        <dsp:cNvSpPr/>
      </dsp:nvSpPr>
      <dsp:spPr>
        <a:xfrm>
          <a:off x="4261288" y="1395975"/>
          <a:ext cx="694316" cy="236032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261288" y="1395975"/>
        <a:ext cx="694316" cy="236032"/>
      </dsp:txXfrm>
    </dsp:sp>
    <dsp:sp modelId="{1B284DED-C34F-49B4-BCAF-8BB63DD6769B}">
      <dsp:nvSpPr>
        <dsp:cNvPr id="0" name=""/>
        <dsp:cNvSpPr/>
      </dsp:nvSpPr>
      <dsp:spPr>
        <a:xfrm>
          <a:off x="1535425" y="2519384"/>
          <a:ext cx="1027634" cy="2385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535425" y="2519384"/>
        <a:ext cx="1027634" cy="238514"/>
      </dsp:txXfrm>
    </dsp:sp>
    <dsp:sp modelId="{7BAA05C6-20FE-4D61-AC44-A3F5C6437B8D}">
      <dsp:nvSpPr>
        <dsp:cNvPr id="0" name=""/>
        <dsp:cNvSpPr/>
      </dsp:nvSpPr>
      <dsp:spPr>
        <a:xfrm>
          <a:off x="6116765" y="2519384"/>
          <a:ext cx="1134533" cy="298515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6116765" y="2519384"/>
        <a:ext cx="1134533" cy="298515"/>
      </dsp:txXfrm>
    </dsp:sp>
    <dsp:sp modelId="{381CF75E-1F58-43B3-B248-0F535A96CD74}">
      <dsp:nvSpPr>
        <dsp:cNvPr id="0" name=""/>
        <dsp:cNvSpPr/>
      </dsp:nvSpPr>
      <dsp:spPr>
        <a:xfrm>
          <a:off x="4160763" y="5152376"/>
          <a:ext cx="1354168" cy="42410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60763" y="5152376"/>
        <a:ext cx="1354168" cy="424105"/>
      </dsp:txXfrm>
    </dsp:sp>
    <dsp:sp modelId="{4DB2BED0-358B-4AE3-8662-A97E97FAEF2C}">
      <dsp:nvSpPr>
        <dsp:cNvPr id="0" name=""/>
        <dsp:cNvSpPr/>
      </dsp:nvSpPr>
      <dsp:spPr>
        <a:xfrm>
          <a:off x="4140477" y="5836726"/>
          <a:ext cx="1377861" cy="427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40477" y="5836726"/>
        <a:ext cx="1377861" cy="427640"/>
      </dsp:txXfrm>
    </dsp:sp>
    <dsp:sp modelId="{6BAC87D2-101E-446C-B1AA-D60327B1CF81}">
      <dsp:nvSpPr>
        <dsp:cNvPr id="0" name=""/>
        <dsp:cNvSpPr/>
      </dsp:nvSpPr>
      <dsp:spPr>
        <a:xfrm>
          <a:off x="5850136" y="5164462"/>
          <a:ext cx="1654112" cy="41803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850136" y="5164462"/>
        <a:ext cx="1654112" cy="418033"/>
      </dsp:txXfrm>
    </dsp:sp>
    <dsp:sp modelId="{37ACF3C5-043D-49EE-9E7D-72FF0DAFBB6B}">
      <dsp:nvSpPr>
        <dsp:cNvPr id="0" name=""/>
        <dsp:cNvSpPr/>
      </dsp:nvSpPr>
      <dsp:spPr>
        <a:xfrm>
          <a:off x="5868794" y="5837195"/>
          <a:ext cx="1577661" cy="412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868794" y="5837195"/>
        <a:ext cx="1577661" cy="412938"/>
      </dsp:txXfrm>
    </dsp:sp>
    <dsp:sp modelId="{607E1BB0-286B-420B-802F-51D482B47032}">
      <dsp:nvSpPr>
        <dsp:cNvPr id="0" name=""/>
        <dsp:cNvSpPr/>
      </dsp:nvSpPr>
      <dsp:spPr>
        <a:xfrm>
          <a:off x="7596339" y="5173685"/>
          <a:ext cx="1741417" cy="39831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 Comisiones de Trabajo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596339" y="5173685"/>
        <a:ext cx="1741417" cy="398313"/>
      </dsp:txXfrm>
    </dsp:sp>
    <dsp:sp modelId="{4716A005-B10F-4008-A8A5-5C432A7AF173}">
      <dsp:nvSpPr>
        <dsp:cNvPr id="0" name=""/>
        <dsp:cNvSpPr/>
      </dsp:nvSpPr>
      <dsp:spPr>
        <a:xfrm>
          <a:off x="4523802" y="3432808"/>
          <a:ext cx="1764604" cy="77439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Asistente Administrativo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Colaborador Administrativo-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  (Recursos Humanos ad honores)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Ordenanza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Motorista</a:t>
          </a:r>
          <a:endParaRPr lang="es-SV" sz="8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523802" y="3432808"/>
        <a:ext cx="1764604" cy="774395"/>
      </dsp:txXfrm>
    </dsp:sp>
    <dsp:sp modelId="{0E8D1088-E5D8-4D42-AF6D-DCA99C7207E1}">
      <dsp:nvSpPr>
        <dsp:cNvPr id="0" name=""/>
        <dsp:cNvSpPr/>
      </dsp:nvSpPr>
      <dsp:spPr>
        <a:xfrm>
          <a:off x="7014672" y="3019134"/>
          <a:ext cx="1644584" cy="333759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14672" y="3019134"/>
        <a:ext cx="1644584" cy="333759"/>
      </dsp:txXfrm>
    </dsp:sp>
    <dsp:sp modelId="{3F250539-9681-43B3-ACEC-F07E87630762}">
      <dsp:nvSpPr>
        <dsp:cNvPr id="0" name=""/>
        <dsp:cNvSpPr/>
      </dsp:nvSpPr>
      <dsp:spPr>
        <a:xfrm>
          <a:off x="7043497" y="3590757"/>
          <a:ext cx="1629360" cy="451201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43497" y="3590757"/>
        <a:ext cx="1629360" cy="451201"/>
      </dsp:txXfrm>
    </dsp:sp>
    <dsp:sp modelId="{C48BEE19-5F72-4492-A70E-D1C7865B074C}">
      <dsp:nvSpPr>
        <dsp:cNvPr id="0" name=""/>
        <dsp:cNvSpPr/>
      </dsp:nvSpPr>
      <dsp:spPr>
        <a:xfrm>
          <a:off x="7069061" y="4260996"/>
          <a:ext cx="1578968" cy="192240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69061" y="4260996"/>
        <a:ext cx="1578968" cy="192240"/>
      </dsp:txXfrm>
    </dsp:sp>
    <dsp:sp modelId="{D51389DE-B566-4C85-B6D8-FB8E8A193AF7}">
      <dsp:nvSpPr>
        <dsp:cNvPr id="0" name=""/>
        <dsp:cNvSpPr/>
      </dsp:nvSpPr>
      <dsp:spPr>
        <a:xfrm>
          <a:off x="7061877" y="4699081"/>
          <a:ext cx="1593336" cy="221268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61877" y="4699081"/>
        <a:ext cx="1593336" cy="221268"/>
      </dsp:txXfrm>
    </dsp:sp>
    <dsp:sp modelId="{F4FED488-6C90-4899-8913-8D1831CC22C0}">
      <dsp:nvSpPr>
        <dsp:cNvPr id="0" name=""/>
        <dsp:cNvSpPr/>
      </dsp:nvSpPr>
      <dsp:spPr>
        <a:xfrm>
          <a:off x="5403704" y="705126"/>
          <a:ext cx="2222973" cy="1241537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403704" y="705126"/>
        <a:ext cx="2222973" cy="1241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FABAA0-C812-4C60-8E7D-C4A023AEAB54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C01241-7F23-4621-8B0B-883BEB091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19945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68734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2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8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80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8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0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4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8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08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52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2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61601728"/>
              </p:ext>
            </p:extLst>
          </p:nvPr>
        </p:nvGraphicFramePr>
        <p:xfrm>
          <a:off x="-54656" y="33560"/>
          <a:ext cx="9198656" cy="6995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619672" y="11296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1">
                    <a:lumMod val="75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1">
                    <a:lumMod val="75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220072" y="6597352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 smtClean="0"/>
              <a:t>José Antonio Ventura Sosa</a:t>
            </a:r>
            <a:endParaRPr lang="es-SV" sz="800" dirty="0"/>
          </a:p>
        </p:txBody>
      </p:sp>
      <p:sp>
        <p:nvSpPr>
          <p:cNvPr id="6" name="CuadroTexto 4"/>
          <p:cNvSpPr txBox="1"/>
          <p:nvPr/>
        </p:nvSpPr>
        <p:spPr>
          <a:xfrm>
            <a:off x="971600" y="659735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6/2016 del  16/03/2016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033718" y="1974429"/>
            <a:ext cx="2672041" cy="518467"/>
            <a:chOff x="2033718" y="1974429"/>
            <a:chExt cx="2672041" cy="518467"/>
          </a:xfrm>
          <a:solidFill>
            <a:schemeClr val="accent1">
              <a:lumMod val="75000"/>
            </a:schemeClr>
          </a:solidFill>
        </p:grpSpPr>
        <p:sp>
          <p:nvSpPr>
            <p:cNvPr id="2" name="Rectangle 1"/>
            <p:cNvSpPr/>
            <p:nvPr/>
          </p:nvSpPr>
          <p:spPr>
            <a:xfrm>
              <a:off x="2033718" y="2203107"/>
              <a:ext cx="798039" cy="289789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</a:t>
              </a:r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275112" y="2200819"/>
              <a:ext cx="842374" cy="292077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401503" y="2090634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401504" y="2083245"/>
              <a:ext cx="1294795" cy="8758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96299" y="2092003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056842" y="1974429"/>
              <a:ext cx="1648917" cy="108816"/>
              <a:chOff x="2465766" y="1473399"/>
              <a:chExt cx="1404156" cy="143917"/>
            </a:xfrm>
            <a:grpFill/>
          </p:grpSpPr>
          <p:cxnSp>
            <p:nvCxnSpPr>
              <p:cNvPr id="9" name="Straight Connector 8"/>
              <p:cNvCxnSpPr/>
              <p:nvPr/>
            </p:nvCxnSpPr>
            <p:spPr>
              <a:xfrm flipH="1">
                <a:off x="2465766" y="1473399"/>
                <a:ext cx="1404156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65766" y="1473399"/>
                <a:ext cx="0" cy="143917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5796136" y="3933056"/>
            <a:ext cx="864096" cy="365373"/>
            <a:chOff x="5652120" y="3356992"/>
            <a:chExt cx="864096" cy="432048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6659856" y="3068960"/>
            <a:ext cx="900476" cy="2052587"/>
            <a:chOff x="6659856" y="3068960"/>
            <a:chExt cx="900476" cy="2052587"/>
          </a:xfrm>
        </p:grpSpPr>
        <p:grpSp>
          <p:nvGrpSpPr>
            <p:cNvPr id="26" name="Group 25"/>
            <p:cNvGrpSpPr/>
            <p:nvPr/>
          </p:nvGrpSpPr>
          <p:grpSpPr>
            <a:xfrm>
              <a:off x="6660232" y="3068960"/>
              <a:ext cx="900100" cy="144016"/>
              <a:chOff x="3815916" y="3185170"/>
              <a:chExt cx="756084" cy="171822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660232" y="3627115"/>
              <a:ext cx="900100" cy="144016"/>
              <a:chOff x="3815916" y="3185170"/>
              <a:chExt cx="756084" cy="171822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659856" y="4334420"/>
              <a:ext cx="900100" cy="144016"/>
              <a:chOff x="3815916" y="3185170"/>
              <a:chExt cx="756084" cy="171822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6660232" y="4977531"/>
              <a:ext cx="900100" cy="144016"/>
              <a:chOff x="3815916" y="3185170"/>
              <a:chExt cx="756084" cy="171822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</p:grpSp>
      <p:pic>
        <p:nvPicPr>
          <p:cNvPr id="102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101268" y="44624"/>
            <a:ext cx="791212" cy="76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40708" y="119140"/>
            <a:ext cx="1278963" cy="6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4705759" y="1268760"/>
            <a:ext cx="802345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23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776780-1967-444C-97A2-909AF8C699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CB776780-1967-444C-97A2-909AF8C699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451300-DAA1-4993-A976-00C18C570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D4451300-DAA1-4993-A976-00C18C5709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05310081"/>
              </p:ext>
            </p:extLst>
          </p:nvPr>
        </p:nvGraphicFramePr>
        <p:xfrm>
          <a:off x="-576064" y="-99392"/>
          <a:ext cx="9684568" cy="7173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472100" y="6546830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/>
              <a:t> </a:t>
            </a:r>
            <a:r>
              <a:rPr lang="es-SV" sz="800" dirty="0" smtClean="0"/>
              <a:t>                    José Antonio Ventura Sosa</a:t>
            </a:r>
            <a:endParaRPr lang="es-SV" sz="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749458" y="3112849"/>
            <a:ext cx="1368152" cy="216024"/>
            <a:chOff x="5652120" y="3356992"/>
            <a:chExt cx="864096" cy="432048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07504" y="3896861"/>
            <a:ext cx="854318" cy="424710"/>
            <a:chOff x="280477" y="3781704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9" name="Rectangle 38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ectangle 39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Técnico Presupuestario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93134" y="3904204"/>
            <a:ext cx="781269" cy="424710"/>
            <a:chOff x="2613419" y="3789042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7" name="Rectangle 36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Contador Institucional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028845" y="3904198"/>
            <a:ext cx="981462" cy="424711"/>
            <a:chOff x="1432611" y="3789039"/>
            <a:chExt cx="781269" cy="211418"/>
          </a:xfrm>
          <a:solidFill>
            <a:schemeClr val="accent5">
              <a:lumMod val="75000"/>
            </a:schemeClr>
          </a:solidFill>
        </p:grpSpPr>
        <p:sp>
          <p:nvSpPr>
            <p:cNvPr id="35" name="Rectangle 34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Tesorero Institucional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1019" y="2636913"/>
            <a:ext cx="2001427" cy="1266116"/>
            <a:chOff x="541019" y="2795718"/>
            <a:chExt cx="2001427" cy="1154411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477121" y="2795718"/>
              <a:ext cx="0" cy="94448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541019" y="3731822"/>
              <a:ext cx="2001427" cy="8384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542446" y="3736317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475516" y="3742484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41842" y="3740200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6115974" y="2807137"/>
            <a:ext cx="1116476" cy="1777423"/>
            <a:chOff x="6119820" y="2909807"/>
            <a:chExt cx="1116476" cy="1777423"/>
          </a:xfrm>
        </p:grpSpPr>
        <p:grpSp>
          <p:nvGrpSpPr>
            <p:cNvPr id="61" name="Group 60"/>
            <p:cNvGrpSpPr/>
            <p:nvPr/>
          </p:nvGrpSpPr>
          <p:grpSpPr>
            <a:xfrm>
              <a:off x="6120172" y="2909807"/>
              <a:ext cx="1116124" cy="106102"/>
              <a:chOff x="3815916" y="3185170"/>
              <a:chExt cx="756084" cy="171822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/>
            <p:cNvGrpSpPr/>
            <p:nvPr/>
          </p:nvGrpSpPr>
          <p:grpSpPr>
            <a:xfrm>
              <a:off x="6120172" y="3466914"/>
              <a:ext cx="1116124" cy="106102"/>
              <a:chOff x="3815916" y="3185170"/>
              <a:chExt cx="756084" cy="171822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6119820" y="4149080"/>
              <a:ext cx="1116124" cy="106102"/>
              <a:chOff x="3815916" y="3185170"/>
              <a:chExt cx="756084" cy="17182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6120172" y="4581128"/>
              <a:ext cx="1116124" cy="106102"/>
              <a:chOff x="3815916" y="3185170"/>
              <a:chExt cx="756084" cy="171822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0" name="Straight Connector 79"/>
          <p:cNvCxnSpPr/>
          <p:nvPr/>
        </p:nvCxnSpPr>
        <p:spPr>
          <a:xfrm flipV="1">
            <a:off x="6044959" y="5472608"/>
            <a:ext cx="0" cy="26064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"/>
          <p:cNvSpPr txBox="1"/>
          <p:nvPr/>
        </p:nvSpPr>
        <p:spPr>
          <a:xfrm>
            <a:off x="683568" y="6608116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6/2016 del  16/03/2016 </a:t>
            </a:r>
          </a:p>
        </p:txBody>
      </p:sp>
      <p:pic>
        <p:nvPicPr>
          <p:cNvPr id="7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252354" y="5333"/>
            <a:ext cx="668949" cy="64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22318" y="74516"/>
            <a:ext cx="1081330" cy="5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1" name="Straight Connector 80"/>
          <p:cNvCxnSpPr/>
          <p:nvPr/>
        </p:nvCxnSpPr>
        <p:spPr>
          <a:xfrm>
            <a:off x="4024337" y="1212404"/>
            <a:ext cx="802345" cy="0"/>
          </a:xfrm>
          <a:prstGeom prst="line">
            <a:avLst/>
          </a:prstGeom>
          <a:ln w="9525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4211960" y="5472608"/>
            <a:ext cx="0" cy="26064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2"/>
          <p:cNvSpPr txBox="1"/>
          <p:nvPr/>
        </p:nvSpPr>
        <p:spPr>
          <a:xfrm>
            <a:off x="1585020" y="7979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5">
                    <a:lumMod val="50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5">
                    <a:lumMod val="50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288033" y="1700808"/>
            <a:ext cx="2736305" cy="518467"/>
            <a:chOff x="1288033" y="1700808"/>
            <a:chExt cx="2736305" cy="518467"/>
          </a:xfrm>
        </p:grpSpPr>
        <p:sp>
          <p:nvSpPr>
            <p:cNvPr id="84" name="Rectangle 83"/>
            <p:cNvSpPr/>
            <p:nvPr/>
          </p:nvSpPr>
          <p:spPr>
            <a:xfrm>
              <a:off x="1288033" y="1929486"/>
              <a:ext cx="798039" cy="289789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529427" y="1927198"/>
              <a:ext cx="842374" cy="292077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1655819" y="1700808"/>
              <a:ext cx="2368519" cy="228678"/>
              <a:chOff x="1655819" y="1700808"/>
              <a:chExt cx="2368519" cy="228678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1655819" y="1820670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1655819" y="1809624"/>
                <a:ext cx="1294795" cy="8758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2950614" y="1818382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2311157" y="1700809"/>
                <a:ext cx="1713181" cy="0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2311157" y="1700808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27593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B7BBBC-D28B-4C19-A808-37E3E6DF7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On-screen Show (4:3)</PresentationFormat>
  <Paragraphs>65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2014-08-22T14:28:04Z</dcterms:created>
  <dcterms:modified xsi:type="dcterms:W3CDTF">2016-04-22T19:44:13Z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TC020116499991</vt:lpwstr>
  </property>
</Properties>
</file>