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3"/>
  </p:notesMasterIdLst>
  <p:handoutMasterIdLst>
    <p:handoutMasterId r:id="rId34"/>
  </p:handoutMasterIdLst>
  <p:sldIdLst>
    <p:sldId id="256" r:id="rId3"/>
    <p:sldId id="290" r:id="rId4"/>
    <p:sldId id="291" r:id="rId5"/>
    <p:sldId id="258" r:id="rId6"/>
    <p:sldId id="259" r:id="rId7"/>
    <p:sldId id="287" r:id="rId8"/>
    <p:sldId id="261" r:id="rId9"/>
    <p:sldId id="288" r:id="rId10"/>
    <p:sldId id="262" r:id="rId11"/>
    <p:sldId id="263" r:id="rId12"/>
    <p:sldId id="264" r:id="rId13"/>
    <p:sldId id="265" r:id="rId14"/>
    <p:sldId id="266" r:id="rId15"/>
    <p:sldId id="267" r:id="rId16"/>
    <p:sldId id="268" r:id="rId17"/>
    <p:sldId id="269" r:id="rId18"/>
    <p:sldId id="271"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Lst>
  <p:sldSz cx="12192000" cy="6858000"/>
  <p:notesSz cx="7772400" cy="10058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714"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Marcador de encabezado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3" name="Marcador de fecha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4" name="Marcador de pie de página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s-MX" sz="1400" b="0" i="0" u="none" strike="noStrike" kern="1200" cap="none" spc="0" baseline="0">
              <a:solidFill>
                <a:srgbClr val="000000"/>
              </a:solidFill>
              <a:uFillTx/>
              <a:latin typeface="Arial" pitchFamily="18"/>
              <a:ea typeface="Microsoft YaHei" pitchFamily="2"/>
              <a:cs typeface="Arial" pitchFamily="2"/>
            </a:endParaRPr>
          </a:p>
        </p:txBody>
      </p:sp>
      <p:sp>
        <p:nvSpPr>
          <p:cNvPr id="5" name="Marcador de número de diapositiva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FC6490AE-DFF9-42B4-B0EC-839ACBEBCAAD}" type="slidenum">
              <a:t>‹Nº›</a:t>
            </a:fld>
            <a:endParaRPr lang="es-MX" sz="1400" b="0" i="0" u="none" strike="noStrike" kern="1200" cap="none" spc="0" baseline="0">
              <a:solidFill>
                <a:srgbClr val="000000"/>
              </a:solidFill>
              <a:uFillTx/>
              <a:latin typeface="Arial" pitchFamily="18"/>
              <a:ea typeface="Microsoft YaHei" pitchFamily="2"/>
              <a:cs typeface="Arial" pitchFamily="2"/>
            </a:endParaRPr>
          </a:p>
        </p:txBody>
      </p:sp>
    </p:spTree>
    <p:extLst>
      <p:ext uri="{BB962C8B-B14F-4D97-AF65-F5344CB8AC3E}">
        <p14:creationId xmlns:p14="http://schemas.microsoft.com/office/powerpoint/2010/main" val="6874135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idx="2"/>
          </p:nvPr>
        </p:nvSpPr>
        <p:spPr>
          <a:xfrm>
            <a:off x="1371600" y="764282"/>
            <a:ext cx="5028477" cy="3771360"/>
          </a:xfrm>
          <a:prstGeom prst="rect">
            <a:avLst/>
          </a:prstGeom>
          <a:noFill/>
          <a:ln>
            <a:noFill/>
            <a:prstDash val="solid"/>
          </a:ln>
        </p:spPr>
      </p:sp>
      <p:sp>
        <p:nvSpPr>
          <p:cNvPr id="3" name="Marcador de notas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lstStyle/>
          <a:p>
            <a:pPr lvl="0"/>
            <a:endParaRPr lang="es-MX"/>
          </a:p>
        </p:txBody>
      </p:sp>
      <p:sp>
        <p:nvSpPr>
          <p:cNvPr id="4" name="Marcador de encabezado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5" name="Marcador de fecha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6" name="Marcador de pie de página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lstStyle>
            <a:lvl1pPr marL="0" marR="0" lvl="0" indent="0" algn="l"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7" name="Marcador de número de diapositiva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lstStyle>
            <a:lvl1pPr marL="0" marR="0" lvl="0" indent="0" algn="r" defTabSz="914400" rtl="0" fontAlgn="auto" hangingPunct="0">
              <a:lnSpc>
                <a:spcPct val="100000"/>
              </a:lnSpc>
              <a:spcBef>
                <a:spcPts val="0"/>
              </a:spcBef>
              <a:spcAft>
                <a:spcPts val="0"/>
              </a:spcAft>
              <a:buNone/>
              <a:tabLst/>
              <a:defRPr lang="es-MX"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5811AE92-CB2E-4B44-9378-E98297DCE1B1}" type="slidenum">
              <a:t>‹Nº›</a:t>
            </a:fld>
            <a:endParaRPr lang="es-MX"/>
          </a:p>
        </p:txBody>
      </p:sp>
    </p:spTree>
    <p:extLst>
      <p:ext uri="{BB962C8B-B14F-4D97-AF65-F5344CB8AC3E}">
        <p14:creationId xmlns:p14="http://schemas.microsoft.com/office/powerpoint/2010/main" val="3612497994"/>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s-MX" sz="2000" b="0" i="0" u="none" strike="noStrike" kern="1200" cap="none" spc="0" baseline="0">
        <a:solidFill>
          <a:srgbClr val="000000"/>
        </a:solidFill>
        <a:uFillTx/>
        <a:latin typeface="Arial"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859E740-0EC5-439F-BCBC-29992A3B81EC}" type="slidenum">
              <a:t>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499517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AC37513-5841-47C3-BF81-E574E89157D2}" type="slidenum">
              <a:t>10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533338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AB863EA-713B-4C61-89C4-42300FD39BBD}" type="slidenum">
              <a:t>11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2763258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4D2FF6E-567D-4650-B0AA-A3BF17FB2784}" type="slidenum">
              <a:t>12</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616393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9E0B09A-1A57-413D-9B24-BE422812BA52}" type="slidenum">
              <a:t>13</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9553174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B244622-121D-4A0A-A32F-058AEBCF41BA}" type="slidenum">
              <a:t>14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572543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5BF6276-5299-41CD-8DB8-9EC646FD80EE}" type="slidenum">
              <a:t>15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4905505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CFFA8F7-1E4B-4F7B-9B75-7A00DEDBFF71}" type="slidenum">
              <a:t>16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247473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EE6E617-D4DF-40D6-99D4-4E798123BDFC}" type="slidenum">
              <a:t>17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479248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E2BF846-2343-469A-AFE0-65B2FE82CE11}" type="slidenum">
              <a:t>18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5977602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14EB827-08BD-4404-A52B-6BD558361C15}" type="slidenum">
              <a:t>19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97167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algn="r" hangingPunct="0">
              <a:defRPr sz="1800" b="0" i="0" u="none" strike="noStrike" kern="0" cap="none" spc="0" baseline="0">
                <a:solidFill>
                  <a:srgbClr val="000000"/>
                </a:solidFill>
                <a:uFillTx/>
              </a:defRPr>
            </a:pPr>
            <a:fld id="{9274665D-283A-42F5-801D-7B20B8C5CD7B}" type="slidenum">
              <a:rPr kern="0">
                <a:solidFill>
                  <a:srgbClr val="000000"/>
                </a:solidFill>
              </a:rPr>
              <a:pPr algn="r" hangingPunct="0">
                <a:defRPr sz="1800" b="0" i="0" u="none" strike="noStrike" kern="0" cap="none" spc="0" baseline="0">
                  <a:solidFill>
                    <a:srgbClr val="000000"/>
                  </a:solidFill>
                  <a:uFillTx/>
                </a:defRPr>
              </a:pPr>
              <a:t>2</a:t>
            </a:fld>
            <a:endParaRPr lang="es-MX" sz="1400">
              <a:solidFill>
                <a:srgbClr val="000000"/>
              </a:solidFill>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1993034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895A92E-63CC-49B2-9047-DED4CD0F8E0A}" type="slidenum">
              <a:t>20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3609874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592049E-A875-4A53-AFD2-83C560025F6A}" type="slidenum">
              <a:t>21</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8519029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6FDD462-BBD6-4686-A938-7F4A85D9998C}" type="slidenum">
              <a:t>22</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233664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F07EE02-828C-4B18-A0A8-29D45D4D4360}" type="slidenum">
              <a:t>23</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85156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106EC38-EAD9-4C3B-A9E5-C83861ACA8AE}" type="slidenum">
              <a:t>24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3248838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9985B5E-C042-4D8A-A8E3-8295F6509441}" type="slidenum">
              <a:t>25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9609567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B1FF0EA-5188-46AB-92BA-6D1D421D5D27}" type="slidenum">
              <a:t>26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444007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0166AA0-E957-42FD-BA95-4B13E3A9DABE}" type="slidenum">
              <a:t>27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9864944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B0DE2C8-E227-48AF-B5AF-9B70C9391798}" type="slidenum">
              <a:t>28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1946010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6363239-2222-436A-81B3-B4B2C4E03BA1}" type="slidenum">
              <a:t>29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383061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algn="r" hangingPunct="0">
              <a:defRPr sz="1800" b="0" i="0" u="none" strike="noStrike" kern="0" cap="none" spc="0" baseline="0">
                <a:solidFill>
                  <a:srgbClr val="000000"/>
                </a:solidFill>
                <a:uFillTx/>
              </a:defRPr>
            </a:pPr>
            <a:fld id="{9274665D-283A-42F5-801D-7B20B8C5CD7B}" type="slidenum">
              <a:rPr kern="0">
                <a:solidFill>
                  <a:srgbClr val="000000"/>
                </a:solidFill>
              </a:rPr>
              <a:pPr algn="r" hangingPunct="0">
                <a:defRPr sz="1800" b="0" i="0" u="none" strike="noStrike" kern="0" cap="none" spc="0" baseline="0">
                  <a:solidFill>
                    <a:srgbClr val="000000"/>
                  </a:solidFill>
                  <a:uFillTx/>
                </a:defRPr>
              </a:pPr>
              <a:t>3</a:t>
            </a:fld>
            <a:endParaRPr lang="es-MX" sz="1400">
              <a:solidFill>
                <a:srgbClr val="000000"/>
              </a:solidFill>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5600"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8161591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C8AF171-A537-4434-AF39-B0515AAF32E0}" type="slidenum">
              <a:t>30</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460180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A9119E6-175C-4D09-B33A-01F48AC17918}" type="slidenum">
              <a:t>4</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4085159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F3C7041-C079-42F9-A8B6-4051CD03E32E}" type="slidenum">
              <a:t>5</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2068361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A5603DA-F689-4853-BF97-76C750FF29D4}" type="slidenum">
              <a:t>6</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018047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312F189-7313-434B-83BF-B97040F1CB22}" type="slidenum">
              <a:t>7</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669140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4540A79-9BFE-4334-BD79-1C957A277C19}" type="slidenum">
              <a:t>8</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3947270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6"/>
          <p:cNvSpPr txBox="1"/>
          <p:nvPr/>
        </p:nvSpPr>
        <p:spPr>
          <a:xfrm>
            <a:off x="4399196" y="9555480"/>
            <a:ext cx="3372837" cy="502563"/>
          </a:xfrm>
          <a:prstGeom prst="rect">
            <a:avLst/>
          </a:prstGeom>
          <a:noFill/>
          <a:ln>
            <a:noFill/>
          </a:ln>
        </p:spPr>
        <p:txBody>
          <a:bodyPr vert="horz" wrap="square" lIns="0" tIns="0" rIns="0" bIns="0" anchor="b" anchorCtr="0" compatLnSpc="1"/>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18AD8A72-5938-41BB-AD7C-5E532C06F63F}" type="slidenum">
              <a:t>9</a:t>
            </a:fld>
            <a:endParaRPr lang="es-MX"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Marcador de imagen de diapositiva 1"/>
          <p:cNvSpPr>
            <a:spLocks noGrp="1" noRot="1" noChangeAspect="1"/>
          </p:cNvSpPr>
          <p:nvPr>
            <p:ph type="sldImg"/>
          </p:nvPr>
        </p:nvSpPr>
        <p:spPr>
          <a:xfrm>
            <a:off x="533400" y="763588"/>
            <a:ext cx="6704013" cy="3771900"/>
          </a:xfrm>
          <a:solidFill>
            <a:srgbClr val="5B9BD5"/>
          </a:solidFill>
          <a:ln w="25402">
            <a:solidFill>
              <a:srgbClr val="41719C"/>
            </a:solidFill>
            <a:prstDash val="solid"/>
          </a:ln>
        </p:spPr>
      </p:sp>
      <p:sp>
        <p:nvSpPr>
          <p:cNvPr id="4" name="Marcador de notas 2"/>
          <p:cNvSpPr txBox="1">
            <a:spLocks noGrp="1"/>
          </p:cNvSpPr>
          <p:nvPr>
            <p:ph type="body" sz="quarter" idx="1"/>
          </p:nvPr>
        </p:nvSpPr>
        <p:spPr/>
        <p:txBody>
          <a:bodyPr/>
          <a:lstStyle/>
          <a:p>
            <a:endParaRPr lang="es-ES"/>
          </a:p>
        </p:txBody>
      </p:sp>
    </p:spTree>
    <p:extLst>
      <p:ext uri="{BB962C8B-B14F-4D97-AF65-F5344CB8AC3E}">
        <p14:creationId xmlns:p14="http://schemas.microsoft.com/office/powerpoint/2010/main" val="1020136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txBox="1">
            <a:spLocks noGrp="1"/>
          </p:cNvSpPr>
          <p:nvPr>
            <p:ph type="ctrTitle"/>
          </p:nvPr>
        </p:nvSpPr>
        <p:spPr/>
        <p:txBody>
          <a:bodyPr anchorCtr="1"/>
          <a:lstStyle>
            <a:lvl1pPr algn="ctr">
              <a:defRPr lang="es-ES"/>
            </a:lvl1pPr>
          </a:lstStyle>
          <a:p>
            <a:pPr lvl="0"/>
            <a:r>
              <a:rPr lang="es-ES"/>
              <a:t>Haga clic para modificar el estilo de título del patrón</a:t>
            </a:r>
            <a:endParaRPr lang="es-SV"/>
          </a:p>
        </p:txBody>
      </p:sp>
      <p:sp>
        <p:nvSpPr>
          <p:cNvPr id="3" name="Subtítulo 2"/>
          <p:cNvSpPr txBox="1">
            <a:spLocks noGrp="1"/>
          </p:cNvSpPr>
          <p:nvPr>
            <p:ph type="subTitle" idx="1"/>
          </p:nvPr>
        </p:nvSpPr>
        <p:spPr>
          <a:xfrm>
            <a:off x="1524003" y="3602041"/>
            <a:ext cx="9144000" cy="1655758"/>
          </a:xfrm>
        </p:spPr>
        <p:txBody>
          <a:bodyPr anchorCtr="1"/>
          <a:lstStyle>
            <a:lvl1pPr algn="ctr">
              <a:defRPr sz="2400"/>
            </a:lvl1pPr>
          </a:lstStyle>
          <a:p>
            <a:pPr lvl="0"/>
            <a:r>
              <a:rPr lang="es-ES"/>
              <a:t>Haga clic para modificar el estilo de subtítulo del patrón</a:t>
            </a:r>
            <a:endParaRPr lang="es-SV"/>
          </a:p>
        </p:txBody>
      </p:sp>
      <p:sp>
        <p:nvSpPr>
          <p:cNvPr id="4" name="Marcador de fecha 3"/>
          <p:cNvSpPr txBox="1">
            <a:spLocks noGrp="1"/>
          </p:cNvSpPr>
          <p:nvPr>
            <p:ph type="dt" sz="half" idx="7"/>
          </p:nvPr>
        </p:nvSpPr>
        <p:spPr/>
        <p:txBody>
          <a:bodyPr/>
          <a:lstStyle>
            <a:lvl1pPr>
              <a:defRPr/>
            </a:lvl1pPr>
          </a:lstStyle>
          <a:p>
            <a:pPr lvl="0"/>
            <a:fld id="{692961C6-0FA7-4CF1-8E0D-451DA79454B1}"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E00B9A99-F4F4-42F5-A4A4-B853C7FCBD70}" type="slidenum">
              <a:t>‹Nº›</a:t>
            </a:fld>
            <a:endParaRPr lang="es-MX"/>
          </a:p>
        </p:txBody>
      </p:sp>
    </p:spTree>
    <p:extLst>
      <p:ext uri="{BB962C8B-B14F-4D97-AF65-F5344CB8AC3E}">
        <p14:creationId xmlns:p14="http://schemas.microsoft.com/office/powerpoint/2010/main" val="4175470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B756812C-B2FE-41F2-BD21-19FE41406F0F}"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3D21BD91-B2BE-43A9-BAD5-ADDCA0032FBE}" type="slidenum">
              <a:t>‹Nº›</a:t>
            </a:fld>
            <a:endParaRPr lang="es-MX"/>
          </a:p>
        </p:txBody>
      </p:sp>
    </p:spTree>
    <p:extLst>
      <p:ext uri="{BB962C8B-B14F-4D97-AF65-F5344CB8AC3E}">
        <p14:creationId xmlns:p14="http://schemas.microsoft.com/office/powerpoint/2010/main" val="3097135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txBox="1">
            <a:spLocks noGrp="1"/>
          </p:cNvSpPr>
          <p:nvPr>
            <p:ph type="title" orient="vert"/>
          </p:nvPr>
        </p:nvSpPr>
        <p:spPr>
          <a:xfrm>
            <a:off x="8839203" y="1122361"/>
            <a:ext cx="2743200" cy="5008561"/>
          </a:xfrm>
        </p:spPr>
        <p:txBody>
          <a:bodyPr vert="eaVert"/>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a:xfrm>
            <a:off x="609603" y="1122361"/>
            <a:ext cx="8077196" cy="5008561"/>
          </a:xfrm>
        </p:spPr>
        <p:txBody>
          <a:bodyPr vert="eaVert"/>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06A4B704-FF74-490A-B781-024C3CAF8D1A}"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2CCEC051-F006-4227-9448-64621637B7CC}" type="slidenum">
              <a:t>‹Nº›</a:t>
            </a:fld>
            <a:endParaRPr lang="es-MX"/>
          </a:p>
        </p:txBody>
      </p:sp>
    </p:spTree>
    <p:extLst>
      <p:ext uri="{BB962C8B-B14F-4D97-AF65-F5344CB8AC3E}">
        <p14:creationId xmlns:p14="http://schemas.microsoft.com/office/powerpoint/2010/main" val="31117654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txBox="1">
            <a:spLocks noGrp="1"/>
          </p:cNvSpPr>
          <p:nvPr>
            <p:ph type="ctrTitle"/>
          </p:nvPr>
        </p:nvSpPr>
        <p:spPr>
          <a:xfrm>
            <a:off x="1524003" y="1122361"/>
            <a:ext cx="9144000" cy="2387598"/>
          </a:xfrm>
        </p:spPr>
        <p:txBody>
          <a:bodyPr anchor="b" anchorCtr="1"/>
          <a:lstStyle>
            <a:lvl1pPr algn="ctr">
              <a:defRPr lang="es-ES" sz="6000"/>
            </a:lvl1pPr>
          </a:lstStyle>
          <a:p>
            <a:pPr lvl="0"/>
            <a:r>
              <a:rPr lang="es-ES"/>
              <a:t>Haga clic para modificar el estilo de título del patrón</a:t>
            </a:r>
            <a:endParaRPr lang="es-SV"/>
          </a:p>
        </p:txBody>
      </p:sp>
      <p:sp>
        <p:nvSpPr>
          <p:cNvPr id="3" name="Subtítulo 2"/>
          <p:cNvSpPr txBox="1">
            <a:spLocks noGrp="1"/>
          </p:cNvSpPr>
          <p:nvPr>
            <p:ph type="subTitle" idx="1"/>
          </p:nvPr>
        </p:nvSpPr>
        <p:spPr>
          <a:xfrm>
            <a:off x="1524003" y="3602041"/>
            <a:ext cx="9144000" cy="1655758"/>
          </a:xfrm>
        </p:spPr>
        <p:txBody>
          <a:bodyPr anchorCtr="1"/>
          <a:lstStyle>
            <a:lvl1pPr algn="ctr">
              <a:buNone/>
              <a:defRPr lang="es-ES" sz="2400"/>
            </a:lvl1pPr>
          </a:lstStyle>
          <a:p>
            <a:pPr lvl="0"/>
            <a:r>
              <a:rPr lang="es-ES"/>
              <a:t>Haga clic para modificar el estilo de subtítulo del patrón</a:t>
            </a:r>
            <a:endParaRPr lang="es-SV"/>
          </a:p>
        </p:txBody>
      </p:sp>
      <p:sp>
        <p:nvSpPr>
          <p:cNvPr id="4" name="Marcador de fecha 3"/>
          <p:cNvSpPr txBox="1">
            <a:spLocks noGrp="1"/>
          </p:cNvSpPr>
          <p:nvPr>
            <p:ph type="dt" sz="half" idx="7"/>
          </p:nvPr>
        </p:nvSpPr>
        <p:spPr/>
        <p:txBody>
          <a:bodyPr/>
          <a:lstStyle>
            <a:lvl1pPr>
              <a:defRPr/>
            </a:lvl1pPr>
          </a:lstStyle>
          <a:p>
            <a:pPr lvl="0"/>
            <a:fld id="{EC25E57C-E326-473C-AF65-F3BABDCBDB12}"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DC40CE35-B6FA-47B7-8739-727ADDF3099E}" type="slidenum">
              <a:t>‹Nº›</a:t>
            </a:fld>
            <a:endParaRPr lang="es-MX"/>
          </a:p>
        </p:txBody>
      </p:sp>
    </p:spTree>
    <p:extLst>
      <p:ext uri="{BB962C8B-B14F-4D97-AF65-F5344CB8AC3E}">
        <p14:creationId xmlns:p14="http://schemas.microsoft.com/office/powerpoint/2010/main" val="523329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01A4A520-D6BC-4A4E-BFB4-779B59850688}"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FC9416AB-6C9C-4801-819D-A99DC5EF21C9}" type="slidenum">
              <a:t>‹Nº›</a:t>
            </a:fld>
            <a:endParaRPr lang="es-MX"/>
          </a:p>
        </p:txBody>
      </p:sp>
    </p:spTree>
    <p:extLst>
      <p:ext uri="{BB962C8B-B14F-4D97-AF65-F5344CB8AC3E}">
        <p14:creationId xmlns:p14="http://schemas.microsoft.com/office/powerpoint/2010/main" val="3350190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1847" y="1709735"/>
            <a:ext cx="10515600" cy="2852735"/>
          </a:xfrm>
        </p:spPr>
        <p:txBody>
          <a:bodyPr anchor="b"/>
          <a:lstStyle>
            <a:lvl1pPr>
              <a:defRPr lang="es-ES" sz="6000"/>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1847" y="4589465"/>
            <a:ext cx="10515600" cy="1500182"/>
          </a:xfrm>
        </p:spPr>
        <p:txBody>
          <a:bodyPr/>
          <a:lstStyle>
            <a:lvl1pPr>
              <a:buNone/>
              <a:defRPr lang="es-ES" sz="2400">
                <a:solidFill>
                  <a:srgbClr val="898989"/>
                </a:solidFill>
              </a:defRPr>
            </a:lvl1pPr>
          </a:lstStyle>
          <a:p>
            <a:pPr lvl="0"/>
            <a:r>
              <a:rPr lang="es-ES"/>
              <a:t>Haga clic para modificar el estilo de texto del patrón</a:t>
            </a:r>
          </a:p>
        </p:txBody>
      </p:sp>
      <p:sp>
        <p:nvSpPr>
          <p:cNvPr id="4" name="Marcador de fecha 3"/>
          <p:cNvSpPr txBox="1">
            <a:spLocks noGrp="1"/>
          </p:cNvSpPr>
          <p:nvPr>
            <p:ph type="dt" sz="half" idx="7"/>
          </p:nvPr>
        </p:nvSpPr>
        <p:spPr/>
        <p:txBody>
          <a:bodyPr/>
          <a:lstStyle>
            <a:lvl1pPr>
              <a:defRPr/>
            </a:lvl1pPr>
          </a:lstStyle>
          <a:p>
            <a:pPr lvl="0"/>
            <a:fld id="{A14FE5C2-046E-41BA-A1A2-1B78B6CC2A5A}"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B256A78E-8A8D-4E15-90D7-E193605FB43A}" type="slidenum">
              <a:t>‹Nº›</a:t>
            </a:fld>
            <a:endParaRPr lang="es-MX"/>
          </a:p>
        </p:txBody>
      </p:sp>
    </p:spTree>
    <p:extLst>
      <p:ext uri="{BB962C8B-B14F-4D97-AF65-F5344CB8AC3E}">
        <p14:creationId xmlns:p14="http://schemas.microsoft.com/office/powerpoint/2010/main" val="1576506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838203" y="1825627"/>
            <a:ext cx="5181603" cy="4351336"/>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txBox="1">
            <a:spLocks noGrp="1"/>
          </p:cNvSpPr>
          <p:nvPr>
            <p:ph idx="2"/>
          </p:nvPr>
        </p:nvSpPr>
        <p:spPr>
          <a:xfrm>
            <a:off x="6172200" y="1825627"/>
            <a:ext cx="5181603" cy="4351336"/>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txBox="1">
            <a:spLocks noGrp="1"/>
          </p:cNvSpPr>
          <p:nvPr>
            <p:ph type="dt" sz="half" idx="7"/>
          </p:nvPr>
        </p:nvSpPr>
        <p:spPr/>
        <p:txBody>
          <a:bodyPr/>
          <a:lstStyle>
            <a:lvl1pPr>
              <a:defRPr/>
            </a:lvl1pPr>
          </a:lstStyle>
          <a:p>
            <a:pPr lvl="0"/>
            <a:fld id="{E0CB2B6D-6343-40C1-AA8A-757EAA2BFB4C}" type="datetime1">
              <a:rPr lang="es-MX"/>
              <a:pPr lvl="0"/>
              <a:t>30/01/2023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C96ED74E-1C06-4704-BF93-92BCFD9B9BBA}" type="slidenum">
              <a:t>‹Nº›</a:t>
            </a:fld>
            <a:endParaRPr lang="es-MX"/>
          </a:p>
        </p:txBody>
      </p:sp>
    </p:spTree>
    <p:extLst>
      <p:ext uri="{BB962C8B-B14F-4D97-AF65-F5344CB8AC3E}">
        <p14:creationId xmlns:p14="http://schemas.microsoft.com/office/powerpoint/2010/main" val="1242906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365129"/>
            <a:ext cx="10515600" cy="1325559"/>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9784" y="1681160"/>
            <a:ext cx="5157782" cy="823910"/>
          </a:xfrm>
        </p:spPr>
        <p:txBody>
          <a:bodyPr anchor="b"/>
          <a:lstStyle>
            <a:lvl1pPr>
              <a:buNone/>
              <a:defRPr lang="es-ES" sz="2400" b="1"/>
            </a:lvl1pPr>
          </a:lstStyle>
          <a:p>
            <a:pPr lvl="0"/>
            <a:r>
              <a:rPr lang="es-ES"/>
              <a:t>Haga clic para modificar el estilo de texto del patrón</a:t>
            </a:r>
          </a:p>
        </p:txBody>
      </p:sp>
      <p:sp>
        <p:nvSpPr>
          <p:cNvPr id="4" name="Marcador de contenido 3"/>
          <p:cNvSpPr txBox="1">
            <a:spLocks noGrp="1"/>
          </p:cNvSpPr>
          <p:nvPr>
            <p:ph idx="2"/>
          </p:nvPr>
        </p:nvSpPr>
        <p:spPr>
          <a:xfrm>
            <a:off x="839784" y="2505071"/>
            <a:ext cx="5157782" cy="3684583"/>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txBox="1">
            <a:spLocks noGrp="1"/>
          </p:cNvSpPr>
          <p:nvPr>
            <p:ph type="body" idx="3"/>
          </p:nvPr>
        </p:nvSpPr>
        <p:spPr>
          <a:xfrm>
            <a:off x="6172200" y="1681160"/>
            <a:ext cx="5183184" cy="823910"/>
          </a:xfrm>
        </p:spPr>
        <p:txBody>
          <a:bodyPr anchor="b"/>
          <a:lstStyle>
            <a:lvl1pPr>
              <a:buNone/>
              <a:defRPr lang="es-ES" sz="2400" b="1"/>
            </a:lvl1pPr>
          </a:lstStyle>
          <a:p>
            <a:pPr lvl="0"/>
            <a:r>
              <a:rPr lang="es-ES"/>
              <a:t>Haga clic para modificar el estilo de texto del patrón</a:t>
            </a:r>
          </a:p>
        </p:txBody>
      </p:sp>
      <p:sp>
        <p:nvSpPr>
          <p:cNvPr id="6" name="Marcador de contenido 5"/>
          <p:cNvSpPr txBox="1">
            <a:spLocks noGrp="1"/>
          </p:cNvSpPr>
          <p:nvPr>
            <p:ph idx="4"/>
          </p:nvPr>
        </p:nvSpPr>
        <p:spPr>
          <a:xfrm>
            <a:off x="6172200" y="2505071"/>
            <a:ext cx="5183184" cy="3684583"/>
          </a:xfrm>
        </p:spPr>
        <p:txBody>
          <a:bodyPr/>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txBox="1">
            <a:spLocks noGrp="1"/>
          </p:cNvSpPr>
          <p:nvPr>
            <p:ph type="dt" sz="half" idx="7"/>
          </p:nvPr>
        </p:nvSpPr>
        <p:spPr/>
        <p:txBody>
          <a:bodyPr/>
          <a:lstStyle>
            <a:lvl1pPr>
              <a:defRPr/>
            </a:lvl1pPr>
          </a:lstStyle>
          <a:p>
            <a:pPr lvl="0"/>
            <a:fld id="{93C2E1E6-CCCD-499A-9092-38493F918C0C}" type="datetime1">
              <a:rPr lang="es-MX"/>
              <a:pPr lvl="0"/>
              <a:t>30/01/2023</a:t>
            </a:fld>
            <a:endParaRPr lang="es-MX"/>
          </a:p>
        </p:txBody>
      </p:sp>
      <p:sp>
        <p:nvSpPr>
          <p:cNvPr id="8" name="Marcador de pie de página 7"/>
          <p:cNvSpPr txBox="1">
            <a:spLocks noGrp="1"/>
          </p:cNvSpPr>
          <p:nvPr>
            <p:ph type="ftr" sz="quarter" idx="9"/>
          </p:nvPr>
        </p:nvSpPr>
        <p:spPr/>
        <p:txBody>
          <a:bodyPr/>
          <a:lstStyle>
            <a:lvl1pPr>
              <a:defRPr/>
            </a:lvl1pPr>
          </a:lstStyle>
          <a:p>
            <a:pPr lvl="0"/>
            <a:endParaRPr lang="es-MX"/>
          </a:p>
        </p:txBody>
      </p:sp>
      <p:sp>
        <p:nvSpPr>
          <p:cNvPr id="9" name="Marcador de número de diapositiva 8"/>
          <p:cNvSpPr txBox="1">
            <a:spLocks noGrp="1"/>
          </p:cNvSpPr>
          <p:nvPr>
            <p:ph type="sldNum" sz="quarter" idx="8"/>
          </p:nvPr>
        </p:nvSpPr>
        <p:spPr/>
        <p:txBody>
          <a:bodyPr/>
          <a:lstStyle>
            <a:lvl1pPr>
              <a:defRPr/>
            </a:lvl1pPr>
          </a:lstStyle>
          <a:p>
            <a:pPr lvl="0"/>
            <a:fld id="{2BD8C2BA-5172-4D77-9019-9AD987A74930}" type="slidenum">
              <a:t>‹Nº›</a:t>
            </a:fld>
            <a:endParaRPr lang="es-MX"/>
          </a:p>
        </p:txBody>
      </p:sp>
    </p:spTree>
    <p:extLst>
      <p:ext uri="{BB962C8B-B14F-4D97-AF65-F5344CB8AC3E}">
        <p14:creationId xmlns:p14="http://schemas.microsoft.com/office/powerpoint/2010/main" val="3529736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fecha 2"/>
          <p:cNvSpPr txBox="1">
            <a:spLocks noGrp="1"/>
          </p:cNvSpPr>
          <p:nvPr>
            <p:ph type="dt" sz="half" idx="7"/>
          </p:nvPr>
        </p:nvSpPr>
        <p:spPr/>
        <p:txBody>
          <a:bodyPr/>
          <a:lstStyle>
            <a:lvl1pPr>
              <a:defRPr/>
            </a:lvl1pPr>
          </a:lstStyle>
          <a:p>
            <a:pPr lvl="0"/>
            <a:fld id="{AA32CDD7-1104-4383-9416-6005EDA627E7}" type="datetime1">
              <a:rPr lang="es-MX"/>
              <a:pPr lvl="0"/>
              <a:t>30/01/2023</a:t>
            </a:fld>
            <a:endParaRPr lang="es-MX"/>
          </a:p>
        </p:txBody>
      </p:sp>
      <p:sp>
        <p:nvSpPr>
          <p:cNvPr id="4" name="Marcador de pie de página 3"/>
          <p:cNvSpPr txBox="1">
            <a:spLocks noGrp="1"/>
          </p:cNvSpPr>
          <p:nvPr>
            <p:ph type="ftr" sz="quarter" idx="9"/>
          </p:nvPr>
        </p:nvSpPr>
        <p:spPr/>
        <p:txBody>
          <a:bodyPr/>
          <a:lstStyle>
            <a:lvl1pPr>
              <a:defRPr/>
            </a:lvl1pPr>
          </a:lstStyle>
          <a:p>
            <a:pPr lvl="0"/>
            <a:endParaRPr lang="es-MX"/>
          </a:p>
        </p:txBody>
      </p:sp>
      <p:sp>
        <p:nvSpPr>
          <p:cNvPr id="5" name="Marcador de número de diapositiva 4"/>
          <p:cNvSpPr txBox="1">
            <a:spLocks noGrp="1"/>
          </p:cNvSpPr>
          <p:nvPr>
            <p:ph type="sldNum" sz="quarter" idx="8"/>
          </p:nvPr>
        </p:nvSpPr>
        <p:spPr/>
        <p:txBody>
          <a:bodyPr/>
          <a:lstStyle>
            <a:lvl1pPr>
              <a:defRPr/>
            </a:lvl1pPr>
          </a:lstStyle>
          <a:p>
            <a:pPr lvl="0"/>
            <a:fld id="{E5F95EFC-1772-44EB-A43C-72E551BDF0FB}" type="slidenum">
              <a:t>‹Nº›</a:t>
            </a:fld>
            <a:endParaRPr lang="es-MX"/>
          </a:p>
        </p:txBody>
      </p:sp>
    </p:spTree>
    <p:extLst>
      <p:ext uri="{BB962C8B-B14F-4D97-AF65-F5344CB8AC3E}">
        <p14:creationId xmlns:p14="http://schemas.microsoft.com/office/powerpoint/2010/main" val="26872548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txBox="1">
            <a:spLocks noGrp="1"/>
          </p:cNvSpPr>
          <p:nvPr>
            <p:ph type="dt" sz="half" idx="7"/>
          </p:nvPr>
        </p:nvSpPr>
        <p:spPr/>
        <p:txBody>
          <a:bodyPr/>
          <a:lstStyle>
            <a:lvl1pPr>
              <a:defRPr/>
            </a:lvl1pPr>
          </a:lstStyle>
          <a:p>
            <a:pPr lvl="0"/>
            <a:fld id="{1639DDFD-BF7D-4FCF-9A26-FC1309C3268C}" type="datetime1">
              <a:rPr lang="es-MX"/>
              <a:pPr lvl="0"/>
              <a:t>30/01/2023</a:t>
            </a:fld>
            <a:endParaRPr lang="es-MX"/>
          </a:p>
        </p:txBody>
      </p:sp>
      <p:sp>
        <p:nvSpPr>
          <p:cNvPr id="3" name="Marcador de pie de página 2"/>
          <p:cNvSpPr txBox="1">
            <a:spLocks noGrp="1"/>
          </p:cNvSpPr>
          <p:nvPr>
            <p:ph type="ftr" sz="quarter" idx="9"/>
          </p:nvPr>
        </p:nvSpPr>
        <p:spPr/>
        <p:txBody>
          <a:bodyPr/>
          <a:lstStyle>
            <a:lvl1pPr>
              <a:defRPr/>
            </a:lvl1pPr>
          </a:lstStyle>
          <a:p>
            <a:pPr lvl="0"/>
            <a:endParaRPr lang="es-MX"/>
          </a:p>
        </p:txBody>
      </p:sp>
      <p:sp>
        <p:nvSpPr>
          <p:cNvPr id="4" name="Marcador de número de diapositiva 3"/>
          <p:cNvSpPr txBox="1">
            <a:spLocks noGrp="1"/>
          </p:cNvSpPr>
          <p:nvPr>
            <p:ph type="sldNum" sz="quarter" idx="8"/>
          </p:nvPr>
        </p:nvSpPr>
        <p:spPr/>
        <p:txBody>
          <a:bodyPr/>
          <a:lstStyle>
            <a:lvl1pPr>
              <a:defRPr/>
            </a:lvl1pPr>
          </a:lstStyle>
          <a:p>
            <a:pPr lvl="0"/>
            <a:fld id="{925A45AA-8BB1-474A-8181-8351716F59C3}" type="slidenum">
              <a:t>‹Nº›</a:t>
            </a:fld>
            <a:endParaRPr lang="es-MX"/>
          </a:p>
        </p:txBody>
      </p:sp>
    </p:spTree>
    <p:extLst>
      <p:ext uri="{BB962C8B-B14F-4D97-AF65-F5344CB8AC3E}">
        <p14:creationId xmlns:p14="http://schemas.microsoft.com/office/powerpoint/2010/main" val="1440916627"/>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nchor="b"/>
          <a:lstStyle>
            <a:lvl1pPr>
              <a:defRPr lang="es-ES" sz="3200"/>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5183184" y="987423"/>
            <a:ext cx="6172200" cy="4873623"/>
          </a:xfrm>
        </p:spPr>
        <p:txBody>
          <a:bodyPr/>
          <a:lstStyle>
            <a:lvl1pPr>
              <a:defRPr lang="es-ES" sz="3200"/>
            </a:lvl1pPr>
            <a:lvl2pPr>
              <a:defRPr lang="es-ES"/>
            </a:lvl2pPr>
            <a:lvl3pPr>
              <a:defRPr lang="es-ES" sz="2400"/>
            </a:lvl3pPr>
            <a:lvl4pPr>
              <a:defRPr lang="es-ES" sz="2000"/>
            </a:lvl4pPr>
            <a:lvl5pPr>
              <a:defRPr lang="es-ES" sz="20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txBox="1">
            <a:spLocks noGrp="1"/>
          </p:cNvSpPr>
          <p:nvPr>
            <p:ph type="body" idx="2"/>
          </p:nvPr>
        </p:nvSpPr>
        <p:spPr>
          <a:xfrm>
            <a:off x="839784" y="2057400"/>
            <a:ext cx="3932240" cy="3811584"/>
          </a:xfrm>
        </p:spPr>
        <p:txBody>
          <a:bodyPr/>
          <a:lstStyle>
            <a:lvl1pPr>
              <a:buNone/>
              <a:defRPr lang="es-ES"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DC442662-80BC-4E5E-BED8-94C352522E94}" type="datetime1">
              <a:rPr lang="es-MX"/>
              <a:pPr lvl="0"/>
              <a:t>30/01/2023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8166ECC0-46F2-4D58-A094-6A1A4814A8EE}" type="slidenum">
              <a:t>‹Nº›</a:t>
            </a:fld>
            <a:endParaRPr lang="es-MX"/>
          </a:p>
        </p:txBody>
      </p:sp>
    </p:spTree>
    <p:extLst>
      <p:ext uri="{BB962C8B-B14F-4D97-AF65-F5344CB8AC3E}">
        <p14:creationId xmlns:p14="http://schemas.microsoft.com/office/powerpoint/2010/main" val="185197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988DD019-5BC7-45B3-AB8F-FB2A1BE29EA0}"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5BF14793-2F83-400A-80C7-6072A70859C8}" type="slidenum">
              <a:t>‹Nº›</a:t>
            </a:fld>
            <a:endParaRPr lang="es-MX"/>
          </a:p>
        </p:txBody>
      </p:sp>
    </p:spTree>
    <p:extLst>
      <p:ext uri="{BB962C8B-B14F-4D97-AF65-F5344CB8AC3E}">
        <p14:creationId xmlns:p14="http://schemas.microsoft.com/office/powerpoint/2010/main" val="36751125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nchor="b"/>
          <a:lstStyle>
            <a:lvl1pPr>
              <a:defRPr lang="es-ES" sz="3200"/>
            </a:lvl1pPr>
          </a:lstStyle>
          <a:p>
            <a:pPr lvl="0"/>
            <a:r>
              <a:rPr lang="es-ES"/>
              <a:t>Haga clic para modificar el estilo de título del patrón</a:t>
            </a:r>
            <a:endParaRPr lang="es-SV"/>
          </a:p>
        </p:txBody>
      </p:sp>
      <p:sp>
        <p:nvSpPr>
          <p:cNvPr id="3" name="Marcador de posición de imagen 2"/>
          <p:cNvSpPr txBox="1">
            <a:spLocks noGrp="1"/>
          </p:cNvSpPr>
          <p:nvPr>
            <p:ph type="pic" idx="1"/>
          </p:nvPr>
        </p:nvSpPr>
        <p:spPr>
          <a:xfrm>
            <a:off x="5183184" y="987423"/>
            <a:ext cx="6172200" cy="4873623"/>
          </a:xfrm>
        </p:spPr>
        <p:txBody>
          <a:bodyPr/>
          <a:lstStyle>
            <a:lvl1pPr>
              <a:buNone/>
              <a:defRPr sz="3200"/>
            </a:lvl1pPr>
          </a:lstStyle>
          <a:p>
            <a:pPr lvl="0"/>
            <a:endParaRPr lang="es-SV"/>
          </a:p>
        </p:txBody>
      </p:sp>
      <p:sp>
        <p:nvSpPr>
          <p:cNvPr id="4" name="Marcador de texto 3"/>
          <p:cNvSpPr txBox="1">
            <a:spLocks noGrp="1"/>
          </p:cNvSpPr>
          <p:nvPr>
            <p:ph type="body" idx="2"/>
          </p:nvPr>
        </p:nvSpPr>
        <p:spPr>
          <a:xfrm>
            <a:off x="839784" y="2057400"/>
            <a:ext cx="3932240" cy="3811584"/>
          </a:xfrm>
        </p:spPr>
        <p:txBody>
          <a:bodyPr/>
          <a:lstStyle>
            <a:lvl1pPr>
              <a:buNone/>
              <a:defRPr lang="es-ES"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1190E93D-07B8-4E31-AAC4-296FF9CBD61B}" type="datetime1">
              <a:rPr lang="es-MX"/>
              <a:pPr lvl="0"/>
              <a:t>30/01/2023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F817E348-F964-428C-82FF-5526A7212C20}" type="slidenum">
              <a:t>‹Nº›</a:t>
            </a:fld>
            <a:endParaRPr lang="es-MX"/>
          </a:p>
        </p:txBody>
      </p:sp>
    </p:spTree>
    <p:extLst>
      <p:ext uri="{BB962C8B-B14F-4D97-AF65-F5344CB8AC3E}">
        <p14:creationId xmlns:p14="http://schemas.microsoft.com/office/powerpoint/2010/main" val="4234809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p:txBody>
          <a:bodyPr vert="eaVert"/>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E6C6E136-2B89-4A41-B2DD-CD338539BCF1}"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86DB744D-C4A1-436C-BED1-8DBC920A6F09}" type="slidenum">
              <a:t>‹Nº›</a:t>
            </a:fld>
            <a:endParaRPr lang="es-MX"/>
          </a:p>
        </p:txBody>
      </p:sp>
    </p:spTree>
    <p:extLst>
      <p:ext uri="{BB962C8B-B14F-4D97-AF65-F5344CB8AC3E}">
        <p14:creationId xmlns:p14="http://schemas.microsoft.com/office/powerpoint/2010/main" val="33793243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txBox="1">
            <a:spLocks noGrp="1"/>
          </p:cNvSpPr>
          <p:nvPr>
            <p:ph type="title" orient="vert"/>
          </p:nvPr>
        </p:nvSpPr>
        <p:spPr>
          <a:xfrm>
            <a:off x="8724903" y="365129"/>
            <a:ext cx="2628899" cy="5811834"/>
          </a:xfrm>
        </p:spPr>
        <p:txBody>
          <a:bodyPr vert="eaVert"/>
          <a:lstStyle>
            <a:lvl1pPr>
              <a:defRPr lang="es-ES"/>
            </a:lvl1pPr>
          </a:lstStyle>
          <a:p>
            <a:pPr lvl="0"/>
            <a:r>
              <a:rPr lang="es-ES"/>
              <a:t>Haga clic para modificar el estilo de título del patrón</a:t>
            </a:r>
            <a:endParaRPr lang="es-SV"/>
          </a:p>
        </p:txBody>
      </p:sp>
      <p:sp>
        <p:nvSpPr>
          <p:cNvPr id="3" name="Marcador de texto vertical 2"/>
          <p:cNvSpPr txBox="1">
            <a:spLocks noGrp="1"/>
          </p:cNvSpPr>
          <p:nvPr>
            <p:ph type="body" orient="vert" idx="1"/>
          </p:nvPr>
        </p:nvSpPr>
        <p:spPr>
          <a:xfrm>
            <a:off x="838203" y="365129"/>
            <a:ext cx="7734296" cy="5811834"/>
          </a:xfrm>
        </p:spPr>
        <p:txBody>
          <a:bodyPr vert="eaVert"/>
          <a:lstStyle>
            <a:lvl1pPr>
              <a:defRPr lang="es-ES"/>
            </a:lvl1pPr>
            <a:lvl2pPr>
              <a:defRPr lang="es-ES"/>
            </a:lvl2pPr>
            <a:lvl3pPr>
              <a:defRPr lang="es-ES"/>
            </a:lvl3pPr>
            <a:lvl4pPr>
              <a:defRPr lang="es-ES"/>
            </a:lvl4pPr>
            <a:lvl5pPr>
              <a:defRPr lang="es-ES"/>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txBox="1">
            <a:spLocks noGrp="1"/>
          </p:cNvSpPr>
          <p:nvPr>
            <p:ph type="dt" sz="half" idx="7"/>
          </p:nvPr>
        </p:nvSpPr>
        <p:spPr/>
        <p:txBody>
          <a:bodyPr/>
          <a:lstStyle>
            <a:lvl1pPr>
              <a:defRPr/>
            </a:lvl1pPr>
          </a:lstStyle>
          <a:p>
            <a:pPr lvl="0"/>
            <a:fld id="{B017974D-1EA1-461C-9C8A-1D344D8E4FB2}"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E51185BB-7DE3-4BB2-B7CE-3378338E25BA}" type="slidenum">
              <a:t>‹Nº›</a:t>
            </a:fld>
            <a:endParaRPr lang="es-MX"/>
          </a:p>
        </p:txBody>
      </p:sp>
    </p:spTree>
    <p:extLst>
      <p:ext uri="{BB962C8B-B14F-4D97-AF65-F5344CB8AC3E}">
        <p14:creationId xmlns:p14="http://schemas.microsoft.com/office/powerpoint/2010/main" val="1806340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1847" y="1709735"/>
            <a:ext cx="10515600" cy="2852735"/>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1847" y="4589465"/>
            <a:ext cx="10515600" cy="1500182"/>
          </a:xfrm>
        </p:spPr>
        <p:txBody>
          <a:bodyPr/>
          <a:lstStyle>
            <a:lvl1pPr>
              <a:defRPr sz="2400">
                <a:solidFill>
                  <a:srgbClr val="898989"/>
                </a:solidFill>
              </a:defRPr>
            </a:lvl1pPr>
          </a:lstStyle>
          <a:p>
            <a:pPr lvl="0"/>
            <a:r>
              <a:rPr lang="es-ES"/>
              <a:t>Haga clic para modificar el estilo de texto del patrón</a:t>
            </a:r>
          </a:p>
        </p:txBody>
      </p:sp>
      <p:sp>
        <p:nvSpPr>
          <p:cNvPr id="4" name="Marcador de fecha 3"/>
          <p:cNvSpPr txBox="1">
            <a:spLocks noGrp="1"/>
          </p:cNvSpPr>
          <p:nvPr>
            <p:ph type="dt" sz="half" idx="7"/>
          </p:nvPr>
        </p:nvSpPr>
        <p:spPr/>
        <p:txBody>
          <a:bodyPr/>
          <a:lstStyle>
            <a:lvl1pPr>
              <a:defRPr/>
            </a:lvl1pPr>
          </a:lstStyle>
          <a:p>
            <a:pPr lvl="0"/>
            <a:fld id="{BBB3E289-108A-4E50-B811-B5129FBE4EB4}" type="datetime1">
              <a:rPr lang="es-MX"/>
              <a:pPr lvl="0"/>
              <a:t>30/01/2023</a:t>
            </a:fld>
            <a:endParaRPr lang="es-MX"/>
          </a:p>
        </p:txBody>
      </p:sp>
      <p:sp>
        <p:nvSpPr>
          <p:cNvPr id="5" name="Marcador de pie de página 4"/>
          <p:cNvSpPr txBox="1">
            <a:spLocks noGrp="1"/>
          </p:cNvSpPr>
          <p:nvPr>
            <p:ph type="ftr" sz="quarter" idx="9"/>
          </p:nvPr>
        </p:nvSpPr>
        <p:spPr/>
        <p:txBody>
          <a:bodyPr/>
          <a:lstStyle>
            <a:lvl1pPr>
              <a:defRPr/>
            </a:lvl1pPr>
          </a:lstStyle>
          <a:p>
            <a:pPr lvl="0"/>
            <a:endParaRPr lang="es-MX"/>
          </a:p>
        </p:txBody>
      </p:sp>
      <p:sp>
        <p:nvSpPr>
          <p:cNvPr id="6" name="Marcador de número de diapositiva 5"/>
          <p:cNvSpPr txBox="1">
            <a:spLocks noGrp="1"/>
          </p:cNvSpPr>
          <p:nvPr>
            <p:ph type="sldNum" sz="quarter" idx="8"/>
          </p:nvPr>
        </p:nvSpPr>
        <p:spPr/>
        <p:txBody>
          <a:bodyPr/>
          <a:lstStyle>
            <a:lvl1pPr>
              <a:defRPr/>
            </a:lvl1pPr>
          </a:lstStyle>
          <a:p>
            <a:pPr lvl="0"/>
            <a:fld id="{44C7DF1C-C214-43E1-8657-9E6D5E85B574}" type="slidenum">
              <a:t>‹Nº›</a:t>
            </a:fld>
            <a:endParaRPr lang="es-MX"/>
          </a:p>
        </p:txBody>
      </p:sp>
    </p:spTree>
    <p:extLst>
      <p:ext uri="{BB962C8B-B14F-4D97-AF65-F5344CB8AC3E}">
        <p14:creationId xmlns:p14="http://schemas.microsoft.com/office/powerpoint/2010/main" val="145537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609603" y="1604964"/>
            <a:ext cx="5410203" cy="4525959"/>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txBox="1">
            <a:spLocks noGrp="1"/>
          </p:cNvSpPr>
          <p:nvPr>
            <p:ph idx="2"/>
          </p:nvPr>
        </p:nvSpPr>
        <p:spPr>
          <a:xfrm>
            <a:off x="6172200" y="1604964"/>
            <a:ext cx="5410203" cy="4525959"/>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txBox="1">
            <a:spLocks noGrp="1"/>
          </p:cNvSpPr>
          <p:nvPr>
            <p:ph type="dt" sz="half" idx="7"/>
          </p:nvPr>
        </p:nvSpPr>
        <p:spPr/>
        <p:txBody>
          <a:bodyPr/>
          <a:lstStyle>
            <a:lvl1pPr>
              <a:defRPr/>
            </a:lvl1pPr>
          </a:lstStyle>
          <a:p>
            <a:pPr lvl="0"/>
            <a:fld id="{29A28C1E-DE3A-48FE-8A90-D8F0EA5D8837}" type="datetime1">
              <a:rPr lang="es-MX"/>
              <a:pPr lvl="0"/>
              <a:t>30/01/2023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2D9FBF75-4C9F-44FA-9B0B-895EA67F705E}" type="slidenum">
              <a:t>‹Nº›</a:t>
            </a:fld>
            <a:endParaRPr lang="es-MX"/>
          </a:p>
        </p:txBody>
      </p:sp>
    </p:spTree>
    <p:extLst>
      <p:ext uri="{BB962C8B-B14F-4D97-AF65-F5344CB8AC3E}">
        <p14:creationId xmlns:p14="http://schemas.microsoft.com/office/powerpoint/2010/main" val="1386391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365129"/>
            <a:ext cx="10515600" cy="1325559"/>
          </a:xfrm>
        </p:spPr>
        <p:txBody>
          <a:bodyPr/>
          <a:lstStyle>
            <a:lvl1pPr>
              <a:defRPr lang="es-ES"/>
            </a:lvl1pPr>
          </a:lstStyle>
          <a:p>
            <a:pPr lvl="0"/>
            <a:r>
              <a:rPr lang="es-ES"/>
              <a:t>Haga clic para modificar el estilo de título del patrón</a:t>
            </a:r>
            <a:endParaRPr lang="es-SV"/>
          </a:p>
        </p:txBody>
      </p:sp>
      <p:sp>
        <p:nvSpPr>
          <p:cNvPr id="3" name="Marcador de texto 2"/>
          <p:cNvSpPr txBox="1">
            <a:spLocks noGrp="1"/>
          </p:cNvSpPr>
          <p:nvPr>
            <p:ph type="body" idx="1"/>
          </p:nvPr>
        </p:nvSpPr>
        <p:spPr>
          <a:xfrm>
            <a:off x="839784" y="1681160"/>
            <a:ext cx="5157782" cy="823910"/>
          </a:xfrm>
        </p:spPr>
        <p:txBody>
          <a:bodyPr anchor="b"/>
          <a:lstStyle>
            <a:lvl1pPr>
              <a:defRPr sz="2400" b="1"/>
            </a:lvl1pPr>
          </a:lstStyle>
          <a:p>
            <a:pPr lvl="0"/>
            <a:r>
              <a:rPr lang="es-ES"/>
              <a:t>Haga clic para modificar el estilo de texto del patrón</a:t>
            </a:r>
          </a:p>
        </p:txBody>
      </p:sp>
      <p:sp>
        <p:nvSpPr>
          <p:cNvPr id="4" name="Marcador de contenido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txBox="1">
            <a:spLocks noGrp="1"/>
          </p:cNvSpPr>
          <p:nvPr>
            <p:ph type="body" idx="3"/>
          </p:nvPr>
        </p:nvSpPr>
        <p:spPr>
          <a:xfrm>
            <a:off x="6172200" y="1681160"/>
            <a:ext cx="5183184" cy="823910"/>
          </a:xfrm>
        </p:spPr>
        <p:txBody>
          <a:bodyPr anchor="b"/>
          <a:lstStyle>
            <a:lvl1pPr>
              <a:defRPr sz="2400" b="1"/>
            </a:lvl1pPr>
          </a:lstStyle>
          <a:p>
            <a:pPr lvl="0"/>
            <a:r>
              <a:rPr lang="es-ES"/>
              <a:t>Haga clic para modificar el estilo de texto del patrón</a:t>
            </a:r>
          </a:p>
        </p:txBody>
      </p:sp>
      <p:sp>
        <p:nvSpPr>
          <p:cNvPr id="6" name="Marcador de contenido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txBox="1">
            <a:spLocks noGrp="1"/>
          </p:cNvSpPr>
          <p:nvPr>
            <p:ph type="dt" sz="half" idx="7"/>
          </p:nvPr>
        </p:nvSpPr>
        <p:spPr/>
        <p:txBody>
          <a:bodyPr/>
          <a:lstStyle>
            <a:lvl1pPr>
              <a:defRPr/>
            </a:lvl1pPr>
          </a:lstStyle>
          <a:p>
            <a:pPr lvl="0"/>
            <a:fld id="{CEB867B4-4581-4437-89CD-BC1FE025F553}" type="datetime1">
              <a:rPr lang="es-MX"/>
              <a:pPr lvl="0"/>
              <a:t>30/01/2023</a:t>
            </a:fld>
            <a:endParaRPr lang="es-MX"/>
          </a:p>
        </p:txBody>
      </p:sp>
      <p:sp>
        <p:nvSpPr>
          <p:cNvPr id="8" name="Marcador de pie de página 7"/>
          <p:cNvSpPr txBox="1">
            <a:spLocks noGrp="1"/>
          </p:cNvSpPr>
          <p:nvPr>
            <p:ph type="ftr" sz="quarter" idx="9"/>
          </p:nvPr>
        </p:nvSpPr>
        <p:spPr/>
        <p:txBody>
          <a:bodyPr/>
          <a:lstStyle>
            <a:lvl1pPr>
              <a:defRPr/>
            </a:lvl1pPr>
          </a:lstStyle>
          <a:p>
            <a:pPr lvl="0"/>
            <a:endParaRPr lang="es-MX"/>
          </a:p>
        </p:txBody>
      </p:sp>
      <p:sp>
        <p:nvSpPr>
          <p:cNvPr id="9" name="Marcador de número de diapositiva 8"/>
          <p:cNvSpPr txBox="1">
            <a:spLocks noGrp="1"/>
          </p:cNvSpPr>
          <p:nvPr>
            <p:ph type="sldNum" sz="quarter" idx="8"/>
          </p:nvPr>
        </p:nvSpPr>
        <p:spPr/>
        <p:txBody>
          <a:bodyPr/>
          <a:lstStyle>
            <a:lvl1pPr>
              <a:defRPr/>
            </a:lvl1pPr>
          </a:lstStyle>
          <a:p>
            <a:pPr lvl="0"/>
            <a:fld id="{617700A3-220D-407C-90E1-4373ACC7D5E2}" type="slidenum">
              <a:t>‹Nº›</a:t>
            </a:fld>
            <a:endParaRPr lang="es-MX"/>
          </a:p>
        </p:txBody>
      </p:sp>
    </p:spTree>
    <p:extLst>
      <p:ext uri="{BB962C8B-B14F-4D97-AF65-F5344CB8AC3E}">
        <p14:creationId xmlns:p14="http://schemas.microsoft.com/office/powerpoint/2010/main" val="3820476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txBox="1">
            <a:spLocks noGrp="1"/>
          </p:cNvSpPr>
          <p:nvPr>
            <p:ph type="title"/>
          </p:nvPr>
        </p:nvSpPr>
        <p:spPr/>
        <p:txBody>
          <a:bodyPr/>
          <a:lstStyle>
            <a:lvl1pPr>
              <a:defRPr lang="es-ES"/>
            </a:lvl1pPr>
          </a:lstStyle>
          <a:p>
            <a:pPr lvl="0"/>
            <a:r>
              <a:rPr lang="es-ES"/>
              <a:t>Haga clic para modificar el estilo de título del patrón</a:t>
            </a:r>
            <a:endParaRPr lang="es-SV"/>
          </a:p>
        </p:txBody>
      </p:sp>
      <p:sp>
        <p:nvSpPr>
          <p:cNvPr id="3" name="Marcador de fecha 2"/>
          <p:cNvSpPr txBox="1">
            <a:spLocks noGrp="1"/>
          </p:cNvSpPr>
          <p:nvPr>
            <p:ph type="dt" sz="half" idx="7"/>
          </p:nvPr>
        </p:nvSpPr>
        <p:spPr/>
        <p:txBody>
          <a:bodyPr/>
          <a:lstStyle>
            <a:lvl1pPr>
              <a:defRPr/>
            </a:lvl1pPr>
          </a:lstStyle>
          <a:p>
            <a:pPr lvl="0"/>
            <a:fld id="{684E60AA-FFC9-415A-905C-08177E4A2AF5}" type="datetime1">
              <a:rPr lang="es-MX"/>
              <a:pPr lvl="0"/>
              <a:t>30/01/2023</a:t>
            </a:fld>
            <a:endParaRPr lang="es-MX"/>
          </a:p>
        </p:txBody>
      </p:sp>
      <p:sp>
        <p:nvSpPr>
          <p:cNvPr id="4" name="Marcador de pie de página 3"/>
          <p:cNvSpPr txBox="1">
            <a:spLocks noGrp="1"/>
          </p:cNvSpPr>
          <p:nvPr>
            <p:ph type="ftr" sz="quarter" idx="9"/>
          </p:nvPr>
        </p:nvSpPr>
        <p:spPr/>
        <p:txBody>
          <a:bodyPr/>
          <a:lstStyle>
            <a:lvl1pPr>
              <a:defRPr/>
            </a:lvl1pPr>
          </a:lstStyle>
          <a:p>
            <a:pPr lvl="0"/>
            <a:endParaRPr lang="es-MX"/>
          </a:p>
        </p:txBody>
      </p:sp>
      <p:sp>
        <p:nvSpPr>
          <p:cNvPr id="5" name="Marcador de número de diapositiva 4"/>
          <p:cNvSpPr txBox="1">
            <a:spLocks noGrp="1"/>
          </p:cNvSpPr>
          <p:nvPr>
            <p:ph type="sldNum" sz="quarter" idx="8"/>
          </p:nvPr>
        </p:nvSpPr>
        <p:spPr/>
        <p:txBody>
          <a:bodyPr/>
          <a:lstStyle>
            <a:lvl1pPr>
              <a:defRPr/>
            </a:lvl1pPr>
          </a:lstStyle>
          <a:p>
            <a:pPr lvl="0"/>
            <a:fld id="{C88309E6-71CE-4A55-9249-CDA8534486E4}" type="slidenum">
              <a:t>‹Nº›</a:t>
            </a:fld>
            <a:endParaRPr lang="es-MX"/>
          </a:p>
        </p:txBody>
      </p:sp>
    </p:spTree>
    <p:extLst>
      <p:ext uri="{BB962C8B-B14F-4D97-AF65-F5344CB8AC3E}">
        <p14:creationId xmlns:p14="http://schemas.microsoft.com/office/powerpoint/2010/main" val="258451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txBox="1">
            <a:spLocks noGrp="1"/>
          </p:cNvSpPr>
          <p:nvPr>
            <p:ph type="dt" sz="half" idx="7"/>
          </p:nvPr>
        </p:nvSpPr>
        <p:spPr/>
        <p:txBody>
          <a:bodyPr/>
          <a:lstStyle>
            <a:lvl1pPr>
              <a:defRPr/>
            </a:lvl1pPr>
          </a:lstStyle>
          <a:p>
            <a:pPr lvl="0"/>
            <a:fld id="{0DD81B05-77E5-4349-9ADA-0765354CE4A6}" type="datetime1">
              <a:rPr lang="es-MX"/>
              <a:pPr lvl="0"/>
              <a:t>30/01/2023</a:t>
            </a:fld>
            <a:endParaRPr lang="es-MX"/>
          </a:p>
        </p:txBody>
      </p:sp>
      <p:sp>
        <p:nvSpPr>
          <p:cNvPr id="3" name="Marcador de pie de página 2"/>
          <p:cNvSpPr txBox="1">
            <a:spLocks noGrp="1"/>
          </p:cNvSpPr>
          <p:nvPr>
            <p:ph type="ftr" sz="quarter" idx="9"/>
          </p:nvPr>
        </p:nvSpPr>
        <p:spPr/>
        <p:txBody>
          <a:bodyPr/>
          <a:lstStyle>
            <a:lvl1pPr>
              <a:defRPr/>
            </a:lvl1pPr>
          </a:lstStyle>
          <a:p>
            <a:pPr lvl="0"/>
            <a:endParaRPr lang="es-MX"/>
          </a:p>
        </p:txBody>
      </p:sp>
      <p:sp>
        <p:nvSpPr>
          <p:cNvPr id="4" name="Marcador de número de diapositiva 3"/>
          <p:cNvSpPr txBox="1">
            <a:spLocks noGrp="1"/>
          </p:cNvSpPr>
          <p:nvPr>
            <p:ph type="sldNum" sz="quarter" idx="8"/>
          </p:nvPr>
        </p:nvSpPr>
        <p:spPr/>
        <p:txBody>
          <a:bodyPr/>
          <a:lstStyle>
            <a:lvl1pPr>
              <a:defRPr/>
            </a:lvl1pPr>
          </a:lstStyle>
          <a:p>
            <a:pPr lvl="0"/>
            <a:fld id="{371491CA-1EA8-4D8C-8080-5D7EF73E75FE}" type="slidenum">
              <a:t>‹Nº›</a:t>
            </a:fld>
            <a:endParaRPr lang="es-MX"/>
          </a:p>
        </p:txBody>
      </p:sp>
    </p:spTree>
    <p:extLst>
      <p:ext uri="{BB962C8B-B14F-4D97-AF65-F5344CB8AC3E}">
        <p14:creationId xmlns:p14="http://schemas.microsoft.com/office/powerpoint/2010/main" val="67443881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lstStyle>
            <a:lvl1pPr>
              <a:defRPr lang="es-ES" sz="3200"/>
            </a:lvl1pPr>
          </a:lstStyle>
          <a:p>
            <a:pPr lvl="0"/>
            <a:r>
              <a:rPr lang="es-ES"/>
              <a:t>Haga clic para modificar el estilo de título del patrón</a:t>
            </a:r>
            <a:endParaRPr lang="es-SV"/>
          </a:p>
        </p:txBody>
      </p:sp>
      <p:sp>
        <p:nvSpPr>
          <p:cNvPr id="3" name="Marcador de contenido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txBox="1">
            <a:spLocks noGrp="1"/>
          </p:cNvSpPr>
          <p:nvPr>
            <p:ph type="body" idx="2"/>
          </p:nvPr>
        </p:nvSpPr>
        <p:spPr>
          <a:xfrm>
            <a:off x="839784" y="2057400"/>
            <a:ext cx="3932240" cy="3811584"/>
          </a:xfrm>
        </p:spPr>
        <p:txBody>
          <a:bodyPr/>
          <a:lstStyle>
            <a:lvl1pPr>
              <a:defRPr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38D89A84-0678-4843-9DEC-BE0AED8F3C76}" type="datetime1">
              <a:rPr lang="es-MX"/>
              <a:pPr lvl="0"/>
              <a:t>30/01/2023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E6A197AA-F018-4B59-9814-A78B006C49A7}" type="slidenum">
              <a:t>‹Nº›</a:t>
            </a:fld>
            <a:endParaRPr lang="es-MX"/>
          </a:p>
        </p:txBody>
      </p:sp>
    </p:spTree>
    <p:extLst>
      <p:ext uri="{BB962C8B-B14F-4D97-AF65-F5344CB8AC3E}">
        <p14:creationId xmlns:p14="http://schemas.microsoft.com/office/powerpoint/2010/main" val="169015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txBox="1">
            <a:spLocks noGrp="1"/>
          </p:cNvSpPr>
          <p:nvPr>
            <p:ph type="title"/>
          </p:nvPr>
        </p:nvSpPr>
        <p:spPr>
          <a:xfrm>
            <a:off x="839784" y="457200"/>
            <a:ext cx="3932240" cy="1600200"/>
          </a:xfrm>
        </p:spPr>
        <p:txBody>
          <a:bodyPr/>
          <a:lstStyle>
            <a:lvl1pPr>
              <a:defRPr lang="es-ES" sz="3200"/>
            </a:lvl1pPr>
          </a:lstStyle>
          <a:p>
            <a:pPr lvl="0"/>
            <a:r>
              <a:rPr lang="es-ES"/>
              <a:t>Haga clic para modificar el estilo de título del patrón</a:t>
            </a:r>
            <a:endParaRPr lang="es-SV"/>
          </a:p>
        </p:txBody>
      </p:sp>
      <p:sp>
        <p:nvSpPr>
          <p:cNvPr id="3" name="Marcador de posición de imagen 2"/>
          <p:cNvSpPr txBox="1">
            <a:spLocks noGrp="1"/>
          </p:cNvSpPr>
          <p:nvPr>
            <p:ph type="pic" idx="1"/>
          </p:nvPr>
        </p:nvSpPr>
        <p:spPr>
          <a:xfrm>
            <a:off x="5183184" y="987423"/>
            <a:ext cx="6172200" cy="4873623"/>
          </a:xfrm>
        </p:spPr>
        <p:txBody>
          <a:bodyPr/>
          <a:lstStyle>
            <a:lvl1pPr>
              <a:defRPr lang="es-SV" sz="3200"/>
            </a:lvl1pPr>
          </a:lstStyle>
          <a:p>
            <a:pPr lvl="0"/>
            <a:endParaRPr lang="es-SV"/>
          </a:p>
        </p:txBody>
      </p:sp>
      <p:sp>
        <p:nvSpPr>
          <p:cNvPr id="4" name="Marcador de texto 3"/>
          <p:cNvSpPr txBox="1">
            <a:spLocks noGrp="1"/>
          </p:cNvSpPr>
          <p:nvPr>
            <p:ph type="body" idx="2"/>
          </p:nvPr>
        </p:nvSpPr>
        <p:spPr>
          <a:xfrm>
            <a:off x="839784" y="2057400"/>
            <a:ext cx="3932240" cy="3811584"/>
          </a:xfrm>
        </p:spPr>
        <p:txBody>
          <a:bodyPr/>
          <a:lstStyle>
            <a:lvl1pPr>
              <a:defRPr sz="1600"/>
            </a:lvl1pPr>
          </a:lstStyle>
          <a:p>
            <a:pPr lvl="0"/>
            <a:r>
              <a:rPr lang="es-ES"/>
              <a:t>Haga clic para modificar el estilo de texto del patrón</a:t>
            </a:r>
          </a:p>
        </p:txBody>
      </p:sp>
      <p:sp>
        <p:nvSpPr>
          <p:cNvPr id="5" name="Marcador de fecha 4"/>
          <p:cNvSpPr txBox="1">
            <a:spLocks noGrp="1"/>
          </p:cNvSpPr>
          <p:nvPr>
            <p:ph type="dt" sz="half" idx="7"/>
          </p:nvPr>
        </p:nvSpPr>
        <p:spPr/>
        <p:txBody>
          <a:bodyPr/>
          <a:lstStyle>
            <a:lvl1pPr>
              <a:defRPr/>
            </a:lvl1pPr>
          </a:lstStyle>
          <a:p>
            <a:pPr lvl="0"/>
            <a:fld id="{EF13580F-B85F-4B86-B40F-C316F6D147DE}" type="datetime1">
              <a:rPr lang="es-MX"/>
              <a:pPr lvl="0"/>
              <a:t>30/01/2023</a:t>
            </a:fld>
            <a:endParaRPr lang="es-MX"/>
          </a:p>
        </p:txBody>
      </p:sp>
      <p:sp>
        <p:nvSpPr>
          <p:cNvPr id="6" name="Marcador de pie de página 5"/>
          <p:cNvSpPr txBox="1">
            <a:spLocks noGrp="1"/>
          </p:cNvSpPr>
          <p:nvPr>
            <p:ph type="ftr" sz="quarter" idx="9"/>
          </p:nvPr>
        </p:nvSpPr>
        <p:spPr/>
        <p:txBody>
          <a:bodyPr/>
          <a:lstStyle>
            <a:lvl1pPr>
              <a:defRPr/>
            </a:lvl1pPr>
          </a:lstStyle>
          <a:p>
            <a:pPr lvl="0"/>
            <a:endParaRPr lang="es-MX"/>
          </a:p>
        </p:txBody>
      </p:sp>
      <p:sp>
        <p:nvSpPr>
          <p:cNvPr id="7" name="Marcador de número de diapositiva 6"/>
          <p:cNvSpPr txBox="1">
            <a:spLocks noGrp="1"/>
          </p:cNvSpPr>
          <p:nvPr>
            <p:ph type="sldNum" sz="quarter" idx="8"/>
          </p:nvPr>
        </p:nvSpPr>
        <p:spPr/>
        <p:txBody>
          <a:bodyPr/>
          <a:lstStyle>
            <a:lvl1pPr>
              <a:defRPr/>
            </a:lvl1pPr>
          </a:lstStyle>
          <a:p>
            <a:pPr lvl="0"/>
            <a:fld id="{7F99D771-3197-4515-864C-9500BCCB5B1F}" type="slidenum">
              <a:t>‹Nº›</a:t>
            </a:fld>
            <a:endParaRPr lang="es-MX"/>
          </a:p>
        </p:txBody>
      </p:sp>
    </p:spTree>
    <p:extLst>
      <p:ext uri="{BB962C8B-B14F-4D97-AF65-F5344CB8AC3E}">
        <p14:creationId xmlns:p14="http://schemas.microsoft.com/office/powerpoint/2010/main" val="2312772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1"/>
          <p:cNvSpPr txBox="1">
            <a:spLocks noGrp="1"/>
          </p:cNvSpPr>
          <p:nvPr>
            <p:ph type="title"/>
          </p:nvPr>
        </p:nvSpPr>
        <p:spPr>
          <a:xfrm>
            <a:off x="1523884" y="1122480"/>
            <a:ext cx="9143643" cy="2387160"/>
          </a:xfrm>
          <a:prstGeom prst="rect">
            <a:avLst/>
          </a:prstGeom>
          <a:noFill/>
          <a:ln>
            <a:noFill/>
          </a:ln>
        </p:spPr>
        <p:txBody>
          <a:bodyPr vert="horz" wrap="square" lIns="90004" tIns="44997" rIns="90004" bIns="44997" anchor="b" anchorCtr="0" compatLnSpc="1"/>
          <a:lstStyle/>
          <a:p>
            <a:pPr lvl="0"/>
            <a:r>
              <a:rPr lang="es-SV"/>
              <a:t>Pulse para editar el formato del texto de títuloHaga clic para modificar el estilo de título del patrón</a:t>
            </a:r>
          </a:p>
        </p:txBody>
      </p:sp>
      <p:sp>
        <p:nvSpPr>
          <p:cNvPr id="3" name="Marcador de fecha 3"/>
          <p:cNvSpPr txBox="1">
            <a:spLocks noGrp="1"/>
          </p:cNvSpPr>
          <p:nvPr>
            <p:ph type="dt" sz="half" idx="2"/>
          </p:nvPr>
        </p:nvSpPr>
        <p:spPr>
          <a:xfrm>
            <a:off x="8380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4087A09D-737D-462F-8629-D74E49F63A1C}" type="datetime1">
              <a:rPr lang="es-MX"/>
              <a:pPr lvl="0"/>
              <a:t>30/01/2023</a:t>
            </a:fld>
            <a:endParaRPr lang="es-MX"/>
          </a:p>
        </p:txBody>
      </p:sp>
      <p:sp>
        <p:nvSpPr>
          <p:cNvPr id="4" name="Marcador de pie de página 4"/>
          <p:cNvSpPr txBox="1">
            <a:spLocks noGrp="1"/>
          </p:cNvSpPr>
          <p:nvPr>
            <p:ph type="ftr" sz="quarter" idx="3"/>
          </p:nvPr>
        </p:nvSpPr>
        <p:spPr>
          <a:xfrm>
            <a:off x="4038475" y="6356515"/>
            <a:ext cx="41144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0">
              <a:lnSpc>
                <a:spcPct val="100000"/>
              </a:lnSpc>
              <a:spcBef>
                <a:spcPts val="0"/>
              </a:spcBef>
              <a:spcAft>
                <a:spcPts val="0"/>
              </a:spcAft>
              <a:buNone/>
              <a:tabLst/>
              <a:defRPr lang="es-MX"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5" name="Marcador de número de diapositiva 5"/>
          <p:cNvSpPr txBox="1">
            <a:spLocks noGrp="1"/>
          </p:cNvSpPr>
          <p:nvPr>
            <p:ph type="sldNum" sz="quarter" idx="4"/>
          </p:nvPr>
        </p:nvSpPr>
        <p:spPr>
          <a:xfrm>
            <a:off x="86104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47DFC27C-F26B-484B-9A45-B593344C4169}" type="slidenum">
              <a:t>‹Nº›</a:t>
            </a:fld>
            <a:endParaRPr lang="es-MX"/>
          </a:p>
        </p:txBody>
      </p:sp>
      <p:sp>
        <p:nvSpPr>
          <p:cNvPr id="6" name="Marcador de texto 5"/>
          <p:cNvSpPr txBox="1">
            <a:spLocks noGrp="1"/>
          </p:cNvSpPr>
          <p:nvPr>
            <p:ph type="body" idx="1"/>
          </p:nvPr>
        </p:nvSpPr>
        <p:spPr>
          <a:xfrm>
            <a:off x="609484" y="1604515"/>
            <a:ext cx="10972443" cy="4525923"/>
          </a:xfrm>
          <a:prstGeom prst="rect">
            <a:avLst/>
          </a:prstGeom>
          <a:noFill/>
          <a:ln>
            <a:noFill/>
          </a:ln>
        </p:spPr>
        <p:txBody>
          <a:bodyPr vert="horz" wrap="square" lIns="0" tIns="0" rIns="0" bIns="0" anchor="t" anchorCtr="0" compatLnSpc="1"/>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s-SV" sz="6000" b="0" i="0" u="none" strike="noStrike" kern="1200" cap="none" spc="0" baseline="0">
          <a:solidFill>
            <a:srgbClr val="000000"/>
          </a:solidFill>
          <a:uFillTx/>
          <a:latin typeface="Calibri Light"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None/>
        <a:tabLst/>
        <a:defRPr lang="es-ES" sz="2800" b="0" i="0" u="none" strike="noStrike" kern="1200" cap="none" spc="0" baseline="0">
          <a:solidFill>
            <a:srgbClr val="000000"/>
          </a:solidFill>
          <a:uFillTx/>
          <a:latin typeface="Calibri" pitchFamily="18"/>
          <a:ea typeface="Microsoft YaHei" pitchFamily="2"/>
          <a:cs typeface="Ari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s-E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s-E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s-ES" sz="1800" b="0" i="0" u="none" strike="noStrike" kern="1200" cap="none" spc="0" baseline="0">
          <a:solidFill>
            <a:srgbClr val="000000"/>
          </a:solidFill>
          <a:uFillTx/>
          <a:latin typeface="Calibri"/>
        </a:defRPr>
      </a:lvl5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1"/>
          <p:cNvSpPr txBox="1">
            <a:spLocks noGrp="1"/>
          </p:cNvSpPr>
          <p:nvPr>
            <p:ph type="title"/>
          </p:nvPr>
        </p:nvSpPr>
        <p:spPr>
          <a:xfrm>
            <a:off x="838084" y="365037"/>
            <a:ext cx="10515243" cy="1325157"/>
          </a:xfrm>
          <a:prstGeom prst="rect">
            <a:avLst/>
          </a:prstGeom>
          <a:noFill/>
          <a:ln>
            <a:noFill/>
          </a:ln>
        </p:spPr>
        <p:txBody>
          <a:bodyPr vert="horz" wrap="square" lIns="90004" tIns="44997" rIns="90004" bIns="44997" anchor="t" anchorCtr="0" compatLnSpc="1"/>
          <a:lstStyle/>
          <a:p>
            <a:pPr lvl="0"/>
            <a:r>
              <a:rPr lang="es-SV"/>
              <a:t>Pulse para editar el formato del texto de títuloHaga clic para modificar el estilo de título del patrón</a:t>
            </a:r>
          </a:p>
        </p:txBody>
      </p:sp>
      <p:sp>
        <p:nvSpPr>
          <p:cNvPr id="3" name="Marcador de contenido 2"/>
          <p:cNvSpPr txBox="1">
            <a:spLocks noGrp="1"/>
          </p:cNvSpPr>
          <p:nvPr>
            <p:ph type="body" idx="1"/>
          </p:nvPr>
        </p:nvSpPr>
        <p:spPr>
          <a:xfrm>
            <a:off x="838084" y="1825563"/>
            <a:ext cx="10515243" cy="4350962"/>
          </a:xfrm>
          <a:prstGeom prst="rect">
            <a:avLst/>
          </a:prstGeom>
          <a:noFill/>
          <a:ln>
            <a:noFill/>
          </a:ln>
        </p:spPr>
        <p:txBody>
          <a:bodyPr vert="horz" wrap="square" lIns="90004" tIns="44997" rIns="90004" bIns="44997" anchor="t" anchorCtr="0" compatLnSpc="1"/>
          <a:lstStyle/>
          <a:p>
            <a:pPr lvl="0"/>
            <a:r>
              <a:rPr lang="es-SV"/>
              <a:t>Pulse para editar los formatos del texto del esquema</a:t>
            </a:r>
          </a:p>
          <a:p>
            <a:pPr lvl="1"/>
            <a:r>
              <a:rPr lang="es-SV"/>
              <a:t>Segundo nivel del esquema</a:t>
            </a:r>
          </a:p>
          <a:p>
            <a:pPr lvl="2"/>
            <a:r>
              <a:rPr lang="es-SV"/>
              <a:t>Tercer nivel del esquema</a:t>
            </a:r>
          </a:p>
          <a:p>
            <a:pPr lvl="3"/>
            <a:r>
              <a:rPr lang="es-SV"/>
              <a:t>Cuarto nivel del esquema</a:t>
            </a:r>
          </a:p>
          <a:p>
            <a:pPr lvl="4"/>
            <a:r>
              <a:rPr lang="es-SV"/>
              <a:t>Quinto nivel del esquema</a:t>
            </a:r>
          </a:p>
          <a:p>
            <a:pPr lvl="5"/>
            <a:r>
              <a:rPr lang="es-SV"/>
              <a:t>Sexto nivel del esquema</a:t>
            </a:r>
          </a:p>
          <a:p>
            <a:pPr lvl="6"/>
            <a:r>
              <a:rPr lang="es-SV"/>
              <a:t>Séptimo nivel del esquema</a:t>
            </a:r>
          </a:p>
          <a:p>
            <a:pPr lvl="7"/>
            <a:r>
              <a:rPr lang="es-SV"/>
              <a:t>Octavo nivel del esquema</a:t>
            </a:r>
          </a:p>
          <a:p>
            <a:pPr lvl="0"/>
            <a:r>
              <a:rPr lang="es-SV"/>
              <a:t>Noveno nivel del esquemaHaga clic para modificar el estilo de texto del patrón</a:t>
            </a:r>
          </a:p>
          <a:p>
            <a:pPr lvl="1"/>
            <a:r>
              <a:rPr lang="es-SV"/>
              <a:t>Segundo nivel</a:t>
            </a:r>
          </a:p>
          <a:p>
            <a:pPr lvl="2"/>
            <a:r>
              <a:rPr lang="es-SV"/>
              <a:t>Tercer nivel</a:t>
            </a:r>
          </a:p>
          <a:p>
            <a:pPr lvl="3"/>
            <a:r>
              <a:rPr lang="es-SV"/>
              <a:t>Cuarto nivel</a:t>
            </a:r>
          </a:p>
          <a:p>
            <a:pPr lvl="4"/>
            <a:r>
              <a:rPr lang="es-SV"/>
              <a:t>Quinto nivel</a:t>
            </a:r>
          </a:p>
        </p:txBody>
      </p:sp>
      <p:sp>
        <p:nvSpPr>
          <p:cNvPr id="4" name="Marcador de fecha 3"/>
          <p:cNvSpPr txBox="1">
            <a:spLocks noGrp="1"/>
          </p:cNvSpPr>
          <p:nvPr>
            <p:ph type="dt" sz="half" idx="2"/>
          </p:nvPr>
        </p:nvSpPr>
        <p:spPr>
          <a:xfrm>
            <a:off x="8380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97F0D75B-8120-4178-A559-11142A7D7D00}" type="datetime1">
              <a:rPr lang="es-MX"/>
              <a:pPr lvl="0"/>
              <a:t>30/01/2023</a:t>
            </a:fld>
            <a:endParaRPr lang="es-MX"/>
          </a:p>
        </p:txBody>
      </p:sp>
      <p:sp>
        <p:nvSpPr>
          <p:cNvPr id="5" name="Marcador de pie de página 4"/>
          <p:cNvSpPr txBox="1">
            <a:spLocks noGrp="1"/>
          </p:cNvSpPr>
          <p:nvPr>
            <p:ph type="ftr" sz="quarter" idx="3"/>
          </p:nvPr>
        </p:nvSpPr>
        <p:spPr>
          <a:xfrm>
            <a:off x="4038475" y="6356515"/>
            <a:ext cx="41144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0">
              <a:lnSpc>
                <a:spcPct val="100000"/>
              </a:lnSpc>
              <a:spcBef>
                <a:spcPts val="0"/>
              </a:spcBef>
              <a:spcAft>
                <a:spcPts val="0"/>
              </a:spcAft>
              <a:buNone/>
              <a:tabLst/>
              <a:defRPr lang="es-MX"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es-MX"/>
          </a:p>
        </p:txBody>
      </p:sp>
      <p:sp>
        <p:nvSpPr>
          <p:cNvPr id="6" name="Marcador de número de diapositiva 5"/>
          <p:cNvSpPr txBox="1">
            <a:spLocks noGrp="1"/>
          </p:cNvSpPr>
          <p:nvPr>
            <p:ph type="sldNum" sz="quarter" idx="4"/>
          </p:nvPr>
        </p:nvSpPr>
        <p:spPr>
          <a:xfrm>
            <a:off x="8610484" y="6356515"/>
            <a:ext cx="2742843" cy="364681"/>
          </a:xfrm>
          <a:prstGeom prst="rect">
            <a:avLst/>
          </a:prstGeom>
          <a:noFill/>
          <a:ln>
            <a:noFill/>
          </a:ln>
        </p:spPr>
        <p:txBody>
          <a:bodyPr vert="horz" wrap="square" lIns="90004" tIns="44997" rIns="90004" bIns="44997" anchor="t" anchorCtr="0" compatLnSpc="1"/>
          <a:lstStyle>
            <a:lvl1pPr marL="0" marR="0" lvl="0" indent="0" algn="l" defTabSz="914400" rtl="0" fontAlgn="auto" hangingPunct="1">
              <a:lnSpc>
                <a:spcPct val="100000"/>
              </a:lnSpc>
              <a:spcBef>
                <a:spcPts val="0"/>
              </a:spcBef>
              <a:spcAft>
                <a:spcPts val="0"/>
              </a:spcAft>
              <a:buNone/>
              <a:tabLst/>
              <a:defRPr lang="es-MX" sz="1800" b="0" i="0" u="none" strike="noStrike" kern="1200" cap="none" spc="0" baseline="0">
                <a:solidFill>
                  <a:srgbClr val="000000"/>
                </a:solidFill>
                <a:uFillTx/>
                <a:latin typeface="Calibri" pitchFamily="18"/>
                <a:ea typeface="Lucida Sans Unicode" pitchFamily="2"/>
                <a:cs typeface="Tahoma" pitchFamily="2"/>
              </a:defRPr>
            </a:lvl1pPr>
          </a:lstStyle>
          <a:p>
            <a:pPr lvl="0"/>
            <a:fld id="{B8D6F9DF-B062-4C3B-B859-68572DBCB2D5}" type="slidenum">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1">
        <a:lnSpc>
          <a:spcPct val="90000"/>
        </a:lnSpc>
        <a:spcBef>
          <a:spcPts val="0"/>
        </a:spcBef>
        <a:spcAft>
          <a:spcPts val="0"/>
        </a:spcAft>
        <a:buNone/>
        <a:tabLst/>
        <a:defRPr lang="es-SV" sz="4400" b="0" i="0" u="none" strike="noStrike" kern="1200" cap="none" spc="0" baseline="0">
          <a:solidFill>
            <a:srgbClr val="000000"/>
          </a:solidFill>
          <a:uFillTx/>
          <a:latin typeface="Calibri Light" pitchFamily="18"/>
          <a:ea typeface="Microsoft YaHei" pitchFamily="2"/>
          <a:cs typeface="Arial" pitchFamily="2"/>
        </a:defRPr>
      </a:lvl1pPr>
    </p:titleStyle>
    <p:bodyStyle>
      <a:lvl1pPr marL="0" marR="0" lvl="0"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1pPr>
      <a:lvl2pPr marL="0" marR="0" lvl="1" indent="0" algn="l" defTabSz="914400" rtl="0" fontAlgn="auto" hangingPunct="1">
        <a:lnSpc>
          <a:spcPct val="90000"/>
        </a:lnSpc>
        <a:spcBef>
          <a:spcPts val="0"/>
        </a:spcBef>
        <a:spcAft>
          <a:spcPts val="1415"/>
        </a:spcAft>
        <a:buSzPct val="7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2pPr>
      <a:lvl3pPr marL="0" marR="0" lvl="2"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3pPr>
      <a:lvl4pPr marL="0" marR="0" lvl="3" indent="0" algn="l" defTabSz="914400" rtl="0" fontAlgn="auto" hangingPunct="1">
        <a:lnSpc>
          <a:spcPct val="90000"/>
        </a:lnSpc>
        <a:spcBef>
          <a:spcPts val="0"/>
        </a:spcBef>
        <a:spcAft>
          <a:spcPts val="1415"/>
        </a:spcAft>
        <a:buSzPct val="7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4pPr>
      <a:lvl5pPr marL="0" marR="0" lvl="4"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5pPr>
      <a:lvl6pPr marL="0" marR="0" lvl="5"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6pPr>
      <a:lvl7pPr marL="0" marR="0" lvl="6"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7pPr>
      <a:lvl8pPr marL="0" marR="0" lvl="7"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8pPr>
      <a:lvl9pPr marL="0" marR="0" lvl="0" indent="0" algn="l" defTabSz="914400" rtl="0" fontAlgn="auto" hangingPunct="1">
        <a:lnSpc>
          <a:spcPct val="90000"/>
        </a:lnSpc>
        <a:spcBef>
          <a:spcPts val="0"/>
        </a:spcBef>
        <a:spcAft>
          <a:spcPts val="1415"/>
        </a:spcAft>
        <a:buSzPct val="45000"/>
        <a:buFont typeface="StarSymbol"/>
        <a:buChar char="●"/>
        <a:tabLst/>
        <a:defRPr lang="es-SV" sz="2800" b="0" i="0" u="none" strike="noStrike" kern="1200" cap="none" spc="0" baseline="0">
          <a:solidFill>
            <a:srgbClr val="000000"/>
          </a:solidFill>
          <a:uFillTx/>
          <a:latin typeface="Calibri" pitchFamily="18"/>
          <a:ea typeface="Microsoft YaHei" pitchFamily="2"/>
          <a:cs typeface="Arial" pitchFamily="2"/>
        </a:defRPr>
      </a:lvl9pPr>
    </p:bodyStyle>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26.xml"/><Relationship Id="rId18" Type="http://schemas.openxmlformats.org/officeDocument/2006/relationships/slide" Target="slide25.xml"/><Relationship Id="rId26" Type="http://schemas.openxmlformats.org/officeDocument/2006/relationships/slide" Target="slide16.xml"/><Relationship Id="rId3" Type="http://schemas.openxmlformats.org/officeDocument/2006/relationships/slide" Target="slide2.xml"/><Relationship Id="rId21" Type="http://schemas.openxmlformats.org/officeDocument/2006/relationships/slide" Target="slide17.xml"/><Relationship Id="rId7" Type="http://schemas.openxmlformats.org/officeDocument/2006/relationships/slide" Target="slide7.xml"/><Relationship Id="rId12" Type="http://schemas.openxmlformats.org/officeDocument/2006/relationships/slide" Target="slide15.xml"/><Relationship Id="rId17" Type="http://schemas.openxmlformats.org/officeDocument/2006/relationships/slide" Target="slide24.xml"/><Relationship Id="rId25" Type="http://schemas.openxmlformats.org/officeDocument/2006/relationships/slide" Target="slide14.xml"/><Relationship Id="rId2" Type="http://schemas.openxmlformats.org/officeDocument/2006/relationships/notesSlide" Target="../notesSlides/notesSlide1.xml"/><Relationship Id="rId16" Type="http://schemas.openxmlformats.org/officeDocument/2006/relationships/slide" Target="slide27.xml"/><Relationship Id="rId20" Type="http://schemas.openxmlformats.org/officeDocument/2006/relationships/slide" Target="slide13.xml"/><Relationship Id="rId29" Type="http://schemas.openxmlformats.org/officeDocument/2006/relationships/slide" Target="slide30.xml"/><Relationship Id="rId1" Type="http://schemas.openxmlformats.org/officeDocument/2006/relationships/slideLayout" Target="../slideLayouts/slideLayout7.xml"/><Relationship Id="rId6" Type="http://schemas.openxmlformats.org/officeDocument/2006/relationships/slide" Target="slide19.xml"/><Relationship Id="rId11" Type="http://schemas.openxmlformats.org/officeDocument/2006/relationships/slide" Target="slide11.xml"/><Relationship Id="rId24" Type="http://schemas.openxmlformats.org/officeDocument/2006/relationships/slide" Target="slide20.xml"/><Relationship Id="rId32" Type="http://schemas.openxmlformats.org/officeDocument/2006/relationships/slide" Target="slide3.xml"/><Relationship Id="rId5" Type="http://schemas.openxmlformats.org/officeDocument/2006/relationships/slide" Target="slide5.xml"/><Relationship Id="rId15" Type="http://schemas.openxmlformats.org/officeDocument/2006/relationships/slide" Target="slide22.xml"/><Relationship Id="rId23" Type="http://schemas.openxmlformats.org/officeDocument/2006/relationships/slide" Target="slide9.xml"/><Relationship Id="rId28" Type="http://schemas.openxmlformats.org/officeDocument/2006/relationships/slide" Target="slide29.xml"/><Relationship Id="rId10" Type="http://schemas.openxmlformats.org/officeDocument/2006/relationships/slide" Target="slide10.xml"/><Relationship Id="rId19" Type="http://schemas.openxmlformats.org/officeDocument/2006/relationships/slide" Target="slide23.xml"/><Relationship Id="rId31" Type="http://schemas.openxmlformats.org/officeDocument/2006/relationships/image" Target="../media/image1.png"/><Relationship Id="rId4" Type="http://schemas.openxmlformats.org/officeDocument/2006/relationships/slide" Target="slide4.xml"/><Relationship Id="rId9" Type="http://schemas.openxmlformats.org/officeDocument/2006/relationships/slide" Target="slide6.xml"/><Relationship Id="rId14" Type="http://schemas.openxmlformats.org/officeDocument/2006/relationships/slide" Target="slide21.xml"/><Relationship Id="rId22" Type="http://schemas.openxmlformats.org/officeDocument/2006/relationships/slide" Target="slide28.xml"/><Relationship Id="rId27" Type="http://schemas.openxmlformats.org/officeDocument/2006/relationships/slide" Target="slide18.xml"/><Relationship Id="rId30" Type="http://schemas.openxmlformats.org/officeDocument/2006/relationships/slide" Target="slide8.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2.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1.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2.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9.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0.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Proceso 3">
            <a:hlinkClick r:id="rId3" action="ppaction://hlinksldjump"/>
          </p:cNvPr>
          <p:cNvSpPr/>
          <p:nvPr/>
        </p:nvSpPr>
        <p:spPr>
          <a:xfrm>
            <a:off x="7227758" y="200346"/>
            <a:ext cx="1619907" cy="366838"/>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50" b="1" i="0" u="none" strike="noStrike" kern="1200" cap="none" spc="0" baseline="0" dirty="0">
                <a:solidFill>
                  <a:srgbClr val="000000"/>
                </a:solidFill>
                <a:uFillTx/>
                <a:latin typeface="Calibri" pitchFamily="18"/>
                <a:ea typeface="Microsoft YaHei" pitchFamily="2"/>
                <a:cs typeface="Arial" pitchFamily="2"/>
              </a:rPr>
              <a:t>CONSEJO DIRECTIVO</a:t>
            </a:r>
          </a:p>
        </p:txBody>
      </p:sp>
      <p:sp>
        <p:nvSpPr>
          <p:cNvPr id="3" name="Proceso 4">
            <a:hlinkClick r:id="rId4" action="ppaction://hlinksldjump"/>
          </p:cNvPr>
          <p:cNvSpPr/>
          <p:nvPr/>
        </p:nvSpPr>
        <p:spPr>
          <a:xfrm>
            <a:off x="5239377" y="239766"/>
            <a:ext cx="1319396" cy="287999"/>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PRESIDENCIA</a:t>
            </a:r>
          </a:p>
        </p:txBody>
      </p:sp>
      <p:sp>
        <p:nvSpPr>
          <p:cNvPr id="4" name="Proceso 5">
            <a:hlinkClick r:id="rId5" action="ppaction://hlinksldjump"/>
          </p:cNvPr>
          <p:cNvSpPr/>
          <p:nvPr/>
        </p:nvSpPr>
        <p:spPr>
          <a:xfrm>
            <a:off x="5230089" y="908720"/>
            <a:ext cx="1357920" cy="432044"/>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smtClean="0">
                <a:solidFill>
                  <a:srgbClr val="000000"/>
                </a:solidFill>
                <a:uFillTx/>
                <a:latin typeface="Calibri" pitchFamily="18"/>
                <a:ea typeface="Microsoft YaHei" pitchFamily="2"/>
                <a:cs typeface="Arial" pitchFamily="2"/>
              </a:rPr>
              <a:t>SECRETARÍA GENERAL</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6" name="Proceso 8">
            <a:hlinkClick r:id="rId6" action="ppaction://hlinksldjump"/>
          </p:cNvPr>
          <p:cNvSpPr/>
          <p:nvPr/>
        </p:nvSpPr>
        <p:spPr>
          <a:xfrm>
            <a:off x="2442642" y="4473176"/>
            <a:ext cx="1378818"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RECURSOS HUMANOS</a:t>
            </a:r>
          </a:p>
        </p:txBody>
      </p:sp>
      <p:sp>
        <p:nvSpPr>
          <p:cNvPr id="7" name="Proceso 38">
            <a:hlinkClick r:id="rId7" action="ppaction://hlinksldjump"/>
          </p:cNvPr>
          <p:cNvSpPr/>
          <p:nvPr/>
        </p:nvSpPr>
        <p:spPr>
          <a:xfrm>
            <a:off x="3956972" y="1916832"/>
            <a:ext cx="1701475"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JURÍDICA</a:t>
            </a:r>
          </a:p>
        </p:txBody>
      </p:sp>
      <p:sp>
        <p:nvSpPr>
          <p:cNvPr id="8" name="Proceso 39">
            <a:hlinkClick r:id="rId8" action="ppaction://hlinksldjump"/>
          </p:cNvPr>
          <p:cNvSpPr/>
          <p:nvPr/>
        </p:nvSpPr>
        <p:spPr>
          <a:xfrm>
            <a:off x="6183761" y="1484784"/>
            <a:ext cx="1712439"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FINANCIERA INSTITUCIONAL</a:t>
            </a:r>
          </a:p>
        </p:txBody>
      </p:sp>
      <p:sp>
        <p:nvSpPr>
          <p:cNvPr id="9" name="Proceso 40">
            <a:hlinkClick r:id="rId9" action="ppaction://hlinksldjump"/>
          </p:cNvPr>
          <p:cNvSpPr/>
          <p:nvPr/>
        </p:nvSpPr>
        <p:spPr>
          <a:xfrm>
            <a:off x="3964860" y="1484784"/>
            <a:ext cx="1701475"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AUDITORÍA INTERNA</a:t>
            </a:r>
          </a:p>
        </p:txBody>
      </p:sp>
      <p:sp>
        <p:nvSpPr>
          <p:cNvPr id="10" name="Proceso 41">
            <a:hlinkClick r:id="rId10" action="ppaction://hlinksldjump"/>
          </p:cNvPr>
          <p:cNvSpPr/>
          <p:nvPr/>
        </p:nvSpPr>
        <p:spPr>
          <a:xfrm>
            <a:off x="6178930" y="1916832"/>
            <a:ext cx="1717270"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PLANIFICACIÓN Y </a:t>
            </a:r>
            <a:r>
              <a:rPr lang="es-MX" sz="1000" b="1" i="0" u="none" strike="noStrike" kern="1200" cap="none" spc="0" baseline="0" dirty="0" smtClean="0">
                <a:solidFill>
                  <a:srgbClr val="000000"/>
                </a:solidFill>
                <a:uFillTx/>
                <a:latin typeface="Calibri" pitchFamily="18"/>
                <a:ea typeface="Microsoft YaHei" pitchFamily="2"/>
                <a:cs typeface="Arial" pitchFamily="2"/>
              </a:rPr>
              <a:t>GESTION DE LA CALIDAD</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1" name="Proceso 42">
            <a:hlinkClick r:id="rId11" action="ppaction://hlinksldjump"/>
          </p:cNvPr>
          <p:cNvSpPr/>
          <p:nvPr/>
        </p:nvSpPr>
        <p:spPr>
          <a:xfrm>
            <a:off x="6203968" y="2356691"/>
            <a:ext cx="1692232"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COMUNICACIONES</a:t>
            </a:r>
          </a:p>
        </p:txBody>
      </p:sp>
      <p:sp>
        <p:nvSpPr>
          <p:cNvPr id="12" name="Proceso 44">
            <a:hlinkClick r:id="rId12" action="ppaction://hlinksldjump"/>
          </p:cNvPr>
          <p:cNvSpPr/>
          <p:nvPr/>
        </p:nvSpPr>
        <p:spPr>
          <a:xfrm>
            <a:off x="6186958" y="2780928"/>
            <a:ext cx="1709242"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GÉNERO</a:t>
            </a:r>
          </a:p>
        </p:txBody>
      </p:sp>
      <p:sp>
        <p:nvSpPr>
          <p:cNvPr id="13" name="Proceso 45">
            <a:hlinkClick r:id="rId13" action="ppaction://hlinksldjump"/>
          </p:cNvPr>
          <p:cNvSpPr/>
          <p:nvPr/>
        </p:nvSpPr>
        <p:spPr>
          <a:xfrm>
            <a:off x="10159420" y="5661248"/>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lvl="0"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lvl="0"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PSICOLOGÍA</a:t>
            </a:r>
          </a:p>
          <a:p>
            <a:pPr algn="ctr">
              <a:defRPr sz="1800" b="0" i="0" u="none" strike="noStrike" kern="0" cap="none" spc="0" baseline="0">
                <a:solidFill>
                  <a:srgbClr val="000000"/>
                </a:solidFill>
                <a:uFillTx/>
              </a:defRPr>
            </a:pPr>
            <a:endParaRPr lang="es-MX" sz="1000" b="1" dirty="0">
              <a:solidFill>
                <a:srgbClr val="000000"/>
              </a:solidFill>
              <a:latin typeface="Calibri" pitchFamily="18"/>
              <a:ea typeface="Microsoft YaHei" pitchFamily="2"/>
              <a:cs typeface="Arial" pitchFamily="2"/>
            </a:endParaRPr>
          </a:p>
        </p:txBody>
      </p:sp>
      <p:sp>
        <p:nvSpPr>
          <p:cNvPr id="14" name="Proceso 46">
            <a:hlinkClick r:id="rId14" action="ppaction://hlinksldjump"/>
          </p:cNvPr>
          <p:cNvSpPr/>
          <p:nvPr/>
        </p:nvSpPr>
        <p:spPr>
          <a:xfrm>
            <a:off x="661355" y="5661248"/>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JUNTA DE VIGILANCIA PROFESIÓN MÉDICA</a:t>
            </a:r>
          </a:p>
        </p:txBody>
      </p:sp>
      <p:sp>
        <p:nvSpPr>
          <p:cNvPr id="15" name="Proceso 47">
            <a:hlinkClick r:id="rId15" action="ppaction://hlinksldjump"/>
          </p:cNvPr>
          <p:cNvSpPr/>
          <p:nvPr/>
        </p:nvSpPr>
        <p:spPr>
          <a:xfrm>
            <a:off x="6958956" y="5661248"/>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JUNTA DE VIGILANCIA PROFESIÓN </a:t>
            </a:r>
            <a:r>
              <a:rPr lang="es-MX" sz="1000" b="1" dirty="0" smtClean="0">
                <a:solidFill>
                  <a:srgbClr val="000000"/>
                </a:solidFill>
                <a:latin typeface="Calibri" pitchFamily="18"/>
                <a:ea typeface="Microsoft YaHei" pitchFamily="2"/>
                <a:cs typeface="Arial" pitchFamily="2"/>
              </a:rPr>
              <a:t>ENFERMERÍA</a:t>
            </a:r>
            <a:endParaRPr lang="es-MX" sz="1000" b="1" dirty="0">
              <a:solidFill>
                <a:srgbClr val="000000"/>
              </a:solidFill>
              <a:latin typeface="Calibri" pitchFamily="18"/>
              <a:ea typeface="Microsoft YaHei" pitchFamily="2"/>
              <a:cs typeface="Arial" pitchFamily="2"/>
            </a:endParaRPr>
          </a:p>
        </p:txBody>
      </p:sp>
      <p:sp>
        <p:nvSpPr>
          <p:cNvPr id="16" name="Proceso 49">
            <a:hlinkClick r:id="rId16" action="ppaction://hlinksldjump"/>
          </p:cNvPr>
          <p:cNvSpPr/>
          <p:nvPr/>
        </p:nvSpPr>
        <p:spPr>
          <a:xfrm>
            <a:off x="3656819" y="5661248"/>
            <a:ext cx="135792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QUÍMICO FARMACÉUTICA</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7" name="Proceso 53">
            <a:hlinkClick r:id="rId17" action="ppaction://hlinksldjump"/>
          </p:cNvPr>
          <p:cNvSpPr/>
          <p:nvPr/>
        </p:nvSpPr>
        <p:spPr>
          <a:xfrm>
            <a:off x="8450725" y="5661248"/>
            <a:ext cx="154907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LABOTRATORIO CLÍNICO</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8" name="Proceso 54">
            <a:hlinkClick r:id="rId18" action="ppaction://hlinksldjump"/>
          </p:cNvPr>
          <p:cNvSpPr/>
          <p:nvPr/>
        </p:nvSpPr>
        <p:spPr>
          <a:xfrm>
            <a:off x="2134417" y="5661248"/>
            <a:ext cx="1375550"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endParaRPr lang="es-MX" sz="1000" b="1" dirty="0" smtClean="0">
              <a:solidFill>
                <a:srgbClr val="000000"/>
              </a:solidFill>
              <a:latin typeface="Calibri" pitchFamily="18"/>
              <a:ea typeface="Microsoft YaHei" pitchFamily="2"/>
              <a:cs typeface="Arial" pitchFamily="2"/>
            </a:endParaRPr>
          </a:p>
          <a:p>
            <a:pPr algn="ctr">
              <a:defRPr sz="1800" b="0" i="0" u="none" strike="noStrike" kern="0" cap="none" spc="0" baseline="0">
                <a:solidFill>
                  <a:srgbClr val="000000"/>
                </a:solidFill>
                <a:uFillTx/>
              </a:defRPr>
            </a:pPr>
            <a:r>
              <a:rPr lang="es-MX" sz="1000" b="1" dirty="0" smtClean="0">
                <a:solidFill>
                  <a:srgbClr val="000000"/>
                </a:solidFill>
                <a:latin typeface="Calibri" pitchFamily="18"/>
                <a:ea typeface="Microsoft YaHei" pitchFamily="2"/>
                <a:cs typeface="Arial" pitchFamily="2"/>
              </a:rPr>
              <a:t>JUNTA </a:t>
            </a:r>
            <a:r>
              <a:rPr lang="es-MX" sz="1000" b="1" dirty="0">
                <a:solidFill>
                  <a:srgbClr val="000000"/>
                </a:solidFill>
                <a:latin typeface="Calibri" pitchFamily="18"/>
                <a:ea typeface="Microsoft YaHei" pitchFamily="2"/>
                <a:cs typeface="Arial" pitchFamily="2"/>
              </a:rPr>
              <a:t>DE VIGILANCIA PROFESIÓN MÉDICO VETERINARIA</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19" name="Proceso 55">
            <a:hlinkClick r:id="rId19" action="ppaction://hlinksldjump"/>
          </p:cNvPr>
          <p:cNvSpPr/>
          <p:nvPr/>
        </p:nvSpPr>
        <p:spPr>
          <a:xfrm>
            <a:off x="5147401" y="5661248"/>
            <a:ext cx="1523518" cy="56808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custDash>
              <a:ds d="400008" sp="400008"/>
            </a:custDash>
            <a:miter/>
          </a:ln>
        </p:spPr>
        <p:txBody>
          <a:bodyPr vert="horz" wrap="square" lIns="90004" tIns="44997" rIns="90004" bIns="44997" anchor="ctr" anchorCtr="1" compatLnSpc="0"/>
          <a:lstStyle/>
          <a:p>
            <a:pPr algn="ctr">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JUNTA DE VIGILANCIA PROFESIÓN </a:t>
            </a:r>
            <a:r>
              <a:rPr lang="es-MX" sz="1000" b="1" dirty="0" smtClean="0">
                <a:solidFill>
                  <a:srgbClr val="000000"/>
                </a:solidFill>
                <a:latin typeface="Calibri" pitchFamily="18"/>
                <a:ea typeface="Microsoft YaHei" pitchFamily="2"/>
                <a:cs typeface="Arial" pitchFamily="2"/>
              </a:rPr>
              <a:t>ODONTOLÓGICA</a:t>
            </a:r>
            <a:endParaRPr lang="es-MX" sz="1000" b="1" dirty="0">
              <a:solidFill>
                <a:srgbClr val="000000"/>
              </a:solidFill>
              <a:latin typeface="Calibri" pitchFamily="18"/>
              <a:ea typeface="Microsoft YaHei" pitchFamily="2"/>
              <a:cs typeface="Arial" pitchFamily="2"/>
            </a:endParaRPr>
          </a:p>
        </p:txBody>
      </p:sp>
      <p:sp>
        <p:nvSpPr>
          <p:cNvPr id="20" name="Proceso 56">
            <a:hlinkClick r:id="rId20" action="ppaction://hlinksldjump"/>
          </p:cNvPr>
          <p:cNvSpPr/>
          <p:nvPr/>
        </p:nvSpPr>
        <p:spPr>
          <a:xfrm>
            <a:off x="4027061" y="4473176"/>
            <a:ext cx="1670799"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ADQUISICIONES Y CONTRATACIONES INSTITUCIONALES</a:t>
            </a:r>
          </a:p>
        </p:txBody>
      </p:sp>
      <p:sp>
        <p:nvSpPr>
          <p:cNvPr id="21" name="Proceso 58">
            <a:hlinkClick r:id="rId21" action="ppaction://hlinksldjump"/>
          </p:cNvPr>
          <p:cNvSpPr/>
          <p:nvPr/>
        </p:nvSpPr>
        <p:spPr>
          <a:xfrm>
            <a:off x="7836310" y="4473176"/>
            <a:ext cx="1634541"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GESTIÓN DOCUMENTAL Y ARCHIVO</a:t>
            </a:r>
          </a:p>
        </p:txBody>
      </p:sp>
      <p:sp>
        <p:nvSpPr>
          <p:cNvPr id="22" name="Proceso 59">
            <a:hlinkClick r:id="rId22" action="ppaction://hlinksldjump"/>
          </p:cNvPr>
          <p:cNvSpPr/>
          <p:nvPr/>
        </p:nvSpPr>
        <p:spPr>
          <a:xfrm>
            <a:off x="3966450" y="3574457"/>
            <a:ext cx="172332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REGISTRO DE ESTABLECIMIENTOS</a:t>
            </a:r>
          </a:p>
        </p:txBody>
      </p:sp>
      <p:sp>
        <p:nvSpPr>
          <p:cNvPr id="23" name="Proceso 60">
            <a:hlinkClick r:id="rId23" action="ppaction://hlinksldjump"/>
          </p:cNvPr>
          <p:cNvSpPr/>
          <p:nvPr/>
        </p:nvSpPr>
        <p:spPr>
          <a:xfrm>
            <a:off x="3937395" y="2348920"/>
            <a:ext cx="1728940"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ACCESO A LA INFORMACIÓN PÚBLICA</a:t>
            </a:r>
          </a:p>
        </p:txBody>
      </p:sp>
      <p:sp>
        <p:nvSpPr>
          <p:cNvPr id="24" name="Proceso 62">
            <a:hlinkClick r:id="rId24" action="ppaction://hlinksldjump"/>
          </p:cNvPr>
          <p:cNvSpPr/>
          <p:nvPr/>
        </p:nvSpPr>
        <p:spPr>
          <a:xfrm>
            <a:off x="9696400" y="4473176"/>
            <a:ext cx="1584176"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dirty="0">
                <a:solidFill>
                  <a:srgbClr val="000000"/>
                </a:solidFill>
                <a:latin typeface="Calibri" pitchFamily="18"/>
                <a:ea typeface="Microsoft YaHei" pitchFamily="2"/>
                <a:cs typeface="Arial" pitchFamily="2"/>
              </a:rPr>
              <a:t>ALMACÉN INSTITUCIONAL</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25" name="Proceso 63">
            <a:hlinkClick r:id="rId25" action="ppaction://hlinksldjump"/>
          </p:cNvPr>
          <p:cNvSpPr/>
          <p:nvPr/>
        </p:nvSpPr>
        <p:spPr>
          <a:xfrm>
            <a:off x="630396" y="4473176"/>
            <a:ext cx="1611080"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INFORMÁTICA</a:t>
            </a:r>
          </a:p>
        </p:txBody>
      </p:sp>
      <p:sp>
        <p:nvSpPr>
          <p:cNvPr id="26" name="Proceso 64">
            <a:hlinkClick r:id="rId26" action="ppaction://hlinksldjump"/>
          </p:cNvPr>
          <p:cNvSpPr/>
          <p:nvPr/>
        </p:nvSpPr>
        <p:spPr>
          <a:xfrm>
            <a:off x="3935760" y="2780968"/>
            <a:ext cx="1701677" cy="36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MEDIO AMBIENTE</a:t>
            </a:r>
          </a:p>
        </p:txBody>
      </p:sp>
      <p:sp>
        <p:nvSpPr>
          <p:cNvPr id="30" name="CuadroTexto 162"/>
          <p:cNvSpPr/>
          <p:nvPr/>
        </p:nvSpPr>
        <p:spPr>
          <a:xfrm>
            <a:off x="695400" y="181184"/>
            <a:ext cx="2084036" cy="94356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2800" b="1" i="0" u="none" strike="noStrike" kern="1200" cap="none" spc="0" baseline="0" dirty="0">
                <a:solidFill>
                  <a:srgbClr val="000000"/>
                </a:solidFill>
                <a:uFillTx/>
                <a:latin typeface="Calibri" pitchFamily="18"/>
                <a:ea typeface="Microsoft YaHei" pitchFamily="2"/>
                <a:cs typeface="Arial" pitchFamily="2"/>
              </a:rPr>
              <a:t>Organigrama</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2800" b="1" i="0" u="none" strike="noStrike" kern="1200" cap="none" spc="0" baseline="0" dirty="0">
                <a:solidFill>
                  <a:srgbClr val="000000"/>
                </a:solidFill>
                <a:uFillTx/>
                <a:latin typeface="Calibri" pitchFamily="18"/>
                <a:ea typeface="Microsoft YaHei" pitchFamily="2"/>
                <a:cs typeface="Arial" pitchFamily="2"/>
              </a:rPr>
              <a:t>Vigente</a:t>
            </a:r>
          </a:p>
        </p:txBody>
      </p:sp>
      <p:sp>
        <p:nvSpPr>
          <p:cNvPr id="31" name="Proceso 169">
            <a:hlinkClick r:id="rId27" action="ppaction://hlinksldjump"/>
          </p:cNvPr>
          <p:cNvSpPr/>
          <p:nvPr/>
        </p:nvSpPr>
        <p:spPr>
          <a:xfrm>
            <a:off x="6171911" y="4473176"/>
            <a:ext cx="1436257"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a:t>
            </a:r>
            <a:r>
              <a:rPr lang="es-MX" sz="1000" b="1" dirty="0">
                <a:solidFill>
                  <a:srgbClr val="000000"/>
                </a:solidFill>
                <a:latin typeface="Calibri" pitchFamily="18"/>
                <a:ea typeface="Microsoft YaHei" pitchFamily="2"/>
                <a:cs typeface="Arial" pitchFamily="2"/>
              </a:rPr>
              <a:t>DE SERVICIOS GENERALES</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sp>
        <p:nvSpPr>
          <p:cNvPr id="37" name="Proceso 216">
            <a:hlinkClick r:id="rId28" action="ppaction://hlinksldjump"/>
          </p:cNvPr>
          <p:cNvSpPr/>
          <p:nvPr/>
        </p:nvSpPr>
        <p:spPr>
          <a:xfrm>
            <a:off x="8575217" y="3585678"/>
            <a:ext cx="172332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DE EDUCACIÓN PERMANENTE EN SALUD</a:t>
            </a:r>
          </a:p>
        </p:txBody>
      </p:sp>
      <p:sp>
        <p:nvSpPr>
          <p:cNvPr id="39" name="Proceso 59">
            <a:hlinkClick r:id="rId29" action="ppaction://hlinksldjump"/>
          </p:cNvPr>
          <p:cNvSpPr/>
          <p:nvPr/>
        </p:nvSpPr>
        <p:spPr>
          <a:xfrm>
            <a:off x="6191523" y="3571735"/>
            <a:ext cx="1723323"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a:solidFill>
                  <a:srgbClr val="000000"/>
                </a:solidFill>
                <a:uFillTx/>
                <a:latin typeface="Calibri" pitchFamily="18"/>
                <a:ea typeface="Microsoft YaHei" pitchFamily="2"/>
                <a:cs typeface="Arial" pitchFamily="2"/>
              </a:rPr>
              <a:t>OFICINA TRAMITADORA DE DENUNCIAS</a:t>
            </a:r>
          </a:p>
        </p:txBody>
      </p:sp>
      <p:sp>
        <p:nvSpPr>
          <p:cNvPr id="43" name="Proceso 58">
            <a:hlinkClick r:id="rId30" action="ppaction://hlinksldjump"/>
          </p:cNvPr>
          <p:cNvSpPr/>
          <p:nvPr/>
        </p:nvSpPr>
        <p:spPr>
          <a:xfrm>
            <a:off x="1263849" y="3573016"/>
            <a:ext cx="1800200" cy="540000"/>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12600">
            <a:solidFill>
              <a:srgbClr val="2F5597"/>
            </a:solidFill>
            <a:prstDash val="solid"/>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00" b="1" i="0" u="none" strike="noStrike" kern="1200" cap="none" spc="0" baseline="0" dirty="0">
                <a:solidFill>
                  <a:srgbClr val="000000"/>
                </a:solidFill>
                <a:uFillTx/>
                <a:latin typeface="Calibri" pitchFamily="18"/>
                <a:ea typeface="Microsoft YaHei" pitchFamily="2"/>
                <a:cs typeface="Arial" pitchFamily="2"/>
              </a:rPr>
              <a:t>UNIDAD TECNICA DE CERTIFICACION </a:t>
            </a:r>
            <a:r>
              <a:rPr lang="es-MX" sz="1000" b="1" i="0" u="none" strike="noStrike" kern="1200" cap="none" spc="0" baseline="0" dirty="0" smtClean="0">
                <a:solidFill>
                  <a:srgbClr val="000000"/>
                </a:solidFill>
                <a:uFillTx/>
                <a:latin typeface="Calibri" pitchFamily="18"/>
                <a:ea typeface="Microsoft YaHei" pitchFamily="2"/>
                <a:cs typeface="Arial" pitchFamily="2"/>
              </a:rPr>
              <a:t>Y AUDITORIA</a:t>
            </a:r>
            <a:r>
              <a:rPr lang="es-MX" sz="1000" b="1" i="0" u="none" strike="noStrike" kern="1200" cap="none" spc="0" dirty="0" smtClean="0">
                <a:solidFill>
                  <a:srgbClr val="000000"/>
                </a:solidFill>
                <a:uFillTx/>
                <a:latin typeface="Calibri" pitchFamily="18"/>
                <a:ea typeface="Microsoft YaHei" pitchFamily="2"/>
                <a:cs typeface="Arial" pitchFamily="2"/>
              </a:rPr>
              <a:t> DE SERVICIOS DE SALUD</a:t>
            </a:r>
            <a:endParaRPr lang="es-MX" sz="1000" b="1" i="0" u="none" strike="noStrike" kern="1200" cap="none" spc="0" baseline="0" dirty="0">
              <a:solidFill>
                <a:srgbClr val="000000"/>
              </a:solidFill>
              <a:uFillTx/>
              <a:latin typeface="Calibri" pitchFamily="18"/>
              <a:ea typeface="Microsoft YaHei" pitchFamily="2"/>
              <a:cs typeface="Arial" pitchFamily="2"/>
            </a:endParaRPr>
          </a:p>
        </p:txBody>
      </p:sp>
      <p:pic>
        <p:nvPicPr>
          <p:cNvPr id="62" name="221 Imagen"/>
          <p:cNvPicPr>
            <a:picLocks noChangeAspect="1"/>
          </p:cNvPicPr>
          <p:nvPr/>
        </p:nvPicPr>
        <p:blipFill>
          <a:blip r:embed="rId31"/>
          <a:stretch>
            <a:fillRect/>
          </a:stretch>
        </p:blipFill>
        <p:spPr>
          <a:xfrm>
            <a:off x="9334563" y="191676"/>
            <a:ext cx="1729989" cy="921998"/>
          </a:xfrm>
          <a:prstGeom prst="rect">
            <a:avLst/>
          </a:prstGeom>
          <a:noFill/>
          <a:ln>
            <a:noFill/>
          </a:ln>
        </p:spPr>
      </p:pic>
      <p:cxnSp>
        <p:nvCxnSpPr>
          <p:cNvPr id="64" name="Conector recto 63">
            <a:extLst>
              <a:ext uri="{FF2B5EF4-FFF2-40B4-BE49-F238E27FC236}">
                <a16:creationId xmlns="" xmlns:a16="http://schemas.microsoft.com/office/drawing/2014/main" id="{10257317-CBB1-4079-88C5-108F225F28C1}"/>
              </a:ext>
            </a:extLst>
          </p:cNvPr>
          <p:cNvCxnSpPr>
            <a:cxnSpLocks/>
            <a:stCxn id="3" idx="1"/>
            <a:endCxn id="2" idx="3"/>
          </p:cNvCxnSpPr>
          <p:nvPr/>
        </p:nvCxnSpPr>
        <p:spPr>
          <a:xfrm flipV="1">
            <a:off x="6558773" y="383765"/>
            <a:ext cx="668985"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Conector recto 93">
            <a:extLst>
              <a:ext uri="{FF2B5EF4-FFF2-40B4-BE49-F238E27FC236}">
                <a16:creationId xmlns="" xmlns:a16="http://schemas.microsoft.com/office/drawing/2014/main" id="{0B20CECB-F140-41AD-A791-44A066582404}"/>
              </a:ext>
            </a:extLst>
          </p:cNvPr>
          <p:cNvCxnSpPr>
            <a:cxnSpLocks/>
          </p:cNvCxnSpPr>
          <p:nvPr/>
        </p:nvCxnSpPr>
        <p:spPr>
          <a:xfrm>
            <a:off x="5053908" y="796777"/>
            <a:ext cx="845166"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105" name="Conector recto 104">
            <a:extLst>
              <a:ext uri="{FF2B5EF4-FFF2-40B4-BE49-F238E27FC236}">
                <a16:creationId xmlns="" xmlns:a16="http://schemas.microsoft.com/office/drawing/2014/main" id="{67F0523D-8EC1-4D3E-83D0-FD69D3187AD2}"/>
              </a:ext>
            </a:extLst>
          </p:cNvPr>
          <p:cNvCxnSpPr>
            <a:stCxn id="3" idx="2"/>
            <a:endCxn id="4" idx="0"/>
          </p:cNvCxnSpPr>
          <p:nvPr/>
        </p:nvCxnSpPr>
        <p:spPr>
          <a:xfrm>
            <a:off x="5899075" y="527765"/>
            <a:ext cx="9974" cy="3809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Conector recto 110">
            <a:extLst>
              <a:ext uri="{FF2B5EF4-FFF2-40B4-BE49-F238E27FC236}">
                <a16:creationId xmlns="" xmlns:a16="http://schemas.microsoft.com/office/drawing/2014/main" id="{049FCB3D-72B7-4F90-937D-44E677A26DDE}"/>
              </a:ext>
            </a:extLst>
          </p:cNvPr>
          <p:cNvCxnSpPr>
            <a:cxnSpLocks/>
            <a:stCxn id="4" idx="2"/>
            <a:endCxn id="19" idx="0"/>
          </p:cNvCxnSpPr>
          <p:nvPr/>
        </p:nvCxnSpPr>
        <p:spPr>
          <a:xfrm>
            <a:off x="5909049" y="1340764"/>
            <a:ext cx="111" cy="432048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2" name="Conector: angular 161">
            <a:extLst>
              <a:ext uri="{FF2B5EF4-FFF2-40B4-BE49-F238E27FC236}">
                <a16:creationId xmlns="" xmlns:a16="http://schemas.microsoft.com/office/drawing/2014/main" id="{DC7D7F50-70EE-4CD2-9C9C-96FA9B2F6512}"/>
              </a:ext>
            </a:extLst>
          </p:cNvPr>
          <p:cNvCxnSpPr>
            <a:endCxn id="37" idx="0"/>
          </p:cNvCxnSpPr>
          <p:nvPr/>
        </p:nvCxnSpPr>
        <p:spPr>
          <a:xfrm>
            <a:off x="5915488" y="3362505"/>
            <a:ext cx="3521391" cy="22317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75" name="Conector recto 174">
            <a:extLst>
              <a:ext uri="{FF2B5EF4-FFF2-40B4-BE49-F238E27FC236}">
                <a16:creationId xmlns="" xmlns:a16="http://schemas.microsoft.com/office/drawing/2014/main" id="{664B49CE-1BD3-4458-B854-D3F8AB1366FF}"/>
              </a:ext>
            </a:extLst>
          </p:cNvPr>
          <p:cNvCxnSpPr>
            <a:cxnSpLocks/>
            <a:stCxn id="7" idx="1"/>
            <a:endCxn id="10" idx="3"/>
          </p:cNvCxnSpPr>
          <p:nvPr/>
        </p:nvCxnSpPr>
        <p:spPr>
          <a:xfrm>
            <a:off x="5658447" y="2096832"/>
            <a:ext cx="5204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Conector recto 177">
            <a:extLst>
              <a:ext uri="{FF2B5EF4-FFF2-40B4-BE49-F238E27FC236}">
                <a16:creationId xmlns="" xmlns:a16="http://schemas.microsoft.com/office/drawing/2014/main" id="{F88BDA4B-2E3F-4B23-9D39-0774F492366E}"/>
              </a:ext>
            </a:extLst>
          </p:cNvPr>
          <p:cNvCxnSpPr>
            <a:stCxn id="23" idx="1"/>
            <a:endCxn id="11" idx="3"/>
          </p:cNvCxnSpPr>
          <p:nvPr/>
        </p:nvCxnSpPr>
        <p:spPr>
          <a:xfrm>
            <a:off x="5666335" y="2528920"/>
            <a:ext cx="537633" cy="77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Conector recto 186">
            <a:extLst>
              <a:ext uri="{FF2B5EF4-FFF2-40B4-BE49-F238E27FC236}">
                <a16:creationId xmlns="" xmlns:a16="http://schemas.microsoft.com/office/drawing/2014/main" id="{5605B8CB-1F75-42E1-B72D-113BAA767A49}"/>
              </a:ext>
            </a:extLst>
          </p:cNvPr>
          <p:cNvCxnSpPr>
            <a:cxnSpLocks/>
            <a:stCxn id="26" idx="1"/>
            <a:endCxn id="12" idx="3"/>
          </p:cNvCxnSpPr>
          <p:nvPr/>
        </p:nvCxnSpPr>
        <p:spPr>
          <a:xfrm flipV="1">
            <a:off x="5637437" y="2960928"/>
            <a:ext cx="549521" cy="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Conector recto 190">
            <a:extLst>
              <a:ext uri="{FF2B5EF4-FFF2-40B4-BE49-F238E27FC236}">
                <a16:creationId xmlns="" xmlns:a16="http://schemas.microsoft.com/office/drawing/2014/main" id="{FA92818E-BE7C-4002-BEB5-C9142E2DF48C}"/>
              </a:ext>
            </a:extLst>
          </p:cNvPr>
          <p:cNvCxnSpPr>
            <a:stCxn id="9" idx="1"/>
            <a:endCxn id="8" idx="3"/>
          </p:cNvCxnSpPr>
          <p:nvPr/>
        </p:nvCxnSpPr>
        <p:spPr>
          <a:xfrm>
            <a:off x="5666335" y="1664784"/>
            <a:ext cx="51742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Conector: angular 31">
            <a:extLst>
              <a:ext uri="{FF2B5EF4-FFF2-40B4-BE49-F238E27FC236}">
                <a16:creationId xmlns="" xmlns:a16="http://schemas.microsoft.com/office/drawing/2014/main" id="{67FAB5DE-52A6-4319-9CD2-530748642C6A}"/>
              </a:ext>
            </a:extLst>
          </p:cNvPr>
          <p:cNvCxnSpPr>
            <a:endCxn id="14" idx="0"/>
          </p:cNvCxnSpPr>
          <p:nvPr/>
        </p:nvCxnSpPr>
        <p:spPr>
          <a:xfrm rot="10800000" flipV="1">
            <a:off x="1340315" y="5326314"/>
            <a:ext cx="4563746" cy="33493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5" name="Conector: angular 44">
            <a:extLst>
              <a:ext uri="{FF2B5EF4-FFF2-40B4-BE49-F238E27FC236}">
                <a16:creationId xmlns="" xmlns:a16="http://schemas.microsoft.com/office/drawing/2014/main" id="{6BE646D2-E876-4C35-8346-C43C2E02A822}"/>
              </a:ext>
            </a:extLst>
          </p:cNvPr>
          <p:cNvCxnSpPr>
            <a:endCxn id="13" idx="0"/>
          </p:cNvCxnSpPr>
          <p:nvPr/>
        </p:nvCxnSpPr>
        <p:spPr>
          <a:xfrm>
            <a:off x="5899074" y="5326945"/>
            <a:ext cx="4939306" cy="33430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58" name="Proceso 3">
            <a:hlinkClick r:id="rId32" action="ppaction://hlinksldjump"/>
            <a:extLst>
              <a:ext uri="{FF2B5EF4-FFF2-40B4-BE49-F238E27FC236}">
                <a16:creationId xmlns="" xmlns:a16="http://schemas.microsoft.com/office/drawing/2014/main" id="{484C6368-25DD-453C-8FBD-85E8550BF3B8}"/>
              </a:ext>
            </a:extLst>
          </p:cNvPr>
          <p:cNvSpPr/>
          <p:nvPr/>
        </p:nvSpPr>
        <p:spPr>
          <a:xfrm>
            <a:off x="3352230" y="408359"/>
            <a:ext cx="1701677" cy="679157"/>
          </a:xfrm>
          <a:custGeom>
            <a:avLst/>
            <a:gdLst>
              <a:gd name="f0" fmla="val 10800000"/>
              <a:gd name="f1" fmla="val 5400000"/>
              <a:gd name="f2" fmla="val 180"/>
              <a:gd name="f3" fmla="val w"/>
              <a:gd name="f4" fmla="val h"/>
              <a:gd name="f5" fmla="val 0"/>
              <a:gd name="f6" fmla="val 21600"/>
              <a:gd name="f7" fmla="+- 0 0 0"/>
              <a:gd name="f8" fmla="*/ f3 1 21600"/>
              <a:gd name="f9" fmla="*/ f4 1 21600"/>
              <a:gd name="f10" fmla="+- f6 0 f5"/>
              <a:gd name="f11" fmla="*/ f7 f0 1"/>
              <a:gd name="f12" fmla="*/ f10 1 21600"/>
              <a:gd name="f13" fmla="*/ f11 1 f2"/>
              <a:gd name="f14" fmla="*/ 10800 f12 1"/>
              <a:gd name="f15" fmla="*/ 0 f12 1"/>
              <a:gd name="f16" fmla="*/ 21600 f12 1"/>
              <a:gd name="f17" fmla="*/ f5 1 f12"/>
              <a:gd name="f18" fmla="*/ f6 1 f12"/>
              <a:gd name="f19" fmla="+- f13 0 f1"/>
              <a:gd name="f20" fmla="*/ f14 1 f12"/>
              <a:gd name="f21" fmla="*/ f15 1 f12"/>
              <a:gd name="f22" fmla="*/ f16 1 f12"/>
              <a:gd name="f23" fmla="*/ f17 f8 1"/>
              <a:gd name="f24" fmla="*/ f18 f8 1"/>
              <a:gd name="f25" fmla="*/ f18 f9 1"/>
              <a:gd name="f26" fmla="*/ f17 f9 1"/>
              <a:gd name="f27" fmla="*/ f20 f8 1"/>
              <a:gd name="f28" fmla="*/ f21 f9 1"/>
              <a:gd name="f29" fmla="*/ f21 f8 1"/>
              <a:gd name="f30" fmla="*/ f20 f9 1"/>
              <a:gd name="f31" fmla="*/ f22 f9 1"/>
              <a:gd name="f32" fmla="*/ f22 f8 1"/>
            </a:gdLst>
            <a:ahLst/>
            <a:cxnLst>
              <a:cxn ang="3cd4">
                <a:pos x="hc" y="t"/>
              </a:cxn>
              <a:cxn ang="0">
                <a:pos x="r" y="vc"/>
              </a:cxn>
              <a:cxn ang="cd4">
                <a:pos x="hc" y="b"/>
              </a:cxn>
              <a:cxn ang="cd2">
                <a:pos x="l" y="vc"/>
              </a:cxn>
              <a:cxn ang="f19">
                <a:pos x="f27" y="f28"/>
              </a:cxn>
              <a:cxn ang="f19">
                <a:pos x="f29" y="f30"/>
              </a:cxn>
              <a:cxn ang="f19">
                <a:pos x="f27" y="f31"/>
              </a:cxn>
              <a:cxn ang="f19">
                <a:pos x="f32" y="f30"/>
              </a:cxn>
            </a:cxnLst>
            <a:rect l="f23" t="f26" r="f24" b="f25"/>
            <a:pathLst>
              <a:path w="21600" h="21600">
                <a:moveTo>
                  <a:pt x="f5" y="f5"/>
                </a:moveTo>
                <a:lnTo>
                  <a:pt x="f6" y="f5"/>
                </a:lnTo>
                <a:lnTo>
                  <a:pt x="f6" y="f6"/>
                </a:lnTo>
                <a:lnTo>
                  <a:pt x="f5" y="f6"/>
                </a:lnTo>
                <a:lnTo>
                  <a:pt x="f5" y="f5"/>
                </a:lnTo>
                <a:close/>
              </a:path>
            </a:pathLst>
          </a:custGeom>
          <a:solidFill>
            <a:srgbClr val="FFFFFF"/>
          </a:solidFill>
          <a:ln w="25557">
            <a:solidFill>
              <a:srgbClr val="2F5597"/>
            </a:solidFill>
            <a:prstDash val="sysDash"/>
            <a:miter/>
          </a:ln>
        </p:spPr>
        <p:txBody>
          <a:bodyPr vert="horz" wrap="square" lIns="90004" tIns="44997" rIns="90004" bIns="44997" anchor="ctr" anchorCtr="1" compatLnSpc="0"/>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050" b="1" dirty="0" smtClean="0">
                <a:solidFill>
                  <a:srgbClr val="000000"/>
                </a:solidFill>
                <a:latin typeface="Calibri" pitchFamily="18"/>
                <a:ea typeface="Microsoft YaHei" pitchFamily="2"/>
                <a:cs typeface="Arial" pitchFamily="2"/>
              </a:rPr>
              <a:t>COMITÉ NACIONAL DE ÉTICA DE LA INVESTIGACIÓN EN SALUD</a:t>
            </a:r>
            <a:endParaRPr lang="es-MX" sz="1050" b="1" i="0" u="none" strike="noStrike" kern="1200" cap="none" spc="0" baseline="0" dirty="0">
              <a:solidFill>
                <a:srgbClr val="000000"/>
              </a:solidFill>
              <a:uFillTx/>
              <a:latin typeface="Calibri" pitchFamily="18"/>
              <a:ea typeface="Microsoft YaHei" pitchFamily="2"/>
              <a:cs typeface="Arial" pitchFamily="2"/>
            </a:endParaRPr>
          </a:p>
        </p:txBody>
      </p:sp>
      <p:cxnSp>
        <p:nvCxnSpPr>
          <p:cNvPr id="66" name="Conector: angular 161">
            <a:extLst>
              <a:ext uri="{FF2B5EF4-FFF2-40B4-BE49-F238E27FC236}">
                <a16:creationId xmlns="" xmlns:a16="http://schemas.microsoft.com/office/drawing/2014/main" id="{DC7D7F50-70EE-4CD2-9C9C-96FA9B2F6512}"/>
              </a:ext>
            </a:extLst>
          </p:cNvPr>
          <p:cNvCxnSpPr>
            <a:endCxn id="24" idx="0"/>
          </p:cNvCxnSpPr>
          <p:nvPr/>
        </p:nvCxnSpPr>
        <p:spPr>
          <a:xfrm>
            <a:off x="5899864" y="4261339"/>
            <a:ext cx="4588624" cy="2118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9" name="Conector: angular 161">
            <a:extLst>
              <a:ext uri="{FF2B5EF4-FFF2-40B4-BE49-F238E27FC236}">
                <a16:creationId xmlns="" xmlns:a16="http://schemas.microsoft.com/office/drawing/2014/main" id="{DC7D7F50-70EE-4CD2-9C9C-96FA9B2F6512}"/>
              </a:ext>
            </a:extLst>
          </p:cNvPr>
          <p:cNvCxnSpPr>
            <a:endCxn id="21" idx="0"/>
          </p:cNvCxnSpPr>
          <p:nvPr/>
        </p:nvCxnSpPr>
        <p:spPr>
          <a:xfrm>
            <a:off x="5905963" y="4259188"/>
            <a:ext cx="2747618" cy="21398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2" name="Conector: angular 161">
            <a:extLst>
              <a:ext uri="{FF2B5EF4-FFF2-40B4-BE49-F238E27FC236}">
                <a16:creationId xmlns="" xmlns:a16="http://schemas.microsoft.com/office/drawing/2014/main" id="{DC7D7F50-70EE-4CD2-9C9C-96FA9B2F6512}"/>
              </a:ext>
            </a:extLst>
          </p:cNvPr>
          <p:cNvCxnSpPr>
            <a:endCxn id="31" idx="0"/>
          </p:cNvCxnSpPr>
          <p:nvPr/>
        </p:nvCxnSpPr>
        <p:spPr>
          <a:xfrm>
            <a:off x="5915488" y="4259188"/>
            <a:ext cx="974552" cy="21398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6" name="Conector: angular 161">
            <a:extLst>
              <a:ext uri="{FF2B5EF4-FFF2-40B4-BE49-F238E27FC236}">
                <a16:creationId xmlns="" xmlns:a16="http://schemas.microsoft.com/office/drawing/2014/main" id="{DC7D7F50-70EE-4CD2-9C9C-96FA9B2F6512}"/>
              </a:ext>
            </a:extLst>
          </p:cNvPr>
          <p:cNvCxnSpPr>
            <a:endCxn id="39" idx="0"/>
          </p:cNvCxnSpPr>
          <p:nvPr/>
        </p:nvCxnSpPr>
        <p:spPr>
          <a:xfrm>
            <a:off x="5915487" y="3362139"/>
            <a:ext cx="1137698" cy="209596"/>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78" name="Conector: angular 31">
            <a:extLst>
              <a:ext uri="{FF2B5EF4-FFF2-40B4-BE49-F238E27FC236}">
                <a16:creationId xmlns="" xmlns:a16="http://schemas.microsoft.com/office/drawing/2014/main" id="{67FAB5DE-52A6-4319-9CD2-530748642C6A}"/>
              </a:ext>
            </a:extLst>
          </p:cNvPr>
          <p:cNvCxnSpPr>
            <a:endCxn id="43" idx="0"/>
          </p:cNvCxnSpPr>
          <p:nvPr/>
        </p:nvCxnSpPr>
        <p:spPr>
          <a:xfrm rot="10800000" flipV="1">
            <a:off x="2163949" y="3362138"/>
            <a:ext cx="3748374" cy="21087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0" name="Conector: angular 31">
            <a:extLst>
              <a:ext uri="{FF2B5EF4-FFF2-40B4-BE49-F238E27FC236}">
                <a16:creationId xmlns="" xmlns:a16="http://schemas.microsoft.com/office/drawing/2014/main" id="{67FAB5DE-52A6-4319-9CD2-530748642C6A}"/>
              </a:ext>
            </a:extLst>
          </p:cNvPr>
          <p:cNvCxnSpPr>
            <a:endCxn id="22" idx="4"/>
          </p:cNvCxnSpPr>
          <p:nvPr/>
        </p:nvCxnSpPr>
        <p:spPr>
          <a:xfrm rot="10800000" flipV="1">
            <a:off x="4828111" y="3362545"/>
            <a:ext cx="1084212" cy="21191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2" name="Conector: angular 31">
            <a:extLst>
              <a:ext uri="{FF2B5EF4-FFF2-40B4-BE49-F238E27FC236}">
                <a16:creationId xmlns="" xmlns:a16="http://schemas.microsoft.com/office/drawing/2014/main" id="{67FAB5DE-52A6-4319-9CD2-530748642C6A}"/>
              </a:ext>
            </a:extLst>
          </p:cNvPr>
          <p:cNvCxnSpPr>
            <a:endCxn id="25" idx="0"/>
          </p:cNvCxnSpPr>
          <p:nvPr/>
        </p:nvCxnSpPr>
        <p:spPr>
          <a:xfrm rot="10800000" flipV="1">
            <a:off x="1435936" y="4259188"/>
            <a:ext cx="4452436" cy="21398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6" name="Conector: angular 31">
            <a:extLst>
              <a:ext uri="{FF2B5EF4-FFF2-40B4-BE49-F238E27FC236}">
                <a16:creationId xmlns="" xmlns:a16="http://schemas.microsoft.com/office/drawing/2014/main" id="{67FAB5DE-52A6-4319-9CD2-530748642C6A}"/>
              </a:ext>
            </a:extLst>
          </p:cNvPr>
          <p:cNvCxnSpPr>
            <a:endCxn id="6" idx="0"/>
          </p:cNvCxnSpPr>
          <p:nvPr/>
        </p:nvCxnSpPr>
        <p:spPr>
          <a:xfrm rot="10800000" flipV="1">
            <a:off x="3132052" y="4259188"/>
            <a:ext cx="2786639" cy="21398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8" name="Conector: angular 31">
            <a:extLst>
              <a:ext uri="{FF2B5EF4-FFF2-40B4-BE49-F238E27FC236}">
                <a16:creationId xmlns="" xmlns:a16="http://schemas.microsoft.com/office/drawing/2014/main" id="{67FAB5DE-52A6-4319-9CD2-530748642C6A}"/>
              </a:ext>
            </a:extLst>
          </p:cNvPr>
          <p:cNvCxnSpPr>
            <a:endCxn id="20" idx="0"/>
          </p:cNvCxnSpPr>
          <p:nvPr/>
        </p:nvCxnSpPr>
        <p:spPr>
          <a:xfrm rot="10800000" flipV="1">
            <a:off x="4862462" y="4256548"/>
            <a:ext cx="1025913" cy="21662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6" name="Conector: angular 31">
            <a:extLst>
              <a:ext uri="{FF2B5EF4-FFF2-40B4-BE49-F238E27FC236}">
                <a16:creationId xmlns="" xmlns:a16="http://schemas.microsoft.com/office/drawing/2014/main" id="{67FAB5DE-52A6-4319-9CD2-530748642C6A}"/>
              </a:ext>
            </a:extLst>
          </p:cNvPr>
          <p:cNvCxnSpPr>
            <a:endCxn id="18" idx="0"/>
          </p:cNvCxnSpPr>
          <p:nvPr/>
        </p:nvCxnSpPr>
        <p:spPr>
          <a:xfrm rot="10800000" flipV="1">
            <a:off x="2822192" y="5326314"/>
            <a:ext cx="3090506" cy="33493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8" name="Conector: angular 31">
            <a:extLst>
              <a:ext uri="{FF2B5EF4-FFF2-40B4-BE49-F238E27FC236}">
                <a16:creationId xmlns="" xmlns:a16="http://schemas.microsoft.com/office/drawing/2014/main" id="{67FAB5DE-52A6-4319-9CD2-530748642C6A}"/>
              </a:ext>
            </a:extLst>
          </p:cNvPr>
          <p:cNvCxnSpPr>
            <a:endCxn id="16" idx="0"/>
          </p:cNvCxnSpPr>
          <p:nvPr/>
        </p:nvCxnSpPr>
        <p:spPr>
          <a:xfrm rot="10800000" flipV="1">
            <a:off x="4335779" y="5326314"/>
            <a:ext cx="1569732" cy="33493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0" name="Conector: angular 44">
            <a:extLst>
              <a:ext uri="{FF2B5EF4-FFF2-40B4-BE49-F238E27FC236}">
                <a16:creationId xmlns="" xmlns:a16="http://schemas.microsoft.com/office/drawing/2014/main" id="{6BE646D2-E876-4C35-8346-C43C2E02A822}"/>
              </a:ext>
            </a:extLst>
          </p:cNvPr>
          <p:cNvCxnSpPr>
            <a:endCxn id="17" idx="0"/>
          </p:cNvCxnSpPr>
          <p:nvPr/>
        </p:nvCxnSpPr>
        <p:spPr>
          <a:xfrm>
            <a:off x="5888372" y="5326944"/>
            <a:ext cx="3336888" cy="33430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2" name="Conector: angular 44">
            <a:extLst>
              <a:ext uri="{FF2B5EF4-FFF2-40B4-BE49-F238E27FC236}">
                <a16:creationId xmlns="" xmlns:a16="http://schemas.microsoft.com/office/drawing/2014/main" id="{6BE646D2-E876-4C35-8346-C43C2E02A822}"/>
              </a:ext>
            </a:extLst>
          </p:cNvPr>
          <p:cNvCxnSpPr/>
          <p:nvPr/>
        </p:nvCxnSpPr>
        <p:spPr>
          <a:xfrm>
            <a:off x="5907928" y="5324391"/>
            <a:ext cx="1729988" cy="327332"/>
          </a:xfrm>
          <a:prstGeom prst="bentConnector2">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Unidad de Planificación y Evaluación (UPE)">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Planificación y </a:t>
            </a:r>
            <a:r>
              <a:rPr lang="es-SV" b="1" dirty="0" smtClean="0"/>
              <a:t>Gestión de la Calidad </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200" dirty="0"/>
              <a:t>Coordina los procesos de planificación de todas las dependencias de la institución y dentro de sus funciones están: Apoyar la gestión institucional, revisión y actualización de los Requerimientos Técnicos Administrativos de las siete juntas de vigilancia y otros documentos técnicos, dar seguimiento en la elaboración del manual del regente, servir de apoyo logístico en sesiones extraordinarias de Consejo Directivo y otras reuniones de trabajo, elaborar ayuda memoria de Comité de Gestión y Comité Técnico Asesor, apoyo técnico en capacitaciones jurídicas a Juntas de Vigilancia, apoyo administrativo a Presidencia, Realización de Jornadas Anuales de Planificación, coordinar y facilitar la evaluación del año en curso, revisión del Plan Estratégico  vigente, elaboración del Plan  Anual Operativo del siguiente período; Consolidación y corrección trimestral de los programas de acción e informes periódicos de las Juntas de Vigilancia y Unidades Operativas; formulación de necesidades de apoyo del CSSP ; clausuras de las jornadas anuales de planificación, colaboración en elaboración de documentos institucionales: memoria de labores, Rendición de Cuentas y otros. Elaboración, manejo y mantenimiento del sistema de gestión. Asegurar  que  los  servicios  ofrecidos  de  actividades  de  inspección de la URES, a través de sus procesos,  cumplan con las especificaciones identificadas por el Sistema de Gestión. Velar  por  el  cumplimiento  de  todos  los  requisitos  en  los  procesos  de  inspección según la norma ISO/IEC 17020:2012.Convocar y participar activamente en las reuniones programadas para la revisión de la Dirección y seguimiento del Sistema de Gestión y cumplir con los compromisos adquiridos en desarrollo de las reuniones. Atención de auditorías internas y externas. Realizar el análisis de las no conformidades detectadas en el sistema de gestión y hacer su implementación y seguimiento al cumplimiento de acciones correctivas y preventivas. Mantener centralizada la documentación oficial sobre el proceso, el SGC; así como comunicar de manera oportuna al personal involucrado. Comunicar cambios relevantes del sistema de gestión al personal involucrado. Desarrollar y conducir programas de difusión interna y externa para el personal, con el objetivo de mejorar la implementación del sistema de gestión. Apoyar en trabajos técnicos, charlas u otras actividades relacionadas a las actividades del sistema de gestión de calidad e implementación de Normas ISO, Realizar cambios al sistema de gestión., Implementación y seguimiento a Normas ISO, Coordinar y realizar auditorías de Buenas Practicas Clínica e Implementar la mejora continua en los procesos del </a:t>
            </a:r>
            <a:r>
              <a:rPr lang="es-SV" sz="1200" dirty="0" smtClean="0"/>
              <a:t>SGC</a:t>
            </a:r>
          </a:p>
          <a:p>
            <a:pPr lvl="0" algn="just">
              <a:spcBef>
                <a:spcPts val="1000"/>
              </a:spcBef>
              <a:buNone/>
            </a:pPr>
            <a:endParaRPr lang="es-SV" sz="1200" dirty="0"/>
          </a:p>
          <a:p>
            <a:pPr lvl="0" algn="just">
              <a:spcBef>
                <a:spcPts val="1000"/>
              </a:spcBef>
              <a:buNone/>
            </a:pPr>
            <a:r>
              <a:rPr lang="es-SV" sz="1600" dirty="0" smtClean="0"/>
              <a:t>Mujeres</a:t>
            </a:r>
            <a:r>
              <a:rPr lang="es-SV" sz="1600" dirty="0"/>
              <a:t>: </a:t>
            </a:r>
            <a:r>
              <a:rPr lang="es-SV" sz="1600" dirty="0" smtClean="0"/>
              <a:t>3         </a:t>
            </a:r>
            <a:r>
              <a:rPr lang="es-SV" sz="1600" dirty="0"/>
              <a:t>Hombres: 0</a:t>
            </a:r>
          </a:p>
          <a:p>
            <a:pPr lvl="0" algn="just">
              <a:spcBef>
                <a:spcPts val="1000"/>
              </a:spcBef>
              <a:buNone/>
            </a:pPr>
            <a:r>
              <a:rPr lang="es-SV" sz="1600" dirty="0"/>
              <a:t>Total de empleados: </a:t>
            </a:r>
            <a:r>
              <a:rPr lang="es-SV" sz="1600" dirty="0" smtClean="0"/>
              <a:t>3</a:t>
            </a:r>
            <a:endParaRPr lang="es-SV" sz="16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Unidad de Comunicaciones (UC)">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Comunicaciones (UC)</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1800" dirty="0" smtClean="0"/>
          </a:p>
          <a:p>
            <a:pPr lvl="0" algn="just">
              <a:spcBef>
                <a:spcPts val="1000"/>
              </a:spcBef>
              <a:buNone/>
            </a:pPr>
            <a:r>
              <a:rPr lang="es-SV" sz="1800" dirty="0" smtClean="0"/>
              <a:t>Procura </a:t>
            </a:r>
            <a:r>
              <a:rPr lang="es-SV" sz="1800" dirty="0"/>
              <a:t>el posicionamiento de la Institución en los Medios de comunicación para dar a conocer en el trabajo desempeñado en pro de la salud del pueblo </a:t>
            </a:r>
            <a:r>
              <a:rPr lang="es-SV" sz="1800" dirty="0" smtClean="0"/>
              <a:t>salvadoreño. Propone </a:t>
            </a:r>
            <a:r>
              <a:rPr lang="es-SV" sz="1800" dirty="0"/>
              <a:t>líneas de trabajo encaminadas a la promoción de la imagen Institucional dentro de los medios de comunicación.  Además del manejo de una adecuada comunicación interna. Brinda asesoría en el área de comunicaciones a las diferentes unidades y juntas de vigilancia. Además  del manejo de medios de comunicación, comunicación interna,  encargada del montaje de eventos de la Institución, Mantener líneas de comunicación con las diferentes Instituciones relacionadas con el CSSP, Actualizar información de la Página web Institucional.</a:t>
            </a:r>
          </a:p>
          <a:p>
            <a:pPr lvl="0" algn="just">
              <a:spcBef>
                <a:spcPts val="1000"/>
              </a:spcBef>
              <a:buNone/>
            </a:pPr>
            <a:r>
              <a:rPr lang="es-SV" sz="1800" b="1" dirty="0" smtClean="0"/>
              <a:t>Mujeres</a:t>
            </a:r>
            <a:r>
              <a:rPr lang="es-SV" sz="1800" b="1" dirty="0"/>
              <a:t>: </a:t>
            </a:r>
            <a:r>
              <a:rPr lang="es-SV" sz="1800" dirty="0" smtClean="0"/>
              <a:t>2</a:t>
            </a:r>
            <a:endParaRPr lang="es-SV" sz="1800" dirty="0"/>
          </a:p>
          <a:p>
            <a:pPr lvl="0" algn="just">
              <a:spcBef>
                <a:spcPts val="1000"/>
              </a:spcBef>
              <a:buNone/>
            </a:pPr>
            <a:r>
              <a:rPr lang="es-SV" sz="1800" b="1" dirty="0"/>
              <a:t>Hombres: </a:t>
            </a:r>
            <a:r>
              <a:rPr lang="es-SV" sz="1800" dirty="0" smtClean="0"/>
              <a:t>1</a:t>
            </a:r>
            <a:endParaRPr lang="es-SV" sz="1800" dirty="0"/>
          </a:p>
          <a:p>
            <a:pPr lvl="0" algn="just">
              <a:spcBef>
                <a:spcPts val="1000"/>
              </a:spcBef>
              <a:buNone/>
            </a:pPr>
            <a:r>
              <a:rPr lang="es-SV" sz="1800" b="1" dirty="0"/>
              <a:t>Total de empleados: </a:t>
            </a:r>
            <a:r>
              <a:rPr lang="es-SV" sz="1800" dirty="0"/>
              <a:t>3</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Unidad Financiera Institucional (UF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Financiera Institucional (UFI)</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Tiene </a:t>
            </a:r>
            <a:r>
              <a:rPr lang="es-SV" sz="2000" dirty="0"/>
              <a:t>la responsabilidad de realizar todas las actividades relacionadas a la recaudación, provisión, disposición y registro de los recursos financieros de acuerdo a lo establecido en la Ley AFI, promoviendo su uso racional eficiente y eficaz con el fin de satisfacer las necesidades de acuerdo a los valores presupuestados. Además es la Unidad encargada de coordinar en forma efectiva el proceso de formulación, ejecución y evaluación del presupuesto aprobado para cada periodo. Así como registrar oportunamente las transacciones sobre la base de mantener la igualdad entre los recursos y obligaciones (ingresos y gastos).</a:t>
            </a:r>
          </a:p>
          <a:p>
            <a:pPr lvl="0" algn="just">
              <a:spcBef>
                <a:spcPts val="1000"/>
              </a:spcBef>
              <a:buNone/>
            </a:pPr>
            <a:r>
              <a:rPr lang="es-SV" sz="2000" dirty="0" smtClean="0"/>
              <a:t>Mujeres</a:t>
            </a:r>
            <a:r>
              <a:rPr lang="es-SV" sz="2000" dirty="0"/>
              <a:t>: </a:t>
            </a:r>
            <a:r>
              <a:rPr lang="es-SV" sz="2000" dirty="0" smtClean="0"/>
              <a:t>7</a:t>
            </a:r>
            <a:endParaRPr lang="es-SV" sz="2000" dirty="0"/>
          </a:p>
          <a:p>
            <a:pPr lvl="0" algn="just">
              <a:spcBef>
                <a:spcPts val="1000"/>
              </a:spcBef>
              <a:buNone/>
            </a:pPr>
            <a:r>
              <a:rPr lang="es-SV" sz="2000" dirty="0"/>
              <a:t>Hombres: </a:t>
            </a:r>
            <a:r>
              <a:rPr lang="es-SV" sz="2000" dirty="0" smtClean="0"/>
              <a:t>2</a:t>
            </a:r>
            <a:endParaRPr lang="es-SV" sz="2000" dirty="0"/>
          </a:p>
          <a:p>
            <a:pPr lvl="0" algn="just">
              <a:spcBef>
                <a:spcPts val="1000"/>
              </a:spcBef>
              <a:buNone/>
            </a:pPr>
            <a:r>
              <a:rPr lang="es-SV" sz="2000" dirty="0"/>
              <a:t>Total de empleados: </a:t>
            </a:r>
            <a:r>
              <a:rPr lang="es-SV" sz="2000" dirty="0" smtClean="0"/>
              <a:t>9</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Unidad de Adquisiciones y Contrataciones Institucional (UAC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Adquisiciones y Contrataciones Institucional (UACI)</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a:p>
          <a:p>
            <a:pPr lvl="0" algn="just">
              <a:spcBef>
                <a:spcPts val="1000"/>
              </a:spcBef>
              <a:buNone/>
            </a:pPr>
            <a:r>
              <a:rPr lang="es-SV" sz="2000" dirty="0" smtClean="0"/>
              <a:t>Es </a:t>
            </a:r>
            <a:r>
              <a:rPr lang="es-SV" sz="2000" dirty="0"/>
              <a:t>la encargada de ejecutar el Plan Anual de Compras para cada periodo fiscal, respetando los tiempos establecidos, para lograr la eficiente adquisición de bienes y servicios, según lo señalado en los manuales de procedimientos, garantizando el cumplimiento de lo establecido en la LACAP y su Reglamento</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2</a:t>
            </a:r>
          </a:p>
          <a:p>
            <a:pPr lvl="0" algn="just">
              <a:spcBef>
                <a:spcPts val="1000"/>
              </a:spcBef>
              <a:buNone/>
            </a:pPr>
            <a:r>
              <a:rPr lang="es-SV" sz="2000" dirty="0"/>
              <a:t>Hombres: 0</a:t>
            </a:r>
          </a:p>
          <a:p>
            <a:pPr lvl="0" algn="just">
              <a:spcBef>
                <a:spcPts val="1000"/>
              </a:spcBef>
              <a:buNone/>
            </a:pPr>
            <a:r>
              <a:rPr lang="es-SV" sz="2000" dirty="0"/>
              <a:t>Total de empleados: 2</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Unidad de Informática (UI)">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de Informática (UI)</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1600" dirty="0" smtClean="0"/>
          </a:p>
          <a:p>
            <a:pPr lvl="0" algn="just">
              <a:spcBef>
                <a:spcPts val="1000"/>
              </a:spcBef>
              <a:buNone/>
            </a:pPr>
            <a:r>
              <a:rPr lang="es-SV" sz="2000" dirty="0" smtClean="0"/>
              <a:t>Es </a:t>
            </a:r>
            <a:r>
              <a:rPr lang="es-SV" sz="2000" dirty="0"/>
              <a:t>la Unidad responsable de Implementar estrategias y herramientas innovadoras, que permitan hacer eficiente la administración de la información y de los recursos para facilitar la Vigilancia del Sector Salud por parte de las Unidades y Juntas que conforman el Consejo. También tiene la responsabilidad de dar soporte técnico y mantenimiento a los equipos de Datos, correo y voz, con lo cual se mantienen en óptimo funcionamiento los sistemas existentes. Elaborando también nuevas herramientas que ayuden a los procesos.</a:t>
            </a:r>
          </a:p>
          <a:p>
            <a:pPr lvl="0" algn="just">
              <a:spcBef>
                <a:spcPts val="1000"/>
              </a:spcBef>
              <a:buNone/>
            </a:pPr>
            <a:r>
              <a:rPr lang="es-SV" sz="1600" dirty="0" smtClean="0"/>
              <a:t>Mujeres</a:t>
            </a:r>
            <a:r>
              <a:rPr lang="es-SV" sz="1600" dirty="0"/>
              <a:t>: 0</a:t>
            </a:r>
          </a:p>
          <a:p>
            <a:pPr lvl="0" algn="just">
              <a:spcBef>
                <a:spcPts val="1000"/>
              </a:spcBef>
              <a:buNone/>
            </a:pPr>
            <a:r>
              <a:rPr lang="es-SV" sz="1600" dirty="0"/>
              <a:t>Hombres: 5</a:t>
            </a:r>
          </a:p>
          <a:p>
            <a:pPr lvl="0" algn="just">
              <a:spcBef>
                <a:spcPts val="1000"/>
              </a:spcBef>
              <a:buNone/>
            </a:pPr>
            <a:r>
              <a:rPr lang="es-SV" sz="1600" dirty="0"/>
              <a:t>Total de empleados: 5</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Unidad de Género (UG)">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Género (UG)</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Proporcionar </a:t>
            </a:r>
            <a:r>
              <a:rPr lang="es-SV" sz="2000" dirty="0"/>
              <a:t>asesoría a mujeres y hombres que sean víctimas de violencia de género dentro de la institución: violencia psicológica, física, feminicidio, sexual, simbólica, institucional, laboral. Es la encargada de facilitar la incorporación de principio de igualdad, equidad y no discriminación en las políticas, planes, programa, proyectos, normativas y acciones institucionales.</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1</a:t>
            </a:r>
          </a:p>
          <a:p>
            <a:pPr lvl="0" algn="just">
              <a:spcBef>
                <a:spcPts val="1000"/>
              </a:spcBef>
              <a:buNone/>
            </a:pPr>
            <a:r>
              <a:rPr lang="es-SV" sz="2000" dirty="0"/>
              <a:t>Hombres: 0</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Unidad de Medioambiente (UM)">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Medioambiente (UM)</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Comprende </a:t>
            </a:r>
            <a:r>
              <a:rPr lang="es-SV" sz="2000" dirty="0"/>
              <a:t>el monitoreo, seguimiento de las acciones y acuerdos de gestión ambiental promovidos e implementados por la institución, así como el acompañamiento a las dependencias o áreas de mayor vinculación. Actividades a desarrollar son: Definición de mecanismos de coordinación y seguimiento, Difusión de las acciones ambientales realizadas, Evaluación del trabajo de la Unidad y metas alcanzadas, Incorporación del componente ambiental en las políticas, planes y programas de la Institución</a:t>
            </a:r>
            <a:r>
              <a:rPr lang="es-SV" sz="2000" dirty="0" smtClean="0"/>
              <a:t>.</a:t>
            </a:r>
            <a:endParaRPr lang="es-SV" sz="2000" b="1" dirty="0"/>
          </a:p>
          <a:p>
            <a:pPr lvl="0" algn="just">
              <a:spcBef>
                <a:spcPts val="1000"/>
              </a:spcBef>
              <a:buNone/>
            </a:pPr>
            <a:r>
              <a:rPr lang="es-SV" sz="2000" dirty="0"/>
              <a:t>Mujeres: 0</a:t>
            </a:r>
          </a:p>
          <a:p>
            <a:pPr lvl="0" algn="just">
              <a:spcBef>
                <a:spcPts val="1000"/>
              </a:spcBef>
              <a:buNone/>
            </a:pPr>
            <a:r>
              <a:rPr lang="es-SV" sz="2000" dirty="0"/>
              <a:t>Hombres: 1</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Unidad de Gestión Documental y Archivo (UGDA)  ">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Gestión Documental y Archivo (UGDA)  </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Aplicar </a:t>
            </a:r>
            <a:r>
              <a:rPr lang="es-SV" sz="2000" dirty="0"/>
              <a:t>los lineamientos sobre Archivo y Gestión Documental, dictados por el Instituto de Acceso a la Información Pública (IAIP), como dicta la Ley de Acceso a la Información Pública. Garantizar la implementación, cumplimiento, desarrollo continuo de la organización, conservación, acceso a los documentos y archivos. Coordinar a los responsables de archivos especializados, crear manuales de procedimientos y ser el referente de los Lineamientos e instrucciones del IAIP para la Institución.</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1</a:t>
            </a:r>
          </a:p>
          <a:p>
            <a:pPr lvl="0" algn="just">
              <a:spcBef>
                <a:spcPts val="1000"/>
              </a:spcBef>
              <a:buNone/>
            </a:pPr>
            <a:r>
              <a:rPr lang="es-SV" sz="2000" dirty="0"/>
              <a:t>Hombres: 0</a:t>
            </a:r>
          </a:p>
          <a:p>
            <a:pPr lvl="0" algn="just">
              <a:spcBef>
                <a:spcPts val="1000"/>
              </a:spcBef>
              <a:buNone/>
            </a:pPr>
            <a:r>
              <a:rPr lang="es-SV" sz="20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Unidad de Mantenimiento y Activo Fijo (UMAF)">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Servicios Generales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Esta tiene como objetivo conservar en las mejores condiciones operativas la infra estructura, los equipos no informáticos y de ambiente para el personal, contribuyendo de esta forma a mejorar los servicios que presta la Institución. Está integrada por las secciones de: Mantenimiento: Encargada de proporcionar el servicio de mantenimiento correctivo, preventivo, adecuaciones, u otros, en las en las áreas de las diferentes Unidades Organizativas. Intendencia: Coordinación del personal y asignación a los mismos, de las áreas de aseo que tendrán bajo su responsabilidad. Además coordinar la vigilancia privada para la protección de los bienes muebles e inmuebles de la institución.</a:t>
            </a:r>
          </a:p>
          <a:p>
            <a:pPr lvl="0" algn="just">
              <a:spcBef>
                <a:spcPts val="1000"/>
              </a:spcBef>
              <a:buNone/>
            </a:pPr>
            <a:r>
              <a:rPr lang="es-SV" sz="2000" dirty="0" smtClean="0"/>
              <a:t>Mujeres</a:t>
            </a:r>
            <a:r>
              <a:rPr lang="es-SV" sz="2000" dirty="0"/>
              <a:t>: </a:t>
            </a:r>
            <a:r>
              <a:rPr lang="es-SV" sz="2000" dirty="0" smtClean="0"/>
              <a:t>1</a:t>
            </a:r>
            <a:endParaRPr lang="es-SV" sz="2000" dirty="0"/>
          </a:p>
          <a:p>
            <a:pPr lvl="0" algn="just">
              <a:spcBef>
                <a:spcPts val="1000"/>
              </a:spcBef>
              <a:buNone/>
            </a:pPr>
            <a:r>
              <a:rPr lang="es-SV" sz="2000" dirty="0"/>
              <a:t>Hombres: </a:t>
            </a:r>
            <a:r>
              <a:rPr lang="es-SV" sz="2000" dirty="0" smtClean="0"/>
              <a:t>18</a:t>
            </a:r>
            <a:endParaRPr lang="es-SV" sz="2000" dirty="0"/>
          </a:p>
          <a:p>
            <a:pPr lvl="0" algn="just">
              <a:spcBef>
                <a:spcPts val="1000"/>
              </a:spcBef>
              <a:buNone/>
            </a:pPr>
            <a:r>
              <a:rPr lang="es-SV" sz="2000" dirty="0"/>
              <a:t>Total de empleados: </a:t>
            </a:r>
            <a:r>
              <a:rPr lang="es-SV" sz="2000" dirty="0" smtClean="0"/>
              <a:t>19</a:t>
            </a:r>
            <a:endParaRPr lang="es-SV" sz="2000" dirty="0"/>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Unidad de Recursos Humanos (URH)">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Unidad </a:t>
            </a:r>
            <a:r>
              <a:rPr lang="es-SV" b="1" dirty="0"/>
              <a:t>de Recursos Humanos (URH)</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realizar todas las actividades relacionadas con el adecuado proceso de reclutamiento, selección, contratación, capacitación, remuneraciones, bienestar laboral, motivación y seguridad de los empleados, así como lograr el desarrollo de las capacidades personales y profesionales de los mismos. Además ejecuta en forma adecuada la aplicación del Sistema Institucional de Recursos Humanos (SIRH)</a:t>
            </a:r>
          </a:p>
          <a:p>
            <a:pPr lvl="0" algn="just">
              <a:spcBef>
                <a:spcPts val="1000"/>
              </a:spcBef>
              <a:buNone/>
            </a:pPr>
            <a:endParaRPr lang="es-SV" sz="2000" dirty="0" smtClean="0"/>
          </a:p>
          <a:p>
            <a:pPr lvl="0" algn="just">
              <a:spcBef>
                <a:spcPts val="1000"/>
              </a:spcBef>
              <a:buNone/>
            </a:pPr>
            <a:r>
              <a:rPr lang="es-SV" sz="2000" dirty="0" smtClean="0"/>
              <a:t>Mujeres</a:t>
            </a:r>
            <a:r>
              <a:rPr lang="es-SV" sz="2000" dirty="0"/>
              <a:t>: 3</a:t>
            </a:r>
          </a:p>
          <a:p>
            <a:pPr lvl="0" algn="just">
              <a:spcBef>
                <a:spcPts val="1000"/>
              </a:spcBef>
              <a:buNone/>
            </a:pPr>
            <a:r>
              <a:rPr lang="es-SV" sz="2000" dirty="0"/>
              <a:t>Hombres: </a:t>
            </a:r>
            <a:r>
              <a:rPr lang="es-SV" sz="2000" dirty="0" smtClean="0"/>
              <a:t>1</a:t>
            </a:r>
            <a:endParaRPr lang="es-SV" sz="2000" dirty="0"/>
          </a:p>
          <a:p>
            <a:pPr lvl="0" algn="just">
              <a:spcBef>
                <a:spcPts val="1000"/>
              </a:spcBef>
              <a:buNone/>
            </a:pPr>
            <a:r>
              <a:rPr lang="es-SV" sz="2000" dirty="0"/>
              <a:t>Total de empleados: </a:t>
            </a:r>
            <a:r>
              <a:rPr lang="es-SV" sz="2000" dirty="0" smtClean="0"/>
              <a:t>4</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Consejo Directivo</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pPr>
            <a:r>
              <a:rPr lang="es-SV" sz="2000" dirty="0"/>
              <a:t>El Consejo Directivo es el Organismo Colegiado encargado de tomar las decisiones técnicas y legales para cumplir con el mandato constitucional de velar por la salud del pueblo y de resolver, en última instancia, todo lo relativo a la vigilancia de las profesiones relacionadas con la salud y a las actividades especializadas, técnicas y auxiliares relacionadas con éstas, así como lo relativo a la apertura, funcionamiento, y clausura de los establecimientos que se refiere la letra d) del Art. 14 del Código de Salud y las demás atribuciones que le confiere el Art.68 de la Constitución y el Código de Salud. Está formado por veintiún miembros, un Presidente y un Secretario nombrado por el Órgano Ejecutivo y tres representantes electos de entre sus miembros por cada uno de los gremios: Médico, Odontológico, Químico-Farmacéutico, Médico Veterinario, Enfermería, Psicología y Laboratorio Clínico</a:t>
            </a:r>
          </a:p>
          <a:p>
            <a:pPr lvl="0" algn="just">
              <a:spcBef>
                <a:spcPts val="1000"/>
              </a:spcBef>
            </a:pPr>
            <a:r>
              <a:rPr lang="es-SV" sz="1600" b="1" dirty="0"/>
              <a:t>Representante: Presidente del Consejo Superior de Salud Pública, Lic. Elías Daniel Quinteros Valle</a:t>
            </a:r>
          </a:p>
          <a:p>
            <a:pPr lvl="0" algn="just">
              <a:spcBef>
                <a:spcPts val="1000"/>
              </a:spcBef>
              <a:buNone/>
            </a:pPr>
            <a:r>
              <a:rPr lang="es-SV" sz="1600" b="1" dirty="0" smtClean="0"/>
              <a:t>Mujeres</a:t>
            </a:r>
            <a:r>
              <a:rPr lang="es-SV" sz="1600" b="1" dirty="0"/>
              <a:t>: </a:t>
            </a:r>
            <a:r>
              <a:rPr lang="es-SV" sz="1600" b="1" dirty="0" smtClean="0"/>
              <a:t>9</a:t>
            </a:r>
            <a:endParaRPr lang="es-SV" sz="1600" b="1" dirty="0"/>
          </a:p>
          <a:p>
            <a:pPr lvl="0" algn="just">
              <a:spcBef>
                <a:spcPts val="1000"/>
              </a:spcBef>
              <a:buNone/>
            </a:pPr>
            <a:r>
              <a:rPr lang="es-SV" sz="1600" b="1" dirty="0"/>
              <a:t>Hombres: </a:t>
            </a:r>
            <a:r>
              <a:rPr lang="es-SV" sz="1600" b="1" dirty="0" smtClean="0"/>
              <a:t>12</a:t>
            </a:r>
            <a:endParaRPr lang="es-SV" sz="1600" dirty="0"/>
          </a:p>
          <a:p>
            <a:pPr lvl="0" algn="just">
              <a:spcBef>
                <a:spcPts val="1000"/>
              </a:spcBef>
              <a:buNone/>
            </a:pPr>
            <a:r>
              <a:rPr lang="es-SV" sz="1600" b="1" dirty="0"/>
              <a:t>Total de empleados: </a:t>
            </a:r>
            <a:r>
              <a:rPr lang="es-SV" sz="1600" b="1" dirty="0" smtClean="0"/>
              <a:t>21</a:t>
            </a:r>
            <a:endParaRPr lang="es-SV" sz="1600" dirty="0"/>
          </a:p>
          <a:p>
            <a:pPr lvl="0">
              <a:spcBef>
                <a:spcPts val="1000"/>
              </a:spcBef>
              <a:buNone/>
            </a:pPr>
            <a:endParaRPr lang="es-SV" dirty="0"/>
          </a:p>
        </p:txBody>
      </p:sp>
      <p:sp>
        <p:nvSpPr>
          <p:cNvPr id="5" name="CuadroTexto 8">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a:defRPr sz="1800" b="0" i="0" u="none" strike="noStrike" kern="0" cap="none" spc="0" baseline="0">
                <a:solidFill>
                  <a:srgbClr val="000000"/>
                </a:solidFill>
                <a:uFillTx/>
              </a:defRPr>
            </a:pPr>
            <a:r>
              <a:rPr lang="es-MX" b="1" dirty="0">
                <a:solidFill>
                  <a:srgbClr val="000000"/>
                </a:solidFill>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extLst>
      <p:ext uri="{BB962C8B-B14F-4D97-AF65-F5344CB8AC3E}">
        <p14:creationId xmlns:p14="http://schemas.microsoft.com/office/powerpoint/2010/main" val="30652092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Área de Transporte y Logística (ATL)">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Almacén </a:t>
            </a:r>
            <a:r>
              <a:rPr lang="es-SV" b="1" dirty="0"/>
              <a:t>Institucional</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Llevar </a:t>
            </a:r>
            <a:r>
              <a:rPr lang="es-SV" sz="2000" dirty="0"/>
              <a:t>el resguardo y control de los suministros, velar que los procesos de suministros y distribución se realicen con calidad, eficacia y oportunidad brindando cada vez un mejor servicio, apegado a la normativa. La Encargada de almacén: recibe solicitud de bienes de consumo ordinario firmada y sellada por la unidad solicitante;  Recepción y revisión de solicitud, se verifica en sistema de inventario de almacén la existencia de  los bienes solicitados, registra el respectivo descargo, se entrega a la unidad solicitante, mediante recibo firmado</a:t>
            </a:r>
            <a:r>
              <a:rPr lang="es-SV" sz="2000" dirty="0" smtClean="0"/>
              <a:t>.</a:t>
            </a:r>
            <a:endParaRPr lang="es-SV" sz="2000" b="1" dirty="0"/>
          </a:p>
          <a:p>
            <a:pPr lvl="0" algn="just">
              <a:spcBef>
                <a:spcPts val="1000"/>
              </a:spcBef>
              <a:buNone/>
            </a:pPr>
            <a:r>
              <a:rPr lang="es-SV" sz="2000" dirty="0"/>
              <a:t>Mujeres: 1</a:t>
            </a:r>
          </a:p>
          <a:p>
            <a:pPr lvl="0" algn="just">
              <a:spcBef>
                <a:spcPts val="1000"/>
              </a:spcBef>
              <a:buNone/>
            </a:pPr>
            <a:r>
              <a:rPr lang="es-SV" sz="2000" dirty="0"/>
              <a:t>Hombres: 0</a:t>
            </a:r>
          </a:p>
          <a:p>
            <a:pPr lvl="0" algn="just">
              <a:spcBef>
                <a:spcPts val="1000"/>
              </a:spcBef>
              <a:buNone/>
            </a:pPr>
            <a:r>
              <a:rPr lang="es-SV" sz="2000" dirty="0"/>
              <a:t>Total de empleados: </a:t>
            </a:r>
            <a:r>
              <a:rPr lang="es-SV" sz="2000" dirty="0" smtClean="0"/>
              <a:t>1</a:t>
            </a:r>
            <a:endParaRPr lang="es-SV" sz="20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Junta de Vigilancia de la Profesión Médica (JVPM)">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Médica (JVPM)</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a:t>
            </a:r>
            <a:r>
              <a:rPr lang="es-SV" sz="2000" dirty="0" smtClean="0"/>
              <a:t>Responsables: </a:t>
            </a:r>
            <a:r>
              <a:rPr lang="es-SV" sz="2000" b="1" dirty="0" smtClean="0"/>
              <a:t>Dr</a:t>
            </a:r>
            <a:r>
              <a:rPr lang="es-SV" sz="2000" b="1" dirty="0"/>
              <a:t>. </a:t>
            </a:r>
            <a:r>
              <a:rPr lang="es-SV" sz="2000" b="1" dirty="0"/>
              <a:t>Carlos Romeo  Ramos </a:t>
            </a:r>
            <a:r>
              <a:rPr lang="es-SV" sz="2000" b="1" dirty="0" smtClean="0"/>
              <a:t>Castillo (</a:t>
            </a:r>
            <a:r>
              <a:rPr lang="es-SV" sz="2000" b="1" dirty="0"/>
              <a:t>Presidente )</a:t>
            </a:r>
            <a:endParaRPr lang="es-SV" sz="2000" b="1" dirty="0"/>
          </a:p>
          <a:p>
            <a:pPr lvl="0" algn="just">
              <a:spcBef>
                <a:spcPts val="1000"/>
              </a:spcBef>
              <a:buNone/>
            </a:pPr>
            <a:r>
              <a:rPr lang="es-SV" sz="2000" b="1" dirty="0" smtClean="0"/>
              <a:t>                                                Dra</a:t>
            </a:r>
            <a:r>
              <a:rPr lang="es-SV" sz="2000" b="1" dirty="0"/>
              <a:t>. </a:t>
            </a:r>
            <a:r>
              <a:rPr lang="es-SV" sz="2000" b="1" dirty="0"/>
              <a:t>Selma  Dinorah  Archila </a:t>
            </a:r>
            <a:r>
              <a:rPr lang="es-SV" sz="2000" b="1" dirty="0" smtClean="0"/>
              <a:t>Artiga (</a:t>
            </a:r>
            <a:r>
              <a:rPr lang="es-SV" sz="2000" b="1" dirty="0"/>
              <a:t>Secretaria </a:t>
            </a:r>
            <a:r>
              <a:rPr lang="es-SV" sz="2000" b="1" dirty="0" smtClean="0"/>
              <a:t>)</a:t>
            </a:r>
            <a:endParaRPr lang="es-SV" sz="2000" b="1" dirty="0"/>
          </a:p>
          <a:p>
            <a:pPr lvl="0" algn="just">
              <a:spcBef>
                <a:spcPts val="1000"/>
              </a:spcBef>
              <a:buNone/>
            </a:pPr>
            <a:r>
              <a:rPr lang="es-SV" sz="2000" dirty="0"/>
              <a:t>Mujeres: 6</a:t>
            </a:r>
          </a:p>
          <a:p>
            <a:pPr lvl="0" algn="just">
              <a:spcBef>
                <a:spcPts val="1000"/>
              </a:spcBef>
              <a:buNone/>
            </a:pPr>
            <a:r>
              <a:rPr lang="es-SV" sz="2000" dirty="0"/>
              <a:t>Hombres: </a:t>
            </a:r>
            <a:r>
              <a:rPr lang="es-SV" sz="2000" dirty="0" smtClean="0"/>
              <a:t>6</a:t>
            </a:r>
            <a:endParaRPr lang="es-SV" sz="2000" dirty="0"/>
          </a:p>
          <a:p>
            <a:pPr lvl="0" algn="just">
              <a:spcBef>
                <a:spcPts val="1000"/>
              </a:spcBef>
              <a:buNone/>
            </a:pPr>
            <a:r>
              <a:rPr lang="es-SV" sz="2000" dirty="0"/>
              <a:t>Total de empleados: </a:t>
            </a:r>
            <a:r>
              <a:rPr lang="es-SV" sz="2000" dirty="0" smtClean="0"/>
              <a:t>12</a:t>
            </a:r>
            <a:endParaRPr lang="es-SV" sz="20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Junta de Vigilancia de la Profesión en Enfermería (JVPE)">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en Enfermería (JVPE)</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Nombres de las </a:t>
            </a:r>
            <a:r>
              <a:rPr lang="es-SV" sz="2000" dirty="0" smtClean="0"/>
              <a:t>Responsables: </a:t>
            </a:r>
            <a:r>
              <a:rPr lang="es-SV" sz="2000" b="1" dirty="0" smtClean="0"/>
              <a:t>Lic</a:t>
            </a:r>
            <a:r>
              <a:rPr lang="es-SV" sz="2000" b="1" dirty="0"/>
              <a:t>. Rudy Nelson Castellanos </a:t>
            </a:r>
            <a:r>
              <a:rPr lang="es-SV" sz="2000" b="1" dirty="0" smtClean="0"/>
              <a:t>Hernández (Presidente</a:t>
            </a:r>
            <a:r>
              <a:rPr lang="es-SV" sz="2000" b="1" dirty="0" smtClean="0"/>
              <a:t>)</a:t>
            </a:r>
            <a:endParaRPr lang="es-SV" sz="2000" b="1" dirty="0"/>
          </a:p>
          <a:p>
            <a:pPr lvl="0" algn="just">
              <a:spcBef>
                <a:spcPts val="1000"/>
              </a:spcBef>
              <a:buNone/>
            </a:pPr>
            <a:r>
              <a:rPr lang="es-SV" sz="2000" b="1" dirty="0" smtClean="0"/>
              <a:t>                                                        Licda</a:t>
            </a:r>
            <a:r>
              <a:rPr lang="es-SV" sz="2000" b="1" dirty="0"/>
              <a:t>. </a:t>
            </a:r>
            <a:r>
              <a:rPr lang="es-SV" sz="2000" b="1" dirty="0"/>
              <a:t>Rosa Gladis </a:t>
            </a:r>
            <a:r>
              <a:rPr lang="es-SV" sz="2000" b="1" dirty="0" smtClean="0"/>
              <a:t>Santamaría Escalante (</a:t>
            </a:r>
            <a:r>
              <a:rPr lang="es-SV" sz="2000" b="1" dirty="0"/>
              <a:t>Secretaria</a:t>
            </a:r>
            <a:r>
              <a:rPr lang="es-SV" sz="2000" b="1" dirty="0"/>
              <a:t>)</a:t>
            </a:r>
          </a:p>
          <a:p>
            <a:pPr lvl="0" algn="just">
              <a:spcBef>
                <a:spcPts val="1000"/>
              </a:spcBef>
              <a:buNone/>
            </a:pPr>
            <a:r>
              <a:rPr lang="es-SV" sz="2000" dirty="0"/>
              <a:t>Mujeres: 8</a:t>
            </a:r>
          </a:p>
          <a:p>
            <a:pPr lvl="0" algn="just">
              <a:spcBef>
                <a:spcPts val="1000"/>
              </a:spcBef>
              <a:buNone/>
            </a:pPr>
            <a:r>
              <a:rPr lang="es-SV" sz="2000" dirty="0"/>
              <a:t>Hombres: </a:t>
            </a:r>
            <a:r>
              <a:rPr lang="es-SV" sz="2000" dirty="0" smtClean="0"/>
              <a:t>4</a:t>
            </a:r>
            <a:endParaRPr lang="es-SV" sz="2000" dirty="0"/>
          </a:p>
          <a:p>
            <a:pPr lvl="0" algn="just">
              <a:spcBef>
                <a:spcPts val="1000"/>
              </a:spcBef>
              <a:buNone/>
            </a:pPr>
            <a:r>
              <a:rPr lang="es-SV" sz="2000" dirty="0"/>
              <a:t>Total de empleados: </a:t>
            </a:r>
            <a:r>
              <a:rPr lang="es-SV" sz="2000" dirty="0" smtClean="0"/>
              <a:t>12</a:t>
            </a:r>
            <a:endParaRPr lang="es-SV" sz="2000" dirty="0"/>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Junta de Vigilancia de la Profesión en Odontología (JVPO)">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en Odontología (JVPO)</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Nombres de las </a:t>
            </a:r>
            <a:r>
              <a:rPr lang="es-SV" sz="2000" dirty="0" smtClean="0"/>
              <a:t>Responsables: </a:t>
            </a:r>
            <a:r>
              <a:rPr lang="es-SV" sz="2000" b="1" dirty="0" smtClean="0"/>
              <a:t>Dra</a:t>
            </a:r>
            <a:r>
              <a:rPr lang="es-SV" sz="2000" b="1" dirty="0"/>
              <a:t>. </a:t>
            </a:r>
            <a:r>
              <a:rPr lang="es-SV" sz="2000" b="1" dirty="0"/>
              <a:t>Glenda Carolina Guerrero de Hernández(Presidenta </a:t>
            </a:r>
            <a:r>
              <a:rPr lang="es-SV" sz="2000" b="1" dirty="0" smtClean="0"/>
              <a:t>)</a:t>
            </a:r>
            <a:endParaRPr lang="es-SV" sz="2000" b="1" dirty="0"/>
          </a:p>
          <a:p>
            <a:pPr lvl="0" algn="just">
              <a:spcBef>
                <a:spcPts val="1000"/>
              </a:spcBef>
              <a:buNone/>
            </a:pPr>
            <a:r>
              <a:rPr lang="es-SV" sz="2000" b="1" dirty="0" smtClean="0"/>
              <a:t>                                                        Dr</a:t>
            </a:r>
            <a:r>
              <a:rPr lang="es-SV" sz="2000" b="1" dirty="0"/>
              <a:t>. Dalton </a:t>
            </a:r>
            <a:r>
              <a:rPr lang="es-SV" sz="2000" b="1" dirty="0" smtClean="0"/>
              <a:t>Melitón </a:t>
            </a:r>
            <a:r>
              <a:rPr lang="es-SV" sz="2000" b="1" dirty="0"/>
              <a:t>Quintanilla </a:t>
            </a:r>
            <a:r>
              <a:rPr lang="es-SV" sz="2000" b="1" dirty="0" err="1" smtClean="0"/>
              <a:t>Sariles</a:t>
            </a:r>
            <a:r>
              <a:rPr lang="es-SV" sz="2000" b="1" dirty="0" smtClean="0"/>
              <a:t> (Secretario </a:t>
            </a:r>
            <a:r>
              <a:rPr lang="es-SV" sz="2000" b="1" dirty="0" smtClean="0"/>
              <a:t>)</a:t>
            </a:r>
            <a:endParaRPr lang="es-SV" sz="2000" b="1" dirty="0"/>
          </a:p>
          <a:p>
            <a:pPr lvl="0" algn="just">
              <a:spcBef>
                <a:spcPts val="1000"/>
              </a:spcBef>
              <a:buNone/>
            </a:pPr>
            <a:r>
              <a:rPr lang="es-SV" sz="2000" dirty="0"/>
              <a:t>Mujeres: </a:t>
            </a:r>
            <a:r>
              <a:rPr lang="es-SV" sz="2000" dirty="0" smtClean="0"/>
              <a:t>4</a:t>
            </a:r>
            <a:endParaRPr lang="es-SV" sz="2000" dirty="0"/>
          </a:p>
          <a:p>
            <a:pPr lvl="0" algn="just">
              <a:spcBef>
                <a:spcPts val="1000"/>
              </a:spcBef>
              <a:buNone/>
            </a:pPr>
            <a:r>
              <a:rPr lang="es-SV" sz="2000" dirty="0"/>
              <a:t>Hombres: 3</a:t>
            </a:r>
          </a:p>
          <a:p>
            <a:pPr lvl="0" algn="just">
              <a:spcBef>
                <a:spcPts val="1000"/>
              </a:spcBef>
              <a:buNone/>
            </a:pPr>
            <a:r>
              <a:rPr lang="es-SV" sz="2000" dirty="0"/>
              <a:t>Total de empleados: </a:t>
            </a:r>
            <a:r>
              <a:rPr lang="es-SV" sz="2000" dirty="0" smtClean="0"/>
              <a:t>7</a:t>
            </a:r>
            <a:endParaRPr lang="es-SV" sz="2000" dirty="0"/>
          </a:p>
          <a:p>
            <a:pPr lvl="0">
              <a:spcBef>
                <a:spcPts val="1000"/>
              </a:spcBef>
              <a:buNone/>
            </a:pPr>
            <a:endParaRPr lang="es-SV" sz="1600"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208" y="178986"/>
            <a:ext cx="9105119" cy="1325157"/>
          </a:xfrm>
        </p:spPr>
        <p:txBody>
          <a:bodyPr/>
          <a:lstStyle/>
          <a:p>
            <a:pPr lvl="0" algn="ctr"/>
            <a:r>
              <a:rPr lang="es-SV" b="1" dirty="0"/>
              <a:t>Junta de Vigilancia de la Profesión en Laboratorio Clínico (JVPCL)</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a:t>
            </a:r>
            <a:r>
              <a:rPr lang="es-SV" sz="2000" dirty="0" smtClean="0"/>
              <a:t>Responsables:  </a:t>
            </a:r>
            <a:r>
              <a:rPr lang="es-SV" sz="2000" b="1" dirty="0" smtClean="0"/>
              <a:t>Lic</a:t>
            </a:r>
            <a:r>
              <a:rPr lang="es-SV" sz="2000" b="1" dirty="0"/>
              <a:t>. </a:t>
            </a:r>
            <a:r>
              <a:rPr lang="es-SV" sz="2000" b="1" dirty="0" smtClean="0"/>
              <a:t>José </a:t>
            </a:r>
            <a:r>
              <a:rPr lang="es-SV" sz="2000" b="1" dirty="0"/>
              <a:t>Rodrigo </a:t>
            </a:r>
            <a:r>
              <a:rPr lang="es-SV" sz="2000" b="1" dirty="0" smtClean="0"/>
              <a:t>Salmerón Moran (Presidente) </a:t>
            </a:r>
          </a:p>
          <a:p>
            <a:pPr lvl="0" algn="just">
              <a:spcBef>
                <a:spcPts val="1000"/>
              </a:spcBef>
              <a:buNone/>
            </a:pPr>
            <a:r>
              <a:rPr lang="es-SV" sz="2000" b="1" dirty="0" smtClean="0"/>
              <a:t>                                                        Licda</a:t>
            </a:r>
            <a:r>
              <a:rPr lang="es-SV" sz="2000" b="1" dirty="0"/>
              <a:t>. </a:t>
            </a:r>
            <a:r>
              <a:rPr lang="es-SV" sz="2000" b="1" dirty="0"/>
              <a:t>Yanira Elizabeth </a:t>
            </a:r>
            <a:r>
              <a:rPr lang="es-SV" sz="2000" b="1" dirty="0" smtClean="0"/>
              <a:t>Cerón </a:t>
            </a:r>
            <a:r>
              <a:rPr lang="es-SV" sz="2000" b="1" dirty="0" err="1" smtClean="0"/>
              <a:t>Cerón</a:t>
            </a:r>
            <a:r>
              <a:rPr lang="es-SV" sz="2000" b="1" dirty="0" smtClean="0"/>
              <a:t> (Secretaria)</a:t>
            </a:r>
            <a:endParaRPr lang="es-SV" sz="2000" b="1" dirty="0"/>
          </a:p>
          <a:p>
            <a:pPr lvl="0" algn="just">
              <a:spcBef>
                <a:spcPts val="1000"/>
              </a:spcBef>
              <a:buNone/>
            </a:pPr>
            <a:r>
              <a:rPr lang="es-SV" sz="2000" dirty="0"/>
              <a:t>Mujeres: </a:t>
            </a:r>
            <a:r>
              <a:rPr lang="es-SV" sz="2000" dirty="0" smtClean="0"/>
              <a:t>4</a:t>
            </a:r>
            <a:endParaRPr lang="es-SV" sz="2000" dirty="0"/>
          </a:p>
          <a:p>
            <a:pPr lvl="0" algn="just">
              <a:spcBef>
                <a:spcPts val="1000"/>
              </a:spcBef>
              <a:buNone/>
            </a:pPr>
            <a:r>
              <a:rPr lang="es-SV" sz="2000" dirty="0"/>
              <a:t>Hombres: </a:t>
            </a:r>
            <a:r>
              <a:rPr lang="es-SV" sz="2000" dirty="0" smtClean="0"/>
              <a:t>3</a:t>
            </a:r>
            <a:endParaRPr lang="es-SV" sz="2000" dirty="0"/>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Junta de Vigilancia de la Profesión Médico Veterinaria (JVPMV)">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Médico Veterinaria (JVPMV)</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a:t>
            </a:r>
            <a:r>
              <a:rPr lang="es-SV" sz="2000" dirty="0" smtClean="0"/>
              <a:t>Responsables:    </a:t>
            </a:r>
            <a:r>
              <a:rPr lang="es-SV" sz="2000" b="1" dirty="0" smtClean="0"/>
              <a:t>M.V</a:t>
            </a:r>
            <a:r>
              <a:rPr lang="es-SV" sz="2000" b="1" dirty="0"/>
              <a:t>. </a:t>
            </a:r>
            <a:r>
              <a:rPr lang="es-SV" sz="2000" b="1" dirty="0"/>
              <a:t>Manuel Arturo Galdámez </a:t>
            </a:r>
            <a:r>
              <a:rPr lang="es-SV" sz="2000" b="1" dirty="0" smtClean="0"/>
              <a:t>Perla (</a:t>
            </a:r>
            <a:r>
              <a:rPr lang="es-SV" sz="2000" b="1" dirty="0"/>
              <a:t>Presidente</a:t>
            </a:r>
            <a:r>
              <a:rPr lang="es-SV" sz="2000" b="1" dirty="0"/>
              <a:t>)</a:t>
            </a:r>
          </a:p>
          <a:p>
            <a:pPr lvl="0" algn="just">
              <a:spcBef>
                <a:spcPts val="1000"/>
              </a:spcBef>
              <a:buNone/>
            </a:pPr>
            <a:r>
              <a:rPr lang="es-SV" sz="2000" b="1" dirty="0" smtClean="0"/>
              <a:t>                                                          M.V</a:t>
            </a:r>
            <a:r>
              <a:rPr lang="es-SV" sz="2000" b="1" dirty="0"/>
              <a:t>. Tania Liliana Meza </a:t>
            </a:r>
            <a:r>
              <a:rPr lang="es-SV" sz="2000" b="1" dirty="0" smtClean="0"/>
              <a:t>Ruiz (</a:t>
            </a:r>
            <a:r>
              <a:rPr lang="es-SV" sz="2000" b="1" dirty="0"/>
              <a:t>Secretaria</a:t>
            </a:r>
            <a:r>
              <a:rPr lang="es-SV" sz="2000" b="1" dirty="0"/>
              <a:t>)</a:t>
            </a:r>
          </a:p>
          <a:p>
            <a:pPr lvl="0" algn="just">
              <a:spcBef>
                <a:spcPts val="1000"/>
              </a:spcBef>
              <a:buNone/>
            </a:pPr>
            <a:r>
              <a:rPr lang="es-SV" sz="2000" dirty="0"/>
              <a:t>Mujeres: </a:t>
            </a:r>
            <a:r>
              <a:rPr lang="es-SV" sz="2000" dirty="0" smtClean="0"/>
              <a:t>3</a:t>
            </a:r>
            <a:endParaRPr lang="es-SV" sz="2000" dirty="0"/>
          </a:p>
          <a:p>
            <a:pPr lvl="0" algn="just">
              <a:spcBef>
                <a:spcPts val="1000"/>
              </a:spcBef>
              <a:buNone/>
            </a:pPr>
            <a:r>
              <a:rPr lang="es-SV" sz="2000" dirty="0"/>
              <a:t>Hombres: 2</a:t>
            </a:r>
          </a:p>
          <a:p>
            <a:pPr lvl="0" algn="just">
              <a:spcBef>
                <a:spcPts val="1000"/>
              </a:spcBef>
              <a:buNone/>
            </a:pPr>
            <a:r>
              <a:rPr lang="es-SV" sz="2000" dirty="0"/>
              <a:t>Total de empleados: </a:t>
            </a:r>
            <a:r>
              <a:rPr lang="es-SV" sz="2000" dirty="0" smtClean="0"/>
              <a:t>5</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name=" Junta de Vigilancia de la Profesión en Psicología (JVPP)">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 Junta de Vigilancia de la Profesión en Psicología (JVPP)</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los </a:t>
            </a:r>
            <a:r>
              <a:rPr lang="es-SV" sz="2000" dirty="0" smtClean="0"/>
              <a:t>Responsables:  </a:t>
            </a:r>
            <a:r>
              <a:rPr lang="es-SV" sz="2000" b="1" dirty="0" smtClean="0"/>
              <a:t>Licda</a:t>
            </a:r>
            <a:r>
              <a:rPr lang="es-SV" sz="2000" b="1" dirty="0"/>
              <a:t>. </a:t>
            </a:r>
            <a:r>
              <a:rPr lang="es-SV" sz="2000" b="1" dirty="0"/>
              <a:t>Julia Dora Aguirre </a:t>
            </a:r>
            <a:r>
              <a:rPr lang="es-SV" sz="2000" b="1" dirty="0" smtClean="0"/>
              <a:t>Domínguez (</a:t>
            </a:r>
            <a:r>
              <a:rPr lang="es-SV" sz="2000" b="1" dirty="0"/>
              <a:t>Presidenta</a:t>
            </a:r>
            <a:r>
              <a:rPr lang="es-SV" sz="2000" b="1" dirty="0"/>
              <a:t>)</a:t>
            </a:r>
          </a:p>
          <a:p>
            <a:pPr lvl="0" algn="just">
              <a:spcBef>
                <a:spcPts val="1000"/>
              </a:spcBef>
              <a:buNone/>
            </a:pPr>
            <a:r>
              <a:rPr lang="es-SV" sz="2000" b="1" dirty="0" smtClean="0"/>
              <a:t>                                                        Licda</a:t>
            </a:r>
            <a:r>
              <a:rPr lang="es-SV" sz="2000" b="1" dirty="0"/>
              <a:t>. </a:t>
            </a:r>
            <a:r>
              <a:rPr lang="es-SV" sz="2000" b="1" dirty="0"/>
              <a:t>Digna Guadalupe Santos de </a:t>
            </a:r>
            <a:r>
              <a:rPr lang="es-SV" sz="2000" b="1" dirty="0" smtClean="0"/>
              <a:t>Martínez (</a:t>
            </a:r>
            <a:r>
              <a:rPr lang="es-SV" sz="2000" b="1" dirty="0"/>
              <a:t>Secretaria</a:t>
            </a:r>
            <a:r>
              <a:rPr lang="es-SV" sz="2000" b="1" dirty="0"/>
              <a:t>)</a:t>
            </a:r>
          </a:p>
          <a:p>
            <a:pPr lvl="0" algn="just">
              <a:spcBef>
                <a:spcPts val="1000"/>
              </a:spcBef>
              <a:buNone/>
            </a:pPr>
            <a:r>
              <a:rPr lang="es-SV" sz="2000" dirty="0"/>
              <a:t>Mujeres: </a:t>
            </a:r>
            <a:r>
              <a:rPr lang="es-SV" sz="2000" dirty="0"/>
              <a:t>6</a:t>
            </a:r>
            <a:endParaRPr lang="es-SV" sz="2000" dirty="0"/>
          </a:p>
          <a:p>
            <a:pPr lvl="0" algn="just">
              <a:spcBef>
                <a:spcPts val="1000"/>
              </a:spcBef>
              <a:buNone/>
            </a:pPr>
            <a:r>
              <a:rPr lang="es-SV" sz="2000" dirty="0"/>
              <a:t>Hombres: </a:t>
            </a:r>
            <a:r>
              <a:rPr lang="es-SV" sz="2000" dirty="0" smtClean="0"/>
              <a:t>1</a:t>
            </a:r>
            <a:endParaRPr lang="es-SV" sz="2000" dirty="0"/>
          </a:p>
          <a:p>
            <a:pPr lvl="0" algn="just">
              <a:spcBef>
                <a:spcPts val="1000"/>
              </a:spcBef>
              <a:buNone/>
            </a:pPr>
            <a:r>
              <a:rPr lang="es-SV" sz="2000" dirty="0"/>
              <a:t>Total de empleados: 7</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page27">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Junta de Vigilancia de la Profesión Químico Farmacéutica (JVPQF)</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lvl="0" algn="just">
              <a:spcBef>
                <a:spcPts val="1000"/>
              </a:spcBef>
              <a:buNone/>
            </a:pPr>
            <a:r>
              <a:rPr lang="es-SV" sz="2000" dirty="0"/>
              <a:t>Nombre de las </a:t>
            </a:r>
            <a:r>
              <a:rPr lang="es-SV" sz="2000" dirty="0" smtClean="0"/>
              <a:t>Responsables: </a:t>
            </a:r>
            <a:r>
              <a:rPr lang="es-SV" sz="2000" b="1" dirty="0" smtClean="0"/>
              <a:t>Licda</a:t>
            </a:r>
            <a:r>
              <a:rPr lang="es-SV" sz="2000" b="1" dirty="0"/>
              <a:t>. </a:t>
            </a:r>
            <a:r>
              <a:rPr lang="es-SV" sz="2000" b="1" dirty="0"/>
              <a:t>Silvia </a:t>
            </a:r>
            <a:r>
              <a:rPr lang="es-SV" sz="2000" b="1" dirty="0" err="1"/>
              <a:t>Jeanette</a:t>
            </a:r>
            <a:r>
              <a:rPr lang="es-SV" sz="2000" b="1" dirty="0"/>
              <a:t> Pineda de </a:t>
            </a:r>
            <a:r>
              <a:rPr lang="es-SV" sz="2000" b="1" dirty="0" smtClean="0"/>
              <a:t>Anaya  (</a:t>
            </a:r>
            <a:r>
              <a:rPr lang="es-SV" sz="2000" b="1" dirty="0" smtClean="0"/>
              <a:t>Presidenta)</a:t>
            </a:r>
          </a:p>
          <a:p>
            <a:pPr lvl="0" algn="just">
              <a:spcBef>
                <a:spcPts val="1000"/>
              </a:spcBef>
              <a:buNone/>
            </a:pPr>
            <a:r>
              <a:rPr lang="es-SV" sz="2000" b="1" dirty="0" smtClean="0"/>
              <a:t>                                                       Licda</a:t>
            </a:r>
            <a:r>
              <a:rPr lang="es-SV" sz="2000" b="1" dirty="0"/>
              <a:t>. </a:t>
            </a:r>
            <a:r>
              <a:rPr lang="es-SV" sz="2000" b="1" dirty="0"/>
              <a:t>Jacqueline Ivette Rosa </a:t>
            </a:r>
            <a:r>
              <a:rPr lang="es-SV" sz="2000" b="1" dirty="0" smtClean="0"/>
              <a:t>Murillo  (</a:t>
            </a:r>
            <a:r>
              <a:rPr lang="es-SV" sz="2000" b="1" dirty="0" smtClean="0"/>
              <a:t>Secretaria )</a:t>
            </a:r>
          </a:p>
          <a:p>
            <a:pPr lvl="0" algn="just">
              <a:spcBef>
                <a:spcPts val="1000"/>
              </a:spcBef>
              <a:buNone/>
            </a:pPr>
            <a:r>
              <a:rPr lang="es-SV" sz="2000" dirty="0" smtClean="0"/>
              <a:t>Mujeres</a:t>
            </a:r>
            <a:r>
              <a:rPr lang="es-SV" sz="2000" dirty="0"/>
              <a:t>: 5</a:t>
            </a:r>
          </a:p>
          <a:p>
            <a:pPr lvl="0" algn="just">
              <a:spcBef>
                <a:spcPts val="1000"/>
              </a:spcBef>
              <a:buNone/>
            </a:pPr>
            <a:r>
              <a:rPr lang="es-SV" sz="2000" dirty="0"/>
              <a:t>Hombres: 2</a:t>
            </a:r>
          </a:p>
          <a:p>
            <a:pPr lvl="0" algn="just">
              <a:spcBef>
                <a:spcPts val="1000"/>
              </a:spcBef>
              <a:buNone/>
            </a:pPr>
            <a:r>
              <a:rPr lang="es-SV" sz="2000" dirty="0"/>
              <a:t>Total de empleados: </a:t>
            </a:r>
            <a:r>
              <a:rPr lang="es-SV" sz="2000" dirty="0"/>
              <a:t>7</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name="Unidad de Registro de Establecimientos de Salud (URE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Unidad </a:t>
            </a:r>
            <a:r>
              <a:rPr lang="es-SV" b="1" dirty="0"/>
              <a:t>de Registro de Establecimientos de Salud (URES)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realizar de manera eficiente y oportuna el registro y control de los Establecimientos de Salud no farmacéuticos inscritos a nivel nacional, aplicando los formularios, requerimientos y normativas vigentes, garantizando la disponibilidad interna y externa de los requisitos, información y modificaciones relativas a los trámites de establecimientos de salud. Así como mantener actualizado el registro público de establecimientos a fin de inscribir y controlar cada uno de ellos bajo el rubro y actividades que le correspondan</a:t>
            </a:r>
            <a:r>
              <a:rPr lang="es-SV" sz="2000" dirty="0" smtClean="0"/>
              <a:t>.</a:t>
            </a:r>
            <a:endParaRPr lang="es-SV" sz="2000" dirty="0"/>
          </a:p>
          <a:p>
            <a:pPr lvl="0" algn="just">
              <a:spcBef>
                <a:spcPts val="1000"/>
              </a:spcBef>
              <a:buNone/>
            </a:pPr>
            <a:r>
              <a:rPr lang="es-SV" sz="2000" dirty="0" smtClean="0"/>
              <a:t>Mujeres</a:t>
            </a:r>
            <a:r>
              <a:rPr lang="es-SV" sz="2000" dirty="0"/>
              <a:t>: </a:t>
            </a:r>
            <a:r>
              <a:rPr lang="es-SV" sz="2000" dirty="0" smtClean="0"/>
              <a:t>7</a:t>
            </a:r>
            <a:endParaRPr lang="es-SV" sz="2000" dirty="0"/>
          </a:p>
          <a:p>
            <a:pPr lvl="0" algn="just">
              <a:spcBef>
                <a:spcPts val="1000"/>
              </a:spcBef>
              <a:buNone/>
            </a:pPr>
            <a:r>
              <a:rPr lang="es-SV" sz="2000" dirty="0"/>
              <a:t>Hombres: </a:t>
            </a:r>
            <a:r>
              <a:rPr lang="es-SV" sz="2000" dirty="0" smtClean="0"/>
              <a:t>1</a:t>
            </a:r>
            <a:endParaRPr lang="es-SV" sz="2000" dirty="0"/>
          </a:p>
          <a:p>
            <a:pPr lvl="0" algn="just">
              <a:spcBef>
                <a:spcPts val="1000"/>
              </a:spcBef>
              <a:buNone/>
            </a:pPr>
            <a:r>
              <a:rPr lang="es-SV" sz="2000" dirty="0"/>
              <a:t>Total de empleados: </a:t>
            </a:r>
            <a:r>
              <a:rPr lang="es-SV" sz="2000" dirty="0" smtClean="0"/>
              <a:t>8</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name="Unidad de Educación Permanente en Salud (UEP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Educación Permanente en Salud (UEPS)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 Unidad de Educación Permanente en Salud (UEPS) es la encargada de implementar programas de capacitación a los profesionales de salud  y demás trabajadores cuyas actividades estén directamente vinculadas con los pacientes o usuarios del Sistema Nacional de Salud. Todo lo anterior, además de apoyar iniciativas en coordinación con las Juntas de Vigilancia de las Profesiones de la Salud. Y  de conformidad al  PUNTO CUATRO: ORGANIZACIÓN DE COMISIONES, del acta de sesión ordinaria 1/2015, de fecha 14 DE ENERO DE 2015 se acordó el nombramiento de la Unidad de Educación Permanente en Salud como apoyo técnico de la Comisión de Revisión de Planes de Estudio del Consejo Directivo CSSP.   </a:t>
            </a:r>
          </a:p>
          <a:p>
            <a:pPr lvl="0" algn="just">
              <a:spcBef>
                <a:spcPts val="1000"/>
              </a:spcBef>
              <a:buNone/>
            </a:pPr>
            <a:r>
              <a:rPr lang="es-SV" sz="2000" dirty="0" smtClean="0"/>
              <a:t>Mujeres</a:t>
            </a:r>
            <a:r>
              <a:rPr lang="es-SV" sz="2000" dirty="0"/>
              <a:t>: 2</a:t>
            </a:r>
          </a:p>
          <a:p>
            <a:pPr lvl="0" algn="just">
              <a:spcBef>
                <a:spcPts val="1000"/>
              </a:spcBef>
              <a:buNone/>
            </a:pPr>
            <a:r>
              <a:rPr lang="es-SV" sz="2000" dirty="0"/>
              <a:t>Hombres: </a:t>
            </a:r>
            <a:r>
              <a:rPr lang="es-SV" sz="2000" dirty="0" smtClean="0"/>
              <a:t>2</a:t>
            </a:r>
            <a:endParaRPr lang="es-SV" sz="2000" dirty="0"/>
          </a:p>
          <a:p>
            <a:pPr lvl="0" algn="just">
              <a:spcBef>
                <a:spcPts val="1000"/>
              </a:spcBef>
              <a:buNone/>
            </a:pPr>
            <a:r>
              <a:rPr lang="es-SV" sz="2000" dirty="0"/>
              <a:t>Total de empleados: </a:t>
            </a:r>
            <a:r>
              <a:rPr lang="es-SV" sz="2000" dirty="0" smtClean="0"/>
              <a:t>4</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Comité Nacional de Ética de la Investigación en Salud</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b="1" dirty="0"/>
          </a:p>
          <a:p>
            <a:pPr lvl="0" algn="just">
              <a:spcBef>
                <a:spcPts val="1000"/>
              </a:spcBef>
              <a:buNone/>
            </a:pPr>
            <a:r>
              <a:rPr lang="es-SV" sz="2000" b="1" dirty="0" smtClean="0"/>
              <a:t>El </a:t>
            </a:r>
            <a:r>
              <a:rPr lang="es-SV" sz="2000" b="1" dirty="0"/>
              <a:t>Comité Nacional de Ética de la Investigación en Salud, es un organismo de utilidad pública, independiente y autónomo en el ejercicio de sus funciones, integrado por expertos técnicos multidisciplinarios competentes, responsable de proteger los derechos, la seguridad y el bienestar de los seres humanos que participan voluntariamente en proyectos de investigación en salud, de conformidad con principios científicos y éticos internacionalmente aprobados. En el año 2005, y debido al vacío reglamentario para evaluar la investigación biomédica en seres humanos en El Salvador, el Consejo Superior de Salud Pública (CSSP) y el Ministerio de Salud (</a:t>
            </a:r>
            <a:r>
              <a:rPr lang="es-SV" sz="2000" b="1" dirty="0" smtClean="0"/>
              <a:t>MINSAL), mediante convenio crearon </a:t>
            </a:r>
            <a:r>
              <a:rPr lang="es-SV" sz="2000" b="1" dirty="0"/>
              <a:t>el Comité de Bioética Nacional, luego denominado Comité Nacional de Ética de Investigación Clínica </a:t>
            </a:r>
            <a:r>
              <a:rPr lang="es-SV" sz="2000" b="1" dirty="0" smtClean="0"/>
              <a:t>y </a:t>
            </a:r>
            <a:r>
              <a:rPr lang="es-SV" sz="2000" b="1" dirty="0"/>
              <a:t>actualmente, Comité Nacional de Ética de la Investigación en Salud (CNEIS</a:t>
            </a:r>
            <a:r>
              <a:rPr lang="es-SV" sz="2000" b="1" dirty="0" smtClean="0"/>
              <a:t>).</a:t>
            </a:r>
            <a:endParaRPr lang="es-SV" sz="2000" b="1" dirty="0"/>
          </a:p>
          <a:p>
            <a:pPr lvl="0" algn="just">
              <a:spcBef>
                <a:spcPts val="1000"/>
              </a:spcBef>
              <a:buNone/>
            </a:pPr>
            <a:r>
              <a:rPr lang="es-SV" sz="1600" b="1" dirty="0" smtClean="0"/>
              <a:t>Mujeres</a:t>
            </a:r>
            <a:r>
              <a:rPr lang="es-SV" sz="1600" b="1" dirty="0"/>
              <a:t>: </a:t>
            </a:r>
            <a:r>
              <a:rPr lang="es-SV" sz="1600" b="1" dirty="0" smtClean="0"/>
              <a:t>8</a:t>
            </a:r>
            <a:endParaRPr lang="es-SV" sz="1600" dirty="0"/>
          </a:p>
          <a:p>
            <a:pPr lvl="0" algn="just">
              <a:spcBef>
                <a:spcPts val="1000"/>
              </a:spcBef>
              <a:buNone/>
            </a:pPr>
            <a:r>
              <a:rPr lang="es-SV" sz="1600" b="1" dirty="0"/>
              <a:t>Hombres: </a:t>
            </a:r>
            <a:r>
              <a:rPr lang="es-SV" sz="1600" b="1" dirty="0" smtClean="0"/>
              <a:t>7</a:t>
            </a:r>
            <a:endParaRPr lang="es-SV" sz="1600" dirty="0"/>
          </a:p>
          <a:p>
            <a:pPr lvl="0" algn="just">
              <a:spcBef>
                <a:spcPts val="1000"/>
              </a:spcBef>
              <a:buNone/>
            </a:pPr>
            <a:r>
              <a:rPr lang="es-SV" sz="1600" b="1" dirty="0"/>
              <a:t>Total de empleados: </a:t>
            </a:r>
            <a:r>
              <a:rPr lang="es-SV" sz="1600" b="1" dirty="0" smtClean="0"/>
              <a:t>15</a:t>
            </a:r>
            <a:endParaRPr lang="es-SV" sz="1600" dirty="0"/>
          </a:p>
          <a:p>
            <a:pPr lvl="0">
              <a:spcBef>
                <a:spcPts val="1000"/>
              </a:spcBef>
              <a:buNone/>
            </a:pPr>
            <a:endParaRPr lang="es-SV" dirty="0"/>
          </a:p>
        </p:txBody>
      </p:sp>
      <p:sp>
        <p:nvSpPr>
          <p:cNvPr id="5" name="CuadroTexto 8">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a:defRPr sz="1800" b="0" i="0" u="none" strike="noStrike" kern="0" cap="none" spc="0" baseline="0">
                <a:solidFill>
                  <a:srgbClr val="000000"/>
                </a:solidFill>
                <a:uFillTx/>
              </a:defRPr>
            </a:pPr>
            <a:r>
              <a:rPr lang="es-MX" b="1" dirty="0">
                <a:solidFill>
                  <a:srgbClr val="000000"/>
                </a:solidFill>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extLst>
      <p:ext uri="{BB962C8B-B14F-4D97-AF65-F5344CB8AC3E}">
        <p14:creationId xmlns:p14="http://schemas.microsoft.com/office/powerpoint/2010/main" val="3424374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name="Oficina Tramitadora de Denuncias">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smtClean="0"/>
              <a:t/>
            </a:r>
            <a:br>
              <a:rPr lang="es-SV" b="1" dirty="0" smtClean="0"/>
            </a:br>
            <a:r>
              <a:rPr lang="es-SV" b="1" dirty="0" smtClean="0"/>
              <a:t>Oficina </a:t>
            </a:r>
            <a:r>
              <a:rPr lang="es-SV" b="1" dirty="0"/>
              <a:t>Tramitadora de Denuncias</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aplicar la Ley de LEY DE DEBERES Y DERECHOS DE LOS PACIENTES Y PRESTADORES DE SERVICIOS DE SALUD, DECRETO N° 307; Objeto de la Ley: Art. 1.- El objeto de la presente Ley es regular y garantizar los derechos y deberes de los pacientes que soliciten o reciban servicios de salud, así como de los prestadores de servicios en el ámbito público, privado y autónomo, incluyendo el Instituto Salvadoreño del Seguro Social. Ámbito de Aplicación: Art. 2.- El ámbito de la presente Ley, es de obligatorio cumplimiento para todos los pacientes y usuarios que utilicen los servicios de salud, y todas las instituciones públicas, privadas o autónomas, incluido el Instituto Salvadoreño del Seguro Social que se dediquen a la prestación de servicios de salud.         </a:t>
            </a:r>
          </a:p>
          <a:p>
            <a:pPr lvl="0" algn="just">
              <a:spcBef>
                <a:spcPts val="1000"/>
              </a:spcBef>
              <a:buNone/>
            </a:pPr>
            <a:r>
              <a:rPr lang="es-SV" sz="2000" dirty="0" smtClean="0"/>
              <a:t>Mujeres</a:t>
            </a:r>
            <a:r>
              <a:rPr lang="es-SV" sz="2000" dirty="0"/>
              <a:t>: </a:t>
            </a:r>
            <a:r>
              <a:rPr lang="es-SV" sz="2000" dirty="0" smtClean="0"/>
              <a:t>8</a:t>
            </a:r>
            <a:endParaRPr lang="es-SV" sz="2000" dirty="0"/>
          </a:p>
          <a:p>
            <a:pPr lvl="0" algn="just">
              <a:spcBef>
                <a:spcPts val="1000"/>
              </a:spcBef>
              <a:buNone/>
            </a:pPr>
            <a:r>
              <a:rPr lang="es-SV" sz="2000" dirty="0"/>
              <a:t>Hombres: </a:t>
            </a:r>
            <a:r>
              <a:rPr lang="es-SV" sz="2000" dirty="0" smtClean="0"/>
              <a:t>8</a:t>
            </a:r>
            <a:endParaRPr lang="es-SV" sz="2000" dirty="0"/>
          </a:p>
          <a:p>
            <a:pPr lvl="0" algn="just">
              <a:spcBef>
                <a:spcPts val="1000"/>
              </a:spcBef>
              <a:buNone/>
            </a:pPr>
            <a:r>
              <a:rPr lang="es-SV" sz="2000" dirty="0"/>
              <a:t>Total de empleados: </a:t>
            </a:r>
            <a:r>
              <a:rPr lang="es-SV" sz="2000" dirty="0" smtClean="0"/>
              <a:t>16</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residencia">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t>
            </a:r>
            <a:br>
              <a:rPr lang="es-SV" b="1" dirty="0" smtClean="0"/>
            </a:br>
            <a:r>
              <a:rPr lang="es-SV" b="1" dirty="0"/>
              <a:t> </a:t>
            </a:r>
            <a:r>
              <a:rPr lang="es-SV" b="1" dirty="0" smtClean="0"/>
              <a:t>                      </a:t>
            </a:r>
            <a:r>
              <a:rPr lang="es-SV" b="1" dirty="0" smtClean="0"/>
              <a:t>Presidencia</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dirty="0"/>
              <a:t>El Presidente es la máxima autoridad administrativa del Consejo y tiene como funciones la definición y orientación de la política institucional, aprueba y dirige la ejecución del Plan Estratégico y del Plan Operativo Institucional. Y las demás atribuciones que le señala el Código de Salud y sus reglamentos.</a:t>
            </a:r>
          </a:p>
          <a:p>
            <a:pPr lvl="0" algn="just">
              <a:spcBef>
                <a:spcPts val="1000"/>
              </a:spcBef>
              <a:buNone/>
            </a:pPr>
            <a:r>
              <a:rPr lang="es-SV" b="1" dirty="0"/>
              <a:t>Nombre del Titular: Lic. Elías Daniel Quinteros Valle</a:t>
            </a:r>
          </a:p>
          <a:p>
            <a:pPr lvl="0" algn="just">
              <a:spcBef>
                <a:spcPts val="1000"/>
              </a:spcBef>
              <a:buNone/>
            </a:pPr>
            <a:r>
              <a:rPr lang="es-SV" b="1" dirty="0"/>
              <a:t>Mujeres: </a:t>
            </a:r>
            <a:r>
              <a:rPr lang="es-SV" dirty="0"/>
              <a:t>1</a:t>
            </a:r>
          </a:p>
          <a:p>
            <a:pPr lvl="0" algn="just">
              <a:spcBef>
                <a:spcPts val="1000"/>
              </a:spcBef>
              <a:buNone/>
            </a:pPr>
            <a:r>
              <a:rPr lang="es-SV" b="1" dirty="0"/>
              <a:t>Hombres: </a:t>
            </a:r>
            <a:r>
              <a:rPr lang="es-SV" dirty="0"/>
              <a:t>1</a:t>
            </a:r>
          </a:p>
          <a:p>
            <a:pPr lvl="0" algn="just">
              <a:spcBef>
                <a:spcPts val="1000"/>
              </a:spcBef>
              <a:buNone/>
            </a:pPr>
            <a:r>
              <a:rPr lang="es-SV" b="1" dirty="0"/>
              <a:t>Total de empleados: </a:t>
            </a:r>
            <a:r>
              <a:rPr lang="es-SV" dirty="0"/>
              <a:t>2</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ecretaria">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r>
            <a:br>
              <a:rPr lang="es-SV" b="1" dirty="0" smtClean="0"/>
            </a:br>
            <a:r>
              <a:rPr lang="es-SV" b="1" dirty="0"/>
              <a:t> </a:t>
            </a:r>
            <a:r>
              <a:rPr lang="es-SV" b="1" dirty="0" smtClean="0"/>
              <a:t>                     </a:t>
            </a:r>
            <a:r>
              <a:rPr lang="es-SV" b="1" dirty="0" smtClean="0"/>
              <a:t>Secretaría</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2000" dirty="0"/>
              <a:t>La Secretaria es la Jefa Inmediata del Personal y es responsable del desarrollo administrativo de la oficina. Además de las atribuciones y deberes que señala el Código de Salud y sus reglamentos. Algunas de sus funciones pueden ser delegadas a otras unidades por el Presidente del Consejo con el único fin de que se cumplan a cabalidad las obligaciones administrativas del Consejo.  En Secretaría se encuentra contenida Secretaría adjunta. El Secretario adjunto forma parte del personal administrativo, colabora con la Secretaria en todas sus atribuciones y lo sustituye plenamente en todos los casos de ausencia o impedimento de aquél o del Secretario Suplente</a:t>
            </a:r>
            <a:r>
              <a:rPr lang="es-SV" sz="2000" dirty="0" smtClean="0"/>
              <a:t>.</a:t>
            </a:r>
            <a:endParaRPr lang="es-SV" sz="2000" dirty="0"/>
          </a:p>
          <a:p>
            <a:pPr lvl="0" algn="just">
              <a:spcBef>
                <a:spcPts val="1000"/>
              </a:spcBef>
              <a:buNone/>
            </a:pPr>
            <a:r>
              <a:rPr lang="es-SV" sz="2000" b="1" dirty="0"/>
              <a:t>Nombre de la Titular: Licda. Regina Alejandra Pérez de Flores</a:t>
            </a:r>
          </a:p>
          <a:p>
            <a:pPr lvl="0" algn="just">
              <a:spcBef>
                <a:spcPts val="1000"/>
              </a:spcBef>
              <a:buNone/>
            </a:pPr>
            <a:r>
              <a:rPr lang="es-SV" sz="2000" b="1" dirty="0" smtClean="0"/>
              <a:t>Mujeres:5</a:t>
            </a:r>
            <a:endParaRPr lang="es-SV" sz="2000" dirty="0"/>
          </a:p>
          <a:p>
            <a:pPr lvl="0" algn="just">
              <a:spcBef>
                <a:spcPts val="1000"/>
              </a:spcBef>
              <a:buNone/>
            </a:pPr>
            <a:r>
              <a:rPr lang="es-SV" sz="2000" b="1" dirty="0"/>
              <a:t>Hombres: </a:t>
            </a:r>
            <a:r>
              <a:rPr lang="es-SV" sz="2000" b="1" dirty="0" smtClean="0"/>
              <a:t>1</a:t>
            </a:r>
          </a:p>
          <a:p>
            <a:pPr lvl="0" algn="just">
              <a:spcBef>
                <a:spcPts val="1000"/>
              </a:spcBef>
              <a:buNone/>
            </a:pPr>
            <a:r>
              <a:rPr lang="es-SV" sz="2000" b="1" dirty="0" smtClean="0"/>
              <a:t>Total </a:t>
            </a:r>
            <a:r>
              <a:rPr lang="es-SV" sz="2000" b="1" dirty="0"/>
              <a:t>de empleados: </a:t>
            </a:r>
            <a:r>
              <a:rPr lang="es-SV" sz="2000" dirty="0" smtClean="0"/>
              <a:t>6</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dirty="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r>
            <a:br>
              <a:rPr lang="es-SV" b="1" dirty="0" smtClean="0"/>
            </a:br>
            <a:r>
              <a:rPr lang="es-SV" b="1" dirty="0"/>
              <a:t> </a:t>
            </a:r>
            <a:r>
              <a:rPr lang="es-SV" b="1" dirty="0" smtClean="0"/>
              <a:t>      </a:t>
            </a:r>
            <a:r>
              <a:rPr lang="es-SV" b="1" dirty="0" smtClean="0"/>
              <a:t>Unidad </a:t>
            </a:r>
            <a:r>
              <a:rPr lang="es-SV" b="1" dirty="0"/>
              <a:t>de Auditoría Interna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sz="1600" dirty="0"/>
              <a:t>Las operaciones del Consejo estarán sujetas a una auditoria interna de carácter permanente y continuo. Esta contraloría tiene las atribuciones siguientes: Supervisar y verificar la contabilidad; comprobar los activos y pasivos del Consejo; Intervenir preventivamente en los actos, erogaciones o contratos que el Consejo o la Presidencia del mismo sometan a dicha intervención; Solicitar del Consejo o Presidencia del mismo los informes necesarios para el fiel desempeño de sus funciones;         Cumplir las comisiones o encargos de su competencia, que le encomiende el Consejo o la Presidencia del mismo; Informar al Consejo por medio de la Presidencia sobre las irregularidades o infracciones que notare en las operaciones administrativas de la Institución; Examinar los diferentes balances y estados financieros que hayan de someterse a la consideración del Consejo y presentar al Presidente su informe y opinión sobre los mismos; Realizar todas las demás funciones inherentes a su responsabilidad.</a:t>
            </a:r>
          </a:p>
          <a:p>
            <a:pPr lvl="0" algn="just">
              <a:spcBef>
                <a:spcPts val="1000"/>
              </a:spcBef>
              <a:buNone/>
            </a:pPr>
            <a:r>
              <a:rPr lang="es-SV" sz="1600" dirty="0" smtClean="0"/>
              <a:t>Mujeres</a:t>
            </a:r>
            <a:r>
              <a:rPr lang="es-SV" sz="1600" dirty="0"/>
              <a:t>: </a:t>
            </a:r>
            <a:r>
              <a:rPr lang="es-SV" sz="1600" dirty="0" smtClean="0"/>
              <a:t>1</a:t>
            </a:r>
            <a:endParaRPr lang="es-SV" sz="1600" dirty="0"/>
          </a:p>
          <a:p>
            <a:pPr lvl="0" algn="just">
              <a:spcBef>
                <a:spcPts val="1000"/>
              </a:spcBef>
              <a:buNone/>
            </a:pPr>
            <a:r>
              <a:rPr lang="es-SV" sz="1600" dirty="0"/>
              <a:t>Hombres: </a:t>
            </a:r>
            <a:r>
              <a:rPr lang="es-SV" sz="1600" dirty="0" smtClean="0"/>
              <a:t>0</a:t>
            </a:r>
            <a:endParaRPr lang="es-SV" sz="1600" dirty="0"/>
          </a:p>
          <a:p>
            <a:pPr lvl="0" algn="just">
              <a:spcBef>
                <a:spcPts val="1000"/>
              </a:spcBef>
              <a:buNone/>
            </a:pPr>
            <a:r>
              <a:rPr lang="es-SV" sz="1600" dirty="0"/>
              <a:t>Total de empleados: 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Unidad Jurídica ">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r>
              <a:rPr lang="es-SV" b="1" dirty="0" smtClean="0"/>
              <a:t/>
            </a:r>
            <a:br>
              <a:rPr lang="es-SV" b="1" dirty="0" smtClean="0"/>
            </a:br>
            <a:r>
              <a:rPr lang="es-SV" b="1" dirty="0"/>
              <a:t> </a:t>
            </a:r>
            <a:r>
              <a:rPr lang="es-SV" b="1" dirty="0" smtClean="0"/>
              <a:t>                  </a:t>
            </a:r>
            <a:r>
              <a:rPr lang="es-SV" b="1" dirty="0" smtClean="0"/>
              <a:t>Unidad </a:t>
            </a:r>
            <a:r>
              <a:rPr lang="es-SV" b="1" dirty="0"/>
              <a:t>Jurídica</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r>
              <a:rPr lang="es-SV" dirty="0"/>
              <a:t>Esta Unidad es la encargada de asesorar legalmente al Consejo Directivo, a las Juntas de Vigilancia y a las Unidades Administrativas del Consejo Superior de Salud Pública, con base al ordenamiento jurídico vigente. </a:t>
            </a:r>
          </a:p>
          <a:p>
            <a:pPr lvl="0" algn="just">
              <a:spcBef>
                <a:spcPts val="1000"/>
              </a:spcBef>
              <a:buNone/>
            </a:pPr>
            <a:r>
              <a:rPr lang="es-SV" dirty="0"/>
              <a:t>Mujeres: 3</a:t>
            </a:r>
          </a:p>
          <a:p>
            <a:pPr lvl="0" algn="just">
              <a:spcBef>
                <a:spcPts val="1000"/>
              </a:spcBef>
              <a:buNone/>
            </a:pPr>
            <a:r>
              <a:rPr lang="es-SV" dirty="0"/>
              <a:t>Hombres: 5</a:t>
            </a:r>
          </a:p>
          <a:p>
            <a:pPr lvl="0" algn="just">
              <a:spcBef>
                <a:spcPts val="1000"/>
              </a:spcBef>
              <a:buNone/>
            </a:pPr>
            <a:r>
              <a:rPr lang="es-SV" dirty="0"/>
              <a:t>Total de empleados: 8</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Slide33">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Técnica de C</a:t>
            </a:r>
            <a:r>
              <a:rPr lang="es-SV" b="1" dirty="0" smtClean="0"/>
              <a:t>ertificación y Auditoria de Servicios de Salud</a:t>
            </a:r>
            <a:endParaRPr lang="es-SV" b="1" dirty="0"/>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Las </a:t>
            </a:r>
            <a:r>
              <a:rPr lang="es-SV" sz="2000" dirty="0"/>
              <a:t>operaciones del </a:t>
            </a:r>
            <a:r>
              <a:rPr lang="es-SV" sz="2000" dirty="0" smtClean="0"/>
              <a:t>Consejo las </a:t>
            </a:r>
            <a:r>
              <a:rPr lang="es-SV" sz="2000" dirty="0"/>
              <a:t>actividades que realiza la Unidad Técnica de Certificación de Servicios de Salud (UTC), le comento que es la Unidad encargada de realizar evaluaciones a los servicios de salud brindados en los establecimientos para obtener una certificación (la cual es voluntaria), garantizando que los servicios brindados cumplan con altos estándares de </a:t>
            </a:r>
            <a:r>
              <a:rPr lang="es-SV" sz="2000" dirty="0" smtClean="0"/>
              <a:t>calidad. El </a:t>
            </a:r>
            <a:r>
              <a:rPr lang="es-SV" sz="2000" dirty="0"/>
              <a:t>CSSP por medio de la Unidad Técnica de Certificación de Servicios de Salud da cumplimiento a la Ley del Sistema Nacional Integrado de Salud</a:t>
            </a:r>
            <a:r>
              <a:rPr lang="es-SV" sz="2000" dirty="0" smtClean="0"/>
              <a:t>.</a:t>
            </a:r>
            <a:endParaRPr lang="es-SV" sz="2000" b="1" dirty="0"/>
          </a:p>
          <a:p>
            <a:pPr lvl="0" algn="just">
              <a:spcBef>
                <a:spcPts val="1000"/>
              </a:spcBef>
              <a:buNone/>
            </a:pPr>
            <a:r>
              <a:rPr lang="es-SV" sz="2000" dirty="0" smtClean="0"/>
              <a:t>Mujeres</a:t>
            </a:r>
            <a:r>
              <a:rPr lang="es-SV" sz="2000" dirty="0"/>
              <a:t>: 5</a:t>
            </a:r>
          </a:p>
          <a:p>
            <a:pPr lvl="0" algn="just">
              <a:spcBef>
                <a:spcPts val="1000"/>
              </a:spcBef>
              <a:buNone/>
            </a:pPr>
            <a:r>
              <a:rPr lang="es-SV" sz="2000" dirty="0"/>
              <a:t>Hombres: </a:t>
            </a:r>
            <a:r>
              <a:rPr lang="es-SV" sz="2000" dirty="0" smtClean="0"/>
              <a:t>8</a:t>
            </a:r>
            <a:endParaRPr lang="es-SV" sz="2000" dirty="0"/>
          </a:p>
          <a:p>
            <a:pPr lvl="0" algn="just">
              <a:spcBef>
                <a:spcPts val="1000"/>
              </a:spcBef>
              <a:buNone/>
            </a:pPr>
            <a:r>
              <a:rPr lang="es-SV" sz="2000" dirty="0"/>
              <a:t>Total de empleados: </a:t>
            </a:r>
            <a:r>
              <a:rPr lang="es-SV" sz="2000" dirty="0" smtClean="0"/>
              <a:t>13</a:t>
            </a:r>
            <a:endParaRPr lang="es-SV" sz="2000" dirty="0"/>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Unidad de Acceso a la Información Pública (UAIP)">
    <p:spTree>
      <p:nvGrpSpPr>
        <p:cNvPr id="1" name=""/>
        <p:cNvGrpSpPr/>
        <p:nvPr/>
      </p:nvGrpSpPr>
      <p:grpSpPr>
        <a:xfrm>
          <a:off x="0" y="0"/>
          <a:ext cx="0" cy="0"/>
          <a:chOff x="0" y="0"/>
          <a:chExt cx="0" cy="0"/>
        </a:xfrm>
      </p:grpSpPr>
      <p:sp>
        <p:nvSpPr>
          <p:cNvPr id="2" name="Título 1"/>
          <p:cNvSpPr txBox="1">
            <a:spLocks noGrp="1"/>
          </p:cNvSpPr>
          <p:nvPr>
            <p:ph type="title" idx="4294967295"/>
          </p:nvPr>
        </p:nvSpPr>
        <p:spPr>
          <a:xfrm>
            <a:off x="2248198" y="139317"/>
            <a:ext cx="9105119" cy="1325157"/>
          </a:xfrm>
        </p:spPr>
        <p:txBody>
          <a:bodyPr/>
          <a:lstStyle/>
          <a:p>
            <a:pPr lvl="0" algn="ctr"/>
            <a:r>
              <a:rPr lang="es-SV" b="1" dirty="0"/>
              <a:t>Unidad de Acceso a la Información Pública (UAIP)</a:t>
            </a:r>
          </a:p>
        </p:txBody>
      </p:sp>
      <p:sp>
        <p:nvSpPr>
          <p:cNvPr id="3" name="Marcador de contenido 2"/>
          <p:cNvSpPr txBox="1">
            <a:spLocks noGrp="1"/>
          </p:cNvSpPr>
          <p:nvPr>
            <p:ph type="body" idx="4294967295"/>
          </p:nvPr>
        </p:nvSpPr>
        <p:spPr>
          <a:xfrm>
            <a:off x="838084" y="1667518"/>
            <a:ext cx="10515243" cy="4829760"/>
          </a:xfrm>
        </p:spPr>
        <p:txBody>
          <a:bodyPr/>
          <a:lstStyle/>
          <a:p>
            <a:pPr lvl="0" algn="just">
              <a:spcBef>
                <a:spcPts val="1000"/>
              </a:spcBef>
              <a:buNone/>
            </a:pPr>
            <a:endParaRPr lang="es-SV" sz="2000" dirty="0" smtClean="0"/>
          </a:p>
          <a:p>
            <a:pPr lvl="0" algn="just">
              <a:spcBef>
                <a:spcPts val="1000"/>
              </a:spcBef>
              <a:buNone/>
            </a:pPr>
            <a:r>
              <a:rPr lang="es-SV" sz="2000" dirty="0" smtClean="0"/>
              <a:t>Es </a:t>
            </a:r>
            <a:r>
              <a:rPr lang="es-SV" sz="2000" dirty="0"/>
              <a:t>la Unidad responsable de aplicar la Ley de Acceso a la Información Pública, así como del reglamento de la misma, en la Institución.  Da trámite a las solicitudes de las personas, </a:t>
            </a:r>
            <a:r>
              <a:rPr lang="es-SV" sz="2000" dirty="0" smtClean="0"/>
              <a:t>gestionan </a:t>
            </a:r>
            <a:r>
              <a:rPr lang="es-SV" sz="2000" dirty="0"/>
              <a:t>la información al interior de las Unidades Administrativas y Juntas de Vigilancia, Verifica el cumplimiento de los tiempos de respuesta y es la encargada de actualizar el índice de Información Reservada. Atiende los Lineamientos emanados por el Instituto de Acceso a la Información Pública de conformidad a lo establecido en La Ley de Acceso a la Información Pública. Verificar la calidad de la información remitida por   las Unidades y Juntas de Vigilancia. Difundir la información oficiosa</a:t>
            </a:r>
            <a:r>
              <a:rPr lang="es-SV" sz="2000" dirty="0" smtClean="0"/>
              <a:t>.</a:t>
            </a:r>
            <a:endParaRPr lang="es-SV" sz="1600" dirty="0"/>
          </a:p>
          <a:p>
            <a:pPr lvl="0" algn="just">
              <a:spcBef>
                <a:spcPts val="1000"/>
              </a:spcBef>
              <a:buNone/>
            </a:pPr>
            <a:r>
              <a:rPr lang="es-SV" sz="1600" b="1" dirty="0" smtClean="0"/>
              <a:t>Mujeres</a:t>
            </a:r>
            <a:r>
              <a:rPr lang="es-SV" sz="1600" b="1" dirty="0"/>
              <a:t>: </a:t>
            </a:r>
            <a:r>
              <a:rPr lang="es-SV" sz="1600" dirty="0"/>
              <a:t>1</a:t>
            </a:r>
          </a:p>
          <a:p>
            <a:pPr lvl="0" algn="just">
              <a:spcBef>
                <a:spcPts val="1000"/>
              </a:spcBef>
              <a:buNone/>
            </a:pPr>
            <a:r>
              <a:rPr lang="es-SV" sz="1600" b="1" dirty="0"/>
              <a:t>Hombres: </a:t>
            </a:r>
            <a:r>
              <a:rPr lang="es-SV" sz="1600" dirty="0"/>
              <a:t>0</a:t>
            </a:r>
          </a:p>
          <a:p>
            <a:pPr lvl="0" algn="just">
              <a:spcBef>
                <a:spcPts val="1000"/>
              </a:spcBef>
              <a:buNone/>
            </a:pPr>
            <a:r>
              <a:rPr lang="es-SV" sz="1600" b="1" dirty="0"/>
              <a:t>Total de empleados: </a:t>
            </a:r>
            <a:r>
              <a:rPr lang="es-SV" sz="1600" dirty="0"/>
              <a:t>1</a:t>
            </a:r>
          </a:p>
          <a:p>
            <a:pPr lvl="0">
              <a:spcBef>
                <a:spcPts val="1000"/>
              </a:spcBef>
              <a:buNone/>
            </a:pPr>
            <a:endParaRPr lang="es-SV" dirty="0"/>
          </a:p>
        </p:txBody>
      </p:sp>
      <p:sp>
        <p:nvSpPr>
          <p:cNvPr id="5" name="CuadroTexto 4">
            <a:hlinkClick r:id="rId3" action="ppaction://hlinksldjump"/>
          </p:cNvPr>
          <p:cNvSpPr/>
          <p:nvPr/>
        </p:nvSpPr>
        <p:spPr>
          <a:xfrm>
            <a:off x="9430920" y="6488637"/>
            <a:ext cx="2748604" cy="364681"/>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vert="horz" wrap="none" lIns="90004" tIns="44997" rIns="90004" bIns="44997" anchor="t" anchorCtr="0" compatLnSpc="0">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MX" sz="1800" b="1" i="0" u="none" strike="noStrike" kern="1200" cap="none" spc="0" baseline="0">
                <a:solidFill>
                  <a:srgbClr val="000000"/>
                </a:solidFill>
                <a:uFillTx/>
                <a:latin typeface="Calibri" pitchFamily="18"/>
                <a:ea typeface="Microsoft YaHei" pitchFamily="2"/>
                <a:cs typeface="Arial" pitchFamily="2"/>
              </a:rPr>
              <a:t>↖ Regresar al Organigrama</a:t>
            </a:r>
          </a:p>
        </p:txBody>
      </p:sp>
      <p:pic>
        <p:nvPicPr>
          <p:cNvPr id="6" name="221 Imagen"/>
          <p:cNvPicPr>
            <a:picLocks noChangeAspect="1"/>
          </p:cNvPicPr>
          <p:nvPr/>
        </p:nvPicPr>
        <p:blipFill>
          <a:blip r:embed="rId4"/>
          <a:stretch>
            <a:fillRect/>
          </a:stretch>
        </p:blipFill>
        <p:spPr>
          <a:xfrm>
            <a:off x="271797" y="376084"/>
            <a:ext cx="1810082" cy="964684"/>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edetermin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edeterminado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848</TotalTime>
  <Words>3759</Words>
  <Application>Microsoft Office PowerPoint</Application>
  <PresentationFormat>Panorámica</PresentationFormat>
  <Paragraphs>281</Paragraphs>
  <Slides>30</Slides>
  <Notes>30</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30</vt:i4>
      </vt:variant>
    </vt:vector>
  </HeadingPairs>
  <TitlesOfParts>
    <vt:vector size="40" baseType="lpstr">
      <vt:lpstr>Microsoft YaHei</vt:lpstr>
      <vt:lpstr>Arial</vt:lpstr>
      <vt:lpstr>Calibri</vt:lpstr>
      <vt:lpstr>Calibri Light</vt:lpstr>
      <vt:lpstr>Lucida Sans Unicode</vt:lpstr>
      <vt:lpstr>StarSymbol</vt:lpstr>
      <vt:lpstr>Tahoma</vt:lpstr>
      <vt:lpstr>Times New Roman</vt:lpstr>
      <vt:lpstr>Predeterminado</vt:lpstr>
      <vt:lpstr>Predeterminado 1</vt:lpstr>
      <vt:lpstr>Presentación de PowerPoint</vt:lpstr>
      <vt:lpstr>Consejo Directivo</vt:lpstr>
      <vt:lpstr>Comité Nacional de Ética de la Investigación en Salud</vt:lpstr>
      <vt:lpstr>                                            Presidencia</vt:lpstr>
      <vt:lpstr>                       Secretaría</vt:lpstr>
      <vt:lpstr>        Unidad de Auditoría Interna</vt:lpstr>
      <vt:lpstr>                    Unidad Jurídica</vt:lpstr>
      <vt:lpstr>Unidad Técnica de Certificación y Auditoria de Servicios de Salud</vt:lpstr>
      <vt:lpstr>Unidad de Acceso a la Información Pública (UAIP)</vt:lpstr>
      <vt:lpstr>Unidad de Planificación y Gestión de la Calidad </vt:lpstr>
      <vt:lpstr> Unidad de Comunicaciones (UC)</vt:lpstr>
      <vt:lpstr> Unidad Financiera Institucional (UFI)</vt:lpstr>
      <vt:lpstr>Unidad de Adquisiciones y Contrataciones Institucional (UACI)</vt:lpstr>
      <vt:lpstr> Unidad de Informática (UI)</vt:lpstr>
      <vt:lpstr> Unidad de Género (UG)</vt:lpstr>
      <vt:lpstr> Unidad de Medioambiente (UM)</vt:lpstr>
      <vt:lpstr>Unidad de Gestión Documental y Archivo (UGDA)  </vt:lpstr>
      <vt:lpstr> Unidad de Servicios Generales</vt:lpstr>
      <vt:lpstr> Unidad de Recursos Humanos (URH)</vt:lpstr>
      <vt:lpstr> Almacén Institucional</vt:lpstr>
      <vt:lpstr>Junta de Vigilancia de la Profesión Médica (JVPM)</vt:lpstr>
      <vt:lpstr>Junta de Vigilancia de la Profesión en Enfermería (JVPE)</vt:lpstr>
      <vt:lpstr>Junta de Vigilancia de la Profesión en Odontología (JVPO)</vt:lpstr>
      <vt:lpstr>Junta de Vigilancia de la Profesión en Laboratorio Clínico (JVPCL)</vt:lpstr>
      <vt:lpstr>Junta de Vigilancia de la Profesión Médico Veterinaria (JVPMV)</vt:lpstr>
      <vt:lpstr> Junta de Vigilancia de la Profesión en Psicología (JVPP)</vt:lpstr>
      <vt:lpstr>Junta de Vigilancia de la Profesión Químico Farmacéutica (JVPQF)</vt:lpstr>
      <vt:lpstr>Unidad de Registro de Establecimientos de Salud (URES)</vt:lpstr>
      <vt:lpstr>Unidad de Educación Permanente en Salud (UEPS)</vt:lpstr>
      <vt:lpstr> Oficina Tramitadora de Denuncias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Aura Ivette Morales</dc:creator>
  <cp:lastModifiedBy>Aura Ivette Morales</cp:lastModifiedBy>
  <cp:revision>138</cp:revision>
  <dcterms:created xsi:type="dcterms:W3CDTF">2021-07-28T18:26:17Z</dcterms:created>
  <dcterms:modified xsi:type="dcterms:W3CDTF">2023-01-30T15:45:15Z</dcterms:modified>
</cp:coreProperties>
</file>