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93" r:id="rId27"/>
    <p:sldId id="284" r:id="rId28"/>
    <p:sldId id="285" r:id="rId29"/>
    <p:sldId id="295" r:id="rId30"/>
    <p:sldId id="287" r:id="rId31"/>
    <p:sldId id="288" r:id="rId32"/>
    <p:sldId id="280" r:id="rId33"/>
    <p:sldId id="290" r:id="rId34"/>
    <p:sldId id="292" r:id="rId3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177180"/>
              </p:ext>
            </p:extLst>
          </p:nvPr>
        </p:nvGraphicFramePr>
        <p:xfrm>
          <a:off x="757238" y="2508299"/>
          <a:ext cx="7539598" cy="30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Asimismo, funge como Oficial de Cumplimiento de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acuerdo al Art. 16 de la Ley de Compras Públicas.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062094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Ing.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</a:t>
            </a:r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Coordinador del Departamento de Proyectos: Lic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..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</a:t>
            </a:r>
            <a:r>
              <a:rPr lang="es-SV" dirty="0" smtClean="0">
                <a:latin typeface="Museo Sans 300" panose="02000000000000000000" pitchFamily="50" charset="0"/>
              </a:rPr>
              <a:t>: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de la Unidad de Comunicaciones: </a:t>
            </a:r>
            <a:r>
              <a:rPr lang="es-ES_tradnl" spc="-15" dirty="0" err="1" smtClean="0">
                <a:latin typeface="Museo Sans 300" panose="02000000000000000000" pitchFamily="50" charset="0"/>
                <a:cs typeface="Arial" panose="020B0604020202020204" pitchFamily="34" charset="0"/>
              </a:rPr>
              <a:t>Téc</a:t>
            </a:r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..</a:t>
            </a:r>
            <a:endParaRPr lang="es-ES_tradnl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5727" y="2169800"/>
            <a:ext cx="7803069" cy="3657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protección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9324" y="1111026"/>
            <a:ext cx="69960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GESTION AMBIENTAL PORTUARIA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Elaborar, coordinar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ejecutar los planes de la Unidad,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promoviendo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divulgando valores a fin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de concientizar al personal para que en el desarrollo de sus funciones cuide del medio ambiente y los recursos naturales; a fin de cumplir con los compromisos adquiridos con la COCATRAM, como parte del calificativo de “Puerto Verde”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09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10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6815" y="880954"/>
            <a:ext cx="71828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</a:p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SEGUIMIENTO DE GESTIÓN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3826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instrumentos técnicos administrativos  en coordinación con las unidades organizativas a fin de dar cumplimiento a la normativa legal establecida. </a:t>
            </a:r>
          </a:p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</a:t>
            </a: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</a:t>
            </a:r>
            <a:r>
              <a:rPr lang="es-SV" spc="-15" smtClean="0">
                <a:latin typeface="Museo Sans 300" panose="02000000000000000000" pitchFamily="50" charset="0"/>
                <a:cs typeface="Arial" panose="020B0604020202020204" pitchFamily="34" charset="0"/>
              </a:rPr>
              <a:t>Generales</a:t>
            </a:r>
            <a:r>
              <a:rPr lang="es-SV" spc="-15" smtClean="0">
                <a:latin typeface="Museo Sans 300" panose="02000000000000000000" pitchFamily="50" charset="0"/>
                <a:cs typeface="Arial" panose="020B0604020202020204" pitchFamily="34" charset="0"/>
              </a:rPr>
              <a:t>: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2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2475</Words>
  <Application>Microsoft Office PowerPoint</Application>
  <PresentationFormat>Presentación en pantalla (4:3)</PresentationFormat>
  <Paragraphs>263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0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Adyni Arleht Pocasangre Crespin</cp:lastModifiedBy>
  <cp:revision>53</cp:revision>
  <dcterms:created xsi:type="dcterms:W3CDTF">2019-07-03T14:56:03Z</dcterms:created>
  <dcterms:modified xsi:type="dcterms:W3CDTF">2024-10-17T20:23:46Z</dcterms:modified>
</cp:coreProperties>
</file>