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91" r:id="rId26"/>
    <p:sldId id="284" r:id="rId27"/>
    <p:sldId id="285" r:id="rId28"/>
    <p:sldId id="287" r:id="rId29"/>
    <p:sldId id="288" r:id="rId30"/>
    <p:sldId id="280" r:id="rId31"/>
    <p:sldId id="290" r:id="rId32"/>
    <p:sldId id="292" r:id="rId3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15/01/2024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Presidente: Lic. Gustavo Armando Arévalo Amaya.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80572"/>
              </p:ext>
            </p:extLst>
          </p:nvPr>
        </p:nvGraphicFramePr>
        <p:xfrm>
          <a:off x="757238" y="2508299"/>
          <a:ext cx="7539598" cy="3322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Asimismo, funge como Oficial de Cumplimiento de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acuerdo al Art. 16 de la Ley de Compras Públicas.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Pedro Amilto Orellana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700187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UNIDAD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730806"/>
              </p:ext>
            </p:extLst>
          </p:nvPr>
        </p:nvGraphicFramePr>
        <p:xfrm>
          <a:off x="657726" y="2040719"/>
          <a:ext cx="7908758" cy="3977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 la Unidad</a:t>
                      </a: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Ing. Luis Balmore Pineda Bonilla.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Coordinador del Departamento de Proyectos: Lic. Andr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és José Rovira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.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</a:t>
            </a:r>
            <a:r>
              <a:rPr lang="es-SV" dirty="0" smtClean="0">
                <a:latin typeface="Museo Sans 300" panose="02000000000000000000" pitchFamily="50" charset="0"/>
              </a:rPr>
              <a:t>de Compras Públicas </a:t>
            </a:r>
            <a:r>
              <a:rPr lang="es-SV" dirty="0">
                <a:latin typeface="Museo Sans 300" panose="02000000000000000000" pitchFamily="50" charset="0"/>
              </a:rPr>
              <a:t>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 la Unidad de Comunicaciones: Lic. Miguel Federico Castillo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Unidad de Riesgos: 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Lic. </a:t>
            </a:r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José Luis Elías Sanchez</a:t>
            </a:r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1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Buitrago.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03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Unidad:  Lic. Andrés José Rovira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38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 smtClean="0">
                <a:latin typeface="Museo Sans 300" panose="02000000000000000000" pitchFamily="50" charset="0"/>
              </a:rPr>
              <a:t>Salvador Reynaldo Martínez.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Ing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. Edgar </a:t>
            </a:r>
            <a:r>
              <a:rPr lang="es-SV" dirty="0" err="1">
                <a:latin typeface="Museo Sans 300" panose="02000000000000000000" pitchFamily="50" charset="0"/>
                <a:cs typeface="Times New Roman" panose="02020603050405020304" pitchFamily="18" charset="0"/>
              </a:rPr>
              <a:t>Edenilson</a:t>
            </a:r>
            <a:r>
              <a:rPr lang="es-SV" dirty="0">
                <a:latin typeface="Museo Sans 300" panose="02000000000000000000" pitchFamily="50" charset="0"/>
                <a:cs typeface="Times New Roman" panose="02020603050405020304" pitchFamily="18" charset="0"/>
              </a:rPr>
              <a:t> Reyes Portillo 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Luis Humberto Quintanilla.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639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</a:rPr>
              <a:t>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Unidad Legal: Lic. </a:t>
            </a:r>
            <a:r>
              <a:rPr lang="es-ES" dirty="0" smtClean="0">
                <a:latin typeface="Museo Sans 300" panose="02000000000000000000" pitchFamily="50" charset="0"/>
              </a:rPr>
              <a:t>Maria Teresa González de Hernández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4083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4832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 Unidad Administrativa</a:t>
            </a: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Billy Ronaldo Gavarrete.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070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444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AREA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7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 Presidente de </a:t>
            </a:r>
            <a:r>
              <a:rPr lang="es-SV" dirty="0">
                <a:latin typeface="Museo Sans 300" panose="02000000000000000000" pitchFamily="50" charset="0"/>
              </a:rPr>
              <a:t>CORSAIN y </a:t>
            </a:r>
            <a:r>
              <a:rPr lang="es-SV" dirty="0" smtClean="0">
                <a:latin typeface="Museo Sans 300" panose="02000000000000000000" pitchFamily="50" charset="0"/>
              </a:rPr>
              <a:t>Secretario </a:t>
            </a:r>
            <a:r>
              <a:rPr lang="es-SV" dirty="0">
                <a:latin typeface="Museo Sans 300" panose="02000000000000000000" pitchFamily="50" charset="0"/>
              </a:rPr>
              <a:t>de la Asamblea de Gobernadores: Lic. </a:t>
            </a:r>
            <a:r>
              <a:rPr lang="es-SV" dirty="0" smtClean="0">
                <a:latin typeface="Museo Sans 300" panose="02000000000000000000" pitchFamily="50" charset="0"/>
              </a:rPr>
              <a:t>Gustavo Armando Arévalo Amaya.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929483"/>
            <a:ext cx="7894685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1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 Interno Interino: Lic. </a:t>
            </a:r>
            <a:r>
              <a:rPr lang="es-ES" dirty="0" smtClean="0">
                <a:latin typeface="Museo Sans 300" panose="02000000000000000000" pitchFamily="50" charset="0"/>
              </a:rPr>
              <a:t>Mario Alfonso Siciliano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2467</Words>
  <Application>Microsoft Office PowerPoint</Application>
  <PresentationFormat>Presentación en pantalla (4:3)</PresentationFormat>
  <Paragraphs>262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8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48</cp:revision>
  <dcterms:created xsi:type="dcterms:W3CDTF">2019-07-03T14:56:03Z</dcterms:created>
  <dcterms:modified xsi:type="dcterms:W3CDTF">2024-01-15T14:04:19Z</dcterms:modified>
</cp:coreProperties>
</file>