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17/11/2022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 II TRIMESTRE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AÑO 2022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segundo trimestre del 2022,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79.57%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2022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847030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791071"/>
              </p:ext>
            </p:extLst>
          </p:nvPr>
        </p:nvGraphicFramePr>
        <p:xfrm>
          <a:off x="717480" y="1678286"/>
          <a:ext cx="7054920" cy="4218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6452"/>
                <a:gridCol w="1658669"/>
                <a:gridCol w="1658669"/>
                <a:gridCol w="1651130"/>
              </a:tblGrid>
              <a:tr h="1184687"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r>
                        <a:rPr lang="es-SV" sz="1200" spc="40" baseline="0" dirty="0" smtClean="0">
                          <a:effectLst/>
                          <a:latin typeface="Museo Sans 300" panose="02000000000000000000" pitchFamily="50" charset="0"/>
                        </a:rPr>
                        <a:t> 2022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JUNIO 2022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4713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Financiera.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18.38%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14.81%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80.58%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60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Inversionistas y Clientes.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11.90%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9.93%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83.42%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20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6.49%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2.81%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43.24%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21.81%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19.07%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87.44%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19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58.59%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46.62%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79.57%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274</Words>
  <Application>Microsoft Office PowerPoint</Application>
  <PresentationFormat>Presentación en pantalla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AL II TRIMESTRE PLAN ANUAL OPERATIVO AÑO 2022  </vt:lpstr>
      <vt:lpstr>Generalidades</vt:lpstr>
      <vt:lpstr>MAPA ESTRATÉGICO DE CORSAIN 2022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108</cp:revision>
  <cp:lastPrinted>2019-12-18T17:42:50Z</cp:lastPrinted>
  <dcterms:created xsi:type="dcterms:W3CDTF">2019-07-03T14:56:03Z</dcterms:created>
  <dcterms:modified xsi:type="dcterms:W3CDTF">2022-11-17T16:08:26Z</dcterms:modified>
</cp:coreProperties>
</file>