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0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01/04/2022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99065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Ing. Pedro Amilto Orellana</a:t>
                      </a: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79522"/>
              </p:ext>
            </p:extLst>
          </p:nvPr>
        </p:nvGraphicFramePr>
        <p:xfrm>
          <a:off x="657726" y="2040719"/>
          <a:ext cx="7908758" cy="3977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5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Mujeres: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 1</a:t>
                      </a:r>
                      <a:endParaRPr lang="es-SV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9837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FINANCIERA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Financiero: Lic. Marcos Antonio Alvarado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7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General: Lic. Danilo Oswaldo Ramos 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 la Unidad de Comunicaciones: Lic. Miguel Federico Castillo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Adyni Arleht Pocasangre Crespin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Lic. Mauricio Alfredo Lemus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380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 smtClean="0">
                <a:latin typeface="Museo Sans 300" panose="02000000000000000000" pitchFamily="50" charset="0"/>
              </a:rPr>
              <a:t>Salvador Reynaldo Martínez.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Encargado de la Unidad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3018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</a:rPr>
              <a:t>GERENCIA LEGAL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94054" y="880954"/>
            <a:ext cx="47874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la mejora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Billy Ronaldo Gavarrete.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5286" y="1360561"/>
            <a:ext cx="71962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OFICINAS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Ing. Luis Humberto Quintanilla.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10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4634" y="1414799"/>
            <a:ext cx="8386763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Directora </a:t>
            </a:r>
            <a:r>
              <a:rPr lang="es-SV" dirty="0">
                <a:latin typeface="Museo Sans 300" panose="02000000000000000000" pitchFamily="50" charset="0"/>
              </a:rPr>
              <a:t>Presidenta de CORSAIN y Secretaria de la Asamblea de Gobernadores: Lic. Violeta Isabel Saca.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  	    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8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4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5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5</a:t>
            </a: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2764</Words>
  <Application>Microsoft Office PowerPoint</Application>
  <PresentationFormat>Presentación en pantalla (4:3)</PresentationFormat>
  <Paragraphs>284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36</vt:i4>
      </vt:variant>
    </vt:vector>
  </HeadingPairs>
  <TitlesOfParts>
    <vt:vector size="42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39</cp:revision>
  <dcterms:created xsi:type="dcterms:W3CDTF">2019-07-03T14:56:03Z</dcterms:created>
  <dcterms:modified xsi:type="dcterms:W3CDTF">2022-04-01T18:31:15Z</dcterms:modified>
</cp:coreProperties>
</file>