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983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FINANCIERA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Financiera: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Lic.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Marcos Antonio Alvarado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</a:t>
            </a:r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de la Unidad de Comunicaciones: Lic. </a:t>
            </a:r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Miguel Federico Castillo</a:t>
            </a:r>
            <a:endParaRPr lang="es-ES_tradnl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Ing. Pedro Orellana</a:t>
            </a:r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Directora </a:t>
            </a:r>
            <a:r>
              <a:rPr lang="es-SV" dirty="0">
                <a:latin typeface="Museo Sans 300" panose="02000000000000000000" pitchFamily="50" charset="0"/>
              </a:rPr>
              <a:t>Presidenta de CORSAIN y Secretaria de la Asamblea de Gobernadores: Lic. Violeta Isabel Saca.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3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3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2789</Words>
  <Application>Microsoft Office PowerPoint</Application>
  <PresentationFormat>Presentación en pantalla (4:3)</PresentationFormat>
  <Paragraphs>289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2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35</cp:revision>
  <dcterms:created xsi:type="dcterms:W3CDTF">2019-07-03T14:56:03Z</dcterms:created>
  <dcterms:modified xsi:type="dcterms:W3CDTF">2021-01-18T18:25:48Z</dcterms:modified>
</cp:coreProperties>
</file>