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306" r:id="rId10"/>
    <p:sldId id="271" r:id="rId11"/>
    <p:sldId id="274" r:id="rId12"/>
    <p:sldId id="275" r:id="rId13"/>
    <p:sldId id="276" r:id="rId14"/>
    <p:sldId id="279" r:id="rId15"/>
    <p:sldId id="289" r:id="rId16"/>
    <p:sldId id="290" r:id="rId17"/>
    <p:sldId id="292" r:id="rId18"/>
    <p:sldId id="278" r:id="rId19"/>
    <p:sldId id="280" r:id="rId20"/>
    <p:sldId id="281" r:id="rId21"/>
    <p:sldId id="282" r:id="rId22"/>
    <p:sldId id="291" r:id="rId23"/>
    <p:sldId id="285" r:id="rId24"/>
    <p:sldId id="284" r:id="rId25"/>
    <p:sldId id="283" r:id="rId26"/>
    <p:sldId id="286" r:id="rId27"/>
    <p:sldId id="287" r:id="rId28"/>
    <p:sldId id="288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1" autoAdjust="0"/>
    <p:restoredTop sz="92460" autoAdjust="0"/>
  </p:normalViewPr>
  <p:slideViewPr>
    <p:cSldViewPr snapToGrid="0">
      <p:cViewPr varScale="1">
        <p:scale>
          <a:sx n="69" d="100"/>
          <a:sy n="69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29/04/2019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2019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18" y="5398169"/>
            <a:ext cx="46863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3290189" y="1095633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 :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63224" y="366736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65040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42215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 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7991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1928357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52373" y="472049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226241" y="46054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1 Rectángulo"/>
          <p:cNvSpPr/>
          <p:nvPr/>
        </p:nvSpPr>
        <p:spPr>
          <a:xfrm>
            <a:off x="1299411" y="529392"/>
            <a:ext cx="6127448" cy="23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ORGANIGRAMA 2019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CORPORACION SALVADOREÑA DE INVERSIONES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2" y="1023581"/>
            <a:ext cx="7380565" cy="56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11522" y="461881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smtClean="0"/>
              <a:t>Manzanarez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 Ing. Pedro Amilton Orellana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513347" y="451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  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Corporación, incorporando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transversalización de género en el quehacer Institucional, así como dar seguimiento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54251" y="4705031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4801" y="4478124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135523" y="4870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5980" y="465043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/>
              <a:t>Jose Rodrigo Ochoa </a:t>
            </a:r>
            <a:r>
              <a:rPr lang="es-ES" sz="2000" dirty="0" smtClean="0"/>
              <a:t>Guzmán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68296" y="52376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4700" y="1867589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631217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2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(a)  </a:t>
            </a:r>
            <a:r>
              <a:rPr lang="es-ES" dirty="0"/>
              <a:t>de la Asamblea de </a:t>
            </a:r>
            <a:r>
              <a:rPr lang="es-ES" dirty="0" smtClean="0"/>
              <a:t>Gobernadores: Dra. Luz Estrella Rodríguez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</a:t>
            </a:r>
            <a:r>
              <a:rPr lang="es-SV" sz="2000" dirty="0" smtClean="0"/>
              <a:t>Realizar </a:t>
            </a:r>
            <a:r>
              <a:rPr lang="es-SV" sz="2000" dirty="0"/>
              <a:t>los procesos de capacitación y formación del personal de acuerdo a las necesidades </a:t>
            </a:r>
            <a:r>
              <a:rPr lang="es-SV" sz="2000" dirty="0" smtClean="0"/>
              <a:t>de </a:t>
            </a:r>
            <a:r>
              <a:rPr lang="es-SV" sz="2000" dirty="0"/>
              <a:t>cada área, con la  finalidad que la Corporación cuente con el personal </a:t>
            </a:r>
            <a:r>
              <a:rPr lang="es-SV" sz="2000" dirty="0" smtClean="0"/>
              <a:t>competente </a:t>
            </a:r>
            <a:r>
              <a:rPr lang="es-SV" sz="2000" dirty="0"/>
              <a:t>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450403" y="51525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2187" y="1931691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Ronaldo Gavarrete.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58063" y="44862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9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/>
              <a:t>Directora Presidenta de CORSAIN y Secretaria de la Asamblea de </a:t>
            </a:r>
            <a:r>
              <a:rPr lang="es-SV" sz="2000" dirty="0" smtClean="0"/>
              <a:t>Gobernadores: Lic. Violeta Isabel Saca.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378618" y="489735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2580541"/>
            <a:ext cx="766812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Prevenir, detectar, controlar y reportar operaciones en las que se sospeche se pretenda legitimar movimientos de dinero de origen ilícito. </a:t>
            </a:r>
            <a:endParaRPr lang="es-US" dirty="0"/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31854" y="1281317"/>
            <a:ext cx="694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</a:t>
            </a:r>
            <a:r>
              <a:rPr lang="es-US" sz="2000" b="1" dirty="0" smtClean="0"/>
              <a:t>COMITÉ DE PREVENCIÓN DE LAVADO DE DINERO Y DE ACTIVOS</a:t>
            </a:r>
            <a:r>
              <a:rPr lang="es-SV" sz="2000" b="1" dirty="0" smtClean="0"/>
              <a:t>  </a:t>
            </a:r>
            <a:endParaRPr lang="es-SV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5</a:t>
            </a:r>
          </a:p>
        </p:txBody>
      </p:sp>
    </p:spTree>
    <p:extLst>
      <p:ext uri="{BB962C8B-B14F-4D97-AF65-F5344CB8AC3E}">
        <p14:creationId xmlns:p14="http://schemas.microsoft.com/office/powerpoint/2010/main" val="13389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2647</Words>
  <Application>Microsoft Office PowerPoint</Application>
  <PresentationFormat>Presentación en pantalla (4:3)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155</cp:revision>
  <cp:lastPrinted>2017-09-18T22:38:30Z</cp:lastPrinted>
  <dcterms:created xsi:type="dcterms:W3CDTF">2014-07-22T16:30:09Z</dcterms:created>
  <dcterms:modified xsi:type="dcterms:W3CDTF">2019-04-29T20:59:17Z</dcterms:modified>
</cp:coreProperties>
</file>