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61" r:id="rId3"/>
    <p:sldId id="292" r:id="rId4"/>
  </p:sldIdLst>
  <p:sldSz cx="9144000" cy="6858000" type="screen4x3"/>
  <p:notesSz cx="7077075" cy="9363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75" autoAdjust="0"/>
  </p:normalViewPr>
  <p:slideViewPr>
    <p:cSldViewPr>
      <p:cViewPr varScale="1">
        <p:scale>
          <a:sx n="70" d="100"/>
          <a:sy n="70" d="100"/>
        </p:scale>
        <p:origin x="1386" y="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E2C7-688A-4216-910A-58619AC45D2B}" type="datetimeFigureOut">
              <a:rPr lang="es-SV" smtClean="0"/>
              <a:t>12/1/2018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8FC04-10A1-40E3-BEA2-4350DF784A1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7471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F361899-1E20-41B7-8FE4-47E637394E91}" type="datetimeFigureOut">
              <a:rPr lang="es-ES" smtClean="0"/>
              <a:t>12/01/2018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01AD90CC-449B-4EAA-9CCD-650D1B610C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799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DF9D5-16D1-46FA-A4B0-4FCC813AD830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850B8-44F2-4756-A15A-C2D9A8BCFAB6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2925-C8D7-4930-B2A8-87DB22B267C2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07275-70D6-4605-947A-A4B293C2E7AB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EB2FF-521E-412C-92F1-E834B5F5FE1E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4ED2-35B5-4102-855D-9A57D3812A41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EA839-D912-4D9B-A6D6-247E4002DEB8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E6D8C-7644-4E42-AB22-1246BB081BF0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1F40C-FE03-45AD-8138-21A5F0166F33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7C3DA-1ED3-45A2-AB54-1683CFF6008A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7A0DF-3F07-4AF8-9BA3-BD2F7B889656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BD41F-62DC-41CE-A5B0-C7193A699974}" type="datetime1">
              <a:rPr lang="es-ES" smtClean="0"/>
              <a:t>12/01/2018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85"/>
            <a:ext cx="9204050" cy="695739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219052" y="4509120"/>
            <a:ext cx="87659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+mj-lt"/>
              </a:rPr>
              <a:t>INFORME DE SEGUIMIENTO</a:t>
            </a:r>
          </a:p>
          <a:p>
            <a:pPr algn="ctr"/>
            <a:r>
              <a:rPr lang="es-ES" sz="2800" b="1" dirty="0" smtClean="0">
                <a:latin typeface="+mj-lt"/>
              </a:rPr>
              <a:t>PLAN ANUAL OPERATIVO </a:t>
            </a:r>
          </a:p>
          <a:p>
            <a:pPr algn="ctr"/>
            <a:r>
              <a:rPr lang="es-ES" sz="2800" b="1" dirty="0" smtClean="0">
                <a:latin typeface="+mj-lt"/>
              </a:rPr>
              <a:t>PERIODO: SEGUNDO TRIMESTRE 2016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2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7564" y="1969090"/>
            <a:ext cx="7848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La evaluación de cumplimiento se ha efectuado a nivel de Perspectivas </a:t>
            </a:r>
            <a:r>
              <a:rPr lang="es-SV" sz="2000" dirty="0"/>
              <a:t>y Objetivos Estratégicos en periodos trimestrales y </a:t>
            </a:r>
            <a:r>
              <a:rPr lang="es-SV" sz="2000" dirty="0" smtClean="0"/>
              <a:t>se presenta ahora el informe consolidado a junio de 2016, lográndose un avance del 73.78%.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El </a:t>
            </a:r>
            <a:r>
              <a:rPr lang="es-SV" sz="2000" dirty="0"/>
              <a:t>seguimiento de los Planes Operativos tiene como base legal el Artículo 15 de las Normas Técnicas de Control Interno Específicas de </a:t>
            </a:r>
            <a:r>
              <a:rPr lang="es-SV" sz="2000" dirty="0" smtClean="0"/>
              <a:t>CORSAIN.</a:t>
            </a:r>
            <a:endParaRPr lang="es-SV" sz="2000" dirty="0"/>
          </a:p>
          <a:p>
            <a:pPr algn="just"/>
            <a:endParaRPr lang="es-SV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3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39090" y="104309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200" b="1" dirty="0" smtClean="0"/>
              <a:t>Evaluación por Perspectiva</a:t>
            </a:r>
            <a:endParaRPr lang="es-SV" sz="3200" b="1" dirty="0"/>
          </a:p>
        </p:txBody>
      </p:sp>
      <p:pic>
        <p:nvPicPr>
          <p:cNvPr id="12" name="Imagen 1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93479"/>
            <a:ext cx="8280920" cy="369981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10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4080</TotalTime>
  <Words>79</Words>
  <Application>Microsoft Office PowerPoint</Application>
  <PresentationFormat>Presentación en pantalla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Candara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A. Contreras Martínez</dc:creator>
  <cp:lastModifiedBy>Maria Gabriela Ramos Manzanares</cp:lastModifiedBy>
  <cp:revision>286</cp:revision>
  <cp:lastPrinted>2015-03-21T21:45:51Z</cp:lastPrinted>
  <dcterms:created xsi:type="dcterms:W3CDTF">2013-04-30T19:58:39Z</dcterms:created>
  <dcterms:modified xsi:type="dcterms:W3CDTF">2018-01-12T20:12:56Z</dcterms:modified>
</cp:coreProperties>
</file>