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custDataLst>
    <p:tags r:id="rId12"/>
  </p:custDataLst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641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548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081788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ítulo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3297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64378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9450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80804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2913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2991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96492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52227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9163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3A939-04E5-406C-8ABC-4BC23DEAEA7C}" type="datetimeFigureOut">
              <a:rPr lang="es-SV" smtClean="0"/>
              <a:pPr/>
              <a:t>17/8/2015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C509D-CAAE-4B9E-9643-EB4924A64A17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6094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2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3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4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5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6.e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7.emf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8.emf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9.emf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98120" y="822960"/>
            <a:ext cx="11765280" cy="5354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SV" sz="4000" b="1" dirty="0" smtClean="0"/>
              <a:t>Secretaria de Participación Ciudadana, Transparencia y Anticorrupción </a:t>
            </a:r>
          </a:p>
          <a:p>
            <a:pPr marL="0" indent="0" algn="ctr">
              <a:buNone/>
            </a:pPr>
            <a:endParaRPr lang="es-SV" sz="4000" b="1" dirty="0"/>
          </a:p>
          <a:p>
            <a:pPr marL="0" indent="0" algn="ctr">
              <a:buNone/>
            </a:pPr>
            <a:endParaRPr lang="es-SV" sz="4000" b="1" dirty="0" smtClean="0"/>
          </a:p>
          <a:p>
            <a:pPr marL="0" indent="0" algn="ctr">
              <a:buNone/>
            </a:pPr>
            <a:r>
              <a:rPr lang="es-SV" sz="4000" b="1" dirty="0" smtClean="0"/>
              <a:t>Consejo Salvadoreño de Agroindustria Azucarera</a:t>
            </a:r>
          </a:p>
          <a:p>
            <a:pPr marL="0" indent="0" algn="ctr">
              <a:buNone/>
            </a:pPr>
            <a:endParaRPr lang="es-SV" sz="4000" b="1" dirty="0"/>
          </a:p>
          <a:p>
            <a:pPr marL="0" indent="0" algn="ctr">
              <a:buNone/>
            </a:pPr>
            <a:r>
              <a:rPr lang="es-SV" sz="4000" b="1" dirty="0" smtClean="0"/>
              <a:t>Junio 2014 – Mayo 2015</a:t>
            </a:r>
            <a:endParaRPr lang="es-SV" sz="4000" b="1" dirty="0"/>
          </a:p>
        </p:txBody>
      </p:sp>
    </p:spTree>
    <p:extLst>
      <p:ext uri="{BB962C8B-B14F-4D97-AF65-F5344CB8AC3E}">
        <p14:creationId xmlns:p14="http://schemas.microsoft.com/office/powerpoint/2010/main" val="420084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866274"/>
            <a:ext cx="10515600" cy="53106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s-SV" sz="4800" b="1" dirty="0" smtClean="0"/>
          </a:p>
          <a:p>
            <a:pPr marL="0" indent="0" algn="ctr">
              <a:buNone/>
            </a:pPr>
            <a:r>
              <a:rPr lang="es-SV" sz="4800" b="1" dirty="0" smtClean="0"/>
              <a:t>GRACIAS POR SU PARTICIPACION</a:t>
            </a:r>
          </a:p>
          <a:p>
            <a:pPr marL="0" indent="0" algn="ctr">
              <a:buNone/>
            </a:pPr>
            <a:endParaRPr lang="es-SV" sz="4800" b="1" dirty="0"/>
          </a:p>
          <a:p>
            <a:pPr marL="0" indent="0" algn="ctr">
              <a:buNone/>
            </a:pPr>
            <a:endParaRPr lang="es-SV" sz="4800" b="1" dirty="0" smtClean="0"/>
          </a:p>
          <a:p>
            <a:pPr marL="0" indent="0" algn="ctr">
              <a:buNone/>
            </a:pPr>
            <a:r>
              <a:rPr lang="es-SV" sz="4800" b="1" dirty="0" smtClean="0">
                <a:solidFill>
                  <a:srgbClr val="FF0000"/>
                </a:solidFill>
              </a:rPr>
              <a:t>NO OLVIDE RETIRAR SU DOCUMENTO</a:t>
            </a:r>
            <a:endParaRPr lang="es-SV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56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10515600" cy="1325563"/>
          </a:xfrm>
        </p:spPr>
        <p:txBody>
          <a:bodyPr/>
          <a:lstStyle/>
          <a:p>
            <a:r>
              <a:rPr lang="es-SV" smtClean="0"/>
              <a:t>¿Cual es su sexo?</a:t>
            </a:r>
            <a:endParaRPr lang="es-SV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600200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Masculino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smtClean="0"/>
              <a:t>Femenino </a:t>
            </a:r>
            <a:endParaRPr lang="es-SV" sz="320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664355886"/>
              </p:ext>
            </p:extLst>
          </p:nvPr>
        </p:nvGraphicFramePr>
        <p:xfrm>
          <a:off x="4957011" y="639178"/>
          <a:ext cx="7234989" cy="61045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7011" y="639178"/>
                        <a:ext cx="7234989" cy="61045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5875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199" y="710740"/>
            <a:ext cx="11333747" cy="1325563"/>
          </a:xfrm>
        </p:spPr>
        <p:txBody>
          <a:bodyPr/>
          <a:lstStyle/>
          <a:p>
            <a:r>
              <a:rPr lang="es-SV" dirty="0" smtClean="0"/>
              <a:t>¿Recibió el informe de rendición de cuentas oportunamente?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165684"/>
            <a:ext cx="5638800" cy="3785854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No</a:t>
            </a:r>
            <a:endParaRPr lang="es-SV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892540814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66421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05731" y="741863"/>
            <a:ext cx="11253537" cy="1325563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¿El contenido del informe está escrito de manera clara y resalta los aspectos importantes de la gestión?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05731" y="2197768"/>
            <a:ext cx="5638800" cy="3416885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No</a:t>
            </a:r>
            <a:endParaRPr lang="es-SV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151030004"/>
              </p:ext>
            </p:extLst>
          </p:nvPr>
        </p:nvGraphicFramePr>
        <p:xfrm>
          <a:off x="6513094" y="2005702"/>
          <a:ext cx="5615405" cy="4737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3094" y="2005702"/>
                        <a:ext cx="5615405" cy="47379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277304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13084" y="937418"/>
            <a:ext cx="11365832" cy="1325563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Durante la presentación del informe: ¿Las autoridades explicaron y justificaron las principales decisiones de su gestión?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786877"/>
            <a:ext cx="5638800" cy="3432927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No</a:t>
            </a:r>
            <a:endParaRPr lang="es-SV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269494552"/>
              </p:ext>
            </p:extLst>
          </p:nvPr>
        </p:nvGraphicFramePr>
        <p:xfrm>
          <a:off x="6432884" y="1938024"/>
          <a:ext cx="5695616" cy="48056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2884" y="1938024"/>
                        <a:ext cx="5695616" cy="48056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73301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467143"/>
            <a:ext cx="10515600" cy="1325563"/>
          </a:xfrm>
        </p:spPr>
        <p:txBody>
          <a:bodyPr/>
          <a:lstStyle/>
          <a:p>
            <a:r>
              <a:rPr lang="es-SV" dirty="0" smtClean="0"/>
              <a:t>¿Las autoridades informaron sobre los obstáculos o dificultades enfrentadas?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1957136"/>
            <a:ext cx="5638800" cy="3994401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No</a:t>
            </a:r>
            <a:endParaRPr lang="es-SV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933909722"/>
              </p:ext>
            </p:extLst>
          </p:nvPr>
        </p:nvGraphicFramePr>
        <p:xfrm>
          <a:off x="6032500" y="1600200"/>
          <a:ext cx="6096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600200"/>
                        <a:ext cx="6096000" cy="514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318404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29126" y="691733"/>
            <a:ext cx="11333747" cy="1325563"/>
          </a:xfrm>
        </p:spPr>
        <p:txBody>
          <a:bodyPr/>
          <a:lstStyle/>
          <a:p>
            <a:r>
              <a:rPr lang="es-SV" dirty="0" smtClean="0"/>
              <a:t>¿Las autoridades han explicado con claridad el origen y uso de los recursos asignados?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149642"/>
            <a:ext cx="5638800" cy="380189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No</a:t>
            </a:r>
            <a:endParaRPr lang="es-SV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269956726"/>
              </p:ext>
            </p:extLst>
          </p:nvPr>
        </p:nvGraphicFramePr>
        <p:xfrm>
          <a:off x="6320588" y="1843274"/>
          <a:ext cx="5807911" cy="490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0588" y="1843274"/>
                        <a:ext cx="5807911" cy="490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44684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45047" y="659649"/>
            <a:ext cx="11774905" cy="1325563"/>
          </a:xfrm>
        </p:spPr>
        <p:txBody>
          <a:bodyPr>
            <a:normAutofit/>
          </a:bodyPr>
          <a:lstStyle/>
          <a:p>
            <a:r>
              <a:rPr lang="es-SV" dirty="0" smtClean="0"/>
              <a:t>¿Las autoridades dieron respuestas satisfactorias a la mayoría de las preguntas de la población?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393699" y="1985212"/>
            <a:ext cx="5638800" cy="435133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Si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3200" dirty="0" smtClean="0"/>
              <a:t>No</a:t>
            </a:r>
            <a:endParaRPr lang="es-SV" sz="32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877420252"/>
              </p:ext>
            </p:extLst>
          </p:nvPr>
        </p:nvGraphicFramePr>
        <p:xfrm>
          <a:off x="6281151" y="1809999"/>
          <a:ext cx="5847349" cy="49337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1151" y="1809999"/>
                        <a:ext cx="5847349" cy="49337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1111813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85152" y="770021"/>
            <a:ext cx="11694695" cy="994610"/>
          </a:xfrm>
        </p:spPr>
        <p:txBody>
          <a:bodyPr>
            <a:normAutofit fontScale="90000"/>
          </a:bodyPr>
          <a:lstStyle/>
          <a:p>
            <a:r>
              <a:rPr lang="es-SV" dirty="0" smtClean="0"/>
              <a:t>Del 1 al 10 evalúe el evento de rendición de esta institución</a:t>
            </a:r>
            <a:endParaRPr lang="es-SV" dirty="0"/>
          </a:p>
        </p:txBody>
      </p:sp>
      <p:sp>
        <p:nvSpPr>
          <p:cNvPr id="3" name="TPAnswers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457200" y="2358189"/>
            <a:ext cx="5061284" cy="3593349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1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2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3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4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5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6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7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8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9</a:t>
            </a:r>
          </a:p>
          <a:p>
            <a:pPr marL="514350" indent="-5143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AutoNum type="alphaUcPeriod"/>
            </a:pPr>
            <a:r>
              <a:rPr lang="es-SV" sz="2700" dirty="0" smtClean="0"/>
              <a:t>10</a:t>
            </a:r>
            <a:endParaRPr lang="es-SV" sz="27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172587647"/>
              </p:ext>
            </p:extLst>
          </p:nvPr>
        </p:nvGraphicFramePr>
        <p:xfrm>
          <a:off x="1860884" y="1363579"/>
          <a:ext cx="10267616" cy="4732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Gráfico" r:id="rId6" imgW="6096075" imgH="5143584" progId="MSGraph.Chart.8">
                  <p:embed followColorScheme="full"/>
                </p:oleObj>
              </mc:Choice>
              <mc:Fallback>
                <p:oleObj name="Gráfico" r:id="rId6" imgW="6096075" imgH="5143584" progId="MSGraph.Chart.8">
                  <p:embed followColorScheme="full"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884" y="1363579"/>
                        <a:ext cx="10267616" cy="47324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877798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5037C1925F254DD080452FC733DEAF04"/>
  <p:tag name="TPVERSION" val="5"/>
  <p:tag name="TPFULLVERSION" val="5.3.2.24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7D1E6DA1C2C9439F8A054EA3C2F0B1E7&lt;/guid&gt;&#10;        &lt;description /&gt;&#10;        &lt;date&gt;8/13/2015 9:31:50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84E310E1F284CB3A03219F08AAC5493&lt;/guid&gt;&#10;            &lt;repollguid&gt;8FE75E75EA724DBE81134C9F1A8D6D29&lt;/repollguid&gt;&#10;            &lt;sourceid&gt;CE8A26F6A39E4D7F9FC9290CFFE297CB&lt;/sourceid&gt;&#10;            &lt;questiontext&gt;Durante la presentación del informe: ¿Las autoridades explicaron y justificaron las principales decisiones de su gestió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Durante la presentación del informe: ¿Las autoridades explicaron y justificaron las principales decisiones de su gestión?[;crlf;]63[;]300[;]63[;]False[;]0[;][;crlf;]1.23809523809524[;]1[;]0.42591770999996[;]0.18140589569161[;crlf;]48[;]0[;]Si1[;]Si[;][;crlf;]15[;]0[;]No2[;]No[;]"/>
  <p:tag name="HASRESULTS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49CE5CA28BA243F39A4CD5A3E0AFA0D9&lt;/guid&gt;&#10;        &lt;description /&gt;&#10;        &lt;date&gt;8/13/2015 9:31:54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E676E659FA24B88A1F4B8E9D3657242&lt;/guid&gt;&#10;            &lt;repollguid&gt;8FE75E75EA724DBE81134C9F1A8D6D29&lt;/repollguid&gt;&#10;            &lt;sourceid&gt;CE8A26F6A39E4D7F9FC9290CFFE297CB&lt;/sourceid&gt;&#10;            &lt;questiontext&gt;¿Las autoridades informaron sobre los obstáculos o dificultades enfrentada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informaron sobre los obstáculos o dificultades enfrentadas?[;crlf;]64[;]300[;]64[;]False[;]0[;][;crlf;]1.28125[;]1[;]0.449609205310567[;]0.2021484375[;crlf;]46[;]0[;]Si1[;]Si[;][;crlf;]18[;]0[;]No2[;]No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COLORTYPE" val="SCHEME"/>
  <p:tag name="DEFINEDCOLORS" val="3,6,10,45,32,50,13,4,9,55,1"/>
  <p:tag name="NUMBERFORMAT" val="0"/>
  <p:tag name="LABELFORMAT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A7D7264A7FF2457AAF2A6FA58B75E044&lt;/guid&gt;&#10;        &lt;description /&gt;&#10;        &lt;date&gt;8/13/2015 9:31:57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3738B7128564D1680F880A37141D376&lt;/guid&gt;&#10;            &lt;repollguid&gt;8FE75E75EA724DBE81134C9F1A8D6D29&lt;/repollguid&gt;&#10;            &lt;sourceid&gt;CE8A26F6A39E4D7F9FC9290CFFE297CB&lt;/sourceid&gt;&#10;            &lt;questiontext&gt;¿Las autoridades han explicado con claridad el origen y uso de los recursos asignados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han explicado con claridad el origen y uso de los recursos asignados?[;crlf;]64[;]300[;]64[;]False[;]0[;][;crlf;]121875[;]1[;]413398642353842[;]1708984375[;crlf;]50[;]0[;]Si1[;]Si[;][;crlf;]14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4B62BFDF9449454EB35D0DD33C3891DB&lt;/guid&gt;&#10;        &lt;description /&gt;&#10;        &lt;date&gt;8/13/2015 9:31:3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9E37445C188496C8B33198DD9FAA216&lt;/guid&gt;&#10;            &lt;repollguid&gt;43D89DD825964F4BB75E7B8FA9AC82BE&lt;/repollguid&gt;&#10;            &lt;sourceid&gt;4E0B502BE6D9458CAFC373644524DFDA&lt;/sourceid&gt;&#10;            &lt;questiontext&gt;¿Cual es su sexo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30AEE184A14D45ACB4A72CA2E88F0149&lt;/guid&gt;&#10;                    &lt;answertext&gt;Masculino&lt;/answertext&gt;&#10;                    &lt;valuetype&gt;0&lt;/valuetype&gt;&#10;                &lt;/answer&gt;&#10;                &lt;answer&gt;&#10;                    &lt;guid&gt;2437DF62A82844AEBF45FA0A7312510C&lt;/guid&gt;&#10;                    &lt;answertext&gt;Femenino 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Cual es su sexo?[;crlf;]53[;]300[;]53[;]False[;]0[;][;crlf;]109433962264151[;]1[;]292300629902447[;]854396582413671[;crlf;]48[;]0[;]Masculino1[;]Masculino[;][;crlf;]5[;]0[;]Femenino 2[;]Femenino [;]"/>
  <p:tag name="HASRESULTS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49A72C3A48C349819BDCE9754D479025&lt;/guid&gt;&#10;        &lt;description /&gt;&#10;        &lt;date&gt;8/13/2015 9:32:01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22B7C6EDDDA6450CA6AC8397AA33A81B&lt;/guid&gt;&#10;            &lt;repollguid&gt;13E8EB0031574EF4AC55CDFD9F6F46AC&lt;/repollguid&gt;&#10;            &lt;sourceid&gt;DFD0B9C21CBC4F429AD23B7A62C18C85&lt;/sourceid&gt;&#10;            &lt;questiontext&gt;¿Las autoridades dieron respuestas satisfactorias a la mayoría de las preguntas de la població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4ECED7DBA577478F87DBE6FDD679270A&lt;/guid&gt;&#10;                    &lt;answertext&gt;Si&lt;/answertext&gt;&#10;                    &lt;valuetype&gt;0&lt;/valuetype&gt;&#10;                &lt;/answer&gt;&#10;                &lt;answer&gt;&#10;                    &lt;guid&gt;4DC6038A10AB4D05B62480C7171449EB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Las autoridades dieron respuestas satisfactorias a la mayoría de las preguntas de la población?[;crlf;]63[;]300[;]63[;]False[;]0[;][;crlf;]1.53968253968254[;]2[;]0.498422808511352[;]0.248425296044344[;crlf;]29[;]0[;]Si1[;]Si[;][;crlf;]34[;]0[;]No2[;]No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DE54A86E346D487F892D5425D3333081&lt;/guid&gt;&#10;        &lt;description /&gt;&#10;        &lt;date&gt;8/13/2015 9:32:08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C11EFD24139542B59FB0C5702CD5A772&lt;/guid&gt;&#10;            &lt;repollguid&gt;8FE75E75EA724DBE81134C9F1A8D6D29&lt;/repollguid&gt;&#10;            &lt;sourceid&gt;CE8A26F6A39E4D7F9FC9290CFFE297CB&lt;/sourceid&gt;&#10;            &lt;questiontext&gt;Del 1 al 10 evalúe el evento de rendición de esta institución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1&lt;/answertext&gt;&#10;                    &lt;valuetype&gt;0&lt;/valuetype&gt;&#10;                &lt;/answer&gt;&#10;                &lt;answer&gt;&#10;                    &lt;guid&gt;9840D864A1614398A5105516B3293D3E&lt;/guid&gt;&#10;                    &lt;answertext&gt;2&lt;/answertext&gt;&#10;                    &lt;valuetype&gt;0&lt;/valuetype&gt;&#10;                &lt;/answer&gt;&#10;                &lt;answer&gt;&#10;                    &lt;guid&gt;2FC90E19A5574234999D9CA28E5720D5&lt;/guid&gt;&#10;                    &lt;answertext&gt;3&lt;/answertext&gt;&#10;                    &lt;valuetype&gt;0&lt;/valuetype&gt;&#10;                &lt;/answer&gt;&#10;                &lt;answer&gt;&#10;                    &lt;guid&gt;04EC84A9DAE24E80A25B3FEFF9FED4AA&lt;/guid&gt;&#10;                    &lt;answertext&gt;4&lt;/answertext&gt;&#10;                    &lt;valuetype&gt;0&lt;/valuetype&gt;&#10;                &lt;/answer&gt;&#10;                &lt;answer&gt;&#10;                    &lt;guid&gt;7BD12E50366E42DB84F3C87C5BD1C82E&lt;/guid&gt;&#10;                    &lt;answertext&gt;5&lt;/answertext&gt;&#10;                    &lt;valuetype&gt;0&lt;/valuetype&gt;&#10;                &lt;/answer&gt;&#10;                &lt;answer&gt;&#10;                    &lt;guid&gt;A0287752C85E4FC4A44154FBF10679E3&lt;/guid&gt;&#10;                    &lt;answertext&gt;6&lt;/answertext&gt;&#10;                    &lt;valuetype&gt;0&lt;/valuetype&gt;&#10;                &lt;/answer&gt;&#10;                &lt;answer&gt;&#10;                    &lt;guid&gt;1BB0EE786E1747E3A90C7E8EC47E29F6&lt;/guid&gt;&#10;                    &lt;answertext&gt;7&lt;/answertext&gt;&#10;                    &lt;valuetype&gt;0&lt;/valuetype&gt;&#10;                &lt;/answer&gt;&#10;                &lt;answer&gt;&#10;                    &lt;guid&gt;1D38959016E546D1849FC45507DC005B&lt;/guid&gt;&#10;                    &lt;answertext&gt;8&lt;/answertext&gt;&#10;                    &lt;valuetype&gt;0&lt;/valuetype&gt;&#10;                &lt;/answer&gt;&#10;                &lt;answer&gt;&#10;                    &lt;guid&gt;D5912C55DC044385B71AF780191EC6B6&lt;/guid&gt;&#10;                    &lt;answertext&gt;9&lt;/answertext&gt;&#10;                    &lt;valuetype&gt;0&lt;/valuetype&gt;&#10;                &lt;/answer&gt;&#10;                &lt;answer&gt;&#10;                    &lt;guid&gt;CD17E08810084BB397189354BA690A7A&lt;/guid&gt;&#10;                    &lt;answertext&gt;10&lt;/answertext&gt;&#10;                    &lt;valuetype&gt;0&lt;/valuetype&gt;&#10;                &lt;/answer&gt;&#10;            &lt;/answers&gt;&#10;        &lt;/multichoice&gt;&#10;    &lt;/questions&gt;&#10;&lt;/questionlist&gt;"/>
  <p:tag name="RESULTS" val="Del 1 al 10 evalúe el evento de rendición de esta institución[;crlf;]64[;]300[;]64[;]False[;]0[;][;crlf;]7.375[;]8[;]1.96452920568771[;]3.859375[;crlf;]1[;]0[;]11[;]1[;][;crlf;]0[;]0[;]22[;]2[;][;crlf;]0[;]0[;]33[;]3[;][;crlf;]2[;]0[;]44[;]4[;][;crlf;]12[;]0[;]55[;]5[;][;crlf;]5[;]0[;]66[;]6[;][;crlf;]9[;]0[;]77[;]7[;][;crlf;]17[;]0[;]88[;]8[;][;crlf;]6[;]0[;]99[;]9[;][;crlf;]12[;]0[;]100[;]10[;]"/>
  <p:tag name="HASRESULTS" val="True"/>
  <p:tag name="LIVECHARTING" val="False"/>
  <p:tag name="AUTOOPENPOLL" val="True"/>
  <p:tag name="AUTOFORMATCHART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COLORTYPE" val="SCHEME"/>
  <p:tag name="LABELFORMAT" val="0"/>
  <p:tag name="NUMBERFORMA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3AC789EBE9564FBFBFCBFA59E2565240&lt;/guid&gt;&#10;        &lt;description /&gt;&#10;        &lt;date&gt;8/13/2015 9:31:42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E60A17535EFF441083121674573211ED&lt;/guid&gt;&#10;            &lt;repollguid&gt;8FE75E75EA724DBE81134C9F1A8D6D29&lt;/repollguid&gt;&#10;            &lt;sourceid&gt;CE8A26F6A39E4D7F9FC9290CFFE297CB&lt;/sourceid&gt;&#10;            &lt;questiontext&gt;¿Recibió el informe de rendición de cuentas oportunamente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Recibió el informe de rendición de cuentas oportunamente?[;crlf;]61[;]300[;]61[;]False[;]0[;][;crlf;]1.0327868852459[;]1[;]0.1780783687082[;]0.0317119054017737[;crlf;]59[;]0[;]Si1[;]Si[;][;crlf;]2[;]0[;]No2[;]No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DEFINEDCOLORS" val="3,6,10,45,32,50,13,4,9,55,1"/>
  <p:tag name="NUMBERFORMAT" val="0"/>
  <p:tag name="LABELFORMAT" val="0"/>
  <p:tag name="COLORTYPE" val="SCHEM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6E1CB767DD054C0DA98B9F2F7FB8695C&lt;/guid&gt;&#10;        &lt;description /&gt;&#10;        &lt;date&gt;8/13/2015 9:31:46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82E669120977478C8A5D9A93F2F9F1CE&lt;/guid&gt;&#10;            &lt;repollguid&gt;8FE75E75EA724DBE81134C9F1A8D6D29&lt;/repollguid&gt;&#10;            &lt;sourceid&gt;CE8A26F6A39E4D7F9FC9290CFFE297CB&lt;/sourceid&gt;&#10;            &lt;questiontext&gt;¿El contenido del informe está escrito de manera clara y resalta los aspectos importantes de la gestión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answers&gt;&#10;                &lt;answer&gt;&#10;                    &lt;guid&gt;703FF06B00134DBB8011A65F57721A98&lt;/guid&gt;&#10;                    &lt;answertext&gt;Si&lt;/answertext&gt;&#10;                    &lt;valuetype&gt;0&lt;/valuetype&gt;&#10;                &lt;/answer&gt;&#10;                &lt;answer&gt;&#10;                    &lt;guid&gt;9840D864A1614398A5105516B3293D3E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¿El contenido del informe está escrito de manera clara y resalta los aspectos importantes de la gestión?[;crlf;]60[;]300[;]60[;]False[;]0[;][;crlf;]1.13333333333333[;]1[;]0.339934634239519[;]0.115555555555556[;crlf;]52[;]0[;]Si1[;]Si[;][;crlf;]8[;]0[;]No2[;]No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160</Words>
  <Application>Microsoft Office PowerPoint</Application>
  <PresentationFormat>Panorámica</PresentationFormat>
  <Paragraphs>43</Paragraphs>
  <Slides>10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Gráfico</vt:lpstr>
      <vt:lpstr>Presentación de PowerPoint</vt:lpstr>
      <vt:lpstr>¿Cual es su sexo?</vt:lpstr>
      <vt:lpstr>¿Recibió el informe de rendición de cuentas oportunamente?</vt:lpstr>
      <vt:lpstr>¿El contenido del informe está escrito de manera clara y resalta los aspectos importantes de la gestión?</vt:lpstr>
      <vt:lpstr>Durante la presentación del informe: ¿Las autoridades explicaron y justificaron las principales decisiones de su gestión?</vt:lpstr>
      <vt:lpstr>¿Las autoridades informaron sobre los obstáculos o dificultades enfrentadas?</vt:lpstr>
      <vt:lpstr>¿Las autoridades han explicado con claridad el origen y uso de los recursos asignados?</vt:lpstr>
      <vt:lpstr>¿Las autoridades dieron respuestas satisfactorias a la mayoría de las preguntas de la población?</vt:lpstr>
      <vt:lpstr>Del 1 al 10 evalúe el evento de rendición de esta institución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UAIP</cp:lastModifiedBy>
  <cp:revision>3</cp:revision>
  <dcterms:created xsi:type="dcterms:W3CDTF">2015-08-13T15:40:20Z</dcterms:created>
  <dcterms:modified xsi:type="dcterms:W3CDTF">2015-08-17T14:55:37Z</dcterms:modified>
</cp:coreProperties>
</file>