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56" r:id="rId4"/>
    <p:sldId id="258" r:id="rId5"/>
    <p:sldId id="257" r:id="rId6"/>
    <p:sldId id="259" r:id="rId7"/>
    <p:sldId id="261" r:id="rId8"/>
    <p:sldId id="262" r:id="rId9"/>
    <p:sldId id="263" r:id="rId10"/>
    <p:sldId id="264" r:id="rId11"/>
    <p:sldId id="265" r:id="rId12"/>
    <p:sldId id="292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1" r:id="rId28"/>
    <p:sldId id="282" r:id="rId29"/>
    <p:sldId id="283" r:id="rId30"/>
    <p:sldId id="284" r:id="rId31"/>
    <p:sldId id="286" r:id="rId32"/>
    <p:sldId id="287" r:id="rId33"/>
    <p:sldId id="288" r:id="rId34"/>
    <p:sldId id="289" r:id="rId35"/>
    <p:sldId id="291" r:id="rId36"/>
    <p:sldId id="290" r:id="rId37"/>
  </p:sldIdLst>
  <p:sldSz cx="9144000" cy="6858000" type="screen4x3"/>
  <p:notesSz cx="6858000" cy="9144000"/>
  <p:defaultTextStyle>
    <a:defPPr>
      <a:defRPr lang="es-S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77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53720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833395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71170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15808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476552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585072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4064747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71177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201110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423302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SV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303027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830751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09675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518234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2043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610550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00835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984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3373"/>
            <a:ext cx="7886700" cy="39735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24955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0278613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24870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CA924-7346-4851-8E21-C25C9FC43A9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731779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017" y="1430836"/>
            <a:ext cx="6858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017" y="3910511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426602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623743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067703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354748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04983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803436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293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016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7953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6750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068937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6945274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SV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59705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526010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F4EC4-B29B-4C1C-BEDA-14E0176E40AD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13738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28810"/>
            <a:ext cx="7886700" cy="116187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347236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609231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81222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08054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953185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55342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2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544DC-96A1-4B44-9248-F658099B752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310141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544DC-96A1-4B44-9248-F658099B752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73DC10-EE44-41C8-9512-6464AA3EA480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6161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CA924-7346-4851-8E21-C25C9FC43A92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10A0D7-B3E2-49B2-9FF1-94AF5D6A1E2C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352444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SV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SV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F4EC4-B29B-4C1C-BEDA-14E0176E40AD}" type="datetimeFigureOut">
              <a:rPr lang="es-SV" smtClean="0"/>
              <a:t>01/07/2020</a:t>
            </a:fld>
            <a:endParaRPr lang="es-SV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02D63B-7E3E-488E-B7D4-BFFE9A7BE1AE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00377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SV" dirty="0" smtClean="0"/>
              <a:t>ESTRUCTURA ORGÁNICA</a:t>
            </a:r>
            <a:endParaRPr lang="es-SV" dirty="0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SV" dirty="0" smtClean="0"/>
              <a:t>CONSEJO NACIONAL DE LA NIÑEZ Y DE LA ADOLESCENCIA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023937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Proyectos y Gestión de Recursos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apoyar a la Dirección Ejecutiva y las Subdirecciones Técnicas en la gestión de cooperación técnica y financiera ante organismos nacionales e internacionales, para la movilización de recursos en apoyo a sus políticas y estrategias, incluyendo la gestión de misiones oficiales en el exterior para la representación del CONNA en reuniones técnicas internacionales y el desarrollo del talento humano para aumentar las capacidades técnicas, administrativas en concordancia con lo dispuesto en la Política Nacional de Protección de Derechos de Niñez y Adolescencia.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Mirella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Romero Aguilar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95503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Políticas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gestionar los procesos institucionales relativos al diseño, formulación, monitoreo y evaluación de la Política Nacional de Protección Integral de la Niñez y de la Adolescencia; el procesamiento y análisis de información relacionada con la situación de los derechos de la niñez y de la adolescencia; y el apoyo en el proceso de la planificación para la coordinación y articulación del Sistema Nacional de Protección creado con la LEPINA.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Noelia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Cristina Lainez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Zelaya – Interina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94941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Promoción y Difusión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esarrollar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fortalecer habilidades y competencias en materia de derechos humanos de la niñez y adolescencia a las y los operadores del Sistema Nacional de Protección, diversos actores locales y población en general, con la finalidad de contribuir al cumplimiento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Francisco Giovanni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Ortez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Gámez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8391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Coordinación y Articulación del Sistema Nacional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apoyar a la Directora o Director Ejecutivo y demás dependencias del CONNA en el trabajo de articulación y coordinación del Sistema Nacional de Protección, que contribuya con la garantía de los derechos de las niñas, niños y adolescentes en El Salvador.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María Hernández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1380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y Análisis 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Producir información relacionada con los derechos humanos de niñas, niños y adolescentes que contribuya con la toma de decisiones para el cumplimiento efectivo de sus derechos, y sea del conocimiento público.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Noelia Cristina Lainez Zelaya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6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6645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Género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conducir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del enfoque de género e inclusión en los procesos estratégicos, misionales y de apoyo realizados por el CONNA en cumplimiento de sus competencias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María Dolores González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55956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Políticas 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Planes Nacionales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locales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proceso de institucionalización de la Política Nacional de Protección Integral de la Niñez y de la Adolescencia en las instituciones del Sistema Nacional de Protección y otros organismos, para garantizar de manera efectiva los derechos de las niñas, niños y adolescentes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Madaly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Sánchez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5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12594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Registro y Vigilancia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organizar y dirigir los procedimientos administrativos de autorización, registro y acreditación de las entidades y programas de atención de la niñez y de la adolescencia; así como los procedimientos de supervisión y vigilancia competencia del CONNA, para garantizar calidad en los servicios que prestan, en el marco de la Ley y la Política Nacional de Protección Integral de la Niñez y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Ramiro Fernando Baños Vasquez – Interino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7433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Registro y Asistencia Técnica.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 que los procedimientos de autorización administrativa y registro de las entidades de atención a la niñez y adolescencia sean realizados con efectividad, eficacia y respeto al debido proceso.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Claudia Carolina López de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61122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Acreditación y Seguimiento de Programas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diligenciar los procesos de autorización y acreditación de programas de las Entidades de Atención, a fin de asegurar la pertinencia, coherencia y adecuación a los contenidos de la LEPINA, la Convención de Derechos del Niño y tratados de Derechos Humanos vigentes en El Salvador.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 Ana Guadalupe Canizales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99750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coordinar los procesos de supervisión y vigilancia competencia del CONNA relacionados al rol del ISNA en la RAC, cumplimiento de medida de acogimiento institucional y respeto de derechos de niñas, niños y adolescentes sujetos a adopción, basado en los artículos 129, 135 numeral 13 y 178 inciso 2° de la LEPINA.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Marisela Rodas Recinos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2869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Investigación de Infracciones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g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arantizar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respeto al debido proceso legal en el trámite del procedimiento administrativo sancionador de los miembros de la Red de Atención Compartida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Héctor Saúl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Melgar Orellana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92604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Promoción y Protección de Derechos Colectivos y Difusos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dirigir los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procesos de asistencia técnica, coordinación y articulación local orientados a la creación y funcionamiento de los Comités Locales de Derechos de la Niñez y Adolescencia, contribuyendo al funcionamiento del Sistema Nacional de Protección Integral de la Niñez y Adolescencia y a la promoción, difusión y protección de los derechos colectivos y difusos de las niñas, niños y adolescentes en el ámbito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local.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Isis Rodríguez Cañas – Interina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75161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Coordinación y Articulación Local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la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implementación de mecanismos de coordinación entre los integrantes del Sistema de Protección Integral, la Red de Atención Compartida y las municipalidades que permitan la articulación necesaria para el funcionamiento del Sistema Nacional de Protección Integral en el ámbito local y la creación y funcionamiento de los Comités locales de Derechos de la Niñez y la Adolescencia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Paula Guadalupe Santos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1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0017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Asistencia Técnica a Comités Locales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liderar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proceso de asistencia técnica y acompañamiento a las municipalidades y Comités Locales para la conformación y funcionamiento de los Comités Locales de Derechos de la Niñez y Adolescencia de acuerdo a lo establecido en la LEPINA y sus respectivos reglamentos.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Carlos Neftalí Rosa De Paz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9548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Defensa de Derechos Individuales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el desarrollo de la defensa efectiva de los derechos de la niñez y de la adolescencia, así como la asistencia técnica y la supervisión de las Juntas de Protección de la Niñez y de la adolescencia.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Ana Serena Morales de Peña – Interina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74107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Asistencia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Técnica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Juntas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Protección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asistencia técnica a las Juntas de Protección de la niñez y de la adolescencia, mediante la emisión de lineamientos, opiniones, informes técnicos, normas internas y otros instrumentos que permitan mejorar el adecuado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Nelson Antonio Menjivar Guevara – Interino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23624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Supervisión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Juntas de Protección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desarrollar procesos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supervisión en el cumplimiento de las normas que rigen el trabajo de Juntas de Protección de la Niñez y de la Adolescencia, los lineamientos técnicos y recomendaciones emanadas para la mejora del funcionamiento de las referidas Juntas de Protección.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Darlin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Milena Alas Rosales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4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13299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Protección de Derechos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Niñez </a:t>
            </a:r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Adolescencia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analizar, proponer y desarrollar mecanismos para la defensa efectiva de los derechos de niñas, niños y adolescentes, mediante la activación de diversos actores del Sistema Nacional de Protección de la Niñez y de la Adolescencia, el desarrollo de coordinaciones otras acciones legales.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Mirla Guadalupe Carbajal Orellana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8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8779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Subdirección de Operaciones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administrativo, informático, legal y sustantivo, armonizando las diferentes operaciones que se manejan en el estado, aplicando la transparencia, eficiencia y optimización de los recursos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-------------------------------------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201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837126" y="1210614"/>
            <a:ext cx="75410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855656"/>
            <a:ext cx="7886700" cy="594427"/>
          </a:xfrm>
        </p:spPr>
        <p:txBody>
          <a:bodyPr>
            <a:no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Consejo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Directivo</a:t>
            </a:r>
            <a:endParaRPr lang="es-SV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379891"/>
            <a:ext cx="7886700" cy="4549435"/>
          </a:xfrm>
        </p:spPr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el órgano supremo del CONNA, el cual está integrado por la máxima autoridad de las siguientes Instituciones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s-SV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Órgano Ejecutivo, los titulares encargados de los siguientes ramos: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Seguridad Pública y Justicia;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Hacienda;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Educación;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Trabajo y Previsión Social;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Salud Pública y Asistencia Social.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Procuraduría General de la República;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 la Corporación de Municipalidades de la República de El Salvador; y,</a:t>
            </a:r>
          </a:p>
          <a:p>
            <a:pPr marL="400050" lvl="0" indent="-400050">
              <a:lnSpc>
                <a:spcPct val="100000"/>
              </a:lnSpc>
              <a:spcBef>
                <a:spcPts val="0"/>
              </a:spcBef>
              <a:buFont typeface="+mj-lt"/>
              <a:buAutoNum type="romanLcPeriod"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Cuatro representantes de la sociedad civil organizada elegidos por la Red de Atención Compartida, dos de los cuales pertenecen a organizaciones no gubernamentales de Derechos Humanos.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1600" dirty="0">
                <a:solidFill>
                  <a:prstClr val="black"/>
                </a:solidFill>
              </a:rPr>
              <a:t> </a:t>
            </a:r>
            <a:endParaRPr lang="es-SV" sz="1600" dirty="0">
              <a:solidFill>
                <a:prstClr val="black"/>
              </a:solidFill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Nombre de la Presidenta del Consejo Directivo: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Licda. Miriam </a:t>
            </a:r>
            <a:r>
              <a:rPr lang="es-ES" sz="16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Gerardine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Aldana Revelo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Mujeres:11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endParaRPr lang="es-ES" sz="1600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Total de funcionarios: 2</a:t>
            </a:r>
            <a:r>
              <a:rPr lang="es-E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endParaRPr lang="es-SV" sz="1600" dirty="0">
              <a:solidFill>
                <a:prstClr val="black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956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Planificación y Desarrollo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niveles institucionales directivo, asesor y ejecutivo, en materia de planificación y desarrollo institucional, mediante la elaboración de instrumentos metodológicos y técnicos, que faciliten el direccionamiento del quehacer institucional, propiciando la coordinación y articulación entre la Dirección, Subdirecciones, Departamento y Unidades que conforman el CONNA, para alcanzar los resultados institucionales.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Ángela Evelyn Huezo Castro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2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3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0383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Jurídica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asesorar 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Dirección Ejecutiva, sus Subdirecciones y demás dependencias en materia legal, así como gestionar los trámites legales que sean requeridos en el ejercicio de las competencias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Francia de Lourdes Valencia de Vaquerano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64820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Administración 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garantizar 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desempeño eficiente del personal y uso adecuado de los recursos, así como de la gestión de proyectos para el desarrollo institucional y el cumplimiento de las atribuciones del CONNA.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Mario Mauricio Hernández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Hernández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89196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Gestión Documental y Archivos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gestionar técnicamente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según la normativa establecida, la documentación e información,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ingresa o se genera en las dependencias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CONNA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ejercicio de sus funciones específicas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facilitando la gestión institucional,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transparencia, acceso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la documentación 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información.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Mario Mauricio Hernández Hernández –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73631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Departamento de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Recursos Humanos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planificar y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las actividades relacionadas con la administración y desarrollo del recurso humano de la institución, proponiendo políticas, objetivos acordes al desarrollo administrativo y de carrera del personal.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Thelma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Elizabeth Recinos de Aguilar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8</a:t>
            </a: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481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Dirección </a:t>
            </a:r>
            <a:r>
              <a:rPr lang="es-SV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Ejecutiva</a:t>
            </a:r>
            <a:endParaRPr lang="es-SV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ES_tradnl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</a:t>
            </a:r>
            <a:r>
              <a:rPr lang="es-ES_tradnl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organizar y dirigir las subdirecciones, unidades y dependencias del CONNA y supervisar las actividades técnicas, administrativas, financieras y programáticas de la institución, bajo los lineamientos del Consejo Directivo como órgano ejecutor y de administración.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Maritza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Haydée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Calderón de Rios – Interina </a:t>
            </a:r>
            <a:r>
              <a:rPr lang="es-SV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Adhonorem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6166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711301"/>
            <a:ext cx="7886700" cy="1325563"/>
          </a:xfrm>
        </p:spPr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Financiera Institucional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Planificar, organizar, dirigir, coordinar, gestionar y supervisar, las actividades del Proceso Administrativo Financiero en lo relativo a presupuesto, Tesorería y Contabilidad de la institución, en forma integrada e interrelacionada, velando por el cumplimiento de las disposiciones legales y técnicas vigentes.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Luis Alberto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Ayala Ruiz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4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288302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Acceso a la Información Pública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d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cumplimiento a la Ley de Acceso a la Información Pública y garantizar la transparencia de las funciones institucionales.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Laura Lisset Centeno Zavaleta</a:t>
            </a:r>
            <a:endParaRPr lang="es-SV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06397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Comunicaciones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coordinar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acciones relacionadas con la comunicación social encaminadas a dar cumplimiento a las funciones y competencias del CONNA como ente rector en materia de Niñez y Adolescencia.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Carlos Lisandro Vladimir Pérez Recinos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425170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Auditoría Interna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brindar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apoyo al Consejo Directivo y al Director o Directora Ejecutiva a través de la evaluación y seguimiento de las operaciones, actividades y programas, como del sistema de control interno; realización de exámenes especiales sobre aspectos financieros contables, y auditorias operativas de conformidad a las disposiciones legales y técnicas establecidas, presentando recomendaciones viables y oportunas que agreguen valor a fin de velar por el adecuado funcionamiento institucional. </a:t>
            </a: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Juan José Cruz Portillo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</a:t>
            </a: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883532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SV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Unidad de Adquisiciones y Contrataciones Institucionales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Responsable de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ejecutar </a:t>
            </a: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diferentes procesos de adquisiciones y contrataciones de bienes, obras y/o servicios según procedimientos establecidos en la Ley de Adquisiciones y Contrataciones de la Administración Pública, LACAP, Reglamento de la LACAP e instructivos y Manuales aprobados por la Unidad Normativa de Adquisiciones y Contrataciones de la Administración Pública (UNAC), de conformidad al Presupuesto Institucional aprobado y conforme a los requerimientos de las unidades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solicitantes. </a:t>
            </a: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SV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de la titular: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Zenaida Irasema Moreno de </a:t>
            </a:r>
            <a:r>
              <a:rPr lang="es-SV" sz="16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Inestroza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Mujeres: </a:t>
            </a:r>
            <a:r>
              <a:rPr lang="es-SV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SV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Hombres: 0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E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de empleados: </a:t>
            </a:r>
            <a:r>
              <a:rPr lang="es-ES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s-ES" sz="1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59440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130A04B3-C2FC-4D1D-A4B8-4D32333264C8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13876E3-6D1B-4023-B691-500CEF5E521C}"/>
    </a:ext>
  </a:extLst>
</a:theme>
</file>

<file path=ppt/theme/theme3.xml><?xml version="1.0" encoding="utf-8"?>
<a:theme xmlns:a="http://schemas.openxmlformats.org/drawingml/2006/main" name="1_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ONNA NUEVO LOGO.pptx" id="{91454759-0CF1-4F2A-9931-5BC9FB355C31}" vid="{02850848-89AF-4E3B-9716-AD51AF5D7D7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CONNA NUEVO LOGO</Template>
  <TotalTime>743</TotalTime>
  <Words>2371</Words>
  <Application>Microsoft Office PowerPoint</Application>
  <PresentationFormat>Presentación en pantalla (4:3)</PresentationFormat>
  <Paragraphs>302</Paragraphs>
  <Slides>34</Slides>
  <Notes>0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34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Tema de Office</vt:lpstr>
      <vt:lpstr>Diseño personalizado</vt:lpstr>
      <vt:lpstr>1_Diseño personalizado</vt:lpstr>
      <vt:lpstr>ESTRUCTURA ORGÁNICA</vt:lpstr>
      <vt:lpstr>Presentación de PowerPoint</vt:lpstr>
      <vt:lpstr>Consejo Directivo</vt:lpstr>
      <vt:lpstr>Dirección Ejecutiva</vt:lpstr>
      <vt:lpstr>Unidad Financiera Institucional</vt:lpstr>
      <vt:lpstr>Unidad de Acceso a la Información Pública</vt:lpstr>
      <vt:lpstr>Unidad de Comunicaciones</vt:lpstr>
      <vt:lpstr>Unidad de Auditoría Interna</vt:lpstr>
      <vt:lpstr>Unidad de Adquisiciones y Contrataciones Institucionales</vt:lpstr>
      <vt:lpstr>Unidad de Proyectos y Gestión de Recursos </vt:lpstr>
      <vt:lpstr>Subdirección de Políticas</vt:lpstr>
      <vt:lpstr>Departamento de Promoción y Difusión</vt:lpstr>
      <vt:lpstr>Unidad de Coordinación y Articulación del Sistema Nacional de Protección </vt:lpstr>
      <vt:lpstr>Unidad de Información y Análisis </vt:lpstr>
      <vt:lpstr>Unidad de Género</vt:lpstr>
      <vt:lpstr>Departamento de Políticas y Planes Nacionales y locales </vt:lpstr>
      <vt:lpstr>Subdirección de Registro y Vigilancia</vt:lpstr>
      <vt:lpstr>Departamento de Registro y Asistencia Técnica.</vt:lpstr>
      <vt:lpstr>Departamento de Acreditación y Seguimiento de Programas </vt:lpstr>
      <vt:lpstr>Departamento de Supervisión </vt:lpstr>
      <vt:lpstr>Departamento de Investigación de Infracciones </vt:lpstr>
      <vt:lpstr>Subdirección de Promoción y Protección de Derechos Colectivos y Difusos</vt:lpstr>
      <vt:lpstr>Departamento de Coordinación y Articulación Local </vt:lpstr>
      <vt:lpstr>Departamento de Asistencia Técnica a Comités Locales</vt:lpstr>
      <vt:lpstr>Subdirección de Defensa de Derechos Individuales</vt:lpstr>
      <vt:lpstr>Departamento de Asistencia Técnica a Juntas de Protección</vt:lpstr>
      <vt:lpstr>Departamento de Supervisión a Juntas de Protección </vt:lpstr>
      <vt:lpstr>Departamento de Protección de Derechos de Niñez y Adolescencia</vt:lpstr>
      <vt:lpstr>Subdirección de Operaciones</vt:lpstr>
      <vt:lpstr>Unidad de Planificación y Desarrollo Institucional</vt:lpstr>
      <vt:lpstr>Unidad Jurídica</vt:lpstr>
      <vt:lpstr>Departamento de Administración </vt:lpstr>
      <vt:lpstr>Unidad de Gestión Documental y Archivos</vt:lpstr>
      <vt:lpstr>Departamento de Recursos Humanos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Jenny Katherin JV. Valencia Robles Calderon</dc:creator>
  <cp:lastModifiedBy>Laura Lisett Centeno Zavaleta</cp:lastModifiedBy>
  <cp:revision>118</cp:revision>
  <dcterms:created xsi:type="dcterms:W3CDTF">2015-05-29T19:34:45Z</dcterms:created>
  <dcterms:modified xsi:type="dcterms:W3CDTF">2020-07-01T18:04:35Z</dcterms:modified>
</cp:coreProperties>
</file>