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039" autoAdjust="0"/>
    <p:restoredTop sz="94660"/>
  </p:normalViewPr>
  <p:slideViewPr>
    <p:cSldViewPr>
      <p:cViewPr>
        <p:scale>
          <a:sx n="75" d="100"/>
          <a:sy n="75" d="100"/>
        </p:scale>
        <p:origin x="-1224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7.xml"/><Relationship Id="rId18" Type="http://schemas.openxmlformats.org/officeDocument/2006/relationships/slide" Target="slide11.xml"/><Relationship Id="rId26" Type="http://schemas.openxmlformats.org/officeDocument/2006/relationships/slide" Target="slide25.xml"/><Relationship Id="rId3" Type="http://schemas.openxmlformats.org/officeDocument/2006/relationships/slide" Target="slide3.xml"/><Relationship Id="rId21" Type="http://schemas.openxmlformats.org/officeDocument/2006/relationships/slide" Target="slide16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2.xml"/><Relationship Id="rId25" Type="http://schemas.openxmlformats.org/officeDocument/2006/relationships/slide" Target="slide15.xml"/><Relationship Id="rId2" Type="http://schemas.openxmlformats.org/officeDocument/2006/relationships/slide" Target="slide2.xml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5.xml"/><Relationship Id="rId15" Type="http://schemas.openxmlformats.org/officeDocument/2006/relationships/slide" Target="slide9.xml"/><Relationship Id="rId23" Type="http://schemas.openxmlformats.org/officeDocument/2006/relationships/slide" Target="slide18.xml"/><Relationship Id="rId10" Type="http://schemas.openxmlformats.org/officeDocument/2006/relationships/slide" Target="slide23.xml"/><Relationship Id="rId19" Type="http://schemas.openxmlformats.org/officeDocument/2006/relationships/slide" Target="slide13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8.xml"/><Relationship Id="rId2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3672408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3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3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Rectángulo"/>
          <p:cNvSpPr/>
          <p:nvPr/>
        </p:nvSpPr>
        <p:spPr>
          <a:xfrm>
            <a:off x="4572000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Unidad de </a:t>
            </a:r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Género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67" name="66 Conector recto"/>
          <p:cNvCxnSpPr/>
          <p:nvPr/>
        </p:nvCxnSpPr>
        <p:spPr>
          <a:xfrm>
            <a:off x="5004047" y="5661248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Renovables: </a:t>
            </a:r>
            <a:r>
              <a:rPr lang="es-ES" dirty="0" err="1"/>
              <a:t>Herberth</a:t>
            </a:r>
            <a:r>
              <a:rPr lang="es-ES" dirty="0"/>
              <a:t> </a:t>
            </a:r>
            <a:r>
              <a:rPr lang="es-ES" dirty="0" smtClean="0"/>
              <a:t>Josué </a:t>
            </a:r>
            <a:r>
              <a:rPr lang="es-ES" dirty="0"/>
              <a:t>Palacios Arana 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 Méndez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4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Dora Alicia Osorio </a:t>
            </a:r>
            <a:r>
              <a:rPr lang="es-ES" dirty="0" err="1"/>
              <a:t>Morataya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Licda. </a:t>
            </a:r>
            <a:r>
              <a:rPr lang="es-ES" dirty="0"/>
              <a:t>María Luisa </a:t>
            </a:r>
            <a:r>
              <a:rPr lang="es-ES" dirty="0" err="1"/>
              <a:t>Hayem</a:t>
            </a:r>
            <a:r>
              <a:rPr lang="es-ES" dirty="0"/>
              <a:t> </a:t>
            </a:r>
            <a:r>
              <a:rPr lang="es-ES" dirty="0" err="1"/>
              <a:t>Brevé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ES" dirty="0" smtClean="0"/>
              <a:t>Fernando </a:t>
            </a:r>
            <a:r>
              <a:rPr lang="es-ES" dirty="0"/>
              <a:t>A</a:t>
            </a:r>
            <a:r>
              <a:rPr lang="es-ES" dirty="0" smtClean="0"/>
              <a:t>ndrés </a:t>
            </a:r>
            <a:r>
              <a:rPr lang="es-ES" dirty="0"/>
              <a:t>L</a:t>
            </a:r>
            <a:r>
              <a:rPr lang="es-ES" dirty="0" smtClean="0"/>
              <a:t>ópez </a:t>
            </a:r>
            <a:r>
              <a:rPr lang="es-ES" dirty="0" err="1" smtClean="0"/>
              <a:t>Larreynaga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Lic. Ricardo Salazar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Lic. </a:t>
            </a:r>
            <a:r>
              <a:rPr lang="es-SV" dirty="0" smtClean="0"/>
              <a:t>Alejandro Zelaya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Lic. Edgar Romeo Rodríguez Herrera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UNIDAD DE GENERO</a:t>
            </a:r>
            <a:endParaRPr lang="es-SV" sz="3200" dirty="0"/>
          </a:p>
        </p:txBody>
      </p:sp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Cumplir con las funciones establecidas en la Ley de </a:t>
            </a:r>
            <a:r>
              <a:rPr lang="es-ES" dirty="0"/>
              <a:t>de igualdad, equidad y erradicación de la discriminación contra las </a:t>
            </a:r>
            <a:r>
              <a:rPr lang="es-ES" dirty="0" smtClean="0"/>
              <a:t>mujeres, los lineamientos institucionales emitidos por el ISDEMU, y la </a:t>
            </a:r>
            <a:r>
              <a:rPr lang="es-ES" dirty="0"/>
              <a:t>Ley especial integral para una vida libre de violencia para las </a:t>
            </a:r>
            <a:r>
              <a:rPr lang="es-ES" dirty="0" smtClean="0"/>
              <a:t>mujeres. </a:t>
            </a:r>
            <a:endParaRPr lang="es-ES_tradnl" dirty="0" smtClean="0"/>
          </a:p>
          <a:p>
            <a:pPr algn="just"/>
            <a:endParaRPr lang="es-ES_tradnl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 smtClean="0"/>
              <a:t>responsable: Maybel Jennifer (Ad-Honorem) Viscarra de Villalobos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4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</a:t>
            </a:r>
            <a:r>
              <a:rPr lang="es-SV" dirty="0" smtClean="0"/>
              <a:t>5 </a:t>
            </a:r>
            <a:r>
              <a:rPr lang="es-ES" dirty="0"/>
              <a:t>(Ad-Honorem)</a:t>
            </a:r>
            <a:endParaRPr lang="es-SV" dirty="0" smtClean="0"/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52606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</a:t>
            </a:r>
            <a:r>
              <a:rPr lang="es-SV" sz="3200" dirty="0"/>
              <a:t>– 2019</a:t>
            </a:r>
            <a:br>
              <a:rPr lang="es-SV" sz="3200" dirty="0"/>
            </a:br>
            <a:r>
              <a:rPr lang="es-SV" sz="2000" dirty="0"/>
              <a:t>El comité se mantiene hasta que se elija el nuevo</a:t>
            </a:r>
            <a:endParaRPr lang="es-ES" sz="20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348291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smtClean="0">
                          <a:effectLst/>
                        </a:rPr>
                        <a:t>Gómez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smtClean="0">
                          <a:effectLst/>
                        </a:rPr>
                        <a:t>Menjivar'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smtClean="0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José Salvador </a:t>
            </a:r>
            <a:r>
              <a:rPr lang="es-ES" dirty="0" err="1" smtClean="0"/>
              <a:t>Handal</a:t>
            </a:r>
            <a:r>
              <a:rPr lang="es-ES" dirty="0" smtClean="0"/>
              <a:t> Candray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 </a:t>
            </a:r>
            <a:r>
              <a:rPr lang="es-ES" dirty="0"/>
              <a:t>Ejecutivo</a:t>
            </a:r>
            <a:r>
              <a:rPr lang="es-ES" dirty="0" smtClean="0"/>
              <a:t>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pt-BR" dirty="0" smtClean="0"/>
              <a:t>Carlos Alberto </a:t>
            </a:r>
            <a:r>
              <a:rPr lang="pt-BR" dirty="0" err="1" smtClean="0"/>
              <a:t>Nájera</a:t>
            </a:r>
            <a:r>
              <a:rPr lang="pt-BR" dirty="0" smtClean="0"/>
              <a:t> Pérez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/>
              <a:t>: </a:t>
            </a:r>
            <a:r>
              <a:rPr lang="es-ES" smtClean="0"/>
              <a:t>0</a:t>
            </a:r>
            <a:endParaRPr lang="es-SV" dirty="0"/>
          </a:p>
          <a:p>
            <a:pPr lvl="0"/>
            <a:r>
              <a:rPr lang="es-ES" dirty="0"/>
              <a:t>Hombres: 2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José Francisco Guillen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1090</TotalTime>
  <Words>2249</Words>
  <Application>Microsoft Office PowerPoint</Application>
  <PresentationFormat>Presentación en pantalla (4:3)</PresentationFormat>
  <Paragraphs>341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ORGANIGRAMA CNE</vt:lpstr>
      <vt:lpstr>JUNTA DIRECTIVA</vt:lpstr>
      <vt:lpstr>COMITÉ CONSULTIVO CNE 2016 – 2019 El comité se mantiene hasta que se elija el nuevo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  <vt:lpstr>UNIDAD DE GENERO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60</cp:revision>
  <dcterms:created xsi:type="dcterms:W3CDTF">2017-08-23T19:46:38Z</dcterms:created>
  <dcterms:modified xsi:type="dcterms:W3CDTF">2021-05-13T16:13:10Z</dcterms:modified>
</cp:coreProperties>
</file>