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122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3672408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3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</a:t>
            </a:r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7" name="66 Conector recto"/>
          <p:cNvCxnSpPr/>
          <p:nvPr/>
        </p:nvCxnSpPr>
        <p:spPr>
          <a:xfrm>
            <a:off x="5004047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Nelson Eduardo Fuentes </a:t>
            </a:r>
            <a:r>
              <a:rPr lang="es-SV" dirty="0" err="1" smtClean="0"/>
              <a:t>Menjivar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GENERO</a:t>
            </a:r>
            <a:endParaRPr lang="es-SV" sz="3200" dirty="0"/>
          </a:p>
        </p:txBody>
      </p:sp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 smtClean="0"/>
              <a:t>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</a:t>
            </a:r>
            <a:r>
              <a:rPr lang="es-SV" dirty="0" smtClean="0"/>
              <a:t>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5260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48291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smtClean="0">
                          <a:effectLst/>
                        </a:rPr>
                        <a:t>Gómez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smtClean="0">
                          <a:effectLst/>
                        </a:rPr>
                        <a:t>Menjivar'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smtClean="0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1067</TotalTime>
  <Words>2249</Words>
  <Application>Microsoft Office PowerPoint</Application>
  <PresentationFormat>Presentación en pantalla (4:3)</PresentationFormat>
  <Paragraphs>341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58</cp:revision>
  <dcterms:created xsi:type="dcterms:W3CDTF">2017-08-23T19:46:38Z</dcterms:created>
  <dcterms:modified xsi:type="dcterms:W3CDTF">2021-05-13T15:50:14Z</dcterms:modified>
</cp:coreProperties>
</file>