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David Eduardo Parada Velásquez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2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</a:t>
            </a:r>
            <a:r>
              <a:rPr lang="es-ES"/>
              <a:t>: </a:t>
            </a:r>
            <a:r>
              <a:rPr lang="es-ES" smtClean="0"/>
              <a:t>Vacante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</a:t>
            </a:r>
            <a:r>
              <a:rPr lang="es-SV" dirty="0" err="1" smtClean="0"/>
              <a:t>Tarsis</a:t>
            </a:r>
            <a:r>
              <a:rPr lang="es-SV" dirty="0" smtClean="0"/>
              <a:t> Salomón López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Secretario Técnico de la Presidencia: 	Roberto Lorenzana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SV" dirty="0" err="1" smtClean="0"/>
              <a:t>Angel</a:t>
            </a:r>
            <a:r>
              <a:rPr lang="es-SV" dirty="0" smtClean="0"/>
              <a:t> Ibarra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</a:t>
            </a:r>
            <a:r>
              <a:rPr lang="es-SV" dirty="0" err="1" smtClean="0"/>
              <a:t>Yanci</a:t>
            </a:r>
            <a:r>
              <a:rPr lang="es-SV" dirty="0" smtClean="0"/>
              <a:t> Urbina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Roberto Solórzano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Nelson García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Luís Roberto Reyes </a:t>
            </a:r>
            <a:r>
              <a:rPr lang="es-ES" dirty="0" err="1" smtClean="0"/>
              <a:t>Fabian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José Andrés Márquez Rodríguez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Raúl Antonio González Sandoval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1289</TotalTime>
  <Words>2171</Words>
  <Application>Microsoft Office PowerPoint</Application>
  <PresentationFormat>Presentación en pantalla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61</cp:revision>
  <dcterms:created xsi:type="dcterms:W3CDTF">2017-08-23T19:46:38Z</dcterms:created>
  <dcterms:modified xsi:type="dcterms:W3CDTF">2019-09-30T21:17:14Z</dcterms:modified>
</cp:coreProperties>
</file>