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Vacante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1298</TotalTime>
  <Words>2167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61</cp:revision>
  <dcterms:created xsi:type="dcterms:W3CDTF">2017-08-23T19:46:38Z</dcterms:created>
  <dcterms:modified xsi:type="dcterms:W3CDTF">2019-10-01T15:14:46Z</dcterms:modified>
</cp:coreProperties>
</file>