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87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90" r:id="rId17"/>
    <p:sldId id="291" r:id="rId18"/>
    <p:sldId id="279" r:id="rId19"/>
    <p:sldId id="283" r:id="rId20"/>
    <p:sldId id="274" r:id="rId21"/>
    <p:sldId id="275" r:id="rId22"/>
    <p:sldId id="278" r:id="rId23"/>
    <p:sldId id="288" r:id="rId24"/>
    <p:sldId id="292" r:id="rId25"/>
    <p:sldId id="284" r:id="rId26"/>
  </p:sldIdLst>
  <p:sldSz cx="18288000" cy="10287000"/>
  <p:notesSz cx="18288000" cy="10287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E0899-9291-4A72-8D3B-8C04B8E4AB01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A1D21AF-97A5-4D81-8D2C-2CC96AE41CE4}">
      <dgm:prSet phldrT="[Texto]" custT="1"/>
      <dgm:spPr/>
      <dgm:t>
        <a:bodyPr/>
        <a:lstStyle/>
        <a:p>
          <a:r>
            <a:rPr lang="es-SV" sz="3200" b="1" dirty="0"/>
            <a:t>291 Pipas de agua </a:t>
          </a:r>
          <a:endParaRPr lang="es-ES" sz="3200" b="1" dirty="0"/>
        </a:p>
      </dgm:t>
    </dgm:pt>
    <dgm:pt modelId="{FF440D83-3664-47B3-98E5-0D5B3417C0E9}" type="parTrans" cxnId="{17A83EC5-7D29-42DF-B0AF-2D9257E94DE7}">
      <dgm:prSet/>
      <dgm:spPr/>
      <dgm:t>
        <a:bodyPr/>
        <a:lstStyle/>
        <a:p>
          <a:endParaRPr lang="es-ES" sz="2000"/>
        </a:p>
      </dgm:t>
    </dgm:pt>
    <dgm:pt modelId="{4F3478E9-D22B-4662-88FE-549B638DB445}" type="sibTrans" cxnId="{17A83EC5-7D29-42DF-B0AF-2D9257E94DE7}">
      <dgm:prSet/>
      <dgm:spPr/>
      <dgm:t>
        <a:bodyPr/>
        <a:lstStyle/>
        <a:p>
          <a:endParaRPr lang="es-ES" sz="2000"/>
        </a:p>
      </dgm:t>
    </dgm:pt>
    <dgm:pt modelId="{58D700BA-5355-4AA3-BA27-F3A07A5F478A}">
      <dgm:prSet phldrT="[Texto]" custT="1"/>
      <dgm:spPr/>
      <dgm:t>
        <a:bodyPr/>
        <a:lstStyle/>
        <a:p>
          <a:r>
            <a:rPr lang="es-SV" sz="2400" dirty="0"/>
            <a:t>Diferentes comunidades </a:t>
          </a:r>
          <a:endParaRPr lang="es-ES" sz="2400" dirty="0"/>
        </a:p>
      </dgm:t>
    </dgm:pt>
    <dgm:pt modelId="{2ED5A1C1-4C62-489B-8895-29E793D0E300}" type="parTrans" cxnId="{B065D5DB-F79A-4747-BE00-37A62C98BB86}">
      <dgm:prSet/>
      <dgm:spPr/>
      <dgm:t>
        <a:bodyPr/>
        <a:lstStyle/>
        <a:p>
          <a:endParaRPr lang="es-ES" sz="2000"/>
        </a:p>
      </dgm:t>
    </dgm:pt>
    <dgm:pt modelId="{7BE92E62-C02A-4919-9C2C-DBE5B4D94D89}" type="sibTrans" cxnId="{B065D5DB-F79A-4747-BE00-37A62C98BB86}">
      <dgm:prSet/>
      <dgm:spPr/>
      <dgm:t>
        <a:bodyPr/>
        <a:lstStyle/>
        <a:p>
          <a:endParaRPr lang="es-ES" sz="2000"/>
        </a:p>
      </dgm:t>
    </dgm:pt>
    <dgm:pt modelId="{E6DB29C2-21E3-40A7-9B95-CFFC05AC736A}">
      <dgm:prSet phldrT="[Texto]" custT="1"/>
      <dgm:spPr/>
      <dgm:t>
        <a:bodyPr/>
        <a:lstStyle/>
        <a:p>
          <a:r>
            <a:rPr lang="es-SV" sz="2400" dirty="0"/>
            <a:t>$13,095.00</a:t>
          </a:r>
          <a:endParaRPr lang="es-ES" sz="2400" dirty="0"/>
        </a:p>
      </dgm:t>
    </dgm:pt>
    <dgm:pt modelId="{C2083657-F1BD-4F67-9AEC-68012474471A}" type="parTrans" cxnId="{8F5DA287-95DB-4294-8C60-311253A9787E}">
      <dgm:prSet/>
      <dgm:spPr/>
      <dgm:t>
        <a:bodyPr/>
        <a:lstStyle/>
        <a:p>
          <a:endParaRPr lang="es-ES" sz="2000"/>
        </a:p>
      </dgm:t>
    </dgm:pt>
    <dgm:pt modelId="{7C3E126A-BBA9-4201-AE5D-8CAB4987C53A}" type="sibTrans" cxnId="{8F5DA287-95DB-4294-8C60-311253A9787E}">
      <dgm:prSet/>
      <dgm:spPr/>
      <dgm:t>
        <a:bodyPr/>
        <a:lstStyle/>
        <a:p>
          <a:endParaRPr lang="es-ES" sz="2000"/>
        </a:p>
      </dgm:t>
    </dgm:pt>
    <dgm:pt modelId="{815C8512-7DFE-40DD-BAFE-93CF7C8FEF78}">
      <dgm:prSet phldrT="[Texto]" custT="1"/>
      <dgm:spPr/>
      <dgm:t>
        <a:bodyPr/>
        <a:lstStyle/>
        <a:p>
          <a:r>
            <a:rPr lang="es-SV" sz="3200" b="1" dirty="0"/>
            <a:t>Entrega de 1 kit de higiene </a:t>
          </a:r>
        </a:p>
        <a:p>
          <a:r>
            <a:rPr lang="es-SV" sz="2000" b="0" dirty="0"/>
            <a:t>(1 </a:t>
          </a:r>
          <a:r>
            <a:rPr lang="es-SV" sz="2000" b="0" dirty="0" err="1"/>
            <a:t>gl</a:t>
          </a:r>
          <a:r>
            <a:rPr lang="es-SV" sz="2000" b="0" dirty="0"/>
            <a:t> de amonio, 2 </a:t>
          </a:r>
          <a:r>
            <a:rPr lang="es-SV" sz="2000" b="0" dirty="0" err="1"/>
            <a:t>gl</a:t>
          </a:r>
          <a:r>
            <a:rPr lang="es-SV" sz="2000" b="0" dirty="0"/>
            <a:t> alcohol gel, 2 </a:t>
          </a:r>
          <a:r>
            <a:rPr lang="es-SV" sz="2000" b="0" dirty="0" err="1"/>
            <a:t>gl</a:t>
          </a:r>
          <a:r>
            <a:rPr lang="es-SV" sz="2000" b="0" dirty="0"/>
            <a:t> de lejía, y 10 lb de detergente)</a:t>
          </a:r>
          <a:endParaRPr lang="es-ES" sz="2000" b="0" dirty="0"/>
        </a:p>
      </dgm:t>
    </dgm:pt>
    <dgm:pt modelId="{371EA56E-2EA2-495B-8EFD-E86974C48A90}" type="parTrans" cxnId="{24B3B3A2-D2F4-4A9A-99D1-BFCED4CF51E5}">
      <dgm:prSet/>
      <dgm:spPr/>
      <dgm:t>
        <a:bodyPr/>
        <a:lstStyle/>
        <a:p>
          <a:endParaRPr lang="es-ES" sz="2000"/>
        </a:p>
      </dgm:t>
    </dgm:pt>
    <dgm:pt modelId="{584A2A86-6146-40ED-8F1A-5EF7B10635C8}" type="sibTrans" cxnId="{24B3B3A2-D2F4-4A9A-99D1-BFCED4CF51E5}">
      <dgm:prSet/>
      <dgm:spPr/>
      <dgm:t>
        <a:bodyPr/>
        <a:lstStyle/>
        <a:p>
          <a:endParaRPr lang="es-ES" sz="2000"/>
        </a:p>
      </dgm:t>
    </dgm:pt>
    <dgm:pt modelId="{5C19B758-760C-4405-B342-05828C15E5BC}">
      <dgm:prSet phldrT="[Texto]" custT="1"/>
      <dgm:spPr/>
      <dgm:t>
        <a:bodyPr/>
        <a:lstStyle/>
        <a:p>
          <a:r>
            <a:rPr lang="es-SV" sz="2000" dirty="0"/>
            <a:t>18 Iglesias evangélicas del municipio</a:t>
          </a:r>
          <a:endParaRPr lang="es-ES" sz="2000" dirty="0"/>
        </a:p>
      </dgm:t>
    </dgm:pt>
    <dgm:pt modelId="{9A32AB67-0D30-48FC-83CD-2D909DBF515A}" type="parTrans" cxnId="{5571094C-75F2-44FB-B791-47AA63FA0CCB}">
      <dgm:prSet/>
      <dgm:spPr/>
      <dgm:t>
        <a:bodyPr/>
        <a:lstStyle/>
        <a:p>
          <a:endParaRPr lang="es-ES" sz="2000"/>
        </a:p>
      </dgm:t>
    </dgm:pt>
    <dgm:pt modelId="{77A88845-0A7D-43A6-AC11-7CF4547A5AB0}" type="sibTrans" cxnId="{5571094C-75F2-44FB-B791-47AA63FA0CCB}">
      <dgm:prSet/>
      <dgm:spPr/>
      <dgm:t>
        <a:bodyPr/>
        <a:lstStyle/>
        <a:p>
          <a:endParaRPr lang="es-ES" sz="2000"/>
        </a:p>
      </dgm:t>
    </dgm:pt>
    <dgm:pt modelId="{81A326DB-ADC9-45D9-AFD9-E6DDD054FC11}">
      <dgm:prSet phldrT="[Texto]" custT="1"/>
      <dgm:spPr/>
      <dgm:t>
        <a:bodyPr/>
        <a:lstStyle/>
        <a:p>
          <a:r>
            <a:rPr lang="es-SV" sz="2000" dirty="0"/>
            <a:t>Cada kit valorado en $89.26 cada uno, haciendo un total de $1,606.58</a:t>
          </a:r>
          <a:endParaRPr lang="es-ES" sz="2000" dirty="0"/>
        </a:p>
      </dgm:t>
    </dgm:pt>
    <dgm:pt modelId="{816CE5F1-0912-4000-AC8E-5EC280B24943}" type="parTrans" cxnId="{816D7CC2-E483-4EB9-96AF-6965F6C0E9EA}">
      <dgm:prSet/>
      <dgm:spPr/>
      <dgm:t>
        <a:bodyPr/>
        <a:lstStyle/>
        <a:p>
          <a:endParaRPr lang="es-ES" sz="2000"/>
        </a:p>
      </dgm:t>
    </dgm:pt>
    <dgm:pt modelId="{C69D48B4-7F83-4CAD-B951-13D3555663CB}" type="sibTrans" cxnId="{816D7CC2-E483-4EB9-96AF-6965F6C0E9EA}">
      <dgm:prSet/>
      <dgm:spPr/>
      <dgm:t>
        <a:bodyPr/>
        <a:lstStyle/>
        <a:p>
          <a:endParaRPr lang="es-ES" sz="2000"/>
        </a:p>
      </dgm:t>
    </dgm:pt>
    <dgm:pt modelId="{26FFB127-B80E-452E-9D50-E59511D3027D}">
      <dgm:prSet phldrT="[Texto]" custT="1"/>
      <dgm:spPr/>
      <dgm:t>
        <a:bodyPr/>
        <a:lstStyle/>
        <a:p>
          <a:r>
            <a:rPr lang="es-SV" sz="3200" b="1" dirty="0"/>
            <a:t>Entrega de 1 bolsa de alimentos </a:t>
          </a:r>
        </a:p>
        <a:p>
          <a:r>
            <a:rPr lang="es-SV" sz="1400" b="1" dirty="0"/>
            <a:t>(</a:t>
          </a:r>
          <a:r>
            <a:rPr lang="es-SV" sz="1400" dirty="0"/>
            <a:t>2 libras de frijol rojo, 2 libras de arroz blanco, 2 libra de azúcar, 1 bote de aceite de 750 ml, 2 libra de sal, 2 unidades de sopas en polvo, 2 rollo de </a:t>
          </a:r>
          <a:r>
            <a:rPr lang="es-SV" sz="1400" dirty="0" err="1"/>
            <a:t>spaguetti</a:t>
          </a:r>
          <a:r>
            <a:rPr lang="es-SV" sz="1400" dirty="0"/>
            <a:t> de 200 gr, 1 salsa ranchera, 1 avena 360 gr, 4 rollos de papel higiénico).</a:t>
          </a:r>
          <a:endParaRPr lang="es-ES" sz="1400" dirty="0"/>
        </a:p>
      </dgm:t>
    </dgm:pt>
    <dgm:pt modelId="{BBC31060-FA2E-4CD5-A76C-3B6B2000A87D}" type="parTrans" cxnId="{8036D636-4F63-4263-8149-6EAEE097369F}">
      <dgm:prSet/>
      <dgm:spPr/>
      <dgm:t>
        <a:bodyPr/>
        <a:lstStyle/>
        <a:p>
          <a:endParaRPr lang="es-ES" sz="2000"/>
        </a:p>
      </dgm:t>
    </dgm:pt>
    <dgm:pt modelId="{0E41BABD-AC8D-479F-9242-311D5F9DF9B9}" type="sibTrans" cxnId="{8036D636-4F63-4263-8149-6EAEE097369F}">
      <dgm:prSet/>
      <dgm:spPr/>
      <dgm:t>
        <a:bodyPr/>
        <a:lstStyle/>
        <a:p>
          <a:endParaRPr lang="es-ES" sz="2000"/>
        </a:p>
      </dgm:t>
    </dgm:pt>
    <dgm:pt modelId="{475DC78E-4134-4048-B247-632C1B1EBD51}">
      <dgm:prSet phldrT="[Texto]" custT="1"/>
      <dgm:spPr/>
      <dgm:t>
        <a:bodyPr/>
        <a:lstStyle/>
        <a:p>
          <a:r>
            <a:rPr lang="es-SV" sz="2400" dirty="0"/>
            <a:t>$ 14,942.50</a:t>
          </a:r>
          <a:endParaRPr lang="es-ES" sz="2400" dirty="0"/>
        </a:p>
      </dgm:t>
    </dgm:pt>
    <dgm:pt modelId="{1BCAEA8F-D7B5-4DC6-B995-B952624897B5}" type="parTrans" cxnId="{528C9877-7474-48CC-9B19-FF26FF33E86E}">
      <dgm:prSet/>
      <dgm:spPr/>
      <dgm:t>
        <a:bodyPr/>
        <a:lstStyle/>
        <a:p>
          <a:endParaRPr lang="es-ES" sz="2000"/>
        </a:p>
      </dgm:t>
    </dgm:pt>
    <dgm:pt modelId="{ACEB75F7-88B3-46AA-81A2-644EE2D4CB90}" type="sibTrans" cxnId="{528C9877-7474-48CC-9B19-FF26FF33E86E}">
      <dgm:prSet/>
      <dgm:spPr/>
      <dgm:t>
        <a:bodyPr/>
        <a:lstStyle/>
        <a:p>
          <a:endParaRPr lang="es-ES" sz="2000"/>
        </a:p>
      </dgm:t>
    </dgm:pt>
    <dgm:pt modelId="{E0C504D1-2426-4ED7-900E-D76B4DE58694}">
      <dgm:prSet phldrT="[Texto]" custT="1"/>
      <dgm:spPr/>
      <dgm:t>
        <a:bodyPr/>
        <a:lstStyle/>
        <a:p>
          <a:r>
            <a:rPr lang="es-SV" sz="2000" dirty="0"/>
            <a:t>San Laureano, Cabañas, Arenales, Casco Urbano, Isla 2, Condominio Sta. María, Colinas del Norte, Col. Manigua 2 y 3, Santa. Margarita y Santa Paula</a:t>
          </a:r>
          <a:endParaRPr lang="es-ES" sz="2000" dirty="0"/>
        </a:p>
      </dgm:t>
    </dgm:pt>
    <dgm:pt modelId="{65186206-A6DC-45AC-9F5B-AA75E027F622}" type="parTrans" cxnId="{E79E3F43-7667-4871-A8F7-CDC92677B4AE}">
      <dgm:prSet/>
      <dgm:spPr/>
      <dgm:t>
        <a:bodyPr/>
        <a:lstStyle/>
        <a:p>
          <a:endParaRPr lang="es-ES" sz="2000"/>
        </a:p>
      </dgm:t>
    </dgm:pt>
    <dgm:pt modelId="{4CEDFAF2-1A76-45A2-8D0B-0888FDCA805C}" type="sibTrans" cxnId="{E79E3F43-7667-4871-A8F7-CDC92677B4AE}">
      <dgm:prSet/>
      <dgm:spPr/>
      <dgm:t>
        <a:bodyPr/>
        <a:lstStyle/>
        <a:p>
          <a:endParaRPr lang="es-ES" sz="2000"/>
        </a:p>
      </dgm:t>
    </dgm:pt>
    <dgm:pt modelId="{1C7F083B-568D-4EF1-8C1B-7266FCC9ACB1}">
      <dgm:prSet phldrT="[Texto]" custT="1"/>
      <dgm:spPr/>
      <dgm:t>
        <a:bodyPr/>
        <a:lstStyle/>
        <a:p>
          <a:r>
            <a:rPr lang="es-SV" sz="3200" b="1" dirty="0"/>
            <a:t>Jornadas de desinfección </a:t>
          </a:r>
          <a:r>
            <a:rPr lang="es-SV" sz="2000" dirty="0"/>
            <a:t>(mecanizadas y manuales), con preparación de amonio cuaternario y otros; entrega de alcohol gel, mascarillas)</a:t>
          </a:r>
          <a:endParaRPr lang="es-ES" sz="2000" dirty="0"/>
        </a:p>
      </dgm:t>
    </dgm:pt>
    <dgm:pt modelId="{183B875A-8E4F-4E6F-83E9-CBF0E6033FA2}" type="parTrans" cxnId="{EB116696-EFD6-4F5A-AD13-29C5E5A2019D}">
      <dgm:prSet/>
      <dgm:spPr/>
      <dgm:t>
        <a:bodyPr/>
        <a:lstStyle/>
        <a:p>
          <a:endParaRPr lang="es-ES" sz="2000"/>
        </a:p>
      </dgm:t>
    </dgm:pt>
    <dgm:pt modelId="{33A16053-0CA6-4BCD-A4EC-92BB6AAF4B8B}" type="sibTrans" cxnId="{EB116696-EFD6-4F5A-AD13-29C5E5A2019D}">
      <dgm:prSet/>
      <dgm:spPr/>
      <dgm:t>
        <a:bodyPr/>
        <a:lstStyle/>
        <a:p>
          <a:endParaRPr lang="es-ES" sz="2000"/>
        </a:p>
      </dgm:t>
    </dgm:pt>
    <dgm:pt modelId="{2BE5D93A-4A76-448C-B599-2CB1527152BE}">
      <dgm:prSet phldrT="[Texto]" custT="1"/>
      <dgm:spPr/>
      <dgm:t>
        <a:bodyPr/>
        <a:lstStyle/>
        <a:p>
          <a:r>
            <a:rPr lang="es-SV" sz="2800" b="1" dirty="0"/>
            <a:t>Entrega de 16,636 paquetes de alimentos MAG</a:t>
          </a:r>
          <a:endParaRPr lang="es-ES" sz="2000" b="1" dirty="0"/>
        </a:p>
      </dgm:t>
    </dgm:pt>
    <dgm:pt modelId="{36EABBCF-11B5-4814-B7C4-E0D6AA28E03B}" type="parTrans" cxnId="{ABF5298F-873A-45AA-8D96-559F46816792}">
      <dgm:prSet/>
      <dgm:spPr/>
      <dgm:t>
        <a:bodyPr/>
        <a:lstStyle/>
        <a:p>
          <a:endParaRPr lang="es-ES" sz="2000"/>
        </a:p>
      </dgm:t>
    </dgm:pt>
    <dgm:pt modelId="{77C171A7-8014-4DB2-8B13-F3BCA84B1241}" type="sibTrans" cxnId="{ABF5298F-873A-45AA-8D96-559F46816792}">
      <dgm:prSet/>
      <dgm:spPr/>
      <dgm:t>
        <a:bodyPr/>
        <a:lstStyle/>
        <a:p>
          <a:endParaRPr lang="es-ES" sz="2000"/>
        </a:p>
      </dgm:t>
    </dgm:pt>
    <dgm:pt modelId="{7875890C-C3F8-4E52-817B-835B8DC151E8}">
      <dgm:prSet phldrT="[Texto]" custT="1"/>
      <dgm:spPr/>
      <dgm:t>
        <a:bodyPr/>
        <a:lstStyle/>
        <a:p>
          <a:r>
            <a:rPr lang="es-SV" sz="2000" dirty="0"/>
            <a:t>Diferentes comunidades y mercado central y Colinas el Norte.</a:t>
          </a:r>
          <a:endParaRPr lang="es-ES" sz="2000" dirty="0"/>
        </a:p>
      </dgm:t>
    </dgm:pt>
    <dgm:pt modelId="{48DEA74E-9A25-4B5C-94E1-6B333FE49556}" type="parTrans" cxnId="{97749D7E-3E54-4ECE-8F87-4A9E1E2E560D}">
      <dgm:prSet/>
      <dgm:spPr/>
      <dgm:t>
        <a:bodyPr/>
        <a:lstStyle/>
        <a:p>
          <a:endParaRPr lang="es-ES" sz="2000"/>
        </a:p>
      </dgm:t>
    </dgm:pt>
    <dgm:pt modelId="{3FA80D32-EAE9-4461-BCFB-A02CF0D46898}" type="sibTrans" cxnId="{97749D7E-3E54-4ECE-8F87-4A9E1E2E560D}">
      <dgm:prSet/>
      <dgm:spPr/>
      <dgm:t>
        <a:bodyPr/>
        <a:lstStyle/>
        <a:p>
          <a:endParaRPr lang="es-ES" sz="2000"/>
        </a:p>
      </dgm:t>
    </dgm:pt>
    <dgm:pt modelId="{D47BC0D9-44B5-4D61-9A2B-A39A91332305}">
      <dgm:prSet phldrT="[Texto]" custT="1"/>
      <dgm:spPr/>
      <dgm:t>
        <a:bodyPr/>
        <a:lstStyle/>
        <a:p>
          <a:r>
            <a:rPr lang="es-SV" sz="2000" dirty="0"/>
            <a:t>Cada jornada de desinfección se estima en $ 150.00 solo de insumos.</a:t>
          </a:r>
          <a:endParaRPr lang="es-ES" sz="2000" dirty="0"/>
        </a:p>
      </dgm:t>
    </dgm:pt>
    <dgm:pt modelId="{3BDE24FA-59EB-475B-9955-9B87507C8546}" type="parTrans" cxnId="{577B3EF8-035B-4C05-9599-B3CCB120FF04}">
      <dgm:prSet/>
      <dgm:spPr/>
      <dgm:t>
        <a:bodyPr/>
        <a:lstStyle/>
        <a:p>
          <a:endParaRPr lang="es-ES" sz="2000"/>
        </a:p>
      </dgm:t>
    </dgm:pt>
    <dgm:pt modelId="{4AB760E6-799D-489F-99FF-D435AD9B50E2}" type="sibTrans" cxnId="{577B3EF8-035B-4C05-9599-B3CCB120FF04}">
      <dgm:prSet/>
      <dgm:spPr/>
      <dgm:t>
        <a:bodyPr/>
        <a:lstStyle/>
        <a:p>
          <a:endParaRPr lang="es-ES" sz="2000"/>
        </a:p>
      </dgm:t>
    </dgm:pt>
    <dgm:pt modelId="{44535A54-CF28-47C9-B962-9622EE22D068}">
      <dgm:prSet phldrT="[Texto]" custT="1"/>
      <dgm:spPr/>
      <dgm:t>
        <a:bodyPr/>
        <a:lstStyle/>
        <a:p>
          <a:r>
            <a:rPr lang="es-ES" sz="2000" dirty="0"/>
            <a:t>Según convenio AMCD/MAG</a:t>
          </a:r>
        </a:p>
      </dgm:t>
    </dgm:pt>
    <dgm:pt modelId="{9AEF35AB-6737-4138-B25D-3812622682BA}" type="parTrans" cxnId="{F283F3B7-DC5A-4755-A625-24C749543C6A}">
      <dgm:prSet/>
      <dgm:spPr/>
      <dgm:t>
        <a:bodyPr/>
        <a:lstStyle/>
        <a:p>
          <a:endParaRPr lang="es-ES" sz="2000"/>
        </a:p>
      </dgm:t>
    </dgm:pt>
    <dgm:pt modelId="{05DA4E6C-FEB2-4EF1-B446-35AF1E6F0FC3}" type="sibTrans" cxnId="{F283F3B7-DC5A-4755-A625-24C749543C6A}">
      <dgm:prSet/>
      <dgm:spPr/>
      <dgm:t>
        <a:bodyPr/>
        <a:lstStyle/>
        <a:p>
          <a:endParaRPr lang="es-ES" sz="2000"/>
        </a:p>
      </dgm:t>
    </dgm:pt>
    <dgm:pt modelId="{5590B893-3389-4C33-B04C-6BAC3C960C18}">
      <dgm:prSet phldrT="[Texto]" custT="1"/>
      <dgm:spPr/>
      <dgm:t>
        <a:bodyPr/>
        <a:lstStyle/>
        <a:p>
          <a:r>
            <a:rPr lang="es-SV" sz="2000" dirty="0"/>
            <a:t>Hogares de los 7 cantones y zona urbana del municipio.</a:t>
          </a:r>
          <a:endParaRPr lang="es-ES" sz="2000" dirty="0"/>
        </a:p>
      </dgm:t>
    </dgm:pt>
    <dgm:pt modelId="{CFD8C909-8567-4C47-8342-69DEEA2A9900}" type="parTrans" cxnId="{927240F7-0E3A-44FB-BCEB-E1911F3C803A}">
      <dgm:prSet/>
      <dgm:spPr/>
      <dgm:t>
        <a:bodyPr/>
        <a:lstStyle/>
        <a:p>
          <a:endParaRPr lang="es-ES" sz="2000"/>
        </a:p>
      </dgm:t>
    </dgm:pt>
    <dgm:pt modelId="{B2B6F05C-DFBF-498C-8EE1-DF24B6500E62}" type="sibTrans" cxnId="{927240F7-0E3A-44FB-BCEB-E1911F3C803A}">
      <dgm:prSet/>
      <dgm:spPr/>
      <dgm:t>
        <a:bodyPr/>
        <a:lstStyle/>
        <a:p>
          <a:endParaRPr lang="es-ES" sz="2000"/>
        </a:p>
      </dgm:t>
    </dgm:pt>
    <dgm:pt modelId="{B4E2558B-E399-4A01-A4F8-73FD8F354FB2}" type="pres">
      <dgm:prSet presAssocID="{813E0899-9291-4A72-8D3B-8C04B8E4AB0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C5C61F8-E356-4923-B4ED-CCD6A7146A99}" type="pres">
      <dgm:prSet presAssocID="{DA1D21AF-97A5-4D81-8D2C-2CC96AE41CE4}" presName="horFlow" presStyleCnt="0"/>
      <dgm:spPr/>
    </dgm:pt>
    <dgm:pt modelId="{F59C632E-F011-4607-9349-38C511AC4E4C}" type="pres">
      <dgm:prSet presAssocID="{DA1D21AF-97A5-4D81-8D2C-2CC96AE41CE4}" presName="bigChev" presStyleLbl="node1" presStyleIdx="0" presStyleCnt="5" custScaleX="163220"/>
      <dgm:spPr/>
    </dgm:pt>
    <dgm:pt modelId="{6EF2BB2D-9A3A-408B-B0CD-011BBD443A03}" type="pres">
      <dgm:prSet presAssocID="{2ED5A1C1-4C62-489B-8895-29E793D0E300}" presName="parTrans" presStyleCnt="0"/>
      <dgm:spPr/>
    </dgm:pt>
    <dgm:pt modelId="{245409EE-1F12-4CBE-8AF9-24C6332CEE8C}" type="pres">
      <dgm:prSet presAssocID="{58D700BA-5355-4AA3-BA27-F3A07A5F478A}" presName="node" presStyleLbl="alignAccFollowNode1" presStyleIdx="0" presStyleCnt="10" custScaleX="156374">
        <dgm:presLayoutVars>
          <dgm:bulletEnabled val="1"/>
        </dgm:presLayoutVars>
      </dgm:prSet>
      <dgm:spPr/>
    </dgm:pt>
    <dgm:pt modelId="{826DB0E7-8234-4256-B7AA-91CAD973B474}" type="pres">
      <dgm:prSet presAssocID="{7BE92E62-C02A-4919-9C2C-DBE5B4D94D89}" presName="sibTrans" presStyleCnt="0"/>
      <dgm:spPr/>
    </dgm:pt>
    <dgm:pt modelId="{7F69BFA0-C76C-44C9-BAC0-4CEE10C40811}" type="pres">
      <dgm:prSet presAssocID="{E6DB29C2-21E3-40A7-9B95-CFFC05AC736A}" presName="node" presStyleLbl="alignAccFollowNode1" presStyleIdx="1" presStyleCnt="10">
        <dgm:presLayoutVars>
          <dgm:bulletEnabled val="1"/>
        </dgm:presLayoutVars>
      </dgm:prSet>
      <dgm:spPr/>
    </dgm:pt>
    <dgm:pt modelId="{A489A8E8-5F29-443B-B02C-DC9BCEFA5D92}" type="pres">
      <dgm:prSet presAssocID="{DA1D21AF-97A5-4D81-8D2C-2CC96AE41CE4}" presName="vSp" presStyleCnt="0"/>
      <dgm:spPr/>
    </dgm:pt>
    <dgm:pt modelId="{56F75A2F-14DE-4B5B-B5BF-19D9B6760CA5}" type="pres">
      <dgm:prSet presAssocID="{815C8512-7DFE-40DD-BAFE-93CF7C8FEF78}" presName="horFlow" presStyleCnt="0"/>
      <dgm:spPr/>
    </dgm:pt>
    <dgm:pt modelId="{ADCB65C8-68C0-422F-BAF4-C679EC5AB5DC}" type="pres">
      <dgm:prSet presAssocID="{815C8512-7DFE-40DD-BAFE-93CF7C8FEF78}" presName="bigChev" presStyleLbl="node1" presStyleIdx="1" presStyleCnt="5" custScaleX="163220" custLinFactNeighborX="3428" custLinFactNeighborY="2311"/>
      <dgm:spPr/>
    </dgm:pt>
    <dgm:pt modelId="{149A94CE-C0D4-4B50-89CC-BB5BB561EDFF}" type="pres">
      <dgm:prSet presAssocID="{9A32AB67-0D30-48FC-83CD-2D909DBF515A}" presName="parTrans" presStyleCnt="0"/>
      <dgm:spPr/>
    </dgm:pt>
    <dgm:pt modelId="{AA117FE7-74B3-44F8-8449-D718B24335CF}" type="pres">
      <dgm:prSet presAssocID="{5C19B758-760C-4405-B342-05828C15E5BC}" presName="node" presStyleLbl="alignAccFollowNode1" presStyleIdx="2" presStyleCnt="10" custScaleX="156374">
        <dgm:presLayoutVars>
          <dgm:bulletEnabled val="1"/>
        </dgm:presLayoutVars>
      </dgm:prSet>
      <dgm:spPr/>
    </dgm:pt>
    <dgm:pt modelId="{F5E9480A-5D4D-49FA-ACCA-8A8F3391ACE1}" type="pres">
      <dgm:prSet presAssocID="{77A88845-0A7D-43A6-AC11-7CF4547A5AB0}" presName="sibTrans" presStyleCnt="0"/>
      <dgm:spPr/>
    </dgm:pt>
    <dgm:pt modelId="{CAAFE327-B053-4AC3-A139-3ABD884DEB44}" type="pres">
      <dgm:prSet presAssocID="{81A326DB-ADC9-45D9-AFD9-E6DDD054FC11}" presName="node" presStyleLbl="alignAccFollowNode1" presStyleIdx="3" presStyleCnt="10">
        <dgm:presLayoutVars>
          <dgm:bulletEnabled val="1"/>
        </dgm:presLayoutVars>
      </dgm:prSet>
      <dgm:spPr/>
    </dgm:pt>
    <dgm:pt modelId="{4A556EC4-BD57-46B7-8682-B7D468396170}" type="pres">
      <dgm:prSet presAssocID="{815C8512-7DFE-40DD-BAFE-93CF7C8FEF78}" presName="vSp" presStyleCnt="0"/>
      <dgm:spPr/>
    </dgm:pt>
    <dgm:pt modelId="{6D223713-8A37-4082-A973-0083EB7D1000}" type="pres">
      <dgm:prSet presAssocID="{26FFB127-B80E-452E-9D50-E59511D3027D}" presName="horFlow" presStyleCnt="0"/>
      <dgm:spPr/>
    </dgm:pt>
    <dgm:pt modelId="{448A5240-0639-4480-AC7F-A88C06DA5014}" type="pres">
      <dgm:prSet presAssocID="{26FFB127-B80E-452E-9D50-E59511D3027D}" presName="bigChev" presStyleLbl="node1" presStyleIdx="2" presStyleCnt="5" custScaleX="163220"/>
      <dgm:spPr/>
    </dgm:pt>
    <dgm:pt modelId="{8943DB5F-D722-4FEA-8197-031227A2EBDF}" type="pres">
      <dgm:prSet presAssocID="{65186206-A6DC-45AC-9F5B-AA75E027F622}" presName="parTrans" presStyleCnt="0"/>
      <dgm:spPr/>
    </dgm:pt>
    <dgm:pt modelId="{841A818B-74BD-4F86-9D64-3443B61AC9CA}" type="pres">
      <dgm:prSet presAssocID="{E0C504D1-2426-4ED7-900E-D76B4DE58694}" presName="node" presStyleLbl="alignAccFollowNode1" presStyleIdx="4" presStyleCnt="10" custScaleX="156374">
        <dgm:presLayoutVars>
          <dgm:bulletEnabled val="1"/>
        </dgm:presLayoutVars>
      </dgm:prSet>
      <dgm:spPr/>
    </dgm:pt>
    <dgm:pt modelId="{38DB7C0F-33EE-4E92-A334-F9C7B8E94268}" type="pres">
      <dgm:prSet presAssocID="{4CEDFAF2-1A76-45A2-8D0B-0888FDCA805C}" presName="sibTrans" presStyleCnt="0"/>
      <dgm:spPr/>
    </dgm:pt>
    <dgm:pt modelId="{DCB690A4-6EE4-4BB4-A0A5-8948B788ECC2}" type="pres">
      <dgm:prSet presAssocID="{475DC78E-4134-4048-B247-632C1B1EBD51}" presName="node" presStyleLbl="alignAccFollowNode1" presStyleIdx="5" presStyleCnt="10">
        <dgm:presLayoutVars>
          <dgm:bulletEnabled val="1"/>
        </dgm:presLayoutVars>
      </dgm:prSet>
      <dgm:spPr/>
    </dgm:pt>
    <dgm:pt modelId="{B6D28EDD-C27B-4648-8F66-264E6B4F0C8D}" type="pres">
      <dgm:prSet presAssocID="{26FFB127-B80E-452E-9D50-E59511D3027D}" presName="vSp" presStyleCnt="0"/>
      <dgm:spPr/>
    </dgm:pt>
    <dgm:pt modelId="{81436275-87AB-4011-9277-7897F5BBB5BB}" type="pres">
      <dgm:prSet presAssocID="{1C7F083B-568D-4EF1-8C1B-7266FCC9ACB1}" presName="horFlow" presStyleCnt="0"/>
      <dgm:spPr/>
    </dgm:pt>
    <dgm:pt modelId="{B0648E5C-5FF8-4BCB-9B5C-C351244632D7}" type="pres">
      <dgm:prSet presAssocID="{1C7F083B-568D-4EF1-8C1B-7266FCC9ACB1}" presName="bigChev" presStyleLbl="node1" presStyleIdx="3" presStyleCnt="5" custScaleX="163220"/>
      <dgm:spPr/>
    </dgm:pt>
    <dgm:pt modelId="{79F6FCB7-F5AF-447A-8E71-FFEF6DF2687A}" type="pres">
      <dgm:prSet presAssocID="{48DEA74E-9A25-4B5C-94E1-6B333FE49556}" presName="parTrans" presStyleCnt="0"/>
      <dgm:spPr/>
    </dgm:pt>
    <dgm:pt modelId="{0AF150B8-2286-4C0F-BD75-777AC26DA3E5}" type="pres">
      <dgm:prSet presAssocID="{7875890C-C3F8-4E52-817B-835B8DC151E8}" presName="node" presStyleLbl="alignAccFollowNode1" presStyleIdx="6" presStyleCnt="10" custScaleX="156374">
        <dgm:presLayoutVars>
          <dgm:bulletEnabled val="1"/>
        </dgm:presLayoutVars>
      </dgm:prSet>
      <dgm:spPr/>
    </dgm:pt>
    <dgm:pt modelId="{593D7067-A1E4-4B21-BC38-BCAF729698E3}" type="pres">
      <dgm:prSet presAssocID="{3FA80D32-EAE9-4461-BCFB-A02CF0D46898}" presName="sibTrans" presStyleCnt="0"/>
      <dgm:spPr/>
    </dgm:pt>
    <dgm:pt modelId="{533C3F43-9B0D-4465-9953-B6BD94857938}" type="pres">
      <dgm:prSet presAssocID="{D47BC0D9-44B5-4D61-9A2B-A39A91332305}" presName="node" presStyleLbl="alignAccFollowNode1" presStyleIdx="7" presStyleCnt="10">
        <dgm:presLayoutVars>
          <dgm:bulletEnabled val="1"/>
        </dgm:presLayoutVars>
      </dgm:prSet>
      <dgm:spPr/>
    </dgm:pt>
    <dgm:pt modelId="{743ECE6B-C489-48C2-BE9F-5FBFADE6D279}" type="pres">
      <dgm:prSet presAssocID="{1C7F083B-568D-4EF1-8C1B-7266FCC9ACB1}" presName="vSp" presStyleCnt="0"/>
      <dgm:spPr/>
    </dgm:pt>
    <dgm:pt modelId="{E1F16E40-1630-4280-ACD3-51D899ED99A6}" type="pres">
      <dgm:prSet presAssocID="{2BE5D93A-4A76-448C-B599-2CB1527152BE}" presName="horFlow" presStyleCnt="0"/>
      <dgm:spPr/>
    </dgm:pt>
    <dgm:pt modelId="{F75308B7-4CBE-4369-8D52-85894AC8490E}" type="pres">
      <dgm:prSet presAssocID="{2BE5D93A-4A76-448C-B599-2CB1527152BE}" presName="bigChev" presStyleLbl="node1" presStyleIdx="4" presStyleCnt="5" custScaleX="163220" custLinFactNeighborX="3428" custLinFactNeighborY="-664"/>
      <dgm:spPr/>
    </dgm:pt>
    <dgm:pt modelId="{616B4BCF-69F6-4A79-B40B-4A6B9E85A194}" type="pres">
      <dgm:prSet presAssocID="{CFD8C909-8567-4C47-8342-69DEEA2A9900}" presName="parTrans" presStyleCnt="0"/>
      <dgm:spPr/>
    </dgm:pt>
    <dgm:pt modelId="{36296774-7CC0-4F26-9477-89A4A0F0E782}" type="pres">
      <dgm:prSet presAssocID="{5590B893-3389-4C33-B04C-6BAC3C960C18}" presName="node" presStyleLbl="alignAccFollowNode1" presStyleIdx="8" presStyleCnt="10" custScaleX="156374">
        <dgm:presLayoutVars>
          <dgm:bulletEnabled val="1"/>
        </dgm:presLayoutVars>
      </dgm:prSet>
      <dgm:spPr/>
    </dgm:pt>
    <dgm:pt modelId="{84AD8D83-F628-41D0-880F-87EFBE983FCB}" type="pres">
      <dgm:prSet presAssocID="{B2B6F05C-DFBF-498C-8EE1-DF24B6500E62}" presName="sibTrans" presStyleCnt="0"/>
      <dgm:spPr/>
    </dgm:pt>
    <dgm:pt modelId="{F2E1C3C4-BB10-441D-9E31-FF8B80E762A3}" type="pres">
      <dgm:prSet presAssocID="{44535A54-CF28-47C9-B962-9622EE22D068}" presName="node" presStyleLbl="alignAccFollowNode1" presStyleIdx="9" presStyleCnt="10">
        <dgm:presLayoutVars>
          <dgm:bulletEnabled val="1"/>
        </dgm:presLayoutVars>
      </dgm:prSet>
      <dgm:spPr/>
    </dgm:pt>
  </dgm:ptLst>
  <dgm:cxnLst>
    <dgm:cxn modelId="{3AEBB60C-EB64-4D4F-929E-5FF1005E3DBB}" type="presOf" srcId="{1C7F083B-568D-4EF1-8C1B-7266FCC9ACB1}" destId="{B0648E5C-5FF8-4BCB-9B5C-C351244632D7}" srcOrd="0" destOrd="0" presId="urn:microsoft.com/office/officeart/2005/8/layout/lProcess3"/>
    <dgm:cxn modelId="{38FDFD0F-767B-48DF-8AA8-CE510144F8A9}" type="presOf" srcId="{58D700BA-5355-4AA3-BA27-F3A07A5F478A}" destId="{245409EE-1F12-4CBE-8AF9-24C6332CEE8C}" srcOrd="0" destOrd="0" presId="urn:microsoft.com/office/officeart/2005/8/layout/lProcess3"/>
    <dgm:cxn modelId="{4F77C213-4108-4C73-AE4F-0FCF06E667A3}" type="presOf" srcId="{81A326DB-ADC9-45D9-AFD9-E6DDD054FC11}" destId="{CAAFE327-B053-4AC3-A139-3ABD884DEB44}" srcOrd="0" destOrd="0" presId="urn:microsoft.com/office/officeart/2005/8/layout/lProcess3"/>
    <dgm:cxn modelId="{9F728A1B-30EB-44B3-A925-083DCFC78DB3}" type="presOf" srcId="{813E0899-9291-4A72-8D3B-8C04B8E4AB01}" destId="{B4E2558B-E399-4A01-A4F8-73FD8F354FB2}" srcOrd="0" destOrd="0" presId="urn:microsoft.com/office/officeart/2005/8/layout/lProcess3"/>
    <dgm:cxn modelId="{1ECC242B-4F31-4AF8-ABEC-2C983C825F16}" type="presOf" srcId="{7875890C-C3F8-4E52-817B-835B8DC151E8}" destId="{0AF150B8-2286-4C0F-BD75-777AC26DA3E5}" srcOrd="0" destOrd="0" presId="urn:microsoft.com/office/officeart/2005/8/layout/lProcess3"/>
    <dgm:cxn modelId="{D6435D34-E551-4C06-93F7-3AC6C24CB43C}" type="presOf" srcId="{D47BC0D9-44B5-4D61-9A2B-A39A91332305}" destId="{533C3F43-9B0D-4465-9953-B6BD94857938}" srcOrd="0" destOrd="0" presId="urn:microsoft.com/office/officeart/2005/8/layout/lProcess3"/>
    <dgm:cxn modelId="{8036D636-4F63-4263-8149-6EAEE097369F}" srcId="{813E0899-9291-4A72-8D3B-8C04B8E4AB01}" destId="{26FFB127-B80E-452E-9D50-E59511D3027D}" srcOrd="2" destOrd="0" parTransId="{BBC31060-FA2E-4CD5-A76C-3B6B2000A87D}" sibTransId="{0E41BABD-AC8D-479F-9242-311D5F9DF9B9}"/>
    <dgm:cxn modelId="{E79E3F43-7667-4871-A8F7-CDC92677B4AE}" srcId="{26FFB127-B80E-452E-9D50-E59511D3027D}" destId="{E0C504D1-2426-4ED7-900E-D76B4DE58694}" srcOrd="0" destOrd="0" parTransId="{65186206-A6DC-45AC-9F5B-AA75E027F622}" sibTransId="{4CEDFAF2-1A76-45A2-8D0B-0888FDCA805C}"/>
    <dgm:cxn modelId="{C375B163-B149-429D-84B6-B0E2F98AFF93}" type="presOf" srcId="{44535A54-CF28-47C9-B962-9622EE22D068}" destId="{F2E1C3C4-BB10-441D-9E31-FF8B80E762A3}" srcOrd="0" destOrd="0" presId="urn:microsoft.com/office/officeart/2005/8/layout/lProcess3"/>
    <dgm:cxn modelId="{9E425945-3624-491B-82BD-96DE76F9EFD9}" type="presOf" srcId="{5590B893-3389-4C33-B04C-6BAC3C960C18}" destId="{36296774-7CC0-4F26-9477-89A4A0F0E782}" srcOrd="0" destOrd="0" presId="urn:microsoft.com/office/officeart/2005/8/layout/lProcess3"/>
    <dgm:cxn modelId="{5571094C-75F2-44FB-B791-47AA63FA0CCB}" srcId="{815C8512-7DFE-40DD-BAFE-93CF7C8FEF78}" destId="{5C19B758-760C-4405-B342-05828C15E5BC}" srcOrd="0" destOrd="0" parTransId="{9A32AB67-0D30-48FC-83CD-2D909DBF515A}" sibTransId="{77A88845-0A7D-43A6-AC11-7CF4547A5AB0}"/>
    <dgm:cxn modelId="{1CF85F50-D50D-4D63-95E3-6CF046F5E13E}" type="presOf" srcId="{26FFB127-B80E-452E-9D50-E59511D3027D}" destId="{448A5240-0639-4480-AC7F-A88C06DA5014}" srcOrd="0" destOrd="0" presId="urn:microsoft.com/office/officeart/2005/8/layout/lProcess3"/>
    <dgm:cxn modelId="{289FD850-8729-4316-925D-D8CBD4C6693C}" type="presOf" srcId="{E6DB29C2-21E3-40A7-9B95-CFFC05AC736A}" destId="{7F69BFA0-C76C-44C9-BAC0-4CEE10C40811}" srcOrd="0" destOrd="0" presId="urn:microsoft.com/office/officeart/2005/8/layout/lProcess3"/>
    <dgm:cxn modelId="{7C3AE375-DAF0-4CD5-9299-6AC7BEF15250}" type="presOf" srcId="{475DC78E-4134-4048-B247-632C1B1EBD51}" destId="{DCB690A4-6EE4-4BB4-A0A5-8948B788ECC2}" srcOrd="0" destOrd="0" presId="urn:microsoft.com/office/officeart/2005/8/layout/lProcess3"/>
    <dgm:cxn modelId="{528C9877-7474-48CC-9B19-FF26FF33E86E}" srcId="{26FFB127-B80E-452E-9D50-E59511D3027D}" destId="{475DC78E-4134-4048-B247-632C1B1EBD51}" srcOrd="1" destOrd="0" parTransId="{1BCAEA8F-D7B5-4DC6-B995-B952624897B5}" sibTransId="{ACEB75F7-88B3-46AA-81A2-644EE2D4CB90}"/>
    <dgm:cxn modelId="{97749D7E-3E54-4ECE-8F87-4A9E1E2E560D}" srcId="{1C7F083B-568D-4EF1-8C1B-7266FCC9ACB1}" destId="{7875890C-C3F8-4E52-817B-835B8DC151E8}" srcOrd="0" destOrd="0" parTransId="{48DEA74E-9A25-4B5C-94E1-6B333FE49556}" sibTransId="{3FA80D32-EAE9-4461-BCFB-A02CF0D46898}"/>
    <dgm:cxn modelId="{8F5DA287-95DB-4294-8C60-311253A9787E}" srcId="{DA1D21AF-97A5-4D81-8D2C-2CC96AE41CE4}" destId="{E6DB29C2-21E3-40A7-9B95-CFFC05AC736A}" srcOrd="1" destOrd="0" parTransId="{C2083657-F1BD-4F67-9AEC-68012474471A}" sibTransId="{7C3E126A-BBA9-4201-AE5D-8CAB4987C53A}"/>
    <dgm:cxn modelId="{BAF35E89-834E-477C-A9F3-26883B89BDA4}" type="presOf" srcId="{E0C504D1-2426-4ED7-900E-D76B4DE58694}" destId="{841A818B-74BD-4F86-9D64-3443B61AC9CA}" srcOrd="0" destOrd="0" presId="urn:microsoft.com/office/officeart/2005/8/layout/lProcess3"/>
    <dgm:cxn modelId="{ABF5298F-873A-45AA-8D96-559F46816792}" srcId="{813E0899-9291-4A72-8D3B-8C04B8E4AB01}" destId="{2BE5D93A-4A76-448C-B599-2CB1527152BE}" srcOrd="4" destOrd="0" parTransId="{36EABBCF-11B5-4814-B7C4-E0D6AA28E03B}" sibTransId="{77C171A7-8014-4DB2-8B13-F3BCA84B1241}"/>
    <dgm:cxn modelId="{EB116696-EFD6-4F5A-AD13-29C5E5A2019D}" srcId="{813E0899-9291-4A72-8D3B-8C04B8E4AB01}" destId="{1C7F083B-568D-4EF1-8C1B-7266FCC9ACB1}" srcOrd="3" destOrd="0" parTransId="{183B875A-8E4F-4E6F-83E9-CBF0E6033FA2}" sibTransId="{33A16053-0CA6-4BCD-A4EC-92BB6AAF4B8B}"/>
    <dgm:cxn modelId="{0D02EF96-D12B-4084-9986-7F866CAE68AD}" type="presOf" srcId="{DA1D21AF-97A5-4D81-8D2C-2CC96AE41CE4}" destId="{F59C632E-F011-4607-9349-38C511AC4E4C}" srcOrd="0" destOrd="0" presId="urn:microsoft.com/office/officeart/2005/8/layout/lProcess3"/>
    <dgm:cxn modelId="{24B3B3A2-D2F4-4A9A-99D1-BFCED4CF51E5}" srcId="{813E0899-9291-4A72-8D3B-8C04B8E4AB01}" destId="{815C8512-7DFE-40DD-BAFE-93CF7C8FEF78}" srcOrd="1" destOrd="0" parTransId="{371EA56E-2EA2-495B-8EFD-E86974C48A90}" sibTransId="{584A2A86-6146-40ED-8F1A-5EF7B10635C8}"/>
    <dgm:cxn modelId="{C6DDE6AB-7ABC-4631-BEF8-8E400C378B5E}" type="presOf" srcId="{5C19B758-760C-4405-B342-05828C15E5BC}" destId="{AA117FE7-74B3-44F8-8449-D718B24335CF}" srcOrd="0" destOrd="0" presId="urn:microsoft.com/office/officeart/2005/8/layout/lProcess3"/>
    <dgm:cxn modelId="{0CBBD5B1-F3CE-4904-8158-A1099039E459}" type="presOf" srcId="{815C8512-7DFE-40DD-BAFE-93CF7C8FEF78}" destId="{ADCB65C8-68C0-422F-BAF4-C679EC5AB5DC}" srcOrd="0" destOrd="0" presId="urn:microsoft.com/office/officeart/2005/8/layout/lProcess3"/>
    <dgm:cxn modelId="{F283F3B7-DC5A-4755-A625-24C749543C6A}" srcId="{2BE5D93A-4A76-448C-B599-2CB1527152BE}" destId="{44535A54-CF28-47C9-B962-9622EE22D068}" srcOrd="1" destOrd="0" parTransId="{9AEF35AB-6737-4138-B25D-3812622682BA}" sibTransId="{05DA4E6C-FEB2-4EF1-B446-35AF1E6F0FC3}"/>
    <dgm:cxn modelId="{816D7CC2-E483-4EB9-96AF-6965F6C0E9EA}" srcId="{815C8512-7DFE-40DD-BAFE-93CF7C8FEF78}" destId="{81A326DB-ADC9-45D9-AFD9-E6DDD054FC11}" srcOrd="1" destOrd="0" parTransId="{816CE5F1-0912-4000-AC8E-5EC280B24943}" sibTransId="{C69D48B4-7F83-4CAD-B951-13D3555663CB}"/>
    <dgm:cxn modelId="{17A83EC5-7D29-42DF-B0AF-2D9257E94DE7}" srcId="{813E0899-9291-4A72-8D3B-8C04B8E4AB01}" destId="{DA1D21AF-97A5-4D81-8D2C-2CC96AE41CE4}" srcOrd="0" destOrd="0" parTransId="{FF440D83-3664-47B3-98E5-0D5B3417C0E9}" sibTransId="{4F3478E9-D22B-4662-88FE-549B638DB445}"/>
    <dgm:cxn modelId="{F013D1C9-B6CB-4622-9268-D021E5EA6FC9}" type="presOf" srcId="{2BE5D93A-4A76-448C-B599-2CB1527152BE}" destId="{F75308B7-4CBE-4369-8D52-85894AC8490E}" srcOrd="0" destOrd="0" presId="urn:microsoft.com/office/officeart/2005/8/layout/lProcess3"/>
    <dgm:cxn modelId="{B065D5DB-F79A-4747-BE00-37A62C98BB86}" srcId="{DA1D21AF-97A5-4D81-8D2C-2CC96AE41CE4}" destId="{58D700BA-5355-4AA3-BA27-F3A07A5F478A}" srcOrd="0" destOrd="0" parTransId="{2ED5A1C1-4C62-489B-8895-29E793D0E300}" sibTransId="{7BE92E62-C02A-4919-9C2C-DBE5B4D94D89}"/>
    <dgm:cxn modelId="{927240F7-0E3A-44FB-BCEB-E1911F3C803A}" srcId="{2BE5D93A-4A76-448C-B599-2CB1527152BE}" destId="{5590B893-3389-4C33-B04C-6BAC3C960C18}" srcOrd="0" destOrd="0" parTransId="{CFD8C909-8567-4C47-8342-69DEEA2A9900}" sibTransId="{B2B6F05C-DFBF-498C-8EE1-DF24B6500E62}"/>
    <dgm:cxn modelId="{577B3EF8-035B-4C05-9599-B3CCB120FF04}" srcId="{1C7F083B-568D-4EF1-8C1B-7266FCC9ACB1}" destId="{D47BC0D9-44B5-4D61-9A2B-A39A91332305}" srcOrd="1" destOrd="0" parTransId="{3BDE24FA-59EB-475B-9955-9B87507C8546}" sibTransId="{4AB760E6-799D-489F-99FF-D435AD9B50E2}"/>
    <dgm:cxn modelId="{F1CAC812-4109-4114-AB5D-C8B3E88935CE}" type="presParOf" srcId="{B4E2558B-E399-4A01-A4F8-73FD8F354FB2}" destId="{AC5C61F8-E356-4923-B4ED-CCD6A7146A99}" srcOrd="0" destOrd="0" presId="urn:microsoft.com/office/officeart/2005/8/layout/lProcess3"/>
    <dgm:cxn modelId="{D0B7423E-E3E7-42DB-99A1-44F2DF7DDACE}" type="presParOf" srcId="{AC5C61F8-E356-4923-B4ED-CCD6A7146A99}" destId="{F59C632E-F011-4607-9349-38C511AC4E4C}" srcOrd="0" destOrd="0" presId="urn:microsoft.com/office/officeart/2005/8/layout/lProcess3"/>
    <dgm:cxn modelId="{CC8C467C-E440-48E2-BB78-1F4E46818983}" type="presParOf" srcId="{AC5C61F8-E356-4923-B4ED-CCD6A7146A99}" destId="{6EF2BB2D-9A3A-408B-B0CD-011BBD443A03}" srcOrd="1" destOrd="0" presId="urn:microsoft.com/office/officeart/2005/8/layout/lProcess3"/>
    <dgm:cxn modelId="{9140A778-8239-4F51-A4DF-D59C93EF211D}" type="presParOf" srcId="{AC5C61F8-E356-4923-B4ED-CCD6A7146A99}" destId="{245409EE-1F12-4CBE-8AF9-24C6332CEE8C}" srcOrd="2" destOrd="0" presId="urn:microsoft.com/office/officeart/2005/8/layout/lProcess3"/>
    <dgm:cxn modelId="{2CC1190C-DC98-49C5-BA3C-AE80CD1D7B1F}" type="presParOf" srcId="{AC5C61F8-E356-4923-B4ED-CCD6A7146A99}" destId="{826DB0E7-8234-4256-B7AA-91CAD973B474}" srcOrd="3" destOrd="0" presId="urn:microsoft.com/office/officeart/2005/8/layout/lProcess3"/>
    <dgm:cxn modelId="{6A3131A3-393B-4330-86CE-24E6160A0F50}" type="presParOf" srcId="{AC5C61F8-E356-4923-B4ED-CCD6A7146A99}" destId="{7F69BFA0-C76C-44C9-BAC0-4CEE10C40811}" srcOrd="4" destOrd="0" presId="urn:microsoft.com/office/officeart/2005/8/layout/lProcess3"/>
    <dgm:cxn modelId="{62A54611-231D-4C94-99A6-10E102F43670}" type="presParOf" srcId="{B4E2558B-E399-4A01-A4F8-73FD8F354FB2}" destId="{A489A8E8-5F29-443B-B02C-DC9BCEFA5D92}" srcOrd="1" destOrd="0" presId="urn:microsoft.com/office/officeart/2005/8/layout/lProcess3"/>
    <dgm:cxn modelId="{2FD08647-42D7-4744-9FE7-61F574CC054D}" type="presParOf" srcId="{B4E2558B-E399-4A01-A4F8-73FD8F354FB2}" destId="{56F75A2F-14DE-4B5B-B5BF-19D9B6760CA5}" srcOrd="2" destOrd="0" presId="urn:microsoft.com/office/officeart/2005/8/layout/lProcess3"/>
    <dgm:cxn modelId="{0C3B4A0A-DC54-4BDE-83B6-E8921E41226F}" type="presParOf" srcId="{56F75A2F-14DE-4B5B-B5BF-19D9B6760CA5}" destId="{ADCB65C8-68C0-422F-BAF4-C679EC5AB5DC}" srcOrd="0" destOrd="0" presId="urn:microsoft.com/office/officeart/2005/8/layout/lProcess3"/>
    <dgm:cxn modelId="{3152767F-CED8-4F57-B7B8-CAE2D243851B}" type="presParOf" srcId="{56F75A2F-14DE-4B5B-B5BF-19D9B6760CA5}" destId="{149A94CE-C0D4-4B50-89CC-BB5BB561EDFF}" srcOrd="1" destOrd="0" presId="urn:microsoft.com/office/officeart/2005/8/layout/lProcess3"/>
    <dgm:cxn modelId="{556D9311-1BEA-4598-AF97-00E06ACF69E7}" type="presParOf" srcId="{56F75A2F-14DE-4B5B-B5BF-19D9B6760CA5}" destId="{AA117FE7-74B3-44F8-8449-D718B24335CF}" srcOrd="2" destOrd="0" presId="urn:microsoft.com/office/officeart/2005/8/layout/lProcess3"/>
    <dgm:cxn modelId="{98BC7E37-DCDE-470D-B3FE-75DD688EC529}" type="presParOf" srcId="{56F75A2F-14DE-4B5B-B5BF-19D9B6760CA5}" destId="{F5E9480A-5D4D-49FA-ACCA-8A8F3391ACE1}" srcOrd="3" destOrd="0" presId="urn:microsoft.com/office/officeart/2005/8/layout/lProcess3"/>
    <dgm:cxn modelId="{BDF1E1F4-0EAC-4EDA-993D-DA92AB576B03}" type="presParOf" srcId="{56F75A2F-14DE-4B5B-B5BF-19D9B6760CA5}" destId="{CAAFE327-B053-4AC3-A139-3ABD884DEB44}" srcOrd="4" destOrd="0" presId="urn:microsoft.com/office/officeart/2005/8/layout/lProcess3"/>
    <dgm:cxn modelId="{B1BA57A8-BB7C-4957-98F6-4A768FCEC773}" type="presParOf" srcId="{B4E2558B-E399-4A01-A4F8-73FD8F354FB2}" destId="{4A556EC4-BD57-46B7-8682-B7D468396170}" srcOrd="3" destOrd="0" presId="urn:microsoft.com/office/officeart/2005/8/layout/lProcess3"/>
    <dgm:cxn modelId="{6932857F-8723-4E9D-AFCA-417B567AAB20}" type="presParOf" srcId="{B4E2558B-E399-4A01-A4F8-73FD8F354FB2}" destId="{6D223713-8A37-4082-A973-0083EB7D1000}" srcOrd="4" destOrd="0" presId="urn:microsoft.com/office/officeart/2005/8/layout/lProcess3"/>
    <dgm:cxn modelId="{8787C4C1-01E7-4E18-9085-92CF43C02901}" type="presParOf" srcId="{6D223713-8A37-4082-A973-0083EB7D1000}" destId="{448A5240-0639-4480-AC7F-A88C06DA5014}" srcOrd="0" destOrd="0" presId="urn:microsoft.com/office/officeart/2005/8/layout/lProcess3"/>
    <dgm:cxn modelId="{005D84DF-D728-4A39-BBF2-DD573590A3B0}" type="presParOf" srcId="{6D223713-8A37-4082-A973-0083EB7D1000}" destId="{8943DB5F-D722-4FEA-8197-031227A2EBDF}" srcOrd="1" destOrd="0" presId="urn:microsoft.com/office/officeart/2005/8/layout/lProcess3"/>
    <dgm:cxn modelId="{1C00A58B-8C59-4088-84BD-93C086709CEE}" type="presParOf" srcId="{6D223713-8A37-4082-A973-0083EB7D1000}" destId="{841A818B-74BD-4F86-9D64-3443B61AC9CA}" srcOrd="2" destOrd="0" presId="urn:microsoft.com/office/officeart/2005/8/layout/lProcess3"/>
    <dgm:cxn modelId="{D483C691-7CAB-4C41-84B1-F8B3543D1CA1}" type="presParOf" srcId="{6D223713-8A37-4082-A973-0083EB7D1000}" destId="{38DB7C0F-33EE-4E92-A334-F9C7B8E94268}" srcOrd="3" destOrd="0" presId="urn:microsoft.com/office/officeart/2005/8/layout/lProcess3"/>
    <dgm:cxn modelId="{53046FBE-C04C-42EA-869A-7A9421EF2EF7}" type="presParOf" srcId="{6D223713-8A37-4082-A973-0083EB7D1000}" destId="{DCB690A4-6EE4-4BB4-A0A5-8948B788ECC2}" srcOrd="4" destOrd="0" presId="urn:microsoft.com/office/officeart/2005/8/layout/lProcess3"/>
    <dgm:cxn modelId="{BDD94ABD-13F5-4A68-BD19-7FE3F47D1014}" type="presParOf" srcId="{B4E2558B-E399-4A01-A4F8-73FD8F354FB2}" destId="{B6D28EDD-C27B-4648-8F66-264E6B4F0C8D}" srcOrd="5" destOrd="0" presId="urn:microsoft.com/office/officeart/2005/8/layout/lProcess3"/>
    <dgm:cxn modelId="{63AE419A-715D-4017-9702-0CA7CFD7963E}" type="presParOf" srcId="{B4E2558B-E399-4A01-A4F8-73FD8F354FB2}" destId="{81436275-87AB-4011-9277-7897F5BBB5BB}" srcOrd="6" destOrd="0" presId="urn:microsoft.com/office/officeart/2005/8/layout/lProcess3"/>
    <dgm:cxn modelId="{A440D3AB-AF70-42B9-9524-462AA7A3E517}" type="presParOf" srcId="{81436275-87AB-4011-9277-7897F5BBB5BB}" destId="{B0648E5C-5FF8-4BCB-9B5C-C351244632D7}" srcOrd="0" destOrd="0" presId="urn:microsoft.com/office/officeart/2005/8/layout/lProcess3"/>
    <dgm:cxn modelId="{138635C8-C104-4950-901C-04947B855EBA}" type="presParOf" srcId="{81436275-87AB-4011-9277-7897F5BBB5BB}" destId="{79F6FCB7-F5AF-447A-8E71-FFEF6DF2687A}" srcOrd="1" destOrd="0" presId="urn:microsoft.com/office/officeart/2005/8/layout/lProcess3"/>
    <dgm:cxn modelId="{DA2D92A2-E9E9-4B49-B8DC-8F8E7C0D602F}" type="presParOf" srcId="{81436275-87AB-4011-9277-7897F5BBB5BB}" destId="{0AF150B8-2286-4C0F-BD75-777AC26DA3E5}" srcOrd="2" destOrd="0" presId="urn:microsoft.com/office/officeart/2005/8/layout/lProcess3"/>
    <dgm:cxn modelId="{23DE779E-E751-4B11-BCF9-6CDD5EC0DD90}" type="presParOf" srcId="{81436275-87AB-4011-9277-7897F5BBB5BB}" destId="{593D7067-A1E4-4B21-BC38-BCAF729698E3}" srcOrd="3" destOrd="0" presId="urn:microsoft.com/office/officeart/2005/8/layout/lProcess3"/>
    <dgm:cxn modelId="{27E6D9FD-AB5E-4F99-AFD0-E99F11805AD3}" type="presParOf" srcId="{81436275-87AB-4011-9277-7897F5BBB5BB}" destId="{533C3F43-9B0D-4465-9953-B6BD94857938}" srcOrd="4" destOrd="0" presId="urn:microsoft.com/office/officeart/2005/8/layout/lProcess3"/>
    <dgm:cxn modelId="{9ED98E50-1F09-4E3C-BF35-CEECF6740F00}" type="presParOf" srcId="{B4E2558B-E399-4A01-A4F8-73FD8F354FB2}" destId="{743ECE6B-C489-48C2-BE9F-5FBFADE6D279}" srcOrd="7" destOrd="0" presId="urn:microsoft.com/office/officeart/2005/8/layout/lProcess3"/>
    <dgm:cxn modelId="{01B36B0C-C431-4D15-AA43-B8EADFB43901}" type="presParOf" srcId="{B4E2558B-E399-4A01-A4F8-73FD8F354FB2}" destId="{E1F16E40-1630-4280-ACD3-51D899ED99A6}" srcOrd="8" destOrd="0" presId="urn:microsoft.com/office/officeart/2005/8/layout/lProcess3"/>
    <dgm:cxn modelId="{711CE846-96A2-4DC6-84E8-40C1E348A9DB}" type="presParOf" srcId="{E1F16E40-1630-4280-ACD3-51D899ED99A6}" destId="{F75308B7-4CBE-4369-8D52-85894AC8490E}" srcOrd="0" destOrd="0" presId="urn:microsoft.com/office/officeart/2005/8/layout/lProcess3"/>
    <dgm:cxn modelId="{B20DF498-2979-44F1-A964-2EA5F9A8BBDF}" type="presParOf" srcId="{E1F16E40-1630-4280-ACD3-51D899ED99A6}" destId="{616B4BCF-69F6-4A79-B40B-4A6B9E85A194}" srcOrd="1" destOrd="0" presId="urn:microsoft.com/office/officeart/2005/8/layout/lProcess3"/>
    <dgm:cxn modelId="{564D0D63-DFA9-4083-9393-36325AD8C15C}" type="presParOf" srcId="{E1F16E40-1630-4280-ACD3-51D899ED99A6}" destId="{36296774-7CC0-4F26-9477-89A4A0F0E782}" srcOrd="2" destOrd="0" presId="urn:microsoft.com/office/officeart/2005/8/layout/lProcess3"/>
    <dgm:cxn modelId="{166280E5-71FE-4FEF-BA23-B9167748B1DD}" type="presParOf" srcId="{E1F16E40-1630-4280-ACD3-51D899ED99A6}" destId="{84AD8D83-F628-41D0-880F-87EFBE983FCB}" srcOrd="3" destOrd="0" presId="urn:microsoft.com/office/officeart/2005/8/layout/lProcess3"/>
    <dgm:cxn modelId="{128DC04F-4106-4EC9-A692-8556CD301A75}" type="presParOf" srcId="{E1F16E40-1630-4280-ACD3-51D899ED99A6}" destId="{F2E1C3C4-BB10-441D-9E31-FF8B80E762A3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3E0899-9291-4A72-8D3B-8C04B8E4AB01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A1D21AF-97A5-4D81-8D2C-2CC96AE41CE4}">
      <dgm:prSet phldrT="[Texto]" custT="1"/>
      <dgm:spPr/>
      <dgm:t>
        <a:bodyPr/>
        <a:lstStyle/>
        <a:p>
          <a:r>
            <a:rPr lang="es-ES" sz="3200" b="1" dirty="0"/>
            <a:t>Entrega de 100 kit de higiene </a:t>
          </a:r>
        </a:p>
      </dgm:t>
    </dgm:pt>
    <dgm:pt modelId="{FF440D83-3664-47B3-98E5-0D5B3417C0E9}" type="parTrans" cxnId="{17A83EC5-7D29-42DF-B0AF-2D9257E94DE7}">
      <dgm:prSet/>
      <dgm:spPr/>
      <dgm:t>
        <a:bodyPr/>
        <a:lstStyle/>
        <a:p>
          <a:endParaRPr lang="es-ES" sz="2000"/>
        </a:p>
      </dgm:t>
    </dgm:pt>
    <dgm:pt modelId="{4F3478E9-D22B-4662-88FE-549B638DB445}" type="sibTrans" cxnId="{17A83EC5-7D29-42DF-B0AF-2D9257E94DE7}">
      <dgm:prSet/>
      <dgm:spPr/>
      <dgm:t>
        <a:bodyPr/>
        <a:lstStyle/>
        <a:p>
          <a:endParaRPr lang="es-ES" sz="2000"/>
        </a:p>
      </dgm:t>
    </dgm:pt>
    <dgm:pt modelId="{58D700BA-5355-4AA3-BA27-F3A07A5F478A}">
      <dgm:prSet phldrT="[Texto]" custT="1"/>
      <dgm:spPr/>
      <dgm:t>
        <a:bodyPr/>
        <a:lstStyle/>
        <a:p>
          <a:r>
            <a:rPr lang="es-SV" sz="2400" dirty="0"/>
            <a:t>Zona urbana y cantón Cabañas</a:t>
          </a:r>
          <a:endParaRPr lang="es-ES" sz="2400" dirty="0"/>
        </a:p>
      </dgm:t>
    </dgm:pt>
    <dgm:pt modelId="{2ED5A1C1-4C62-489B-8895-29E793D0E300}" type="parTrans" cxnId="{B065D5DB-F79A-4747-BE00-37A62C98BB86}">
      <dgm:prSet/>
      <dgm:spPr/>
      <dgm:t>
        <a:bodyPr/>
        <a:lstStyle/>
        <a:p>
          <a:endParaRPr lang="es-ES" sz="2000"/>
        </a:p>
      </dgm:t>
    </dgm:pt>
    <dgm:pt modelId="{7BE92E62-C02A-4919-9C2C-DBE5B4D94D89}" type="sibTrans" cxnId="{B065D5DB-F79A-4747-BE00-37A62C98BB86}">
      <dgm:prSet/>
      <dgm:spPr/>
      <dgm:t>
        <a:bodyPr/>
        <a:lstStyle/>
        <a:p>
          <a:endParaRPr lang="es-ES" sz="2000"/>
        </a:p>
      </dgm:t>
    </dgm:pt>
    <dgm:pt modelId="{E6DB29C2-21E3-40A7-9B95-CFFC05AC736A}">
      <dgm:prSet phldrT="[Texto]" custT="1"/>
      <dgm:spPr/>
      <dgm:t>
        <a:bodyPr/>
        <a:lstStyle/>
        <a:p>
          <a:r>
            <a:rPr lang="es-SV" sz="2400" dirty="0"/>
            <a:t>$ 700.00</a:t>
          </a:r>
        </a:p>
        <a:p>
          <a:r>
            <a:rPr lang="es-SV" sz="1400" dirty="0"/>
            <a:t>Donación CRI</a:t>
          </a:r>
          <a:endParaRPr lang="es-ES" sz="1400" dirty="0"/>
        </a:p>
      </dgm:t>
    </dgm:pt>
    <dgm:pt modelId="{C2083657-F1BD-4F67-9AEC-68012474471A}" type="parTrans" cxnId="{8F5DA287-95DB-4294-8C60-311253A9787E}">
      <dgm:prSet/>
      <dgm:spPr/>
      <dgm:t>
        <a:bodyPr/>
        <a:lstStyle/>
        <a:p>
          <a:endParaRPr lang="es-ES" sz="2000"/>
        </a:p>
      </dgm:t>
    </dgm:pt>
    <dgm:pt modelId="{7C3E126A-BBA9-4201-AE5D-8CAB4987C53A}" type="sibTrans" cxnId="{8F5DA287-95DB-4294-8C60-311253A9787E}">
      <dgm:prSet/>
      <dgm:spPr/>
      <dgm:t>
        <a:bodyPr/>
        <a:lstStyle/>
        <a:p>
          <a:endParaRPr lang="es-ES" sz="2000"/>
        </a:p>
      </dgm:t>
    </dgm:pt>
    <dgm:pt modelId="{815C8512-7DFE-40DD-BAFE-93CF7C8FEF78}">
      <dgm:prSet phldrT="[Texto]" custT="1"/>
      <dgm:spPr/>
      <dgm:t>
        <a:bodyPr/>
        <a:lstStyle/>
        <a:p>
          <a:r>
            <a:rPr lang="es-SV" sz="3200" b="1" dirty="0"/>
            <a:t>Entrega 160 apoyos en alimentos y 500 kit de higiene.</a:t>
          </a:r>
          <a:endParaRPr lang="es-ES" sz="2000" b="0" dirty="0"/>
        </a:p>
      </dgm:t>
    </dgm:pt>
    <dgm:pt modelId="{371EA56E-2EA2-495B-8EFD-E86974C48A90}" type="parTrans" cxnId="{24B3B3A2-D2F4-4A9A-99D1-BFCED4CF51E5}">
      <dgm:prSet/>
      <dgm:spPr/>
      <dgm:t>
        <a:bodyPr/>
        <a:lstStyle/>
        <a:p>
          <a:endParaRPr lang="es-ES" sz="2000"/>
        </a:p>
      </dgm:t>
    </dgm:pt>
    <dgm:pt modelId="{584A2A86-6146-40ED-8F1A-5EF7B10635C8}" type="sibTrans" cxnId="{24B3B3A2-D2F4-4A9A-99D1-BFCED4CF51E5}">
      <dgm:prSet/>
      <dgm:spPr/>
      <dgm:t>
        <a:bodyPr/>
        <a:lstStyle/>
        <a:p>
          <a:endParaRPr lang="es-ES" sz="2000"/>
        </a:p>
      </dgm:t>
    </dgm:pt>
    <dgm:pt modelId="{5C19B758-760C-4405-B342-05828C15E5BC}">
      <dgm:prSet phldrT="[Texto]" custT="1"/>
      <dgm:spPr/>
      <dgm:t>
        <a:bodyPr/>
        <a:lstStyle/>
        <a:p>
          <a:r>
            <a:rPr lang="es-ES" sz="2000" dirty="0"/>
            <a:t>160 hogares de diferentes sectores del municipio.</a:t>
          </a:r>
        </a:p>
      </dgm:t>
    </dgm:pt>
    <dgm:pt modelId="{9A32AB67-0D30-48FC-83CD-2D909DBF515A}" type="parTrans" cxnId="{5571094C-75F2-44FB-B791-47AA63FA0CCB}">
      <dgm:prSet/>
      <dgm:spPr/>
      <dgm:t>
        <a:bodyPr/>
        <a:lstStyle/>
        <a:p>
          <a:endParaRPr lang="es-ES" sz="2000"/>
        </a:p>
      </dgm:t>
    </dgm:pt>
    <dgm:pt modelId="{77A88845-0A7D-43A6-AC11-7CF4547A5AB0}" type="sibTrans" cxnId="{5571094C-75F2-44FB-B791-47AA63FA0CCB}">
      <dgm:prSet/>
      <dgm:spPr/>
      <dgm:t>
        <a:bodyPr/>
        <a:lstStyle/>
        <a:p>
          <a:endParaRPr lang="es-ES" sz="2000"/>
        </a:p>
      </dgm:t>
    </dgm:pt>
    <dgm:pt modelId="{81A326DB-ADC9-45D9-AFD9-E6DDD054FC11}">
      <dgm:prSet phldrT="[Texto]" custT="1"/>
      <dgm:spPr/>
      <dgm:t>
        <a:bodyPr/>
        <a:lstStyle/>
        <a:p>
          <a:r>
            <a:rPr lang="es-ES" sz="2000" dirty="0"/>
            <a:t>$ 4,800.00 (apoyo en alimentos)</a:t>
          </a:r>
        </a:p>
        <a:p>
          <a:r>
            <a:rPr lang="es-ES" sz="2000" dirty="0"/>
            <a:t>Kit de higiene aprox. $5 c/u</a:t>
          </a:r>
        </a:p>
        <a:p>
          <a:r>
            <a:rPr lang="es-ES" sz="1200" dirty="0"/>
            <a:t>Donación ACNUR</a:t>
          </a:r>
        </a:p>
      </dgm:t>
    </dgm:pt>
    <dgm:pt modelId="{816CE5F1-0912-4000-AC8E-5EC280B24943}" type="parTrans" cxnId="{816D7CC2-E483-4EB9-96AF-6965F6C0E9EA}">
      <dgm:prSet/>
      <dgm:spPr/>
      <dgm:t>
        <a:bodyPr/>
        <a:lstStyle/>
        <a:p>
          <a:endParaRPr lang="es-ES" sz="2000"/>
        </a:p>
      </dgm:t>
    </dgm:pt>
    <dgm:pt modelId="{C69D48B4-7F83-4CAD-B951-13D3555663CB}" type="sibTrans" cxnId="{816D7CC2-E483-4EB9-96AF-6965F6C0E9EA}">
      <dgm:prSet/>
      <dgm:spPr/>
      <dgm:t>
        <a:bodyPr/>
        <a:lstStyle/>
        <a:p>
          <a:endParaRPr lang="es-ES" sz="2000"/>
        </a:p>
      </dgm:t>
    </dgm:pt>
    <dgm:pt modelId="{26FFB127-B80E-452E-9D50-E59511D3027D}">
      <dgm:prSet phldrT="[Texto]" custT="1"/>
      <dgm:spPr/>
      <dgm:t>
        <a:bodyPr/>
        <a:lstStyle/>
        <a:p>
          <a:r>
            <a:rPr lang="es-ES" sz="3200" b="1" dirty="0"/>
            <a:t>Entrega de 75 apoyos en alimentos a 36 hogares.</a:t>
          </a:r>
          <a:endParaRPr lang="es-ES" sz="1400" dirty="0"/>
        </a:p>
      </dgm:t>
    </dgm:pt>
    <dgm:pt modelId="{BBC31060-FA2E-4CD5-A76C-3B6B2000A87D}" type="parTrans" cxnId="{8036D636-4F63-4263-8149-6EAEE097369F}">
      <dgm:prSet/>
      <dgm:spPr/>
      <dgm:t>
        <a:bodyPr/>
        <a:lstStyle/>
        <a:p>
          <a:endParaRPr lang="es-ES" sz="2000"/>
        </a:p>
      </dgm:t>
    </dgm:pt>
    <dgm:pt modelId="{0E41BABD-AC8D-479F-9242-311D5F9DF9B9}" type="sibTrans" cxnId="{8036D636-4F63-4263-8149-6EAEE097369F}">
      <dgm:prSet/>
      <dgm:spPr/>
      <dgm:t>
        <a:bodyPr/>
        <a:lstStyle/>
        <a:p>
          <a:endParaRPr lang="es-ES" sz="2000"/>
        </a:p>
      </dgm:t>
    </dgm:pt>
    <dgm:pt modelId="{475DC78E-4134-4048-B247-632C1B1EBD51}">
      <dgm:prSet phldrT="[Texto]" custT="1"/>
      <dgm:spPr/>
      <dgm:t>
        <a:bodyPr/>
        <a:lstStyle/>
        <a:p>
          <a:r>
            <a:rPr lang="es-ES" sz="2400" dirty="0"/>
            <a:t>$ 3,750.00</a:t>
          </a:r>
        </a:p>
        <a:p>
          <a:r>
            <a:rPr lang="es-ES" sz="1400" dirty="0"/>
            <a:t>Donación Cruz Roja</a:t>
          </a:r>
        </a:p>
      </dgm:t>
    </dgm:pt>
    <dgm:pt modelId="{1BCAEA8F-D7B5-4DC6-B995-B952624897B5}" type="parTrans" cxnId="{528C9877-7474-48CC-9B19-FF26FF33E86E}">
      <dgm:prSet/>
      <dgm:spPr/>
      <dgm:t>
        <a:bodyPr/>
        <a:lstStyle/>
        <a:p>
          <a:endParaRPr lang="es-ES" sz="2000"/>
        </a:p>
      </dgm:t>
    </dgm:pt>
    <dgm:pt modelId="{ACEB75F7-88B3-46AA-81A2-644EE2D4CB90}" type="sibTrans" cxnId="{528C9877-7474-48CC-9B19-FF26FF33E86E}">
      <dgm:prSet/>
      <dgm:spPr/>
      <dgm:t>
        <a:bodyPr/>
        <a:lstStyle/>
        <a:p>
          <a:endParaRPr lang="es-ES" sz="2000"/>
        </a:p>
      </dgm:t>
    </dgm:pt>
    <dgm:pt modelId="{E0C504D1-2426-4ED7-900E-D76B4DE58694}">
      <dgm:prSet phldrT="[Texto]" custT="1"/>
      <dgm:spPr/>
      <dgm:t>
        <a:bodyPr/>
        <a:lstStyle/>
        <a:p>
          <a:r>
            <a:rPr lang="es-SV" sz="2000" dirty="0"/>
            <a:t>36 personas de diferentes sectores del municipio.</a:t>
          </a:r>
          <a:endParaRPr lang="es-ES" sz="2000" dirty="0"/>
        </a:p>
      </dgm:t>
    </dgm:pt>
    <dgm:pt modelId="{65186206-A6DC-45AC-9F5B-AA75E027F622}" type="parTrans" cxnId="{E79E3F43-7667-4871-A8F7-CDC92677B4AE}">
      <dgm:prSet/>
      <dgm:spPr/>
      <dgm:t>
        <a:bodyPr/>
        <a:lstStyle/>
        <a:p>
          <a:endParaRPr lang="es-ES" sz="2000"/>
        </a:p>
      </dgm:t>
    </dgm:pt>
    <dgm:pt modelId="{4CEDFAF2-1A76-45A2-8D0B-0888FDCA805C}" type="sibTrans" cxnId="{E79E3F43-7667-4871-A8F7-CDC92677B4AE}">
      <dgm:prSet/>
      <dgm:spPr/>
      <dgm:t>
        <a:bodyPr/>
        <a:lstStyle/>
        <a:p>
          <a:endParaRPr lang="es-ES" sz="2000"/>
        </a:p>
      </dgm:t>
    </dgm:pt>
    <dgm:pt modelId="{1C7F083B-568D-4EF1-8C1B-7266FCC9ACB1}">
      <dgm:prSet phldrT="[Texto]" custT="1"/>
      <dgm:spPr/>
      <dgm:t>
        <a:bodyPr/>
        <a:lstStyle/>
        <a:p>
          <a:r>
            <a:rPr lang="es-ES" sz="3200" b="1" dirty="0"/>
            <a:t>Gastos funerarios</a:t>
          </a:r>
          <a:endParaRPr lang="es-ES" sz="2000" dirty="0"/>
        </a:p>
      </dgm:t>
    </dgm:pt>
    <dgm:pt modelId="{183B875A-8E4F-4E6F-83E9-CBF0E6033FA2}" type="parTrans" cxnId="{EB116696-EFD6-4F5A-AD13-29C5E5A2019D}">
      <dgm:prSet/>
      <dgm:spPr/>
      <dgm:t>
        <a:bodyPr/>
        <a:lstStyle/>
        <a:p>
          <a:endParaRPr lang="es-ES" sz="2000"/>
        </a:p>
      </dgm:t>
    </dgm:pt>
    <dgm:pt modelId="{33A16053-0CA6-4BCD-A4EC-92BB6AAF4B8B}" type="sibTrans" cxnId="{EB116696-EFD6-4F5A-AD13-29C5E5A2019D}">
      <dgm:prSet/>
      <dgm:spPr/>
      <dgm:t>
        <a:bodyPr/>
        <a:lstStyle/>
        <a:p>
          <a:endParaRPr lang="es-ES" sz="2000"/>
        </a:p>
      </dgm:t>
    </dgm:pt>
    <dgm:pt modelId="{7875890C-C3F8-4E52-817B-835B8DC151E8}">
      <dgm:prSet phldrT="[Texto]" custT="1"/>
      <dgm:spPr/>
      <dgm:t>
        <a:bodyPr/>
        <a:lstStyle/>
        <a:p>
          <a:r>
            <a:rPr lang="es-ES" sz="2000" dirty="0"/>
            <a:t>31 familias de diferentes sectores del municipio</a:t>
          </a:r>
        </a:p>
      </dgm:t>
    </dgm:pt>
    <dgm:pt modelId="{48DEA74E-9A25-4B5C-94E1-6B333FE49556}" type="parTrans" cxnId="{97749D7E-3E54-4ECE-8F87-4A9E1E2E560D}">
      <dgm:prSet/>
      <dgm:spPr/>
      <dgm:t>
        <a:bodyPr/>
        <a:lstStyle/>
        <a:p>
          <a:endParaRPr lang="es-ES" sz="2000"/>
        </a:p>
      </dgm:t>
    </dgm:pt>
    <dgm:pt modelId="{3FA80D32-EAE9-4461-BCFB-A02CF0D46898}" type="sibTrans" cxnId="{97749D7E-3E54-4ECE-8F87-4A9E1E2E560D}">
      <dgm:prSet/>
      <dgm:spPr/>
      <dgm:t>
        <a:bodyPr/>
        <a:lstStyle/>
        <a:p>
          <a:endParaRPr lang="es-ES" sz="2000"/>
        </a:p>
      </dgm:t>
    </dgm:pt>
    <dgm:pt modelId="{D47BC0D9-44B5-4D61-9A2B-A39A91332305}">
      <dgm:prSet phldrT="[Texto]" custT="1"/>
      <dgm:spPr/>
      <dgm:t>
        <a:bodyPr/>
        <a:lstStyle/>
        <a:p>
          <a:r>
            <a:rPr lang="es-ES" sz="2400" dirty="0"/>
            <a:t>$ 5,425.00</a:t>
          </a:r>
        </a:p>
      </dgm:t>
    </dgm:pt>
    <dgm:pt modelId="{3BDE24FA-59EB-475B-9955-9B87507C8546}" type="parTrans" cxnId="{577B3EF8-035B-4C05-9599-B3CCB120FF04}">
      <dgm:prSet/>
      <dgm:spPr/>
      <dgm:t>
        <a:bodyPr/>
        <a:lstStyle/>
        <a:p>
          <a:endParaRPr lang="es-ES" sz="2000"/>
        </a:p>
      </dgm:t>
    </dgm:pt>
    <dgm:pt modelId="{4AB760E6-799D-489F-99FF-D435AD9B50E2}" type="sibTrans" cxnId="{577B3EF8-035B-4C05-9599-B3CCB120FF04}">
      <dgm:prSet/>
      <dgm:spPr/>
      <dgm:t>
        <a:bodyPr/>
        <a:lstStyle/>
        <a:p>
          <a:endParaRPr lang="es-ES" sz="2000"/>
        </a:p>
      </dgm:t>
    </dgm:pt>
    <dgm:pt modelId="{B4E2558B-E399-4A01-A4F8-73FD8F354FB2}" type="pres">
      <dgm:prSet presAssocID="{813E0899-9291-4A72-8D3B-8C04B8E4AB0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C5C61F8-E356-4923-B4ED-CCD6A7146A99}" type="pres">
      <dgm:prSet presAssocID="{DA1D21AF-97A5-4D81-8D2C-2CC96AE41CE4}" presName="horFlow" presStyleCnt="0"/>
      <dgm:spPr/>
    </dgm:pt>
    <dgm:pt modelId="{F59C632E-F011-4607-9349-38C511AC4E4C}" type="pres">
      <dgm:prSet presAssocID="{DA1D21AF-97A5-4D81-8D2C-2CC96AE41CE4}" presName="bigChev" presStyleLbl="node1" presStyleIdx="0" presStyleCnt="4" custScaleX="163220"/>
      <dgm:spPr/>
    </dgm:pt>
    <dgm:pt modelId="{6EF2BB2D-9A3A-408B-B0CD-011BBD443A03}" type="pres">
      <dgm:prSet presAssocID="{2ED5A1C1-4C62-489B-8895-29E793D0E300}" presName="parTrans" presStyleCnt="0"/>
      <dgm:spPr/>
    </dgm:pt>
    <dgm:pt modelId="{245409EE-1F12-4CBE-8AF9-24C6332CEE8C}" type="pres">
      <dgm:prSet presAssocID="{58D700BA-5355-4AA3-BA27-F3A07A5F478A}" presName="node" presStyleLbl="alignAccFollowNode1" presStyleIdx="0" presStyleCnt="8" custScaleX="156374">
        <dgm:presLayoutVars>
          <dgm:bulletEnabled val="1"/>
        </dgm:presLayoutVars>
      </dgm:prSet>
      <dgm:spPr/>
    </dgm:pt>
    <dgm:pt modelId="{826DB0E7-8234-4256-B7AA-91CAD973B474}" type="pres">
      <dgm:prSet presAssocID="{7BE92E62-C02A-4919-9C2C-DBE5B4D94D89}" presName="sibTrans" presStyleCnt="0"/>
      <dgm:spPr/>
    </dgm:pt>
    <dgm:pt modelId="{7F69BFA0-C76C-44C9-BAC0-4CEE10C40811}" type="pres">
      <dgm:prSet presAssocID="{E6DB29C2-21E3-40A7-9B95-CFFC05AC736A}" presName="node" presStyleLbl="alignAccFollowNode1" presStyleIdx="1" presStyleCnt="8">
        <dgm:presLayoutVars>
          <dgm:bulletEnabled val="1"/>
        </dgm:presLayoutVars>
      </dgm:prSet>
      <dgm:spPr/>
    </dgm:pt>
    <dgm:pt modelId="{A489A8E8-5F29-443B-B02C-DC9BCEFA5D92}" type="pres">
      <dgm:prSet presAssocID="{DA1D21AF-97A5-4D81-8D2C-2CC96AE41CE4}" presName="vSp" presStyleCnt="0"/>
      <dgm:spPr/>
    </dgm:pt>
    <dgm:pt modelId="{56F75A2F-14DE-4B5B-B5BF-19D9B6760CA5}" type="pres">
      <dgm:prSet presAssocID="{815C8512-7DFE-40DD-BAFE-93CF7C8FEF78}" presName="horFlow" presStyleCnt="0"/>
      <dgm:spPr/>
    </dgm:pt>
    <dgm:pt modelId="{ADCB65C8-68C0-422F-BAF4-C679EC5AB5DC}" type="pres">
      <dgm:prSet presAssocID="{815C8512-7DFE-40DD-BAFE-93CF7C8FEF78}" presName="bigChev" presStyleLbl="node1" presStyleIdx="1" presStyleCnt="4" custScaleX="163220" custLinFactNeighborX="3428" custLinFactNeighborY="2311"/>
      <dgm:spPr/>
    </dgm:pt>
    <dgm:pt modelId="{149A94CE-C0D4-4B50-89CC-BB5BB561EDFF}" type="pres">
      <dgm:prSet presAssocID="{9A32AB67-0D30-48FC-83CD-2D909DBF515A}" presName="parTrans" presStyleCnt="0"/>
      <dgm:spPr/>
    </dgm:pt>
    <dgm:pt modelId="{AA117FE7-74B3-44F8-8449-D718B24335CF}" type="pres">
      <dgm:prSet presAssocID="{5C19B758-760C-4405-B342-05828C15E5BC}" presName="node" presStyleLbl="alignAccFollowNode1" presStyleIdx="2" presStyleCnt="8" custScaleX="156374">
        <dgm:presLayoutVars>
          <dgm:bulletEnabled val="1"/>
        </dgm:presLayoutVars>
      </dgm:prSet>
      <dgm:spPr/>
    </dgm:pt>
    <dgm:pt modelId="{F5E9480A-5D4D-49FA-ACCA-8A8F3391ACE1}" type="pres">
      <dgm:prSet presAssocID="{77A88845-0A7D-43A6-AC11-7CF4547A5AB0}" presName="sibTrans" presStyleCnt="0"/>
      <dgm:spPr/>
    </dgm:pt>
    <dgm:pt modelId="{CAAFE327-B053-4AC3-A139-3ABD884DEB44}" type="pres">
      <dgm:prSet presAssocID="{81A326DB-ADC9-45D9-AFD9-E6DDD054FC11}" presName="node" presStyleLbl="alignAccFollowNode1" presStyleIdx="3" presStyleCnt="8">
        <dgm:presLayoutVars>
          <dgm:bulletEnabled val="1"/>
        </dgm:presLayoutVars>
      </dgm:prSet>
      <dgm:spPr/>
    </dgm:pt>
    <dgm:pt modelId="{4A556EC4-BD57-46B7-8682-B7D468396170}" type="pres">
      <dgm:prSet presAssocID="{815C8512-7DFE-40DD-BAFE-93CF7C8FEF78}" presName="vSp" presStyleCnt="0"/>
      <dgm:spPr/>
    </dgm:pt>
    <dgm:pt modelId="{6D223713-8A37-4082-A973-0083EB7D1000}" type="pres">
      <dgm:prSet presAssocID="{26FFB127-B80E-452E-9D50-E59511D3027D}" presName="horFlow" presStyleCnt="0"/>
      <dgm:spPr/>
    </dgm:pt>
    <dgm:pt modelId="{448A5240-0639-4480-AC7F-A88C06DA5014}" type="pres">
      <dgm:prSet presAssocID="{26FFB127-B80E-452E-9D50-E59511D3027D}" presName="bigChev" presStyleLbl="node1" presStyleIdx="2" presStyleCnt="4" custScaleX="163220"/>
      <dgm:spPr/>
    </dgm:pt>
    <dgm:pt modelId="{8943DB5F-D722-4FEA-8197-031227A2EBDF}" type="pres">
      <dgm:prSet presAssocID="{65186206-A6DC-45AC-9F5B-AA75E027F622}" presName="parTrans" presStyleCnt="0"/>
      <dgm:spPr/>
    </dgm:pt>
    <dgm:pt modelId="{841A818B-74BD-4F86-9D64-3443B61AC9CA}" type="pres">
      <dgm:prSet presAssocID="{E0C504D1-2426-4ED7-900E-D76B4DE58694}" presName="node" presStyleLbl="alignAccFollowNode1" presStyleIdx="4" presStyleCnt="8" custScaleX="156374">
        <dgm:presLayoutVars>
          <dgm:bulletEnabled val="1"/>
        </dgm:presLayoutVars>
      </dgm:prSet>
      <dgm:spPr/>
    </dgm:pt>
    <dgm:pt modelId="{38DB7C0F-33EE-4E92-A334-F9C7B8E94268}" type="pres">
      <dgm:prSet presAssocID="{4CEDFAF2-1A76-45A2-8D0B-0888FDCA805C}" presName="sibTrans" presStyleCnt="0"/>
      <dgm:spPr/>
    </dgm:pt>
    <dgm:pt modelId="{DCB690A4-6EE4-4BB4-A0A5-8948B788ECC2}" type="pres">
      <dgm:prSet presAssocID="{475DC78E-4134-4048-B247-632C1B1EBD51}" presName="node" presStyleLbl="alignAccFollowNode1" presStyleIdx="5" presStyleCnt="8">
        <dgm:presLayoutVars>
          <dgm:bulletEnabled val="1"/>
        </dgm:presLayoutVars>
      </dgm:prSet>
      <dgm:spPr/>
    </dgm:pt>
    <dgm:pt modelId="{B6D28EDD-C27B-4648-8F66-264E6B4F0C8D}" type="pres">
      <dgm:prSet presAssocID="{26FFB127-B80E-452E-9D50-E59511D3027D}" presName="vSp" presStyleCnt="0"/>
      <dgm:spPr/>
    </dgm:pt>
    <dgm:pt modelId="{81436275-87AB-4011-9277-7897F5BBB5BB}" type="pres">
      <dgm:prSet presAssocID="{1C7F083B-568D-4EF1-8C1B-7266FCC9ACB1}" presName="horFlow" presStyleCnt="0"/>
      <dgm:spPr/>
    </dgm:pt>
    <dgm:pt modelId="{B0648E5C-5FF8-4BCB-9B5C-C351244632D7}" type="pres">
      <dgm:prSet presAssocID="{1C7F083B-568D-4EF1-8C1B-7266FCC9ACB1}" presName="bigChev" presStyleLbl="node1" presStyleIdx="3" presStyleCnt="4" custScaleX="163220"/>
      <dgm:spPr/>
    </dgm:pt>
    <dgm:pt modelId="{79F6FCB7-F5AF-447A-8E71-FFEF6DF2687A}" type="pres">
      <dgm:prSet presAssocID="{48DEA74E-9A25-4B5C-94E1-6B333FE49556}" presName="parTrans" presStyleCnt="0"/>
      <dgm:spPr/>
    </dgm:pt>
    <dgm:pt modelId="{0AF150B8-2286-4C0F-BD75-777AC26DA3E5}" type="pres">
      <dgm:prSet presAssocID="{7875890C-C3F8-4E52-817B-835B8DC151E8}" presName="node" presStyleLbl="alignAccFollowNode1" presStyleIdx="6" presStyleCnt="8" custScaleX="156374">
        <dgm:presLayoutVars>
          <dgm:bulletEnabled val="1"/>
        </dgm:presLayoutVars>
      </dgm:prSet>
      <dgm:spPr/>
    </dgm:pt>
    <dgm:pt modelId="{593D7067-A1E4-4B21-BC38-BCAF729698E3}" type="pres">
      <dgm:prSet presAssocID="{3FA80D32-EAE9-4461-BCFB-A02CF0D46898}" presName="sibTrans" presStyleCnt="0"/>
      <dgm:spPr/>
    </dgm:pt>
    <dgm:pt modelId="{533C3F43-9B0D-4465-9953-B6BD94857938}" type="pres">
      <dgm:prSet presAssocID="{D47BC0D9-44B5-4D61-9A2B-A39A91332305}" presName="node" presStyleLbl="alignAccFollowNode1" presStyleIdx="7" presStyleCnt="8">
        <dgm:presLayoutVars>
          <dgm:bulletEnabled val="1"/>
        </dgm:presLayoutVars>
      </dgm:prSet>
      <dgm:spPr/>
    </dgm:pt>
  </dgm:ptLst>
  <dgm:cxnLst>
    <dgm:cxn modelId="{3AEBB60C-EB64-4D4F-929E-5FF1005E3DBB}" type="presOf" srcId="{1C7F083B-568D-4EF1-8C1B-7266FCC9ACB1}" destId="{B0648E5C-5FF8-4BCB-9B5C-C351244632D7}" srcOrd="0" destOrd="0" presId="urn:microsoft.com/office/officeart/2005/8/layout/lProcess3"/>
    <dgm:cxn modelId="{38FDFD0F-767B-48DF-8AA8-CE510144F8A9}" type="presOf" srcId="{58D700BA-5355-4AA3-BA27-F3A07A5F478A}" destId="{245409EE-1F12-4CBE-8AF9-24C6332CEE8C}" srcOrd="0" destOrd="0" presId="urn:microsoft.com/office/officeart/2005/8/layout/lProcess3"/>
    <dgm:cxn modelId="{4F77C213-4108-4C73-AE4F-0FCF06E667A3}" type="presOf" srcId="{81A326DB-ADC9-45D9-AFD9-E6DDD054FC11}" destId="{CAAFE327-B053-4AC3-A139-3ABD884DEB44}" srcOrd="0" destOrd="0" presId="urn:microsoft.com/office/officeart/2005/8/layout/lProcess3"/>
    <dgm:cxn modelId="{9F728A1B-30EB-44B3-A925-083DCFC78DB3}" type="presOf" srcId="{813E0899-9291-4A72-8D3B-8C04B8E4AB01}" destId="{B4E2558B-E399-4A01-A4F8-73FD8F354FB2}" srcOrd="0" destOrd="0" presId="urn:microsoft.com/office/officeart/2005/8/layout/lProcess3"/>
    <dgm:cxn modelId="{1ECC242B-4F31-4AF8-ABEC-2C983C825F16}" type="presOf" srcId="{7875890C-C3F8-4E52-817B-835B8DC151E8}" destId="{0AF150B8-2286-4C0F-BD75-777AC26DA3E5}" srcOrd="0" destOrd="0" presId="urn:microsoft.com/office/officeart/2005/8/layout/lProcess3"/>
    <dgm:cxn modelId="{D6435D34-E551-4C06-93F7-3AC6C24CB43C}" type="presOf" srcId="{D47BC0D9-44B5-4D61-9A2B-A39A91332305}" destId="{533C3F43-9B0D-4465-9953-B6BD94857938}" srcOrd="0" destOrd="0" presId="urn:microsoft.com/office/officeart/2005/8/layout/lProcess3"/>
    <dgm:cxn modelId="{8036D636-4F63-4263-8149-6EAEE097369F}" srcId="{813E0899-9291-4A72-8D3B-8C04B8E4AB01}" destId="{26FFB127-B80E-452E-9D50-E59511D3027D}" srcOrd="2" destOrd="0" parTransId="{BBC31060-FA2E-4CD5-A76C-3B6B2000A87D}" sibTransId="{0E41BABD-AC8D-479F-9242-311D5F9DF9B9}"/>
    <dgm:cxn modelId="{E79E3F43-7667-4871-A8F7-CDC92677B4AE}" srcId="{26FFB127-B80E-452E-9D50-E59511D3027D}" destId="{E0C504D1-2426-4ED7-900E-D76B4DE58694}" srcOrd="0" destOrd="0" parTransId="{65186206-A6DC-45AC-9F5B-AA75E027F622}" sibTransId="{4CEDFAF2-1A76-45A2-8D0B-0888FDCA805C}"/>
    <dgm:cxn modelId="{5571094C-75F2-44FB-B791-47AA63FA0CCB}" srcId="{815C8512-7DFE-40DD-BAFE-93CF7C8FEF78}" destId="{5C19B758-760C-4405-B342-05828C15E5BC}" srcOrd="0" destOrd="0" parTransId="{9A32AB67-0D30-48FC-83CD-2D909DBF515A}" sibTransId="{77A88845-0A7D-43A6-AC11-7CF4547A5AB0}"/>
    <dgm:cxn modelId="{1CF85F50-D50D-4D63-95E3-6CF046F5E13E}" type="presOf" srcId="{26FFB127-B80E-452E-9D50-E59511D3027D}" destId="{448A5240-0639-4480-AC7F-A88C06DA5014}" srcOrd="0" destOrd="0" presId="urn:microsoft.com/office/officeart/2005/8/layout/lProcess3"/>
    <dgm:cxn modelId="{289FD850-8729-4316-925D-D8CBD4C6693C}" type="presOf" srcId="{E6DB29C2-21E3-40A7-9B95-CFFC05AC736A}" destId="{7F69BFA0-C76C-44C9-BAC0-4CEE10C40811}" srcOrd="0" destOrd="0" presId="urn:microsoft.com/office/officeart/2005/8/layout/lProcess3"/>
    <dgm:cxn modelId="{7C3AE375-DAF0-4CD5-9299-6AC7BEF15250}" type="presOf" srcId="{475DC78E-4134-4048-B247-632C1B1EBD51}" destId="{DCB690A4-6EE4-4BB4-A0A5-8948B788ECC2}" srcOrd="0" destOrd="0" presId="urn:microsoft.com/office/officeart/2005/8/layout/lProcess3"/>
    <dgm:cxn modelId="{528C9877-7474-48CC-9B19-FF26FF33E86E}" srcId="{26FFB127-B80E-452E-9D50-E59511D3027D}" destId="{475DC78E-4134-4048-B247-632C1B1EBD51}" srcOrd="1" destOrd="0" parTransId="{1BCAEA8F-D7B5-4DC6-B995-B952624897B5}" sibTransId="{ACEB75F7-88B3-46AA-81A2-644EE2D4CB90}"/>
    <dgm:cxn modelId="{97749D7E-3E54-4ECE-8F87-4A9E1E2E560D}" srcId="{1C7F083B-568D-4EF1-8C1B-7266FCC9ACB1}" destId="{7875890C-C3F8-4E52-817B-835B8DC151E8}" srcOrd="0" destOrd="0" parTransId="{48DEA74E-9A25-4B5C-94E1-6B333FE49556}" sibTransId="{3FA80D32-EAE9-4461-BCFB-A02CF0D46898}"/>
    <dgm:cxn modelId="{8F5DA287-95DB-4294-8C60-311253A9787E}" srcId="{DA1D21AF-97A5-4D81-8D2C-2CC96AE41CE4}" destId="{E6DB29C2-21E3-40A7-9B95-CFFC05AC736A}" srcOrd="1" destOrd="0" parTransId="{C2083657-F1BD-4F67-9AEC-68012474471A}" sibTransId="{7C3E126A-BBA9-4201-AE5D-8CAB4987C53A}"/>
    <dgm:cxn modelId="{BAF35E89-834E-477C-A9F3-26883B89BDA4}" type="presOf" srcId="{E0C504D1-2426-4ED7-900E-D76B4DE58694}" destId="{841A818B-74BD-4F86-9D64-3443B61AC9CA}" srcOrd="0" destOrd="0" presId="urn:microsoft.com/office/officeart/2005/8/layout/lProcess3"/>
    <dgm:cxn modelId="{EB116696-EFD6-4F5A-AD13-29C5E5A2019D}" srcId="{813E0899-9291-4A72-8D3B-8C04B8E4AB01}" destId="{1C7F083B-568D-4EF1-8C1B-7266FCC9ACB1}" srcOrd="3" destOrd="0" parTransId="{183B875A-8E4F-4E6F-83E9-CBF0E6033FA2}" sibTransId="{33A16053-0CA6-4BCD-A4EC-92BB6AAF4B8B}"/>
    <dgm:cxn modelId="{0D02EF96-D12B-4084-9986-7F866CAE68AD}" type="presOf" srcId="{DA1D21AF-97A5-4D81-8D2C-2CC96AE41CE4}" destId="{F59C632E-F011-4607-9349-38C511AC4E4C}" srcOrd="0" destOrd="0" presId="urn:microsoft.com/office/officeart/2005/8/layout/lProcess3"/>
    <dgm:cxn modelId="{24B3B3A2-D2F4-4A9A-99D1-BFCED4CF51E5}" srcId="{813E0899-9291-4A72-8D3B-8C04B8E4AB01}" destId="{815C8512-7DFE-40DD-BAFE-93CF7C8FEF78}" srcOrd="1" destOrd="0" parTransId="{371EA56E-2EA2-495B-8EFD-E86974C48A90}" sibTransId="{584A2A86-6146-40ED-8F1A-5EF7B10635C8}"/>
    <dgm:cxn modelId="{C6DDE6AB-7ABC-4631-BEF8-8E400C378B5E}" type="presOf" srcId="{5C19B758-760C-4405-B342-05828C15E5BC}" destId="{AA117FE7-74B3-44F8-8449-D718B24335CF}" srcOrd="0" destOrd="0" presId="urn:microsoft.com/office/officeart/2005/8/layout/lProcess3"/>
    <dgm:cxn modelId="{0CBBD5B1-F3CE-4904-8158-A1099039E459}" type="presOf" srcId="{815C8512-7DFE-40DD-BAFE-93CF7C8FEF78}" destId="{ADCB65C8-68C0-422F-BAF4-C679EC5AB5DC}" srcOrd="0" destOrd="0" presId="urn:microsoft.com/office/officeart/2005/8/layout/lProcess3"/>
    <dgm:cxn modelId="{816D7CC2-E483-4EB9-96AF-6965F6C0E9EA}" srcId="{815C8512-7DFE-40DD-BAFE-93CF7C8FEF78}" destId="{81A326DB-ADC9-45D9-AFD9-E6DDD054FC11}" srcOrd="1" destOrd="0" parTransId="{816CE5F1-0912-4000-AC8E-5EC280B24943}" sibTransId="{C69D48B4-7F83-4CAD-B951-13D3555663CB}"/>
    <dgm:cxn modelId="{17A83EC5-7D29-42DF-B0AF-2D9257E94DE7}" srcId="{813E0899-9291-4A72-8D3B-8C04B8E4AB01}" destId="{DA1D21AF-97A5-4D81-8D2C-2CC96AE41CE4}" srcOrd="0" destOrd="0" parTransId="{FF440D83-3664-47B3-98E5-0D5B3417C0E9}" sibTransId="{4F3478E9-D22B-4662-88FE-549B638DB445}"/>
    <dgm:cxn modelId="{B065D5DB-F79A-4747-BE00-37A62C98BB86}" srcId="{DA1D21AF-97A5-4D81-8D2C-2CC96AE41CE4}" destId="{58D700BA-5355-4AA3-BA27-F3A07A5F478A}" srcOrd="0" destOrd="0" parTransId="{2ED5A1C1-4C62-489B-8895-29E793D0E300}" sibTransId="{7BE92E62-C02A-4919-9C2C-DBE5B4D94D89}"/>
    <dgm:cxn modelId="{577B3EF8-035B-4C05-9599-B3CCB120FF04}" srcId="{1C7F083B-568D-4EF1-8C1B-7266FCC9ACB1}" destId="{D47BC0D9-44B5-4D61-9A2B-A39A91332305}" srcOrd="1" destOrd="0" parTransId="{3BDE24FA-59EB-475B-9955-9B87507C8546}" sibTransId="{4AB760E6-799D-489F-99FF-D435AD9B50E2}"/>
    <dgm:cxn modelId="{F1CAC812-4109-4114-AB5D-C8B3E88935CE}" type="presParOf" srcId="{B4E2558B-E399-4A01-A4F8-73FD8F354FB2}" destId="{AC5C61F8-E356-4923-B4ED-CCD6A7146A99}" srcOrd="0" destOrd="0" presId="urn:microsoft.com/office/officeart/2005/8/layout/lProcess3"/>
    <dgm:cxn modelId="{D0B7423E-E3E7-42DB-99A1-44F2DF7DDACE}" type="presParOf" srcId="{AC5C61F8-E356-4923-B4ED-CCD6A7146A99}" destId="{F59C632E-F011-4607-9349-38C511AC4E4C}" srcOrd="0" destOrd="0" presId="urn:microsoft.com/office/officeart/2005/8/layout/lProcess3"/>
    <dgm:cxn modelId="{CC8C467C-E440-48E2-BB78-1F4E46818983}" type="presParOf" srcId="{AC5C61F8-E356-4923-B4ED-CCD6A7146A99}" destId="{6EF2BB2D-9A3A-408B-B0CD-011BBD443A03}" srcOrd="1" destOrd="0" presId="urn:microsoft.com/office/officeart/2005/8/layout/lProcess3"/>
    <dgm:cxn modelId="{9140A778-8239-4F51-A4DF-D59C93EF211D}" type="presParOf" srcId="{AC5C61F8-E356-4923-B4ED-CCD6A7146A99}" destId="{245409EE-1F12-4CBE-8AF9-24C6332CEE8C}" srcOrd="2" destOrd="0" presId="urn:microsoft.com/office/officeart/2005/8/layout/lProcess3"/>
    <dgm:cxn modelId="{2CC1190C-DC98-49C5-BA3C-AE80CD1D7B1F}" type="presParOf" srcId="{AC5C61F8-E356-4923-B4ED-CCD6A7146A99}" destId="{826DB0E7-8234-4256-B7AA-91CAD973B474}" srcOrd="3" destOrd="0" presId="urn:microsoft.com/office/officeart/2005/8/layout/lProcess3"/>
    <dgm:cxn modelId="{6A3131A3-393B-4330-86CE-24E6160A0F50}" type="presParOf" srcId="{AC5C61F8-E356-4923-B4ED-CCD6A7146A99}" destId="{7F69BFA0-C76C-44C9-BAC0-4CEE10C40811}" srcOrd="4" destOrd="0" presId="urn:microsoft.com/office/officeart/2005/8/layout/lProcess3"/>
    <dgm:cxn modelId="{62A54611-231D-4C94-99A6-10E102F43670}" type="presParOf" srcId="{B4E2558B-E399-4A01-A4F8-73FD8F354FB2}" destId="{A489A8E8-5F29-443B-B02C-DC9BCEFA5D92}" srcOrd="1" destOrd="0" presId="urn:microsoft.com/office/officeart/2005/8/layout/lProcess3"/>
    <dgm:cxn modelId="{2FD08647-42D7-4744-9FE7-61F574CC054D}" type="presParOf" srcId="{B4E2558B-E399-4A01-A4F8-73FD8F354FB2}" destId="{56F75A2F-14DE-4B5B-B5BF-19D9B6760CA5}" srcOrd="2" destOrd="0" presId="urn:microsoft.com/office/officeart/2005/8/layout/lProcess3"/>
    <dgm:cxn modelId="{0C3B4A0A-DC54-4BDE-83B6-E8921E41226F}" type="presParOf" srcId="{56F75A2F-14DE-4B5B-B5BF-19D9B6760CA5}" destId="{ADCB65C8-68C0-422F-BAF4-C679EC5AB5DC}" srcOrd="0" destOrd="0" presId="urn:microsoft.com/office/officeart/2005/8/layout/lProcess3"/>
    <dgm:cxn modelId="{3152767F-CED8-4F57-B7B8-CAE2D243851B}" type="presParOf" srcId="{56F75A2F-14DE-4B5B-B5BF-19D9B6760CA5}" destId="{149A94CE-C0D4-4B50-89CC-BB5BB561EDFF}" srcOrd="1" destOrd="0" presId="urn:microsoft.com/office/officeart/2005/8/layout/lProcess3"/>
    <dgm:cxn modelId="{556D9311-1BEA-4598-AF97-00E06ACF69E7}" type="presParOf" srcId="{56F75A2F-14DE-4B5B-B5BF-19D9B6760CA5}" destId="{AA117FE7-74B3-44F8-8449-D718B24335CF}" srcOrd="2" destOrd="0" presId="urn:microsoft.com/office/officeart/2005/8/layout/lProcess3"/>
    <dgm:cxn modelId="{98BC7E37-DCDE-470D-B3FE-75DD688EC529}" type="presParOf" srcId="{56F75A2F-14DE-4B5B-B5BF-19D9B6760CA5}" destId="{F5E9480A-5D4D-49FA-ACCA-8A8F3391ACE1}" srcOrd="3" destOrd="0" presId="urn:microsoft.com/office/officeart/2005/8/layout/lProcess3"/>
    <dgm:cxn modelId="{BDF1E1F4-0EAC-4EDA-993D-DA92AB576B03}" type="presParOf" srcId="{56F75A2F-14DE-4B5B-B5BF-19D9B6760CA5}" destId="{CAAFE327-B053-4AC3-A139-3ABD884DEB44}" srcOrd="4" destOrd="0" presId="urn:microsoft.com/office/officeart/2005/8/layout/lProcess3"/>
    <dgm:cxn modelId="{B1BA57A8-BB7C-4957-98F6-4A768FCEC773}" type="presParOf" srcId="{B4E2558B-E399-4A01-A4F8-73FD8F354FB2}" destId="{4A556EC4-BD57-46B7-8682-B7D468396170}" srcOrd="3" destOrd="0" presId="urn:microsoft.com/office/officeart/2005/8/layout/lProcess3"/>
    <dgm:cxn modelId="{6932857F-8723-4E9D-AFCA-417B567AAB20}" type="presParOf" srcId="{B4E2558B-E399-4A01-A4F8-73FD8F354FB2}" destId="{6D223713-8A37-4082-A973-0083EB7D1000}" srcOrd="4" destOrd="0" presId="urn:microsoft.com/office/officeart/2005/8/layout/lProcess3"/>
    <dgm:cxn modelId="{8787C4C1-01E7-4E18-9085-92CF43C02901}" type="presParOf" srcId="{6D223713-8A37-4082-A973-0083EB7D1000}" destId="{448A5240-0639-4480-AC7F-A88C06DA5014}" srcOrd="0" destOrd="0" presId="urn:microsoft.com/office/officeart/2005/8/layout/lProcess3"/>
    <dgm:cxn modelId="{005D84DF-D728-4A39-BBF2-DD573590A3B0}" type="presParOf" srcId="{6D223713-8A37-4082-A973-0083EB7D1000}" destId="{8943DB5F-D722-4FEA-8197-031227A2EBDF}" srcOrd="1" destOrd="0" presId="urn:microsoft.com/office/officeart/2005/8/layout/lProcess3"/>
    <dgm:cxn modelId="{1C00A58B-8C59-4088-84BD-93C086709CEE}" type="presParOf" srcId="{6D223713-8A37-4082-A973-0083EB7D1000}" destId="{841A818B-74BD-4F86-9D64-3443B61AC9CA}" srcOrd="2" destOrd="0" presId="urn:microsoft.com/office/officeart/2005/8/layout/lProcess3"/>
    <dgm:cxn modelId="{D483C691-7CAB-4C41-84B1-F8B3543D1CA1}" type="presParOf" srcId="{6D223713-8A37-4082-A973-0083EB7D1000}" destId="{38DB7C0F-33EE-4E92-A334-F9C7B8E94268}" srcOrd="3" destOrd="0" presId="urn:microsoft.com/office/officeart/2005/8/layout/lProcess3"/>
    <dgm:cxn modelId="{53046FBE-C04C-42EA-869A-7A9421EF2EF7}" type="presParOf" srcId="{6D223713-8A37-4082-A973-0083EB7D1000}" destId="{DCB690A4-6EE4-4BB4-A0A5-8948B788ECC2}" srcOrd="4" destOrd="0" presId="urn:microsoft.com/office/officeart/2005/8/layout/lProcess3"/>
    <dgm:cxn modelId="{BDD94ABD-13F5-4A68-BD19-7FE3F47D1014}" type="presParOf" srcId="{B4E2558B-E399-4A01-A4F8-73FD8F354FB2}" destId="{B6D28EDD-C27B-4648-8F66-264E6B4F0C8D}" srcOrd="5" destOrd="0" presId="urn:microsoft.com/office/officeart/2005/8/layout/lProcess3"/>
    <dgm:cxn modelId="{63AE419A-715D-4017-9702-0CA7CFD7963E}" type="presParOf" srcId="{B4E2558B-E399-4A01-A4F8-73FD8F354FB2}" destId="{81436275-87AB-4011-9277-7897F5BBB5BB}" srcOrd="6" destOrd="0" presId="urn:microsoft.com/office/officeart/2005/8/layout/lProcess3"/>
    <dgm:cxn modelId="{A440D3AB-AF70-42B9-9524-462AA7A3E517}" type="presParOf" srcId="{81436275-87AB-4011-9277-7897F5BBB5BB}" destId="{B0648E5C-5FF8-4BCB-9B5C-C351244632D7}" srcOrd="0" destOrd="0" presId="urn:microsoft.com/office/officeart/2005/8/layout/lProcess3"/>
    <dgm:cxn modelId="{138635C8-C104-4950-901C-04947B855EBA}" type="presParOf" srcId="{81436275-87AB-4011-9277-7897F5BBB5BB}" destId="{79F6FCB7-F5AF-447A-8E71-FFEF6DF2687A}" srcOrd="1" destOrd="0" presId="urn:microsoft.com/office/officeart/2005/8/layout/lProcess3"/>
    <dgm:cxn modelId="{DA2D92A2-E9E9-4B49-B8DC-8F8E7C0D602F}" type="presParOf" srcId="{81436275-87AB-4011-9277-7897F5BBB5BB}" destId="{0AF150B8-2286-4C0F-BD75-777AC26DA3E5}" srcOrd="2" destOrd="0" presId="urn:microsoft.com/office/officeart/2005/8/layout/lProcess3"/>
    <dgm:cxn modelId="{23DE779E-E751-4B11-BCF9-6CDD5EC0DD90}" type="presParOf" srcId="{81436275-87AB-4011-9277-7897F5BBB5BB}" destId="{593D7067-A1E4-4B21-BC38-BCAF729698E3}" srcOrd="3" destOrd="0" presId="urn:microsoft.com/office/officeart/2005/8/layout/lProcess3"/>
    <dgm:cxn modelId="{27E6D9FD-AB5E-4F99-AFD0-E99F11805AD3}" type="presParOf" srcId="{81436275-87AB-4011-9277-7897F5BBB5BB}" destId="{533C3F43-9B0D-4465-9953-B6BD9485793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DF0D33-56FA-4692-BCFA-94ECDCEDF1F8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10C46C8-E452-4F56-906A-69AEC26575D6}">
      <dgm:prSet phldrT="[Texto]" custT="1"/>
      <dgm:spPr/>
      <dgm:t>
        <a:bodyPr/>
        <a:lstStyle/>
        <a:p>
          <a:r>
            <a:rPr lang="es-ES" sz="3200" b="1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rPr>
            <a:t>SERVICIOS MUNICIPALES ESENCIALES ACTIVOS DURANTE LA EMERGENCIA</a:t>
          </a:r>
        </a:p>
      </dgm:t>
    </dgm:pt>
    <dgm:pt modelId="{E06A80D8-1D44-43C7-822F-384B32799F23}" type="parTrans" cxnId="{6636F2B8-7ECA-4CB2-BEAD-DFCD7F91B9F7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14C3A9B-601A-4081-947E-C8BDD6B13393}" type="sibTrans" cxnId="{6636F2B8-7ECA-4CB2-BEAD-DFCD7F91B9F7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F4B929E-F323-42DE-92F1-9CB19A62C06D}">
      <dgm:prSet phldrT="[Texto]" custT="1"/>
      <dgm:spPr/>
      <dgm:t>
        <a:bodyPr/>
        <a:lstStyle/>
        <a:p>
          <a:r>
            <a:rPr lang="es-SV" sz="24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rPr>
            <a:t>Asentamiento de defunción</a:t>
          </a:r>
          <a:endParaRPr lang="es-ES" sz="2400" dirty="0">
            <a:solidFill>
              <a:schemeClr val="tx1">
                <a:lumMod val="95000"/>
                <a:lumOff val="5000"/>
              </a:schemeClr>
            </a:solidFill>
            <a:latin typeface="Gill Sans MT" panose="020B0502020104020203" pitchFamily="34" charset="0"/>
          </a:endParaRPr>
        </a:p>
      </dgm:t>
    </dgm:pt>
    <dgm:pt modelId="{4ACD7B5B-8A14-42C9-B894-FF7055C18A96}" type="parTrans" cxnId="{975B3D91-B8F1-460D-93BD-358FCBDDD1E7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085ED23-C2AD-44B5-B424-411E3799D617}" type="sibTrans" cxnId="{975B3D91-B8F1-460D-93BD-358FCBDDD1E7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B83E433-85FC-4F62-B870-50BC7FB146A7}">
      <dgm:prSet phldrT="[Texto]" custT="1"/>
      <dgm:spPr/>
      <dgm:t>
        <a:bodyPr/>
        <a:lstStyle/>
        <a:p>
          <a:r>
            <a: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rPr>
            <a:t>Barrido de calles</a:t>
          </a:r>
        </a:p>
      </dgm:t>
    </dgm:pt>
    <dgm:pt modelId="{F300EF5F-7EE4-4B84-8046-23E6B58E4814}" type="parTrans" cxnId="{32F15F03-1F32-4A47-A882-22251851444C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12BB704-BF20-49D3-A8C3-0E4F0EE0A8AE}" type="sibTrans" cxnId="{32F15F03-1F32-4A47-A882-22251851444C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C6C1340-231E-4531-83F7-2A8CA08E00D9}">
      <dgm:prSet custT="1"/>
      <dgm:spPr/>
      <dgm:t>
        <a:bodyPr/>
        <a:lstStyle/>
        <a:p>
          <a:r>
            <a:rPr lang="es-SV" sz="24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rPr>
            <a:t>Certificaciones Varias: Nacimiento, Matrimonio, Divorcios</a:t>
          </a:r>
        </a:p>
      </dgm:t>
    </dgm:pt>
    <dgm:pt modelId="{8902395E-C9EC-4A68-92BB-8C16BA9B36C8}" type="parTrans" cxnId="{831C9E7A-78EC-4443-B1AA-FB856D07230B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4EB7321-B3C5-4C38-8978-5F713AA8B381}" type="sibTrans" cxnId="{831C9E7A-78EC-4443-B1AA-FB856D07230B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AC711B-05B6-44F6-B27E-C8D574AFD489}">
      <dgm:prSet custT="1"/>
      <dgm:spPr/>
      <dgm:t>
        <a:bodyPr/>
        <a:lstStyle/>
        <a:p>
          <a:r>
            <a:rPr lang="es-SV" sz="24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rPr>
            <a:t>Inhumaciones en los diferentes cementerios del municipio</a:t>
          </a:r>
        </a:p>
      </dgm:t>
    </dgm:pt>
    <dgm:pt modelId="{771046B1-598E-4642-9005-1880A2B2F03A}" type="parTrans" cxnId="{EC096182-EBBF-45C2-9DC3-5995CDB6E467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6888445-83B8-4AA8-B27C-33939E0E9D67}" type="sibTrans" cxnId="{EC096182-EBBF-45C2-9DC3-5995CDB6E467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B86DDC0-B7FB-406F-A070-F2879707827F}">
      <dgm:prSet custT="1"/>
      <dgm:spPr/>
      <dgm:t>
        <a:bodyPr/>
        <a:lstStyle/>
        <a:p>
          <a:r>
            <a:rPr lang="es-SV" sz="24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rPr>
            <a:t>Aseo (recolección domiciliar)</a:t>
          </a:r>
        </a:p>
      </dgm:t>
    </dgm:pt>
    <dgm:pt modelId="{CF5C53A1-CC92-418B-A6E7-12CD81A660C0}" type="parTrans" cxnId="{BCDB50E5-2962-43A9-946D-FC78809E8CBA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842F73E-2A69-441A-98AA-BB31EDC9DD68}" type="sibTrans" cxnId="{BCDB50E5-2962-43A9-946D-FC78809E8CBA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35E6DEF-E91D-4119-875A-D1E413F33356}">
      <dgm:prSet custT="1"/>
      <dgm:spPr/>
      <dgm:t>
        <a:bodyPr/>
        <a:lstStyle/>
        <a:p>
          <a:r>
            <a:rPr lang="es-SV" sz="24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rPr>
            <a:t>Desechos (disposición final en relleno sanitario).</a:t>
          </a:r>
        </a:p>
      </dgm:t>
    </dgm:pt>
    <dgm:pt modelId="{4EB70E3F-90C1-427C-BBB2-485F8A42A698}" type="parTrans" cxnId="{B338B241-E6AD-4E76-8F5D-269B417B7DD5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3921D8E-DEFE-4F91-9267-A01C28E90D72}" type="sibTrans" cxnId="{B338B241-E6AD-4E76-8F5D-269B417B7DD5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639DB4B-1462-45FE-8441-43FEAA34D549}">
      <dgm:prSet phldrT="[Texto]" custT="1"/>
      <dgm:spPr/>
      <dgm:t>
        <a:bodyPr/>
        <a:lstStyle/>
        <a:p>
          <a:r>
            <a: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rPr>
            <a:t>Mercados municipales</a:t>
          </a:r>
        </a:p>
      </dgm:t>
    </dgm:pt>
    <dgm:pt modelId="{8F25BA25-9660-4329-B307-A8E21CFF03F0}" type="parTrans" cxnId="{420766D2-9D4E-431D-BA4E-FF44DE45E841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95F3335-20A5-478B-91D9-236914CA61C7}" type="sibTrans" cxnId="{420766D2-9D4E-431D-BA4E-FF44DE45E841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E79191E-EFED-4A32-9FF5-D3125EF6C363}">
      <dgm:prSet phldrT="[Texto]" custT="1"/>
      <dgm:spPr/>
      <dgm:t>
        <a:bodyPr/>
        <a:lstStyle/>
        <a:p>
          <a:r>
            <a: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rPr>
            <a:t>Clínica Municipal</a:t>
          </a:r>
        </a:p>
      </dgm:t>
    </dgm:pt>
    <dgm:pt modelId="{F9AA246A-254B-46C8-BC0B-14B637657708}" type="parTrans" cxnId="{C45E2CC7-D089-437C-9FD4-21EAD666C682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ABA4F92-BFFD-47CF-AD57-8C56F1CE3C20}" type="sibTrans" cxnId="{C45E2CC7-D089-437C-9FD4-21EAD666C682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4C4EDC3-AC47-4798-91D5-F041DE5E4894}">
      <dgm:prSet phldrT="[Texto]" custT="1"/>
      <dgm:spPr/>
      <dgm:t>
        <a:bodyPr/>
        <a:lstStyle/>
        <a:p>
          <a:r>
            <a: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rPr>
            <a:t>Arcos Sanitarios</a:t>
          </a:r>
        </a:p>
      </dgm:t>
    </dgm:pt>
    <dgm:pt modelId="{B76729C4-E977-4E46-906C-3F9651352E9F}" type="parTrans" cxnId="{FF98E810-9141-4C8B-B091-E765CA0B6DC0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797C331-D4F0-4580-BB50-2E3FC6EFABE2}" type="sibTrans" cxnId="{FF98E810-9141-4C8B-B091-E765CA0B6DC0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BC79D6B-D3E8-4FEB-AE5A-E7782729AA5D}" type="pres">
      <dgm:prSet presAssocID="{32DF0D33-56FA-4692-BCFA-94ECDCEDF1F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9DC874-EA8E-4889-83CA-B3D5CC3F92ED}" type="pres">
      <dgm:prSet presAssocID="{910C46C8-E452-4F56-906A-69AEC26575D6}" presName="vertOne" presStyleCnt="0"/>
      <dgm:spPr/>
    </dgm:pt>
    <dgm:pt modelId="{EF0AF648-D5A7-4E83-AD3A-112F2A2A3E9C}" type="pres">
      <dgm:prSet presAssocID="{910C46C8-E452-4F56-906A-69AEC26575D6}" presName="txOne" presStyleLbl="node0" presStyleIdx="0" presStyleCnt="1" custScaleY="69076">
        <dgm:presLayoutVars>
          <dgm:chPref val="3"/>
        </dgm:presLayoutVars>
      </dgm:prSet>
      <dgm:spPr/>
    </dgm:pt>
    <dgm:pt modelId="{3402B0A2-8D63-4ED9-AB3C-7FA07B12A590}" type="pres">
      <dgm:prSet presAssocID="{910C46C8-E452-4F56-906A-69AEC26575D6}" presName="parTransOne" presStyleCnt="0"/>
      <dgm:spPr/>
    </dgm:pt>
    <dgm:pt modelId="{94C24118-F197-4472-9487-7F1A6115CC0B}" type="pres">
      <dgm:prSet presAssocID="{910C46C8-E452-4F56-906A-69AEC26575D6}" presName="horzOne" presStyleCnt="0"/>
      <dgm:spPr/>
    </dgm:pt>
    <dgm:pt modelId="{A693FE51-26D3-45DA-A73E-33180D1C09BC}" type="pres">
      <dgm:prSet presAssocID="{EF4B929E-F323-42DE-92F1-9CB19A62C06D}" presName="vertTwo" presStyleCnt="0"/>
      <dgm:spPr/>
    </dgm:pt>
    <dgm:pt modelId="{B6EFA0FB-79A1-4F02-B31A-E28C7AEB8477}" type="pres">
      <dgm:prSet presAssocID="{EF4B929E-F323-42DE-92F1-9CB19A62C06D}" presName="txTwo" presStyleLbl="node2" presStyleIdx="0" presStyleCnt="4">
        <dgm:presLayoutVars>
          <dgm:chPref val="3"/>
        </dgm:presLayoutVars>
      </dgm:prSet>
      <dgm:spPr/>
    </dgm:pt>
    <dgm:pt modelId="{727559CD-0D0D-4926-86A8-969E270CF3A3}" type="pres">
      <dgm:prSet presAssocID="{EF4B929E-F323-42DE-92F1-9CB19A62C06D}" presName="parTransTwo" presStyleCnt="0"/>
      <dgm:spPr/>
    </dgm:pt>
    <dgm:pt modelId="{BE58A53D-C9FD-4562-A4B6-20E410DBC88E}" type="pres">
      <dgm:prSet presAssocID="{EF4B929E-F323-42DE-92F1-9CB19A62C06D}" presName="horzTwo" presStyleCnt="0"/>
      <dgm:spPr/>
    </dgm:pt>
    <dgm:pt modelId="{F36B6986-9390-4157-97C7-7C61E6BB10F2}" type="pres">
      <dgm:prSet presAssocID="{3C6C1340-231E-4531-83F7-2A8CA08E00D9}" presName="vertThree" presStyleCnt="0"/>
      <dgm:spPr/>
    </dgm:pt>
    <dgm:pt modelId="{84ED91E6-31D9-4C04-B3A4-01F4B84D4B42}" type="pres">
      <dgm:prSet presAssocID="{3C6C1340-231E-4531-83F7-2A8CA08E00D9}" presName="txThree" presStyleLbl="node3" presStyleIdx="0" presStyleCnt="5">
        <dgm:presLayoutVars>
          <dgm:chPref val="3"/>
        </dgm:presLayoutVars>
      </dgm:prSet>
      <dgm:spPr/>
    </dgm:pt>
    <dgm:pt modelId="{340EC6EC-0420-469F-B9C8-EDAC0AF95BD1}" type="pres">
      <dgm:prSet presAssocID="{3C6C1340-231E-4531-83F7-2A8CA08E00D9}" presName="horzThree" presStyleCnt="0"/>
      <dgm:spPr/>
    </dgm:pt>
    <dgm:pt modelId="{BC6AE922-B855-4BC8-83C9-FAE2BFE8C9F1}" type="pres">
      <dgm:prSet presAssocID="{7085ED23-C2AD-44B5-B424-411E3799D617}" presName="sibSpaceTwo" presStyleCnt="0"/>
      <dgm:spPr/>
    </dgm:pt>
    <dgm:pt modelId="{AEACF8C1-E242-43BD-BBC0-DCAB6BB881FF}" type="pres">
      <dgm:prSet presAssocID="{3EAC711B-05B6-44F6-B27E-C8D574AFD489}" presName="vertTwo" presStyleCnt="0"/>
      <dgm:spPr/>
    </dgm:pt>
    <dgm:pt modelId="{B7677C1A-0230-41D8-BEB2-9B0F678C658C}" type="pres">
      <dgm:prSet presAssocID="{3EAC711B-05B6-44F6-B27E-C8D574AFD489}" presName="txTwo" presStyleLbl="node2" presStyleIdx="1" presStyleCnt="4">
        <dgm:presLayoutVars>
          <dgm:chPref val="3"/>
        </dgm:presLayoutVars>
      </dgm:prSet>
      <dgm:spPr/>
    </dgm:pt>
    <dgm:pt modelId="{CDBB0FF0-D8D2-45D2-9C39-B4C1E1289005}" type="pres">
      <dgm:prSet presAssocID="{3EAC711B-05B6-44F6-B27E-C8D574AFD489}" presName="parTransTwo" presStyleCnt="0"/>
      <dgm:spPr/>
    </dgm:pt>
    <dgm:pt modelId="{07FD8EDB-A824-46F5-8363-0C74D08595C7}" type="pres">
      <dgm:prSet presAssocID="{3EAC711B-05B6-44F6-B27E-C8D574AFD489}" presName="horzTwo" presStyleCnt="0"/>
      <dgm:spPr/>
    </dgm:pt>
    <dgm:pt modelId="{9504B0E9-0F6B-4F97-B37A-480FED893D83}" type="pres">
      <dgm:prSet presAssocID="{DB86DDC0-B7FB-406F-A070-F2879707827F}" presName="vertThree" presStyleCnt="0"/>
      <dgm:spPr/>
    </dgm:pt>
    <dgm:pt modelId="{D8965518-B933-4806-ACCE-0C45006F982C}" type="pres">
      <dgm:prSet presAssocID="{DB86DDC0-B7FB-406F-A070-F2879707827F}" presName="txThree" presStyleLbl="node3" presStyleIdx="1" presStyleCnt="5">
        <dgm:presLayoutVars>
          <dgm:chPref val="3"/>
        </dgm:presLayoutVars>
      </dgm:prSet>
      <dgm:spPr/>
    </dgm:pt>
    <dgm:pt modelId="{BF27A7E8-815A-4DF6-90E4-F01C839059B3}" type="pres">
      <dgm:prSet presAssocID="{DB86DDC0-B7FB-406F-A070-F2879707827F}" presName="horzThree" presStyleCnt="0"/>
      <dgm:spPr/>
    </dgm:pt>
    <dgm:pt modelId="{4E24246C-A565-4455-B2DC-C5177533D53C}" type="pres">
      <dgm:prSet presAssocID="{36888445-83B8-4AA8-B27C-33939E0E9D67}" presName="sibSpaceTwo" presStyleCnt="0"/>
      <dgm:spPr/>
    </dgm:pt>
    <dgm:pt modelId="{CA19F8E3-1B66-4BB3-B795-AE57F286B9BA}" type="pres">
      <dgm:prSet presAssocID="{A35E6DEF-E91D-4119-875A-D1E413F33356}" presName="vertTwo" presStyleCnt="0"/>
      <dgm:spPr/>
    </dgm:pt>
    <dgm:pt modelId="{3FDC9C88-E602-4797-9452-6FCED066F055}" type="pres">
      <dgm:prSet presAssocID="{A35E6DEF-E91D-4119-875A-D1E413F33356}" presName="txTwo" presStyleLbl="node2" presStyleIdx="2" presStyleCnt="4">
        <dgm:presLayoutVars>
          <dgm:chPref val="3"/>
        </dgm:presLayoutVars>
      </dgm:prSet>
      <dgm:spPr/>
    </dgm:pt>
    <dgm:pt modelId="{9EE03932-3418-4475-864C-1A5B4B720AFA}" type="pres">
      <dgm:prSet presAssocID="{A35E6DEF-E91D-4119-875A-D1E413F33356}" presName="parTransTwo" presStyleCnt="0"/>
      <dgm:spPr/>
    </dgm:pt>
    <dgm:pt modelId="{C69BD7DD-3C77-40DD-BB3E-8A0D6BF17B84}" type="pres">
      <dgm:prSet presAssocID="{A35E6DEF-E91D-4119-875A-D1E413F33356}" presName="horzTwo" presStyleCnt="0"/>
      <dgm:spPr/>
    </dgm:pt>
    <dgm:pt modelId="{41135A14-B186-4ACC-813E-DD73B19129D9}" type="pres">
      <dgm:prSet presAssocID="{FB83E433-85FC-4F62-B870-50BC7FB146A7}" presName="vertThree" presStyleCnt="0"/>
      <dgm:spPr/>
    </dgm:pt>
    <dgm:pt modelId="{FA1C6F80-EB1B-4631-976B-F99C4760DE44}" type="pres">
      <dgm:prSet presAssocID="{FB83E433-85FC-4F62-B870-50BC7FB146A7}" presName="txThree" presStyleLbl="node3" presStyleIdx="2" presStyleCnt="5">
        <dgm:presLayoutVars>
          <dgm:chPref val="3"/>
        </dgm:presLayoutVars>
      </dgm:prSet>
      <dgm:spPr/>
    </dgm:pt>
    <dgm:pt modelId="{95876C72-8B14-47B0-9D39-95DF1D496B22}" type="pres">
      <dgm:prSet presAssocID="{FB83E433-85FC-4F62-B870-50BC7FB146A7}" presName="horzThree" presStyleCnt="0"/>
      <dgm:spPr/>
    </dgm:pt>
    <dgm:pt modelId="{A7677CB1-12EC-4BAF-B117-3433094C396C}" type="pres">
      <dgm:prSet presAssocID="{83921D8E-DEFE-4F91-9267-A01C28E90D72}" presName="sibSpaceTwo" presStyleCnt="0"/>
      <dgm:spPr/>
    </dgm:pt>
    <dgm:pt modelId="{B24F96FB-84D1-44F1-903A-AA7FD46C8239}" type="pres">
      <dgm:prSet presAssocID="{3639DB4B-1462-45FE-8441-43FEAA34D549}" presName="vertTwo" presStyleCnt="0"/>
      <dgm:spPr/>
    </dgm:pt>
    <dgm:pt modelId="{E780F712-C072-4F52-843E-68AF9980E51A}" type="pres">
      <dgm:prSet presAssocID="{3639DB4B-1462-45FE-8441-43FEAA34D549}" presName="txTwo" presStyleLbl="node2" presStyleIdx="3" presStyleCnt="4">
        <dgm:presLayoutVars>
          <dgm:chPref val="3"/>
        </dgm:presLayoutVars>
      </dgm:prSet>
      <dgm:spPr/>
    </dgm:pt>
    <dgm:pt modelId="{9587E68E-8C13-491F-8239-06004C6B49ED}" type="pres">
      <dgm:prSet presAssocID="{3639DB4B-1462-45FE-8441-43FEAA34D549}" presName="parTransTwo" presStyleCnt="0"/>
      <dgm:spPr/>
    </dgm:pt>
    <dgm:pt modelId="{126FDC29-4787-413D-8674-609F51C1766D}" type="pres">
      <dgm:prSet presAssocID="{3639DB4B-1462-45FE-8441-43FEAA34D549}" presName="horzTwo" presStyleCnt="0"/>
      <dgm:spPr/>
    </dgm:pt>
    <dgm:pt modelId="{FB23641F-0090-410F-959E-CCEE6A7F299C}" type="pres">
      <dgm:prSet presAssocID="{BE79191E-EFED-4A32-9FF5-D3125EF6C363}" presName="vertThree" presStyleCnt="0"/>
      <dgm:spPr/>
    </dgm:pt>
    <dgm:pt modelId="{ADCD2BD7-D68D-4E37-9750-1BDF14B0B49D}" type="pres">
      <dgm:prSet presAssocID="{BE79191E-EFED-4A32-9FF5-D3125EF6C363}" presName="txThree" presStyleLbl="node3" presStyleIdx="3" presStyleCnt="5">
        <dgm:presLayoutVars>
          <dgm:chPref val="3"/>
        </dgm:presLayoutVars>
      </dgm:prSet>
      <dgm:spPr/>
    </dgm:pt>
    <dgm:pt modelId="{84A230BD-BA72-4E7C-B663-99DF3B4C6BFC}" type="pres">
      <dgm:prSet presAssocID="{BE79191E-EFED-4A32-9FF5-D3125EF6C363}" presName="horzThree" presStyleCnt="0"/>
      <dgm:spPr/>
    </dgm:pt>
    <dgm:pt modelId="{AAA16D41-899E-4ABE-A2DE-94A24272E3D4}" type="pres">
      <dgm:prSet presAssocID="{3ABA4F92-BFFD-47CF-AD57-8C56F1CE3C20}" presName="sibSpaceThree" presStyleCnt="0"/>
      <dgm:spPr/>
    </dgm:pt>
    <dgm:pt modelId="{56B72582-3257-494A-B153-32FE775502E0}" type="pres">
      <dgm:prSet presAssocID="{74C4EDC3-AC47-4798-91D5-F041DE5E4894}" presName="vertThree" presStyleCnt="0"/>
      <dgm:spPr/>
    </dgm:pt>
    <dgm:pt modelId="{1A2C5880-BE6A-4904-A139-16AD1757F803}" type="pres">
      <dgm:prSet presAssocID="{74C4EDC3-AC47-4798-91D5-F041DE5E4894}" presName="txThree" presStyleLbl="node3" presStyleIdx="4" presStyleCnt="5">
        <dgm:presLayoutVars>
          <dgm:chPref val="3"/>
        </dgm:presLayoutVars>
      </dgm:prSet>
      <dgm:spPr/>
    </dgm:pt>
    <dgm:pt modelId="{8D174D3C-AD1A-4B28-A761-C22EE0A6C232}" type="pres">
      <dgm:prSet presAssocID="{74C4EDC3-AC47-4798-91D5-F041DE5E4894}" presName="horzThree" presStyleCnt="0"/>
      <dgm:spPr/>
    </dgm:pt>
  </dgm:ptLst>
  <dgm:cxnLst>
    <dgm:cxn modelId="{32F15F03-1F32-4A47-A882-22251851444C}" srcId="{A35E6DEF-E91D-4119-875A-D1E413F33356}" destId="{FB83E433-85FC-4F62-B870-50BC7FB146A7}" srcOrd="0" destOrd="0" parTransId="{F300EF5F-7EE4-4B84-8046-23E6B58E4814}" sibTransId="{712BB704-BF20-49D3-A8C3-0E4F0EE0A8AE}"/>
    <dgm:cxn modelId="{FF98E810-9141-4C8B-B091-E765CA0B6DC0}" srcId="{3639DB4B-1462-45FE-8441-43FEAA34D549}" destId="{74C4EDC3-AC47-4798-91D5-F041DE5E4894}" srcOrd="1" destOrd="0" parTransId="{B76729C4-E977-4E46-906C-3F9651352E9F}" sibTransId="{4797C331-D4F0-4580-BB50-2E3FC6EFABE2}"/>
    <dgm:cxn modelId="{9375082D-E617-4AAA-8ACA-AAB5F2927FBE}" type="presOf" srcId="{74C4EDC3-AC47-4798-91D5-F041DE5E4894}" destId="{1A2C5880-BE6A-4904-A139-16AD1757F803}" srcOrd="0" destOrd="0" presId="urn:microsoft.com/office/officeart/2005/8/layout/hierarchy4"/>
    <dgm:cxn modelId="{FAC03234-BB56-4E85-8CCA-B45F981526B9}" type="presOf" srcId="{3EAC711B-05B6-44F6-B27E-C8D574AFD489}" destId="{B7677C1A-0230-41D8-BEB2-9B0F678C658C}" srcOrd="0" destOrd="0" presId="urn:microsoft.com/office/officeart/2005/8/layout/hierarchy4"/>
    <dgm:cxn modelId="{B338B241-E6AD-4E76-8F5D-269B417B7DD5}" srcId="{910C46C8-E452-4F56-906A-69AEC26575D6}" destId="{A35E6DEF-E91D-4119-875A-D1E413F33356}" srcOrd="2" destOrd="0" parTransId="{4EB70E3F-90C1-427C-BBB2-485F8A42A698}" sibTransId="{83921D8E-DEFE-4F91-9267-A01C28E90D72}"/>
    <dgm:cxn modelId="{14D39248-5C86-46CD-B91B-5906088F89B2}" type="presOf" srcId="{EF4B929E-F323-42DE-92F1-9CB19A62C06D}" destId="{B6EFA0FB-79A1-4F02-B31A-E28C7AEB8477}" srcOrd="0" destOrd="0" presId="urn:microsoft.com/office/officeart/2005/8/layout/hierarchy4"/>
    <dgm:cxn modelId="{F995796B-2864-4FC1-97AC-A22C40DE1728}" type="presOf" srcId="{FB83E433-85FC-4F62-B870-50BC7FB146A7}" destId="{FA1C6F80-EB1B-4631-976B-F99C4760DE44}" srcOrd="0" destOrd="0" presId="urn:microsoft.com/office/officeart/2005/8/layout/hierarchy4"/>
    <dgm:cxn modelId="{F1574D54-D6A9-44E7-9D59-BBFC966914DE}" type="presOf" srcId="{3639DB4B-1462-45FE-8441-43FEAA34D549}" destId="{E780F712-C072-4F52-843E-68AF9980E51A}" srcOrd="0" destOrd="0" presId="urn:microsoft.com/office/officeart/2005/8/layout/hierarchy4"/>
    <dgm:cxn modelId="{2CDD7774-F71E-4E09-B794-172D190AA0E6}" type="presOf" srcId="{32DF0D33-56FA-4692-BCFA-94ECDCEDF1F8}" destId="{DBC79D6B-D3E8-4FEB-AE5A-E7782729AA5D}" srcOrd="0" destOrd="0" presId="urn:microsoft.com/office/officeart/2005/8/layout/hierarchy4"/>
    <dgm:cxn modelId="{831C9E7A-78EC-4443-B1AA-FB856D07230B}" srcId="{EF4B929E-F323-42DE-92F1-9CB19A62C06D}" destId="{3C6C1340-231E-4531-83F7-2A8CA08E00D9}" srcOrd="0" destOrd="0" parTransId="{8902395E-C9EC-4A68-92BB-8C16BA9B36C8}" sibTransId="{84EB7321-B3C5-4C38-8978-5F713AA8B381}"/>
    <dgm:cxn modelId="{EC096182-EBBF-45C2-9DC3-5995CDB6E467}" srcId="{910C46C8-E452-4F56-906A-69AEC26575D6}" destId="{3EAC711B-05B6-44F6-B27E-C8D574AFD489}" srcOrd="1" destOrd="0" parTransId="{771046B1-598E-4642-9005-1880A2B2F03A}" sibTransId="{36888445-83B8-4AA8-B27C-33939E0E9D67}"/>
    <dgm:cxn modelId="{975B3D91-B8F1-460D-93BD-358FCBDDD1E7}" srcId="{910C46C8-E452-4F56-906A-69AEC26575D6}" destId="{EF4B929E-F323-42DE-92F1-9CB19A62C06D}" srcOrd="0" destOrd="0" parTransId="{4ACD7B5B-8A14-42C9-B894-FF7055C18A96}" sibTransId="{7085ED23-C2AD-44B5-B424-411E3799D617}"/>
    <dgm:cxn modelId="{F64D5F93-B4FA-4C9D-8397-4DF83F1CEB5C}" type="presOf" srcId="{BE79191E-EFED-4A32-9FF5-D3125EF6C363}" destId="{ADCD2BD7-D68D-4E37-9750-1BDF14B0B49D}" srcOrd="0" destOrd="0" presId="urn:microsoft.com/office/officeart/2005/8/layout/hierarchy4"/>
    <dgm:cxn modelId="{AF5D4FAD-0499-4D32-BB28-76F8A1B65CE5}" type="presOf" srcId="{910C46C8-E452-4F56-906A-69AEC26575D6}" destId="{EF0AF648-D5A7-4E83-AD3A-112F2A2A3E9C}" srcOrd="0" destOrd="0" presId="urn:microsoft.com/office/officeart/2005/8/layout/hierarchy4"/>
    <dgm:cxn modelId="{6636F2B8-7ECA-4CB2-BEAD-DFCD7F91B9F7}" srcId="{32DF0D33-56FA-4692-BCFA-94ECDCEDF1F8}" destId="{910C46C8-E452-4F56-906A-69AEC26575D6}" srcOrd="0" destOrd="0" parTransId="{E06A80D8-1D44-43C7-822F-384B32799F23}" sibTransId="{814C3A9B-601A-4081-947E-C8BDD6B13393}"/>
    <dgm:cxn modelId="{C45E2CC7-D089-437C-9FD4-21EAD666C682}" srcId="{3639DB4B-1462-45FE-8441-43FEAA34D549}" destId="{BE79191E-EFED-4A32-9FF5-D3125EF6C363}" srcOrd="0" destOrd="0" parTransId="{F9AA246A-254B-46C8-BC0B-14B637657708}" sibTransId="{3ABA4F92-BFFD-47CF-AD57-8C56F1CE3C20}"/>
    <dgm:cxn modelId="{0B8C37C8-58AA-489E-A066-0BC11B5C881A}" type="presOf" srcId="{3C6C1340-231E-4531-83F7-2A8CA08E00D9}" destId="{84ED91E6-31D9-4C04-B3A4-01F4B84D4B42}" srcOrd="0" destOrd="0" presId="urn:microsoft.com/office/officeart/2005/8/layout/hierarchy4"/>
    <dgm:cxn modelId="{420766D2-9D4E-431D-BA4E-FF44DE45E841}" srcId="{910C46C8-E452-4F56-906A-69AEC26575D6}" destId="{3639DB4B-1462-45FE-8441-43FEAA34D549}" srcOrd="3" destOrd="0" parTransId="{8F25BA25-9660-4329-B307-A8E21CFF03F0}" sibTransId="{495F3335-20A5-478B-91D9-236914CA61C7}"/>
    <dgm:cxn modelId="{75CAD2DB-F47C-484D-A2DF-40D7750AEC1A}" type="presOf" srcId="{A35E6DEF-E91D-4119-875A-D1E413F33356}" destId="{3FDC9C88-E602-4797-9452-6FCED066F055}" srcOrd="0" destOrd="0" presId="urn:microsoft.com/office/officeart/2005/8/layout/hierarchy4"/>
    <dgm:cxn modelId="{BCDB50E5-2962-43A9-946D-FC78809E8CBA}" srcId="{3EAC711B-05B6-44F6-B27E-C8D574AFD489}" destId="{DB86DDC0-B7FB-406F-A070-F2879707827F}" srcOrd="0" destOrd="0" parTransId="{CF5C53A1-CC92-418B-A6E7-12CD81A660C0}" sibTransId="{D842F73E-2A69-441A-98AA-BB31EDC9DD68}"/>
    <dgm:cxn modelId="{4BAD6FEC-2539-4726-81BA-ED84643F960E}" type="presOf" srcId="{DB86DDC0-B7FB-406F-A070-F2879707827F}" destId="{D8965518-B933-4806-ACCE-0C45006F982C}" srcOrd="0" destOrd="0" presId="urn:microsoft.com/office/officeart/2005/8/layout/hierarchy4"/>
    <dgm:cxn modelId="{05BF87FE-8D30-4E07-AA57-6B71AB42CA54}" type="presParOf" srcId="{DBC79D6B-D3E8-4FEB-AE5A-E7782729AA5D}" destId="{D19DC874-EA8E-4889-83CA-B3D5CC3F92ED}" srcOrd="0" destOrd="0" presId="urn:microsoft.com/office/officeart/2005/8/layout/hierarchy4"/>
    <dgm:cxn modelId="{1ABBC355-D9CA-4734-B6CA-357A1BDD6FB7}" type="presParOf" srcId="{D19DC874-EA8E-4889-83CA-B3D5CC3F92ED}" destId="{EF0AF648-D5A7-4E83-AD3A-112F2A2A3E9C}" srcOrd="0" destOrd="0" presId="urn:microsoft.com/office/officeart/2005/8/layout/hierarchy4"/>
    <dgm:cxn modelId="{39CC4254-8821-495C-B3F7-B9BA3AD072DB}" type="presParOf" srcId="{D19DC874-EA8E-4889-83CA-B3D5CC3F92ED}" destId="{3402B0A2-8D63-4ED9-AB3C-7FA07B12A590}" srcOrd="1" destOrd="0" presId="urn:microsoft.com/office/officeart/2005/8/layout/hierarchy4"/>
    <dgm:cxn modelId="{FB0C6710-8F2D-4F3C-8E4A-10A668C608C9}" type="presParOf" srcId="{D19DC874-EA8E-4889-83CA-B3D5CC3F92ED}" destId="{94C24118-F197-4472-9487-7F1A6115CC0B}" srcOrd="2" destOrd="0" presId="urn:microsoft.com/office/officeart/2005/8/layout/hierarchy4"/>
    <dgm:cxn modelId="{2CD295C3-801E-4C2A-9E64-2B6F36E47BB2}" type="presParOf" srcId="{94C24118-F197-4472-9487-7F1A6115CC0B}" destId="{A693FE51-26D3-45DA-A73E-33180D1C09BC}" srcOrd="0" destOrd="0" presId="urn:microsoft.com/office/officeart/2005/8/layout/hierarchy4"/>
    <dgm:cxn modelId="{AEC6FEF4-1A58-4B22-A34D-EB005273EE2D}" type="presParOf" srcId="{A693FE51-26D3-45DA-A73E-33180D1C09BC}" destId="{B6EFA0FB-79A1-4F02-B31A-E28C7AEB8477}" srcOrd="0" destOrd="0" presId="urn:microsoft.com/office/officeart/2005/8/layout/hierarchy4"/>
    <dgm:cxn modelId="{F67E7721-B051-4C66-AA72-733B6B3B856F}" type="presParOf" srcId="{A693FE51-26D3-45DA-A73E-33180D1C09BC}" destId="{727559CD-0D0D-4926-86A8-969E270CF3A3}" srcOrd="1" destOrd="0" presId="urn:microsoft.com/office/officeart/2005/8/layout/hierarchy4"/>
    <dgm:cxn modelId="{0307EEBD-1B52-4925-8A62-BFC3C3300482}" type="presParOf" srcId="{A693FE51-26D3-45DA-A73E-33180D1C09BC}" destId="{BE58A53D-C9FD-4562-A4B6-20E410DBC88E}" srcOrd="2" destOrd="0" presId="urn:microsoft.com/office/officeart/2005/8/layout/hierarchy4"/>
    <dgm:cxn modelId="{703FBDE1-70A5-4947-961F-89C8C77C09C0}" type="presParOf" srcId="{BE58A53D-C9FD-4562-A4B6-20E410DBC88E}" destId="{F36B6986-9390-4157-97C7-7C61E6BB10F2}" srcOrd="0" destOrd="0" presId="urn:microsoft.com/office/officeart/2005/8/layout/hierarchy4"/>
    <dgm:cxn modelId="{329D98F8-7083-40AE-B142-8BB2EC9593B3}" type="presParOf" srcId="{F36B6986-9390-4157-97C7-7C61E6BB10F2}" destId="{84ED91E6-31D9-4C04-B3A4-01F4B84D4B42}" srcOrd="0" destOrd="0" presId="urn:microsoft.com/office/officeart/2005/8/layout/hierarchy4"/>
    <dgm:cxn modelId="{69E45787-3EF5-4D73-BCB9-3A0208F1D91E}" type="presParOf" srcId="{F36B6986-9390-4157-97C7-7C61E6BB10F2}" destId="{340EC6EC-0420-469F-B9C8-EDAC0AF95BD1}" srcOrd="1" destOrd="0" presId="urn:microsoft.com/office/officeart/2005/8/layout/hierarchy4"/>
    <dgm:cxn modelId="{941B69DF-F415-4F56-80E2-6F715451E741}" type="presParOf" srcId="{94C24118-F197-4472-9487-7F1A6115CC0B}" destId="{BC6AE922-B855-4BC8-83C9-FAE2BFE8C9F1}" srcOrd="1" destOrd="0" presId="urn:microsoft.com/office/officeart/2005/8/layout/hierarchy4"/>
    <dgm:cxn modelId="{7D430F35-5D4E-4EE2-AD13-676334108A70}" type="presParOf" srcId="{94C24118-F197-4472-9487-7F1A6115CC0B}" destId="{AEACF8C1-E242-43BD-BBC0-DCAB6BB881FF}" srcOrd="2" destOrd="0" presId="urn:microsoft.com/office/officeart/2005/8/layout/hierarchy4"/>
    <dgm:cxn modelId="{7EEEC8D9-0D3A-4607-BE2D-F73B6BA7C206}" type="presParOf" srcId="{AEACF8C1-E242-43BD-BBC0-DCAB6BB881FF}" destId="{B7677C1A-0230-41D8-BEB2-9B0F678C658C}" srcOrd="0" destOrd="0" presId="urn:microsoft.com/office/officeart/2005/8/layout/hierarchy4"/>
    <dgm:cxn modelId="{74017B21-5018-4620-9367-62379ACA1030}" type="presParOf" srcId="{AEACF8C1-E242-43BD-BBC0-DCAB6BB881FF}" destId="{CDBB0FF0-D8D2-45D2-9C39-B4C1E1289005}" srcOrd="1" destOrd="0" presId="urn:microsoft.com/office/officeart/2005/8/layout/hierarchy4"/>
    <dgm:cxn modelId="{F1272FDC-5CDC-4BDC-B31C-300189F0CB84}" type="presParOf" srcId="{AEACF8C1-E242-43BD-BBC0-DCAB6BB881FF}" destId="{07FD8EDB-A824-46F5-8363-0C74D08595C7}" srcOrd="2" destOrd="0" presId="urn:microsoft.com/office/officeart/2005/8/layout/hierarchy4"/>
    <dgm:cxn modelId="{F8293C68-18AA-41F2-B169-AFB7A80A5130}" type="presParOf" srcId="{07FD8EDB-A824-46F5-8363-0C74D08595C7}" destId="{9504B0E9-0F6B-4F97-B37A-480FED893D83}" srcOrd="0" destOrd="0" presId="urn:microsoft.com/office/officeart/2005/8/layout/hierarchy4"/>
    <dgm:cxn modelId="{C8063E69-3856-450F-884B-C1A16AD7A62E}" type="presParOf" srcId="{9504B0E9-0F6B-4F97-B37A-480FED893D83}" destId="{D8965518-B933-4806-ACCE-0C45006F982C}" srcOrd="0" destOrd="0" presId="urn:microsoft.com/office/officeart/2005/8/layout/hierarchy4"/>
    <dgm:cxn modelId="{4742019B-0022-485C-A57F-EFA60538E174}" type="presParOf" srcId="{9504B0E9-0F6B-4F97-B37A-480FED893D83}" destId="{BF27A7E8-815A-4DF6-90E4-F01C839059B3}" srcOrd="1" destOrd="0" presId="urn:microsoft.com/office/officeart/2005/8/layout/hierarchy4"/>
    <dgm:cxn modelId="{502A4019-0D6B-478B-89FE-552B75456431}" type="presParOf" srcId="{94C24118-F197-4472-9487-7F1A6115CC0B}" destId="{4E24246C-A565-4455-B2DC-C5177533D53C}" srcOrd="3" destOrd="0" presId="urn:microsoft.com/office/officeart/2005/8/layout/hierarchy4"/>
    <dgm:cxn modelId="{0FEAC298-9760-48D8-9536-4ECA1178B884}" type="presParOf" srcId="{94C24118-F197-4472-9487-7F1A6115CC0B}" destId="{CA19F8E3-1B66-4BB3-B795-AE57F286B9BA}" srcOrd="4" destOrd="0" presId="urn:microsoft.com/office/officeart/2005/8/layout/hierarchy4"/>
    <dgm:cxn modelId="{F628E21B-DAEB-4291-951E-21E1711BCC09}" type="presParOf" srcId="{CA19F8E3-1B66-4BB3-B795-AE57F286B9BA}" destId="{3FDC9C88-E602-4797-9452-6FCED066F055}" srcOrd="0" destOrd="0" presId="urn:microsoft.com/office/officeart/2005/8/layout/hierarchy4"/>
    <dgm:cxn modelId="{228D1B2A-9D27-4C45-8D4E-9B1D84FB4390}" type="presParOf" srcId="{CA19F8E3-1B66-4BB3-B795-AE57F286B9BA}" destId="{9EE03932-3418-4475-864C-1A5B4B720AFA}" srcOrd="1" destOrd="0" presId="urn:microsoft.com/office/officeart/2005/8/layout/hierarchy4"/>
    <dgm:cxn modelId="{60E85946-B7B7-4EE7-A334-5ABA3080EB08}" type="presParOf" srcId="{CA19F8E3-1B66-4BB3-B795-AE57F286B9BA}" destId="{C69BD7DD-3C77-40DD-BB3E-8A0D6BF17B84}" srcOrd="2" destOrd="0" presId="urn:microsoft.com/office/officeart/2005/8/layout/hierarchy4"/>
    <dgm:cxn modelId="{45D479C1-AB8B-4711-AFAA-B28DCE255766}" type="presParOf" srcId="{C69BD7DD-3C77-40DD-BB3E-8A0D6BF17B84}" destId="{41135A14-B186-4ACC-813E-DD73B19129D9}" srcOrd="0" destOrd="0" presId="urn:microsoft.com/office/officeart/2005/8/layout/hierarchy4"/>
    <dgm:cxn modelId="{183B3FF4-EE4E-4D4C-A05D-7A18D2CF75EC}" type="presParOf" srcId="{41135A14-B186-4ACC-813E-DD73B19129D9}" destId="{FA1C6F80-EB1B-4631-976B-F99C4760DE44}" srcOrd="0" destOrd="0" presId="urn:microsoft.com/office/officeart/2005/8/layout/hierarchy4"/>
    <dgm:cxn modelId="{9A70F472-8701-4CB6-9169-6013E024A972}" type="presParOf" srcId="{41135A14-B186-4ACC-813E-DD73B19129D9}" destId="{95876C72-8B14-47B0-9D39-95DF1D496B22}" srcOrd="1" destOrd="0" presId="urn:microsoft.com/office/officeart/2005/8/layout/hierarchy4"/>
    <dgm:cxn modelId="{D5EDF30E-BC40-43A2-BDBB-D42EFEF65184}" type="presParOf" srcId="{94C24118-F197-4472-9487-7F1A6115CC0B}" destId="{A7677CB1-12EC-4BAF-B117-3433094C396C}" srcOrd="5" destOrd="0" presId="urn:microsoft.com/office/officeart/2005/8/layout/hierarchy4"/>
    <dgm:cxn modelId="{82CE56E1-D583-4903-9DFD-87BCE0F311AF}" type="presParOf" srcId="{94C24118-F197-4472-9487-7F1A6115CC0B}" destId="{B24F96FB-84D1-44F1-903A-AA7FD46C8239}" srcOrd="6" destOrd="0" presId="urn:microsoft.com/office/officeart/2005/8/layout/hierarchy4"/>
    <dgm:cxn modelId="{F9F01657-4CB1-4D30-9166-27D89AF4B1C4}" type="presParOf" srcId="{B24F96FB-84D1-44F1-903A-AA7FD46C8239}" destId="{E780F712-C072-4F52-843E-68AF9980E51A}" srcOrd="0" destOrd="0" presId="urn:microsoft.com/office/officeart/2005/8/layout/hierarchy4"/>
    <dgm:cxn modelId="{ACCD14A0-D7F7-4A91-B775-6375B556F02D}" type="presParOf" srcId="{B24F96FB-84D1-44F1-903A-AA7FD46C8239}" destId="{9587E68E-8C13-491F-8239-06004C6B49ED}" srcOrd="1" destOrd="0" presId="urn:microsoft.com/office/officeart/2005/8/layout/hierarchy4"/>
    <dgm:cxn modelId="{8CC67EF9-C789-4287-A1E2-B1102FA5F17A}" type="presParOf" srcId="{B24F96FB-84D1-44F1-903A-AA7FD46C8239}" destId="{126FDC29-4787-413D-8674-609F51C1766D}" srcOrd="2" destOrd="0" presId="urn:microsoft.com/office/officeart/2005/8/layout/hierarchy4"/>
    <dgm:cxn modelId="{22DD811F-D3CD-465E-8A5F-BAEE38E76B39}" type="presParOf" srcId="{126FDC29-4787-413D-8674-609F51C1766D}" destId="{FB23641F-0090-410F-959E-CCEE6A7F299C}" srcOrd="0" destOrd="0" presId="urn:microsoft.com/office/officeart/2005/8/layout/hierarchy4"/>
    <dgm:cxn modelId="{24430618-1D05-4F76-B49C-7582C2692780}" type="presParOf" srcId="{FB23641F-0090-410F-959E-CCEE6A7F299C}" destId="{ADCD2BD7-D68D-4E37-9750-1BDF14B0B49D}" srcOrd="0" destOrd="0" presId="urn:microsoft.com/office/officeart/2005/8/layout/hierarchy4"/>
    <dgm:cxn modelId="{AEC36FA1-4DF2-46EE-9A46-D1980E533333}" type="presParOf" srcId="{FB23641F-0090-410F-959E-CCEE6A7F299C}" destId="{84A230BD-BA72-4E7C-B663-99DF3B4C6BFC}" srcOrd="1" destOrd="0" presId="urn:microsoft.com/office/officeart/2005/8/layout/hierarchy4"/>
    <dgm:cxn modelId="{9C2C0575-D052-4161-A6D6-17BAAD8154EA}" type="presParOf" srcId="{126FDC29-4787-413D-8674-609F51C1766D}" destId="{AAA16D41-899E-4ABE-A2DE-94A24272E3D4}" srcOrd="1" destOrd="0" presId="urn:microsoft.com/office/officeart/2005/8/layout/hierarchy4"/>
    <dgm:cxn modelId="{608C7702-CDD6-46A3-B533-69843A3621D4}" type="presParOf" srcId="{126FDC29-4787-413D-8674-609F51C1766D}" destId="{56B72582-3257-494A-B153-32FE775502E0}" srcOrd="2" destOrd="0" presId="urn:microsoft.com/office/officeart/2005/8/layout/hierarchy4"/>
    <dgm:cxn modelId="{F8467F57-7D68-4938-895C-62CB44B65097}" type="presParOf" srcId="{56B72582-3257-494A-B153-32FE775502E0}" destId="{1A2C5880-BE6A-4904-A139-16AD1757F803}" srcOrd="0" destOrd="0" presId="urn:microsoft.com/office/officeart/2005/8/layout/hierarchy4"/>
    <dgm:cxn modelId="{CB2BED83-F9DD-40FC-B931-576395220E7B}" type="presParOf" srcId="{56B72582-3257-494A-B153-32FE775502E0}" destId="{8D174D3C-AD1A-4B28-A761-C22EE0A6C23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D300CC-DB50-487B-9099-1518A5B3D816}" type="doc">
      <dgm:prSet loTypeId="urn:microsoft.com/office/officeart/2008/layout/SquareAccent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2A72589A-1C8E-402A-8FEE-3307B0764DC8}">
      <dgm:prSet phldrT="[Texto]" custT="1"/>
      <dgm:spPr/>
      <dgm:t>
        <a:bodyPr/>
        <a:lstStyle/>
        <a:p>
          <a:pPr algn="ctr"/>
          <a:r>
            <a:rPr lang="es-ES" sz="4000" dirty="0">
              <a:latin typeface="Gill Sans MT" panose="020B0502020104020203" pitchFamily="34" charset="0"/>
            </a:rPr>
            <a:t>OBSTÁCULOS ENFRENTADOS</a:t>
          </a:r>
        </a:p>
      </dgm:t>
    </dgm:pt>
    <dgm:pt modelId="{5F8869F9-5765-47E9-8305-142599BB28A0}" type="parTrans" cxnId="{70FD1A37-E05A-44BE-912D-41E2BE918D18}">
      <dgm:prSet/>
      <dgm:spPr/>
      <dgm:t>
        <a:bodyPr/>
        <a:lstStyle/>
        <a:p>
          <a:endParaRPr lang="es-ES"/>
        </a:p>
      </dgm:t>
    </dgm:pt>
    <dgm:pt modelId="{AA3005FA-C057-4864-A57C-7B5B5C3FFF2F}" type="sibTrans" cxnId="{70FD1A37-E05A-44BE-912D-41E2BE918D18}">
      <dgm:prSet/>
      <dgm:spPr/>
      <dgm:t>
        <a:bodyPr/>
        <a:lstStyle/>
        <a:p>
          <a:endParaRPr lang="es-ES"/>
        </a:p>
      </dgm:t>
    </dgm:pt>
    <dgm:pt modelId="{BB664879-00EA-430C-8075-7CDD0BE4C074}">
      <dgm:prSet phldrT="[Texto]" custT="1"/>
      <dgm:spPr/>
      <dgm:t>
        <a:bodyPr/>
        <a:lstStyle/>
        <a:p>
          <a:r>
            <a:rPr lang="es-SV" sz="2000" dirty="0">
              <a:latin typeface="Gill Sans MT" panose="020B0502020104020203" pitchFamily="34" charset="0"/>
            </a:rPr>
            <a:t>Desabastecimiento de insumos de bioseguridad por escasez en el mercado nacional</a:t>
          </a:r>
          <a:endParaRPr lang="es-ES" sz="2000" dirty="0">
            <a:latin typeface="Gill Sans MT" panose="020B0502020104020203" pitchFamily="34" charset="0"/>
          </a:endParaRPr>
        </a:p>
      </dgm:t>
    </dgm:pt>
    <dgm:pt modelId="{F8B46CA4-C493-4852-953E-D9127B180DE5}" type="parTrans" cxnId="{4930A677-4B3F-41F7-BFF0-5272AA1FA226}">
      <dgm:prSet/>
      <dgm:spPr/>
      <dgm:t>
        <a:bodyPr/>
        <a:lstStyle/>
        <a:p>
          <a:endParaRPr lang="es-ES"/>
        </a:p>
      </dgm:t>
    </dgm:pt>
    <dgm:pt modelId="{DF832EE8-E2F5-44EB-B8A8-1957408DCE25}" type="sibTrans" cxnId="{4930A677-4B3F-41F7-BFF0-5272AA1FA226}">
      <dgm:prSet/>
      <dgm:spPr/>
      <dgm:t>
        <a:bodyPr/>
        <a:lstStyle/>
        <a:p>
          <a:endParaRPr lang="es-ES"/>
        </a:p>
      </dgm:t>
    </dgm:pt>
    <dgm:pt modelId="{CA38B41A-054C-4AA3-B2A8-263512010354}">
      <dgm:prSet phldrT="[Texto]" custT="1"/>
      <dgm:spPr/>
      <dgm:t>
        <a:bodyPr/>
        <a:lstStyle/>
        <a:p>
          <a:pPr algn="ctr"/>
          <a:r>
            <a:rPr lang="es-ES" sz="3600" dirty="0">
              <a:latin typeface="Gill Sans MT" panose="020B0502020104020203" pitchFamily="34" charset="0"/>
            </a:rPr>
            <a:t>ACCIONES PARA SOLVENTARLOS</a:t>
          </a:r>
          <a:endParaRPr lang="es-ES" sz="4800" dirty="0">
            <a:latin typeface="Gill Sans MT" panose="020B0502020104020203" pitchFamily="34" charset="0"/>
          </a:endParaRPr>
        </a:p>
      </dgm:t>
    </dgm:pt>
    <dgm:pt modelId="{02BBA633-F5BC-4DD1-A240-C1128BA3F259}" type="parTrans" cxnId="{B8D09024-DB40-4641-A3C7-24363E6F75D7}">
      <dgm:prSet/>
      <dgm:spPr/>
      <dgm:t>
        <a:bodyPr/>
        <a:lstStyle/>
        <a:p>
          <a:endParaRPr lang="es-ES"/>
        </a:p>
      </dgm:t>
    </dgm:pt>
    <dgm:pt modelId="{D85E4D7E-3056-4286-A57A-26DEA2227DAE}" type="sibTrans" cxnId="{B8D09024-DB40-4641-A3C7-24363E6F75D7}">
      <dgm:prSet/>
      <dgm:spPr/>
      <dgm:t>
        <a:bodyPr/>
        <a:lstStyle/>
        <a:p>
          <a:endParaRPr lang="es-ES"/>
        </a:p>
      </dgm:t>
    </dgm:pt>
    <dgm:pt modelId="{76387BC7-80B6-4C95-B6DF-B83FAD08A884}">
      <dgm:prSet phldrT="[Texto]" custT="1"/>
      <dgm:spPr/>
      <dgm:t>
        <a:bodyPr/>
        <a:lstStyle/>
        <a:p>
          <a:r>
            <a:rPr lang="es-SV" sz="1800" dirty="0">
              <a:latin typeface="Gill Sans MT" panose="020B0502020104020203" pitchFamily="34" charset="0"/>
            </a:rPr>
            <a:t>Realizar compras directas en efectivo teniendo que movilizar personal en busca de insumos a las empresas</a:t>
          </a:r>
          <a:endParaRPr lang="es-ES" sz="1800" dirty="0">
            <a:latin typeface="Gill Sans MT" panose="020B0502020104020203" pitchFamily="34" charset="0"/>
          </a:endParaRPr>
        </a:p>
      </dgm:t>
    </dgm:pt>
    <dgm:pt modelId="{DB43E9ED-348C-4143-B3B4-8B6F27F22403}" type="parTrans" cxnId="{3DED0C90-00A1-499B-9307-461A769A62DB}">
      <dgm:prSet/>
      <dgm:spPr/>
      <dgm:t>
        <a:bodyPr/>
        <a:lstStyle/>
        <a:p>
          <a:endParaRPr lang="es-ES"/>
        </a:p>
      </dgm:t>
    </dgm:pt>
    <dgm:pt modelId="{9A3867DE-E9F8-4425-BAA7-2ED2C271FB42}" type="sibTrans" cxnId="{3DED0C90-00A1-499B-9307-461A769A62DB}">
      <dgm:prSet/>
      <dgm:spPr/>
      <dgm:t>
        <a:bodyPr/>
        <a:lstStyle/>
        <a:p>
          <a:endParaRPr lang="es-ES"/>
        </a:p>
      </dgm:t>
    </dgm:pt>
    <dgm:pt modelId="{C07B3DE1-6995-4C2A-9E8B-A7E3377DDDC2}">
      <dgm:prSet custT="1"/>
      <dgm:spPr/>
      <dgm:t>
        <a:bodyPr/>
        <a:lstStyle/>
        <a:p>
          <a:r>
            <a:rPr lang="es-SV" sz="2000" dirty="0">
              <a:latin typeface="Gill Sans MT" panose="020B0502020104020203" pitchFamily="34" charset="0"/>
            </a:rPr>
            <a:t>Disminución en la recaudación de tasas e impuestos municipales</a:t>
          </a:r>
        </a:p>
      </dgm:t>
    </dgm:pt>
    <dgm:pt modelId="{85908A18-9F42-4138-BE22-F7730BD96BAB}" type="parTrans" cxnId="{198FE8AD-70B5-4B99-AE80-46F1E523A25B}">
      <dgm:prSet/>
      <dgm:spPr/>
      <dgm:t>
        <a:bodyPr/>
        <a:lstStyle/>
        <a:p>
          <a:endParaRPr lang="es-ES"/>
        </a:p>
      </dgm:t>
    </dgm:pt>
    <dgm:pt modelId="{0BA16D87-08EE-4009-B8EC-168CF3A19106}" type="sibTrans" cxnId="{198FE8AD-70B5-4B99-AE80-46F1E523A25B}">
      <dgm:prSet/>
      <dgm:spPr/>
      <dgm:t>
        <a:bodyPr/>
        <a:lstStyle/>
        <a:p>
          <a:endParaRPr lang="es-ES"/>
        </a:p>
      </dgm:t>
    </dgm:pt>
    <dgm:pt modelId="{CD203ADB-92D1-42FC-83C3-D9E6D9D860F3}">
      <dgm:prSet custT="1"/>
      <dgm:spPr/>
      <dgm:t>
        <a:bodyPr/>
        <a:lstStyle/>
        <a:p>
          <a:r>
            <a:rPr lang="es-SV" sz="2000" dirty="0">
              <a:latin typeface="Gill Sans MT" panose="020B0502020104020203" pitchFamily="34" charset="0"/>
            </a:rPr>
            <a:t>Alza de precios generada por la alta demanda en el mercado de los insumos de bioseguridad</a:t>
          </a:r>
        </a:p>
      </dgm:t>
    </dgm:pt>
    <dgm:pt modelId="{15EF99F5-96B2-4463-9D8E-56A5ED89462B}" type="parTrans" cxnId="{C95D7354-6AFA-4339-9D9F-CD7287C7D212}">
      <dgm:prSet/>
      <dgm:spPr/>
      <dgm:t>
        <a:bodyPr/>
        <a:lstStyle/>
        <a:p>
          <a:endParaRPr lang="es-ES"/>
        </a:p>
      </dgm:t>
    </dgm:pt>
    <dgm:pt modelId="{57D770A5-8A03-4DFC-9C9A-0728C2600083}" type="sibTrans" cxnId="{C95D7354-6AFA-4339-9D9F-CD7287C7D212}">
      <dgm:prSet/>
      <dgm:spPr/>
      <dgm:t>
        <a:bodyPr/>
        <a:lstStyle/>
        <a:p>
          <a:endParaRPr lang="es-ES"/>
        </a:p>
      </dgm:t>
    </dgm:pt>
    <dgm:pt modelId="{E1CE64CF-EC3E-4093-8217-189F106451A8}">
      <dgm:prSet custT="1"/>
      <dgm:spPr/>
      <dgm:t>
        <a:bodyPr/>
        <a:lstStyle/>
        <a:p>
          <a:r>
            <a:rPr lang="es-SV" sz="2000" dirty="0">
              <a:latin typeface="Gill Sans MT" panose="020B0502020104020203" pitchFamily="34" charset="0"/>
            </a:rPr>
            <a:t>Falta de recurso humano en la institución por padecimientos crónicos</a:t>
          </a:r>
        </a:p>
      </dgm:t>
    </dgm:pt>
    <dgm:pt modelId="{D450DF47-9409-4FDC-A772-A71DC45F7AB4}" type="parTrans" cxnId="{6151455C-9682-4E33-8B3E-F1C129D0597C}">
      <dgm:prSet/>
      <dgm:spPr/>
      <dgm:t>
        <a:bodyPr/>
        <a:lstStyle/>
        <a:p>
          <a:endParaRPr lang="es-ES"/>
        </a:p>
      </dgm:t>
    </dgm:pt>
    <dgm:pt modelId="{F29A45CD-0934-4CD3-BA55-B2BDC29A2FAC}" type="sibTrans" cxnId="{6151455C-9682-4E33-8B3E-F1C129D0597C}">
      <dgm:prSet/>
      <dgm:spPr/>
      <dgm:t>
        <a:bodyPr/>
        <a:lstStyle/>
        <a:p>
          <a:endParaRPr lang="es-ES"/>
        </a:p>
      </dgm:t>
    </dgm:pt>
    <dgm:pt modelId="{6833CF8F-3A41-4F3F-8B61-D118D9CE9996}">
      <dgm:prSet custT="1"/>
      <dgm:spPr/>
      <dgm:t>
        <a:bodyPr/>
        <a:lstStyle/>
        <a:p>
          <a:r>
            <a:rPr lang="es-SV" sz="2000" dirty="0">
              <a:latin typeface="Gill Sans MT" panose="020B0502020104020203" pitchFamily="34" charset="0"/>
            </a:rPr>
            <a:t>Falta de transporte público para movilización de empleados</a:t>
          </a:r>
        </a:p>
      </dgm:t>
    </dgm:pt>
    <dgm:pt modelId="{01249DE2-C7EC-466C-9010-7E50D880391D}" type="parTrans" cxnId="{48C01E57-60AE-4C0C-8879-E46342180B93}">
      <dgm:prSet/>
      <dgm:spPr/>
      <dgm:t>
        <a:bodyPr/>
        <a:lstStyle/>
        <a:p>
          <a:endParaRPr lang="es-ES"/>
        </a:p>
      </dgm:t>
    </dgm:pt>
    <dgm:pt modelId="{629EC935-A49A-491B-95B5-87A074AEB617}" type="sibTrans" cxnId="{48C01E57-60AE-4C0C-8879-E46342180B93}">
      <dgm:prSet/>
      <dgm:spPr/>
      <dgm:t>
        <a:bodyPr/>
        <a:lstStyle/>
        <a:p>
          <a:endParaRPr lang="es-ES"/>
        </a:p>
      </dgm:t>
    </dgm:pt>
    <dgm:pt modelId="{62F9A9D1-54F1-42A4-B653-7806E13C4070}">
      <dgm:prSet custT="1"/>
      <dgm:spPr/>
      <dgm:t>
        <a:bodyPr/>
        <a:lstStyle/>
        <a:p>
          <a:r>
            <a:rPr lang="es-SV" sz="2000" dirty="0">
              <a:latin typeface="Gill Sans MT" panose="020B0502020104020203" pitchFamily="34" charset="0"/>
            </a:rPr>
            <a:t>Falta de transferencia bancaria de recursos FODES de parte del Gobierno Central</a:t>
          </a:r>
        </a:p>
      </dgm:t>
    </dgm:pt>
    <dgm:pt modelId="{F546F674-333C-4750-AE86-B0EA32B034C3}" type="parTrans" cxnId="{EC8227F7-D945-40D2-BB68-0C42E4EFCDA5}">
      <dgm:prSet/>
      <dgm:spPr/>
      <dgm:t>
        <a:bodyPr/>
        <a:lstStyle/>
        <a:p>
          <a:endParaRPr lang="es-ES"/>
        </a:p>
      </dgm:t>
    </dgm:pt>
    <dgm:pt modelId="{4B64DF79-2EBC-4072-A7D6-1AB72C1D1FED}" type="sibTrans" cxnId="{EC8227F7-D945-40D2-BB68-0C42E4EFCDA5}">
      <dgm:prSet/>
      <dgm:spPr/>
      <dgm:t>
        <a:bodyPr/>
        <a:lstStyle/>
        <a:p>
          <a:endParaRPr lang="es-ES"/>
        </a:p>
      </dgm:t>
    </dgm:pt>
    <dgm:pt modelId="{98E23A06-13BD-4360-B6D1-A13151710561}">
      <dgm:prSet custT="1"/>
      <dgm:spPr/>
      <dgm:t>
        <a:bodyPr/>
        <a:lstStyle/>
        <a:p>
          <a:r>
            <a:rPr lang="es-SV" sz="2000" dirty="0">
              <a:latin typeface="Gill Sans MT" panose="020B0502020104020203" pitchFamily="34" charset="0"/>
            </a:rPr>
            <a:t>Limitación para el desarrollo y cumplimiento de las funciones de la Municipalidad</a:t>
          </a:r>
        </a:p>
      </dgm:t>
    </dgm:pt>
    <dgm:pt modelId="{E5E4DB7E-CB47-48D8-92B8-C60D5EA6C2CF}" type="parTrans" cxnId="{F755FCA9-8D4E-4821-B116-09A01A914542}">
      <dgm:prSet/>
      <dgm:spPr/>
      <dgm:t>
        <a:bodyPr/>
        <a:lstStyle/>
        <a:p>
          <a:endParaRPr lang="es-ES"/>
        </a:p>
      </dgm:t>
    </dgm:pt>
    <dgm:pt modelId="{E0B38B20-7F37-4F2D-8E4C-A1FF83C116D0}" type="sibTrans" cxnId="{F755FCA9-8D4E-4821-B116-09A01A914542}">
      <dgm:prSet/>
      <dgm:spPr/>
      <dgm:t>
        <a:bodyPr/>
        <a:lstStyle/>
        <a:p>
          <a:endParaRPr lang="es-ES"/>
        </a:p>
      </dgm:t>
    </dgm:pt>
    <dgm:pt modelId="{35ABACA4-93DA-4EEE-B2E5-83DAD8504316}">
      <dgm:prSet custT="1"/>
      <dgm:spPr/>
      <dgm:t>
        <a:bodyPr/>
        <a:lstStyle/>
        <a:p>
          <a:r>
            <a:rPr lang="es-SV" sz="1800" dirty="0">
              <a:latin typeface="Gill Sans MT" panose="020B0502020104020203" pitchFamily="34" charset="0"/>
            </a:rPr>
            <a:t>Dispensa de Multas e Intereses en el área de Recuperación de Cobros de la Municipalidad</a:t>
          </a:r>
        </a:p>
      </dgm:t>
    </dgm:pt>
    <dgm:pt modelId="{03601C9F-7C60-4B9B-93A7-C9726C952787}" type="parTrans" cxnId="{F32DAE31-DF37-4C9C-BDF0-D0616B80C6C4}">
      <dgm:prSet/>
      <dgm:spPr/>
      <dgm:t>
        <a:bodyPr/>
        <a:lstStyle/>
        <a:p>
          <a:endParaRPr lang="es-ES"/>
        </a:p>
      </dgm:t>
    </dgm:pt>
    <dgm:pt modelId="{D2F4D429-71DD-40AB-B1BF-3DC64A966965}" type="sibTrans" cxnId="{F32DAE31-DF37-4C9C-BDF0-D0616B80C6C4}">
      <dgm:prSet/>
      <dgm:spPr/>
      <dgm:t>
        <a:bodyPr/>
        <a:lstStyle/>
        <a:p>
          <a:endParaRPr lang="es-ES"/>
        </a:p>
      </dgm:t>
    </dgm:pt>
    <dgm:pt modelId="{6A90DC01-EA24-442C-A3D9-ACCA813581BF}">
      <dgm:prSet custT="1"/>
      <dgm:spPr/>
      <dgm:t>
        <a:bodyPr/>
        <a:lstStyle/>
        <a:p>
          <a:r>
            <a:rPr lang="es-SV" sz="1800" dirty="0">
              <a:latin typeface="Gill Sans MT" panose="020B0502020104020203" pitchFamily="34" charset="0"/>
            </a:rPr>
            <a:t>El Concejo Municipal aprobó vía Acuerdo Municipal se efectuarán compras en efectivo para obtener mejores precios en el mercado</a:t>
          </a:r>
        </a:p>
      </dgm:t>
    </dgm:pt>
    <dgm:pt modelId="{599A15CD-C769-4C18-A3E8-A0C118232AFB}" type="parTrans" cxnId="{4D85612D-8E3D-4908-9A28-7D2CBFC49F4A}">
      <dgm:prSet/>
      <dgm:spPr/>
      <dgm:t>
        <a:bodyPr/>
        <a:lstStyle/>
        <a:p>
          <a:endParaRPr lang="es-ES"/>
        </a:p>
      </dgm:t>
    </dgm:pt>
    <dgm:pt modelId="{7C918FCD-384B-4908-8250-F78C02E673A9}" type="sibTrans" cxnId="{4D85612D-8E3D-4908-9A28-7D2CBFC49F4A}">
      <dgm:prSet/>
      <dgm:spPr/>
      <dgm:t>
        <a:bodyPr/>
        <a:lstStyle/>
        <a:p>
          <a:endParaRPr lang="es-ES"/>
        </a:p>
      </dgm:t>
    </dgm:pt>
    <dgm:pt modelId="{DF33F68A-567E-4767-B80D-6BB8C15E59D7}">
      <dgm:prSet custT="1"/>
      <dgm:spPr/>
      <dgm:t>
        <a:bodyPr/>
        <a:lstStyle/>
        <a:p>
          <a:r>
            <a:rPr lang="es-SV" sz="1800" dirty="0">
              <a:latin typeface="Gill Sans MT" panose="020B0502020104020203" pitchFamily="34" charset="0"/>
            </a:rPr>
            <a:t>Se reasignaron funciones con personal apto en áreas donde se necesitaban, se implementaron turnos de trabajo en las unidades, se dio atención vía telefónica para atender a la población</a:t>
          </a:r>
        </a:p>
      </dgm:t>
    </dgm:pt>
    <dgm:pt modelId="{10F9A8D9-3706-4D78-8B49-F2B35B179CBA}" type="parTrans" cxnId="{8F27F326-0C4E-4E12-B919-B29E1ABA41E7}">
      <dgm:prSet/>
      <dgm:spPr/>
      <dgm:t>
        <a:bodyPr/>
        <a:lstStyle/>
        <a:p>
          <a:endParaRPr lang="es-ES"/>
        </a:p>
      </dgm:t>
    </dgm:pt>
    <dgm:pt modelId="{FC74661F-0BDD-42C6-9E31-53632444EFA9}" type="sibTrans" cxnId="{8F27F326-0C4E-4E12-B919-B29E1ABA41E7}">
      <dgm:prSet/>
      <dgm:spPr/>
      <dgm:t>
        <a:bodyPr/>
        <a:lstStyle/>
        <a:p>
          <a:endParaRPr lang="es-ES"/>
        </a:p>
      </dgm:t>
    </dgm:pt>
    <dgm:pt modelId="{77D182B1-7BA4-42DB-A6FF-09C434EF51D6}">
      <dgm:prSet custT="1"/>
      <dgm:spPr/>
      <dgm:t>
        <a:bodyPr/>
        <a:lstStyle/>
        <a:p>
          <a:r>
            <a:rPr lang="es-SV" sz="1800" dirty="0">
              <a:latin typeface="Gill Sans MT" panose="020B0502020104020203" pitchFamily="34" charset="0"/>
            </a:rPr>
            <a:t>Se </a:t>
          </a:r>
          <a:r>
            <a:rPr lang="es-SV" sz="1800" dirty="0" err="1">
              <a:latin typeface="Gill Sans MT" panose="020B0502020104020203" pitchFamily="34" charset="0"/>
            </a:rPr>
            <a:t>contraTó</a:t>
          </a:r>
          <a:r>
            <a:rPr lang="es-SV" sz="1800" dirty="0">
              <a:latin typeface="Gill Sans MT" panose="020B0502020104020203" pitchFamily="34" charset="0"/>
            </a:rPr>
            <a:t> transporte privado por parte de la institución para el personal que laboro en la pandemia</a:t>
          </a:r>
        </a:p>
      </dgm:t>
    </dgm:pt>
    <dgm:pt modelId="{B0580364-DB5C-415A-AB99-E389FF685A6D}" type="parTrans" cxnId="{1B9A86C9-C5AC-4028-8DAD-C23720218240}">
      <dgm:prSet/>
      <dgm:spPr/>
      <dgm:t>
        <a:bodyPr/>
        <a:lstStyle/>
        <a:p>
          <a:endParaRPr lang="es-ES"/>
        </a:p>
      </dgm:t>
    </dgm:pt>
    <dgm:pt modelId="{86E6F4D8-BC6E-4D36-BDF0-3601DB226798}" type="sibTrans" cxnId="{1B9A86C9-C5AC-4028-8DAD-C23720218240}">
      <dgm:prSet/>
      <dgm:spPr/>
      <dgm:t>
        <a:bodyPr/>
        <a:lstStyle/>
        <a:p>
          <a:endParaRPr lang="es-ES"/>
        </a:p>
      </dgm:t>
    </dgm:pt>
    <dgm:pt modelId="{12CC2F05-91A4-40AB-80D2-EDEC658C467B}">
      <dgm:prSet custT="1"/>
      <dgm:spPr/>
      <dgm:t>
        <a:bodyPr/>
        <a:lstStyle/>
        <a:p>
          <a:r>
            <a:rPr lang="es-SV" sz="1800" dirty="0">
              <a:latin typeface="Gill Sans MT" panose="020B0502020104020203" pitchFamily="34" charset="0"/>
            </a:rPr>
            <a:t>Reprogramación de actividades y reasignación de fondos para enfocarla a la atención de la pandemia</a:t>
          </a:r>
        </a:p>
      </dgm:t>
    </dgm:pt>
    <dgm:pt modelId="{C6F0FBEC-58B0-4656-AA0F-7B3A237EC7BD}" type="parTrans" cxnId="{FB5579C5-488D-43D8-B7B6-532E43F525B0}">
      <dgm:prSet/>
      <dgm:spPr/>
      <dgm:t>
        <a:bodyPr/>
        <a:lstStyle/>
        <a:p>
          <a:endParaRPr lang="es-ES"/>
        </a:p>
      </dgm:t>
    </dgm:pt>
    <dgm:pt modelId="{65258E3F-24A6-46C4-9DB9-4C8093C27672}" type="sibTrans" cxnId="{FB5579C5-488D-43D8-B7B6-532E43F525B0}">
      <dgm:prSet/>
      <dgm:spPr/>
      <dgm:t>
        <a:bodyPr/>
        <a:lstStyle/>
        <a:p>
          <a:endParaRPr lang="es-ES"/>
        </a:p>
      </dgm:t>
    </dgm:pt>
    <dgm:pt modelId="{05FC09F2-978D-41DB-8F3A-0BF37D1EE20A}">
      <dgm:prSet custT="1"/>
      <dgm:spPr/>
      <dgm:t>
        <a:bodyPr/>
        <a:lstStyle/>
        <a:p>
          <a:r>
            <a:rPr lang="es-SV" sz="1800" dirty="0">
              <a:latin typeface="Gill Sans MT" panose="020B0502020104020203" pitchFamily="34" charset="0"/>
            </a:rPr>
            <a:t>Debido al distanciamiento Social como medida sanitaria se programaron horarios rotativos de trabajo del personal apto para laborar</a:t>
          </a:r>
        </a:p>
      </dgm:t>
    </dgm:pt>
    <dgm:pt modelId="{9CDFFD81-B0B5-4FED-9DD8-78B7B518F011}" type="parTrans" cxnId="{81FFBDBF-0C51-4BA8-8026-2893F712517D}">
      <dgm:prSet/>
      <dgm:spPr/>
      <dgm:t>
        <a:bodyPr/>
        <a:lstStyle/>
        <a:p>
          <a:endParaRPr lang="es-ES"/>
        </a:p>
      </dgm:t>
    </dgm:pt>
    <dgm:pt modelId="{92A933DD-54E8-4271-9EB9-ED7D1BB3DC7C}" type="sibTrans" cxnId="{81FFBDBF-0C51-4BA8-8026-2893F712517D}">
      <dgm:prSet/>
      <dgm:spPr/>
      <dgm:t>
        <a:bodyPr/>
        <a:lstStyle/>
        <a:p>
          <a:endParaRPr lang="es-ES"/>
        </a:p>
      </dgm:t>
    </dgm:pt>
    <dgm:pt modelId="{4CB3ABD7-1A27-45B6-81D3-BAA0988F4424}" type="pres">
      <dgm:prSet presAssocID="{35D300CC-DB50-487B-9099-1518A5B3D816}" presName="layout" presStyleCnt="0">
        <dgm:presLayoutVars>
          <dgm:chMax/>
          <dgm:chPref/>
          <dgm:dir/>
          <dgm:resizeHandles/>
        </dgm:presLayoutVars>
      </dgm:prSet>
      <dgm:spPr/>
    </dgm:pt>
    <dgm:pt modelId="{315669B5-9C95-43CF-8D29-77BBBC3A6E56}" type="pres">
      <dgm:prSet presAssocID="{2A72589A-1C8E-402A-8FEE-3307B0764DC8}" presName="root" presStyleCnt="0">
        <dgm:presLayoutVars>
          <dgm:chMax/>
          <dgm:chPref/>
        </dgm:presLayoutVars>
      </dgm:prSet>
      <dgm:spPr/>
    </dgm:pt>
    <dgm:pt modelId="{B1C610B1-683C-4FD9-AB1E-67B4E99E6410}" type="pres">
      <dgm:prSet presAssocID="{2A72589A-1C8E-402A-8FEE-3307B0764DC8}" presName="rootComposite" presStyleCnt="0">
        <dgm:presLayoutVars/>
      </dgm:prSet>
      <dgm:spPr/>
    </dgm:pt>
    <dgm:pt modelId="{4751B1C5-B243-490F-A2E3-4F935C365B00}" type="pres">
      <dgm:prSet presAssocID="{2A72589A-1C8E-402A-8FEE-3307B0764DC8}" presName="ParentAccent" presStyleLbl="alignNode1" presStyleIdx="0" presStyleCnt="2"/>
      <dgm:spPr/>
    </dgm:pt>
    <dgm:pt modelId="{28B7F9FC-23B4-4ADD-BF31-B060B715425A}" type="pres">
      <dgm:prSet presAssocID="{2A72589A-1C8E-402A-8FEE-3307B0764DC8}" presName="ParentSmallAccent" presStyleLbl="fgAcc1" presStyleIdx="0" presStyleCnt="2"/>
      <dgm:spPr/>
    </dgm:pt>
    <dgm:pt modelId="{38F7CDA4-6134-4F23-955D-5FD45B26D4CA}" type="pres">
      <dgm:prSet presAssocID="{2A72589A-1C8E-402A-8FEE-3307B0764DC8}" presName="Parent" presStyleLbl="revTx" presStyleIdx="0" presStyleCnt="16">
        <dgm:presLayoutVars>
          <dgm:chMax/>
          <dgm:chPref val="4"/>
          <dgm:bulletEnabled val="1"/>
        </dgm:presLayoutVars>
      </dgm:prSet>
      <dgm:spPr/>
    </dgm:pt>
    <dgm:pt modelId="{E1D8A915-DEAE-41F9-AE9F-3BFCE0DBCAB6}" type="pres">
      <dgm:prSet presAssocID="{2A72589A-1C8E-402A-8FEE-3307B0764DC8}" presName="childShape" presStyleCnt="0">
        <dgm:presLayoutVars>
          <dgm:chMax val="0"/>
          <dgm:chPref val="0"/>
        </dgm:presLayoutVars>
      </dgm:prSet>
      <dgm:spPr/>
    </dgm:pt>
    <dgm:pt modelId="{ED23C8A4-5588-484A-A3BF-C1BC861E609D}" type="pres">
      <dgm:prSet presAssocID="{BB664879-00EA-430C-8075-7CDD0BE4C074}" presName="childComposite" presStyleCnt="0">
        <dgm:presLayoutVars>
          <dgm:chMax val="0"/>
          <dgm:chPref val="0"/>
        </dgm:presLayoutVars>
      </dgm:prSet>
      <dgm:spPr/>
    </dgm:pt>
    <dgm:pt modelId="{E187DE30-434D-433C-B7BC-B05DC1493419}" type="pres">
      <dgm:prSet presAssocID="{BB664879-00EA-430C-8075-7CDD0BE4C074}" presName="ChildAccent" presStyleLbl="solidFgAcc1" presStyleIdx="0" presStyleCnt="14"/>
      <dgm:spPr/>
    </dgm:pt>
    <dgm:pt modelId="{6F70A32A-592B-4076-B52D-8CC47FE4384B}" type="pres">
      <dgm:prSet presAssocID="{BB664879-00EA-430C-8075-7CDD0BE4C074}" presName="Child" presStyleLbl="revTx" presStyleIdx="1" presStyleCnt="16">
        <dgm:presLayoutVars>
          <dgm:chMax val="0"/>
          <dgm:chPref val="0"/>
          <dgm:bulletEnabled val="1"/>
        </dgm:presLayoutVars>
      </dgm:prSet>
      <dgm:spPr/>
    </dgm:pt>
    <dgm:pt modelId="{FDD34C01-7CBF-4C0E-B461-74187090E797}" type="pres">
      <dgm:prSet presAssocID="{C07B3DE1-6995-4C2A-9E8B-A7E3377DDDC2}" presName="childComposite" presStyleCnt="0">
        <dgm:presLayoutVars>
          <dgm:chMax val="0"/>
          <dgm:chPref val="0"/>
        </dgm:presLayoutVars>
      </dgm:prSet>
      <dgm:spPr/>
    </dgm:pt>
    <dgm:pt modelId="{1F5E4F09-5C30-4CD3-BB11-D7BC0A981131}" type="pres">
      <dgm:prSet presAssocID="{C07B3DE1-6995-4C2A-9E8B-A7E3377DDDC2}" presName="ChildAccent" presStyleLbl="solidFgAcc1" presStyleIdx="1" presStyleCnt="14"/>
      <dgm:spPr/>
    </dgm:pt>
    <dgm:pt modelId="{85F35E60-F124-496F-B465-6B191F183F86}" type="pres">
      <dgm:prSet presAssocID="{C07B3DE1-6995-4C2A-9E8B-A7E3377DDDC2}" presName="Child" presStyleLbl="revTx" presStyleIdx="2" presStyleCnt="16">
        <dgm:presLayoutVars>
          <dgm:chMax val="0"/>
          <dgm:chPref val="0"/>
          <dgm:bulletEnabled val="1"/>
        </dgm:presLayoutVars>
      </dgm:prSet>
      <dgm:spPr/>
    </dgm:pt>
    <dgm:pt modelId="{7893DA02-4E5D-494B-9DCF-6D8B2C09CAE0}" type="pres">
      <dgm:prSet presAssocID="{CD203ADB-92D1-42FC-83C3-D9E6D9D860F3}" presName="childComposite" presStyleCnt="0">
        <dgm:presLayoutVars>
          <dgm:chMax val="0"/>
          <dgm:chPref val="0"/>
        </dgm:presLayoutVars>
      </dgm:prSet>
      <dgm:spPr/>
    </dgm:pt>
    <dgm:pt modelId="{87667044-F147-4221-BCDA-A0592FA2CBF7}" type="pres">
      <dgm:prSet presAssocID="{CD203ADB-92D1-42FC-83C3-D9E6D9D860F3}" presName="ChildAccent" presStyleLbl="solidFgAcc1" presStyleIdx="2" presStyleCnt="14"/>
      <dgm:spPr/>
    </dgm:pt>
    <dgm:pt modelId="{BA3CF0EB-4FAE-4595-B27B-84CFE36DEEA9}" type="pres">
      <dgm:prSet presAssocID="{CD203ADB-92D1-42FC-83C3-D9E6D9D860F3}" presName="Child" presStyleLbl="revTx" presStyleIdx="3" presStyleCnt="16">
        <dgm:presLayoutVars>
          <dgm:chMax val="0"/>
          <dgm:chPref val="0"/>
          <dgm:bulletEnabled val="1"/>
        </dgm:presLayoutVars>
      </dgm:prSet>
      <dgm:spPr/>
    </dgm:pt>
    <dgm:pt modelId="{38E6A3C9-8C54-4139-B86B-A4CA0AC870FF}" type="pres">
      <dgm:prSet presAssocID="{E1CE64CF-EC3E-4093-8217-189F106451A8}" presName="childComposite" presStyleCnt="0">
        <dgm:presLayoutVars>
          <dgm:chMax val="0"/>
          <dgm:chPref val="0"/>
        </dgm:presLayoutVars>
      </dgm:prSet>
      <dgm:spPr/>
    </dgm:pt>
    <dgm:pt modelId="{FA501D5A-1661-4F96-8FF8-39DFCEFC84EB}" type="pres">
      <dgm:prSet presAssocID="{E1CE64CF-EC3E-4093-8217-189F106451A8}" presName="ChildAccent" presStyleLbl="solidFgAcc1" presStyleIdx="3" presStyleCnt="14"/>
      <dgm:spPr/>
    </dgm:pt>
    <dgm:pt modelId="{FD7A6D28-FD4E-4D33-848E-438A4556F1E1}" type="pres">
      <dgm:prSet presAssocID="{E1CE64CF-EC3E-4093-8217-189F106451A8}" presName="Child" presStyleLbl="revTx" presStyleIdx="4" presStyleCnt="16">
        <dgm:presLayoutVars>
          <dgm:chMax val="0"/>
          <dgm:chPref val="0"/>
          <dgm:bulletEnabled val="1"/>
        </dgm:presLayoutVars>
      </dgm:prSet>
      <dgm:spPr/>
    </dgm:pt>
    <dgm:pt modelId="{E4BEBF27-6A13-4081-8A60-0325FD0A7FFD}" type="pres">
      <dgm:prSet presAssocID="{6833CF8F-3A41-4F3F-8B61-D118D9CE9996}" presName="childComposite" presStyleCnt="0">
        <dgm:presLayoutVars>
          <dgm:chMax val="0"/>
          <dgm:chPref val="0"/>
        </dgm:presLayoutVars>
      </dgm:prSet>
      <dgm:spPr/>
    </dgm:pt>
    <dgm:pt modelId="{E2EDBE9B-59D7-41BF-B30D-00F4898CCBEF}" type="pres">
      <dgm:prSet presAssocID="{6833CF8F-3A41-4F3F-8B61-D118D9CE9996}" presName="ChildAccent" presStyleLbl="solidFgAcc1" presStyleIdx="4" presStyleCnt="14"/>
      <dgm:spPr/>
    </dgm:pt>
    <dgm:pt modelId="{4C07CB6D-5E67-4797-B7BF-8259BB37DED0}" type="pres">
      <dgm:prSet presAssocID="{6833CF8F-3A41-4F3F-8B61-D118D9CE9996}" presName="Child" presStyleLbl="revTx" presStyleIdx="5" presStyleCnt="16">
        <dgm:presLayoutVars>
          <dgm:chMax val="0"/>
          <dgm:chPref val="0"/>
          <dgm:bulletEnabled val="1"/>
        </dgm:presLayoutVars>
      </dgm:prSet>
      <dgm:spPr/>
    </dgm:pt>
    <dgm:pt modelId="{47B788E9-2220-4469-9C2D-2C28A8E1FB28}" type="pres">
      <dgm:prSet presAssocID="{62F9A9D1-54F1-42A4-B653-7806E13C4070}" presName="childComposite" presStyleCnt="0">
        <dgm:presLayoutVars>
          <dgm:chMax val="0"/>
          <dgm:chPref val="0"/>
        </dgm:presLayoutVars>
      </dgm:prSet>
      <dgm:spPr/>
    </dgm:pt>
    <dgm:pt modelId="{B5B3846C-B1AE-4497-8A91-1AD428FC9253}" type="pres">
      <dgm:prSet presAssocID="{62F9A9D1-54F1-42A4-B653-7806E13C4070}" presName="ChildAccent" presStyleLbl="solidFgAcc1" presStyleIdx="5" presStyleCnt="14"/>
      <dgm:spPr/>
    </dgm:pt>
    <dgm:pt modelId="{7DC41DD6-3869-45DC-A027-BB14CF1990EA}" type="pres">
      <dgm:prSet presAssocID="{62F9A9D1-54F1-42A4-B653-7806E13C4070}" presName="Child" presStyleLbl="revTx" presStyleIdx="6" presStyleCnt="16">
        <dgm:presLayoutVars>
          <dgm:chMax val="0"/>
          <dgm:chPref val="0"/>
          <dgm:bulletEnabled val="1"/>
        </dgm:presLayoutVars>
      </dgm:prSet>
      <dgm:spPr/>
    </dgm:pt>
    <dgm:pt modelId="{38D02A6B-09D7-4491-A897-4229EEE8C3F0}" type="pres">
      <dgm:prSet presAssocID="{98E23A06-13BD-4360-B6D1-A13151710561}" presName="childComposite" presStyleCnt="0">
        <dgm:presLayoutVars>
          <dgm:chMax val="0"/>
          <dgm:chPref val="0"/>
        </dgm:presLayoutVars>
      </dgm:prSet>
      <dgm:spPr/>
    </dgm:pt>
    <dgm:pt modelId="{CE6050FC-5C03-4C38-B66D-600265AF88FC}" type="pres">
      <dgm:prSet presAssocID="{98E23A06-13BD-4360-B6D1-A13151710561}" presName="ChildAccent" presStyleLbl="solidFgAcc1" presStyleIdx="6" presStyleCnt="14"/>
      <dgm:spPr/>
    </dgm:pt>
    <dgm:pt modelId="{9C18BF6A-6F60-4CCE-969A-EA96440FEB2F}" type="pres">
      <dgm:prSet presAssocID="{98E23A06-13BD-4360-B6D1-A13151710561}" presName="Child" presStyleLbl="revTx" presStyleIdx="7" presStyleCnt="16">
        <dgm:presLayoutVars>
          <dgm:chMax val="0"/>
          <dgm:chPref val="0"/>
          <dgm:bulletEnabled val="1"/>
        </dgm:presLayoutVars>
      </dgm:prSet>
      <dgm:spPr/>
    </dgm:pt>
    <dgm:pt modelId="{271E8D7B-86F4-4C4C-8806-7347FA1A70F7}" type="pres">
      <dgm:prSet presAssocID="{CA38B41A-054C-4AA3-B2A8-263512010354}" presName="root" presStyleCnt="0">
        <dgm:presLayoutVars>
          <dgm:chMax/>
          <dgm:chPref/>
        </dgm:presLayoutVars>
      </dgm:prSet>
      <dgm:spPr/>
    </dgm:pt>
    <dgm:pt modelId="{1E90986F-07A9-4294-AA4B-8BB5365089AC}" type="pres">
      <dgm:prSet presAssocID="{CA38B41A-054C-4AA3-B2A8-263512010354}" presName="rootComposite" presStyleCnt="0">
        <dgm:presLayoutVars/>
      </dgm:prSet>
      <dgm:spPr/>
    </dgm:pt>
    <dgm:pt modelId="{81B5954D-48B1-4934-B925-AF4051A59306}" type="pres">
      <dgm:prSet presAssocID="{CA38B41A-054C-4AA3-B2A8-263512010354}" presName="ParentAccent" presStyleLbl="alignNode1" presStyleIdx="1" presStyleCnt="2"/>
      <dgm:spPr/>
    </dgm:pt>
    <dgm:pt modelId="{CD28B847-E6FB-442C-905D-429E3904505C}" type="pres">
      <dgm:prSet presAssocID="{CA38B41A-054C-4AA3-B2A8-263512010354}" presName="ParentSmallAccent" presStyleLbl="fgAcc1" presStyleIdx="1" presStyleCnt="2"/>
      <dgm:spPr/>
    </dgm:pt>
    <dgm:pt modelId="{AB3BD792-F9F2-4694-8C04-F62BAF01BAE0}" type="pres">
      <dgm:prSet presAssocID="{CA38B41A-054C-4AA3-B2A8-263512010354}" presName="Parent" presStyleLbl="revTx" presStyleIdx="8" presStyleCnt="16">
        <dgm:presLayoutVars>
          <dgm:chMax/>
          <dgm:chPref val="4"/>
          <dgm:bulletEnabled val="1"/>
        </dgm:presLayoutVars>
      </dgm:prSet>
      <dgm:spPr/>
    </dgm:pt>
    <dgm:pt modelId="{FB9EC4D7-1AB0-4581-A37D-A03D67FBAD20}" type="pres">
      <dgm:prSet presAssocID="{CA38B41A-054C-4AA3-B2A8-263512010354}" presName="childShape" presStyleCnt="0">
        <dgm:presLayoutVars>
          <dgm:chMax val="0"/>
          <dgm:chPref val="0"/>
        </dgm:presLayoutVars>
      </dgm:prSet>
      <dgm:spPr/>
    </dgm:pt>
    <dgm:pt modelId="{EABDAE98-C227-46F0-9775-A9AB38AC4DA2}" type="pres">
      <dgm:prSet presAssocID="{76387BC7-80B6-4C95-B6DF-B83FAD08A884}" presName="childComposite" presStyleCnt="0">
        <dgm:presLayoutVars>
          <dgm:chMax val="0"/>
          <dgm:chPref val="0"/>
        </dgm:presLayoutVars>
      </dgm:prSet>
      <dgm:spPr/>
    </dgm:pt>
    <dgm:pt modelId="{8AC9D655-436F-4748-9325-CEAD28E5A2C1}" type="pres">
      <dgm:prSet presAssocID="{76387BC7-80B6-4C95-B6DF-B83FAD08A884}" presName="ChildAccent" presStyleLbl="solidFgAcc1" presStyleIdx="7" presStyleCnt="14"/>
      <dgm:spPr/>
    </dgm:pt>
    <dgm:pt modelId="{209CF956-A167-41F6-8D31-696AEE204B28}" type="pres">
      <dgm:prSet presAssocID="{76387BC7-80B6-4C95-B6DF-B83FAD08A884}" presName="Child" presStyleLbl="revTx" presStyleIdx="9" presStyleCnt="16">
        <dgm:presLayoutVars>
          <dgm:chMax val="0"/>
          <dgm:chPref val="0"/>
          <dgm:bulletEnabled val="1"/>
        </dgm:presLayoutVars>
      </dgm:prSet>
      <dgm:spPr/>
    </dgm:pt>
    <dgm:pt modelId="{0A21014A-84ED-4D85-8976-5CC1BAB8B4CC}" type="pres">
      <dgm:prSet presAssocID="{35ABACA4-93DA-4EEE-B2E5-83DAD8504316}" presName="childComposite" presStyleCnt="0">
        <dgm:presLayoutVars>
          <dgm:chMax val="0"/>
          <dgm:chPref val="0"/>
        </dgm:presLayoutVars>
      </dgm:prSet>
      <dgm:spPr/>
    </dgm:pt>
    <dgm:pt modelId="{0C35687C-2B31-4A25-9823-E4BFDBAF066E}" type="pres">
      <dgm:prSet presAssocID="{35ABACA4-93DA-4EEE-B2E5-83DAD8504316}" presName="ChildAccent" presStyleLbl="solidFgAcc1" presStyleIdx="8" presStyleCnt="14"/>
      <dgm:spPr/>
    </dgm:pt>
    <dgm:pt modelId="{ACF54935-55F1-4357-90DA-33FAC8000383}" type="pres">
      <dgm:prSet presAssocID="{35ABACA4-93DA-4EEE-B2E5-83DAD8504316}" presName="Child" presStyleLbl="revTx" presStyleIdx="10" presStyleCnt="16">
        <dgm:presLayoutVars>
          <dgm:chMax val="0"/>
          <dgm:chPref val="0"/>
          <dgm:bulletEnabled val="1"/>
        </dgm:presLayoutVars>
      </dgm:prSet>
      <dgm:spPr/>
    </dgm:pt>
    <dgm:pt modelId="{3D30442D-B476-481D-B324-E6700A6F2E19}" type="pres">
      <dgm:prSet presAssocID="{6A90DC01-EA24-442C-A3D9-ACCA813581BF}" presName="childComposite" presStyleCnt="0">
        <dgm:presLayoutVars>
          <dgm:chMax val="0"/>
          <dgm:chPref val="0"/>
        </dgm:presLayoutVars>
      </dgm:prSet>
      <dgm:spPr/>
    </dgm:pt>
    <dgm:pt modelId="{BC56002D-5205-409C-BACF-3C0D5AC87CC7}" type="pres">
      <dgm:prSet presAssocID="{6A90DC01-EA24-442C-A3D9-ACCA813581BF}" presName="ChildAccent" presStyleLbl="solidFgAcc1" presStyleIdx="9" presStyleCnt="14"/>
      <dgm:spPr/>
    </dgm:pt>
    <dgm:pt modelId="{A8127368-6766-44C8-93A1-3571A1629E78}" type="pres">
      <dgm:prSet presAssocID="{6A90DC01-EA24-442C-A3D9-ACCA813581BF}" presName="Child" presStyleLbl="revTx" presStyleIdx="11" presStyleCnt="16">
        <dgm:presLayoutVars>
          <dgm:chMax val="0"/>
          <dgm:chPref val="0"/>
          <dgm:bulletEnabled val="1"/>
        </dgm:presLayoutVars>
      </dgm:prSet>
      <dgm:spPr/>
    </dgm:pt>
    <dgm:pt modelId="{4A0F728F-D6E2-4B29-9C28-308F5F9BC318}" type="pres">
      <dgm:prSet presAssocID="{DF33F68A-567E-4767-B80D-6BB8C15E59D7}" presName="childComposite" presStyleCnt="0">
        <dgm:presLayoutVars>
          <dgm:chMax val="0"/>
          <dgm:chPref val="0"/>
        </dgm:presLayoutVars>
      </dgm:prSet>
      <dgm:spPr/>
    </dgm:pt>
    <dgm:pt modelId="{C3CA7A95-93ED-400C-9104-51F01376FBCF}" type="pres">
      <dgm:prSet presAssocID="{DF33F68A-567E-4767-B80D-6BB8C15E59D7}" presName="ChildAccent" presStyleLbl="solidFgAcc1" presStyleIdx="10" presStyleCnt="14"/>
      <dgm:spPr/>
    </dgm:pt>
    <dgm:pt modelId="{82A22CE0-7BFA-4D17-A6E5-2C38B2D8FEB6}" type="pres">
      <dgm:prSet presAssocID="{DF33F68A-567E-4767-B80D-6BB8C15E59D7}" presName="Child" presStyleLbl="revTx" presStyleIdx="12" presStyleCnt="16">
        <dgm:presLayoutVars>
          <dgm:chMax val="0"/>
          <dgm:chPref val="0"/>
          <dgm:bulletEnabled val="1"/>
        </dgm:presLayoutVars>
      </dgm:prSet>
      <dgm:spPr/>
    </dgm:pt>
    <dgm:pt modelId="{CC77C82F-6797-40E2-866E-55F020DDB995}" type="pres">
      <dgm:prSet presAssocID="{77D182B1-7BA4-42DB-A6FF-09C434EF51D6}" presName="childComposite" presStyleCnt="0">
        <dgm:presLayoutVars>
          <dgm:chMax val="0"/>
          <dgm:chPref val="0"/>
        </dgm:presLayoutVars>
      </dgm:prSet>
      <dgm:spPr/>
    </dgm:pt>
    <dgm:pt modelId="{92B1543A-874B-4312-BDA8-AB9977D18504}" type="pres">
      <dgm:prSet presAssocID="{77D182B1-7BA4-42DB-A6FF-09C434EF51D6}" presName="ChildAccent" presStyleLbl="solidFgAcc1" presStyleIdx="11" presStyleCnt="14"/>
      <dgm:spPr/>
    </dgm:pt>
    <dgm:pt modelId="{6BEE306C-FD5F-43A5-BD1A-2F989592DBB2}" type="pres">
      <dgm:prSet presAssocID="{77D182B1-7BA4-42DB-A6FF-09C434EF51D6}" presName="Child" presStyleLbl="revTx" presStyleIdx="13" presStyleCnt="16">
        <dgm:presLayoutVars>
          <dgm:chMax val="0"/>
          <dgm:chPref val="0"/>
          <dgm:bulletEnabled val="1"/>
        </dgm:presLayoutVars>
      </dgm:prSet>
      <dgm:spPr/>
    </dgm:pt>
    <dgm:pt modelId="{249E0F85-F3C0-4F37-9D3C-94B6F688239C}" type="pres">
      <dgm:prSet presAssocID="{12CC2F05-91A4-40AB-80D2-EDEC658C467B}" presName="childComposite" presStyleCnt="0">
        <dgm:presLayoutVars>
          <dgm:chMax val="0"/>
          <dgm:chPref val="0"/>
        </dgm:presLayoutVars>
      </dgm:prSet>
      <dgm:spPr/>
    </dgm:pt>
    <dgm:pt modelId="{4FDB24A5-1B79-4987-9F8A-77F8730BF311}" type="pres">
      <dgm:prSet presAssocID="{12CC2F05-91A4-40AB-80D2-EDEC658C467B}" presName="ChildAccent" presStyleLbl="solidFgAcc1" presStyleIdx="12" presStyleCnt="14"/>
      <dgm:spPr/>
    </dgm:pt>
    <dgm:pt modelId="{0CB60CCE-7BB0-461D-878C-871004F98B96}" type="pres">
      <dgm:prSet presAssocID="{12CC2F05-91A4-40AB-80D2-EDEC658C467B}" presName="Child" presStyleLbl="revTx" presStyleIdx="14" presStyleCnt="16">
        <dgm:presLayoutVars>
          <dgm:chMax val="0"/>
          <dgm:chPref val="0"/>
          <dgm:bulletEnabled val="1"/>
        </dgm:presLayoutVars>
      </dgm:prSet>
      <dgm:spPr/>
    </dgm:pt>
    <dgm:pt modelId="{E7CC129A-90D9-4241-881C-6FA397F8AB6D}" type="pres">
      <dgm:prSet presAssocID="{05FC09F2-978D-41DB-8F3A-0BF37D1EE20A}" presName="childComposite" presStyleCnt="0">
        <dgm:presLayoutVars>
          <dgm:chMax val="0"/>
          <dgm:chPref val="0"/>
        </dgm:presLayoutVars>
      </dgm:prSet>
      <dgm:spPr/>
    </dgm:pt>
    <dgm:pt modelId="{B742F7E7-4EB1-423D-A8F5-561E90BA09AE}" type="pres">
      <dgm:prSet presAssocID="{05FC09F2-978D-41DB-8F3A-0BF37D1EE20A}" presName="ChildAccent" presStyleLbl="solidFgAcc1" presStyleIdx="13" presStyleCnt="14"/>
      <dgm:spPr/>
    </dgm:pt>
    <dgm:pt modelId="{D5467C06-5E76-4717-8D35-A910B206671B}" type="pres">
      <dgm:prSet presAssocID="{05FC09F2-978D-41DB-8F3A-0BF37D1EE20A}" presName="Child" presStyleLbl="revTx" presStyleIdx="15" presStyleCnt="16">
        <dgm:presLayoutVars>
          <dgm:chMax val="0"/>
          <dgm:chPref val="0"/>
          <dgm:bulletEnabled val="1"/>
        </dgm:presLayoutVars>
      </dgm:prSet>
      <dgm:spPr/>
    </dgm:pt>
  </dgm:ptLst>
  <dgm:cxnLst>
    <dgm:cxn modelId="{38DA2911-2E95-4161-9D4F-ED1270FE6CB6}" type="presOf" srcId="{DF33F68A-567E-4767-B80D-6BB8C15E59D7}" destId="{82A22CE0-7BFA-4D17-A6E5-2C38B2D8FEB6}" srcOrd="0" destOrd="0" presId="urn:microsoft.com/office/officeart/2008/layout/SquareAccentList"/>
    <dgm:cxn modelId="{B8D09024-DB40-4641-A3C7-24363E6F75D7}" srcId="{35D300CC-DB50-487B-9099-1518A5B3D816}" destId="{CA38B41A-054C-4AA3-B2A8-263512010354}" srcOrd="1" destOrd="0" parTransId="{02BBA633-F5BC-4DD1-A240-C1128BA3F259}" sibTransId="{D85E4D7E-3056-4286-A57A-26DEA2227DAE}"/>
    <dgm:cxn modelId="{8F27F326-0C4E-4E12-B919-B29E1ABA41E7}" srcId="{CA38B41A-054C-4AA3-B2A8-263512010354}" destId="{DF33F68A-567E-4767-B80D-6BB8C15E59D7}" srcOrd="3" destOrd="0" parTransId="{10F9A8D9-3706-4D78-8B49-F2B35B179CBA}" sibTransId="{FC74661F-0BDD-42C6-9E31-53632444EFA9}"/>
    <dgm:cxn modelId="{4D85612D-8E3D-4908-9A28-7D2CBFC49F4A}" srcId="{CA38B41A-054C-4AA3-B2A8-263512010354}" destId="{6A90DC01-EA24-442C-A3D9-ACCA813581BF}" srcOrd="2" destOrd="0" parTransId="{599A15CD-C769-4C18-A3E8-A0C118232AFB}" sibTransId="{7C918FCD-384B-4908-8250-F78C02E673A9}"/>
    <dgm:cxn modelId="{231F5C31-B8C7-4BC5-A83F-36D638BF3534}" type="presOf" srcId="{12CC2F05-91A4-40AB-80D2-EDEC658C467B}" destId="{0CB60CCE-7BB0-461D-878C-871004F98B96}" srcOrd="0" destOrd="0" presId="urn:microsoft.com/office/officeart/2008/layout/SquareAccentList"/>
    <dgm:cxn modelId="{F32DAE31-DF37-4C9C-BDF0-D0616B80C6C4}" srcId="{CA38B41A-054C-4AA3-B2A8-263512010354}" destId="{35ABACA4-93DA-4EEE-B2E5-83DAD8504316}" srcOrd="1" destOrd="0" parTransId="{03601C9F-7C60-4B9B-93A7-C9726C952787}" sibTransId="{D2F4D429-71DD-40AB-B1BF-3DC64A966965}"/>
    <dgm:cxn modelId="{CD190933-B3E8-47DD-82D9-66C0844FFBC8}" type="presOf" srcId="{CA38B41A-054C-4AA3-B2A8-263512010354}" destId="{AB3BD792-F9F2-4694-8C04-F62BAF01BAE0}" srcOrd="0" destOrd="0" presId="urn:microsoft.com/office/officeart/2008/layout/SquareAccentList"/>
    <dgm:cxn modelId="{70FD1A37-E05A-44BE-912D-41E2BE918D18}" srcId="{35D300CC-DB50-487B-9099-1518A5B3D816}" destId="{2A72589A-1C8E-402A-8FEE-3307B0764DC8}" srcOrd="0" destOrd="0" parTransId="{5F8869F9-5765-47E9-8305-142599BB28A0}" sibTransId="{AA3005FA-C057-4864-A57C-7B5B5C3FFF2F}"/>
    <dgm:cxn modelId="{BBABB737-E816-4C45-ABBD-E8BFAB4877F7}" type="presOf" srcId="{76387BC7-80B6-4C95-B6DF-B83FAD08A884}" destId="{209CF956-A167-41F6-8D31-696AEE204B28}" srcOrd="0" destOrd="0" presId="urn:microsoft.com/office/officeart/2008/layout/SquareAccentList"/>
    <dgm:cxn modelId="{6151455C-9682-4E33-8B3E-F1C129D0597C}" srcId="{2A72589A-1C8E-402A-8FEE-3307B0764DC8}" destId="{E1CE64CF-EC3E-4093-8217-189F106451A8}" srcOrd="3" destOrd="0" parTransId="{D450DF47-9409-4FDC-A772-A71DC45F7AB4}" sibTransId="{F29A45CD-0934-4CD3-BA55-B2BDC29A2FAC}"/>
    <dgm:cxn modelId="{A551D464-8F7B-42B2-B71F-C5B4027319F7}" type="presOf" srcId="{98E23A06-13BD-4360-B6D1-A13151710561}" destId="{9C18BF6A-6F60-4CCE-969A-EA96440FEB2F}" srcOrd="0" destOrd="0" presId="urn:microsoft.com/office/officeart/2008/layout/SquareAccentList"/>
    <dgm:cxn modelId="{96D9D845-ACDC-4AE0-9024-D4F81FE5086C}" type="presOf" srcId="{77D182B1-7BA4-42DB-A6FF-09C434EF51D6}" destId="{6BEE306C-FD5F-43A5-BD1A-2F989592DBB2}" srcOrd="0" destOrd="0" presId="urn:microsoft.com/office/officeart/2008/layout/SquareAccentList"/>
    <dgm:cxn modelId="{6499A94B-4B7F-4230-AC93-CF7F202C89FA}" type="presOf" srcId="{C07B3DE1-6995-4C2A-9E8B-A7E3377DDDC2}" destId="{85F35E60-F124-496F-B465-6B191F183F86}" srcOrd="0" destOrd="0" presId="urn:microsoft.com/office/officeart/2008/layout/SquareAccentList"/>
    <dgm:cxn modelId="{C95D7354-6AFA-4339-9D9F-CD7287C7D212}" srcId="{2A72589A-1C8E-402A-8FEE-3307B0764DC8}" destId="{CD203ADB-92D1-42FC-83C3-D9E6D9D860F3}" srcOrd="2" destOrd="0" parTransId="{15EF99F5-96B2-4463-9D8E-56A5ED89462B}" sibTransId="{57D770A5-8A03-4DFC-9C9A-0728C2600083}"/>
    <dgm:cxn modelId="{48C01E57-60AE-4C0C-8879-E46342180B93}" srcId="{2A72589A-1C8E-402A-8FEE-3307B0764DC8}" destId="{6833CF8F-3A41-4F3F-8B61-D118D9CE9996}" srcOrd="4" destOrd="0" parTransId="{01249DE2-C7EC-466C-9010-7E50D880391D}" sibTransId="{629EC935-A49A-491B-95B5-87A074AEB617}"/>
    <dgm:cxn modelId="{4930A677-4B3F-41F7-BFF0-5272AA1FA226}" srcId="{2A72589A-1C8E-402A-8FEE-3307B0764DC8}" destId="{BB664879-00EA-430C-8075-7CDD0BE4C074}" srcOrd="0" destOrd="0" parTransId="{F8B46CA4-C493-4852-953E-D9127B180DE5}" sibTransId="{DF832EE8-E2F5-44EB-B8A8-1957408DCE25}"/>
    <dgm:cxn modelId="{87181D7C-10EA-4F44-AF3F-005A8708113B}" type="presOf" srcId="{BB664879-00EA-430C-8075-7CDD0BE4C074}" destId="{6F70A32A-592B-4076-B52D-8CC47FE4384B}" srcOrd="0" destOrd="0" presId="urn:microsoft.com/office/officeart/2008/layout/SquareAccentList"/>
    <dgm:cxn modelId="{3DED0C90-00A1-499B-9307-461A769A62DB}" srcId="{CA38B41A-054C-4AA3-B2A8-263512010354}" destId="{76387BC7-80B6-4C95-B6DF-B83FAD08A884}" srcOrd="0" destOrd="0" parTransId="{DB43E9ED-348C-4143-B3B4-8B6F27F22403}" sibTransId="{9A3867DE-E9F8-4425-BAA7-2ED2C271FB42}"/>
    <dgm:cxn modelId="{0A099EA1-16D3-4C70-BC59-ACFC4C72DBAD}" type="presOf" srcId="{05FC09F2-978D-41DB-8F3A-0BF37D1EE20A}" destId="{D5467C06-5E76-4717-8D35-A910B206671B}" srcOrd="0" destOrd="0" presId="urn:microsoft.com/office/officeart/2008/layout/SquareAccentList"/>
    <dgm:cxn modelId="{F755FCA9-8D4E-4821-B116-09A01A914542}" srcId="{2A72589A-1C8E-402A-8FEE-3307B0764DC8}" destId="{98E23A06-13BD-4360-B6D1-A13151710561}" srcOrd="6" destOrd="0" parTransId="{E5E4DB7E-CB47-48D8-92B8-C60D5EA6C2CF}" sibTransId="{E0B38B20-7F37-4F2D-8E4C-A1FF83C116D0}"/>
    <dgm:cxn modelId="{198FE8AD-70B5-4B99-AE80-46F1E523A25B}" srcId="{2A72589A-1C8E-402A-8FEE-3307B0764DC8}" destId="{C07B3DE1-6995-4C2A-9E8B-A7E3377DDDC2}" srcOrd="1" destOrd="0" parTransId="{85908A18-9F42-4138-BE22-F7730BD96BAB}" sibTransId="{0BA16D87-08EE-4009-B8EC-168CF3A19106}"/>
    <dgm:cxn modelId="{B8BDF6B4-BF7E-492A-8E25-123C1601FDBE}" type="presOf" srcId="{2A72589A-1C8E-402A-8FEE-3307B0764DC8}" destId="{38F7CDA4-6134-4F23-955D-5FD45B26D4CA}" srcOrd="0" destOrd="0" presId="urn:microsoft.com/office/officeart/2008/layout/SquareAccentList"/>
    <dgm:cxn modelId="{B1EE71BA-5E09-4B6A-A373-8D25AF5B68DE}" type="presOf" srcId="{E1CE64CF-EC3E-4093-8217-189F106451A8}" destId="{FD7A6D28-FD4E-4D33-848E-438A4556F1E1}" srcOrd="0" destOrd="0" presId="urn:microsoft.com/office/officeart/2008/layout/SquareAccentList"/>
    <dgm:cxn modelId="{81FFBDBF-0C51-4BA8-8026-2893F712517D}" srcId="{CA38B41A-054C-4AA3-B2A8-263512010354}" destId="{05FC09F2-978D-41DB-8F3A-0BF37D1EE20A}" srcOrd="6" destOrd="0" parTransId="{9CDFFD81-B0B5-4FED-9DD8-78B7B518F011}" sibTransId="{92A933DD-54E8-4271-9EB9-ED7D1BB3DC7C}"/>
    <dgm:cxn modelId="{FB5579C5-488D-43D8-B7B6-532E43F525B0}" srcId="{CA38B41A-054C-4AA3-B2A8-263512010354}" destId="{12CC2F05-91A4-40AB-80D2-EDEC658C467B}" srcOrd="5" destOrd="0" parTransId="{C6F0FBEC-58B0-4656-AA0F-7B3A237EC7BD}" sibTransId="{65258E3F-24A6-46C4-9DB9-4C8093C27672}"/>
    <dgm:cxn modelId="{1B9A86C9-C5AC-4028-8DAD-C23720218240}" srcId="{CA38B41A-054C-4AA3-B2A8-263512010354}" destId="{77D182B1-7BA4-42DB-A6FF-09C434EF51D6}" srcOrd="4" destOrd="0" parTransId="{B0580364-DB5C-415A-AB99-E389FF685A6D}" sibTransId="{86E6F4D8-BC6E-4D36-BDF0-3601DB226798}"/>
    <dgm:cxn modelId="{962AE3C9-7136-4121-B21B-F0D0ED3A4E8A}" type="presOf" srcId="{6833CF8F-3A41-4F3F-8B61-D118D9CE9996}" destId="{4C07CB6D-5E67-4797-B7BF-8259BB37DED0}" srcOrd="0" destOrd="0" presId="urn:microsoft.com/office/officeart/2008/layout/SquareAccentList"/>
    <dgm:cxn modelId="{13723BD1-4FF1-439D-81B6-6875C846A890}" type="presOf" srcId="{CD203ADB-92D1-42FC-83C3-D9E6D9D860F3}" destId="{BA3CF0EB-4FAE-4595-B27B-84CFE36DEEA9}" srcOrd="0" destOrd="0" presId="urn:microsoft.com/office/officeart/2008/layout/SquareAccentList"/>
    <dgm:cxn modelId="{9AA1D5DF-4BDF-45B6-AAA9-02FAE39E70DD}" type="presOf" srcId="{6A90DC01-EA24-442C-A3D9-ACCA813581BF}" destId="{A8127368-6766-44C8-93A1-3571A1629E78}" srcOrd="0" destOrd="0" presId="urn:microsoft.com/office/officeart/2008/layout/SquareAccentList"/>
    <dgm:cxn modelId="{D4C7F6E1-4DE8-492B-95B3-C1BA3B5D3893}" type="presOf" srcId="{35ABACA4-93DA-4EEE-B2E5-83DAD8504316}" destId="{ACF54935-55F1-4357-90DA-33FAC8000383}" srcOrd="0" destOrd="0" presId="urn:microsoft.com/office/officeart/2008/layout/SquareAccentList"/>
    <dgm:cxn modelId="{D1BDA3EC-B78C-40F6-9506-65383B0F31C7}" type="presOf" srcId="{62F9A9D1-54F1-42A4-B653-7806E13C4070}" destId="{7DC41DD6-3869-45DC-A027-BB14CF1990EA}" srcOrd="0" destOrd="0" presId="urn:microsoft.com/office/officeart/2008/layout/SquareAccentList"/>
    <dgm:cxn modelId="{EC8227F7-D945-40D2-BB68-0C42E4EFCDA5}" srcId="{2A72589A-1C8E-402A-8FEE-3307B0764DC8}" destId="{62F9A9D1-54F1-42A4-B653-7806E13C4070}" srcOrd="5" destOrd="0" parTransId="{F546F674-333C-4750-AE86-B0EA32B034C3}" sibTransId="{4B64DF79-2EBC-4072-A7D6-1AB72C1D1FED}"/>
    <dgm:cxn modelId="{DB3D6EF9-6278-427A-860A-937C6CA5C30E}" type="presOf" srcId="{35D300CC-DB50-487B-9099-1518A5B3D816}" destId="{4CB3ABD7-1A27-45B6-81D3-BAA0988F4424}" srcOrd="0" destOrd="0" presId="urn:microsoft.com/office/officeart/2008/layout/SquareAccentList"/>
    <dgm:cxn modelId="{5E41E175-6303-48E5-9063-741B24C70ED3}" type="presParOf" srcId="{4CB3ABD7-1A27-45B6-81D3-BAA0988F4424}" destId="{315669B5-9C95-43CF-8D29-77BBBC3A6E56}" srcOrd="0" destOrd="0" presId="urn:microsoft.com/office/officeart/2008/layout/SquareAccentList"/>
    <dgm:cxn modelId="{DD04F5A0-C82E-4105-9BBA-895CE440C323}" type="presParOf" srcId="{315669B5-9C95-43CF-8D29-77BBBC3A6E56}" destId="{B1C610B1-683C-4FD9-AB1E-67B4E99E6410}" srcOrd="0" destOrd="0" presId="urn:microsoft.com/office/officeart/2008/layout/SquareAccentList"/>
    <dgm:cxn modelId="{4B6A32A5-7373-4554-B57F-24BDC1DE482B}" type="presParOf" srcId="{B1C610B1-683C-4FD9-AB1E-67B4E99E6410}" destId="{4751B1C5-B243-490F-A2E3-4F935C365B00}" srcOrd="0" destOrd="0" presId="urn:microsoft.com/office/officeart/2008/layout/SquareAccentList"/>
    <dgm:cxn modelId="{9F819AA4-C860-4D06-8737-64970BE15B10}" type="presParOf" srcId="{B1C610B1-683C-4FD9-AB1E-67B4E99E6410}" destId="{28B7F9FC-23B4-4ADD-BF31-B060B715425A}" srcOrd="1" destOrd="0" presId="urn:microsoft.com/office/officeart/2008/layout/SquareAccentList"/>
    <dgm:cxn modelId="{761BBE43-B3E7-447F-899A-790D605AD194}" type="presParOf" srcId="{B1C610B1-683C-4FD9-AB1E-67B4E99E6410}" destId="{38F7CDA4-6134-4F23-955D-5FD45B26D4CA}" srcOrd="2" destOrd="0" presId="urn:microsoft.com/office/officeart/2008/layout/SquareAccentList"/>
    <dgm:cxn modelId="{C19F52EC-6F43-4F72-B69F-3056F784ABBC}" type="presParOf" srcId="{315669B5-9C95-43CF-8D29-77BBBC3A6E56}" destId="{E1D8A915-DEAE-41F9-AE9F-3BFCE0DBCAB6}" srcOrd="1" destOrd="0" presId="urn:microsoft.com/office/officeart/2008/layout/SquareAccentList"/>
    <dgm:cxn modelId="{75FEB9D4-6FCE-4EB1-AD9B-AC87D28CF277}" type="presParOf" srcId="{E1D8A915-DEAE-41F9-AE9F-3BFCE0DBCAB6}" destId="{ED23C8A4-5588-484A-A3BF-C1BC861E609D}" srcOrd="0" destOrd="0" presId="urn:microsoft.com/office/officeart/2008/layout/SquareAccentList"/>
    <dgm:cxn modelId="{C20851B7-536A-41E2-B769-8F6B6F8D476D}" type="presParOf" srcId="{ED23C8A4-5588-484A-A3BF-C1BC861E609D}" destId="{E187DE30-434D-433C-B7BC-B05DC1493419}" srcOrd="0" destOrd="0" presId="urn:microsoft.com/office/officeart/2008/layout/SquareAccentList"/>
    <dgm:cxn modelId="{E468FE17-7AF9-4595-8233-FBF3293C9340}" type="presParOf" srcId="{ED23C8A4-5588-484A-A3BF-C1BC861E609D}" destId="{6F70A32A-592B-4076-B52D-8CC47FE4384B}" srcOrd="1" destOrd="0" presId="urn:microsoft.com/office/officeart/2008/layout/SquareAccentList"/>
    <dgm:cxn modelId="{CA8FB0C1-960D-403A-BB4D-F78FC1367067}" type="presParOf" srcId="{E1D8A915-DEAE-41F9-AE9F-3BFCE0DBCAB6}" destId="{FDD34C01-7CBF-4C0E-B461-74187090E797}" srcOrd="1" destOrd="0" presId="urn:microsoft.com/office/officeart/2008/layout/SquareAccentList"/>
    <dgm:cxn modelId="{25D071F2-287A-4B31-8522-226EE904E169}" type="presParOf" srcId="{FDD34C01-7CBF-4C0E-B461-74187090E797}" destId="{1F5E4F09-5C30-4CD3-BB11-D7BC0A981131}" srcOrd="0" destOrd="0" presId="urn:microsoft.com/office/officeart/2008/layout/SquareAccentList"/>
    <dgm:cxn modelId="{B35032D9-31EE-44C4-A337-3E27F08B25B0}" type="presParOf" srcId="{FDD34C01-7CBF-4C0E-B461-74187090E797}" destId="{85F35E60-F124-496F-B465-6B191F183F86}" srcOrd="1" destOrd="0" presId="urn:microsoft.com/office/officeart/2008/layout/SquareAccentList"/>
    <dgm:cxn modelId="{B4EFB569-1A3E-4ADC-B708-1D41CB69B581}" type="presParOf" srcId="{E1D8A915-DEAE-41F9-AE9F-3BFCE0DBCAB6}" destId="{7893DA02-4E5D-494B-9DCF-6D8B2C09CAE0}" srcOrd="2" destOrd="0" presId="urn:microsoft.com/office/officeart/2008/layout/SquareAccentList"/>
    <dgm:cxn modelId="{9BCA281C-10E5-4757-B08E-35F3BF6960A0}" type="presParOf" srcId="{7893DA02-4E5D-494B-9DCF-6D8B2C09CAE0}" destId="{87667044-F147-4221-BCDA-A0592FA2CBF7}" srcOrd="0" destOrd="0" presId="urn:microsoft.com/office/officeart/2008/layout/SquareAccentList"/>
    <dgm:cxn modelId="{FF679E9A-3FB5-4327-9A08-3E39F984EB2B}" type="presParOf" srcId="{7893DA02-4E5D-494B-9DCF-6D8B2C09CAE0}" destId="{BA3CF0EB-4FAE-4595-B27B-84CFE36DEEA9}" srcOrd="1" destOrd="0" presId="urn:microsoft.com/office/officeart/2008/layout/SquareAccentList"/>
    <dgm:cxn modelId="{8ABD3828-2515-4685-9482-8CDA4BD2B7CB}" type="presParOf" srcId="{E1D8A915-DEAE-41F9-AE9F-3BFCE0DBCAB6}" destId="{38E6A3C9-8C54-4139-B86B-A4CA0AC870FF}" srcOrd="3" destOrd="0" presId="urn:microsoft.com/office/officeart/2008/layout/SquareAccentList"/>
    <dgm:cxn modelId="{E50521FB-DEAF-4C2B-866B-139D551AAFC9}" type="presParOf" srcId="{38E6A3C9-8C54-4139-B86B-A4CA0AC870FF}" destId="{FA501D5A-1661-4F96-8FF8-39DFCEFC84EB}" srcOrd="0" destOrd="0" presId="urn:microsoft.com/office/officeart/2008/layout/SquareAccentList"/>
    <dgm:cxn modelId="{B452A624-71FA-456B-A944-BE2FD643387F}" type="presParOf" srcId="{38E6A3C9-8C54-4139-B86B-A4CA0AC870FF}" destId="{FD7A6D28-FD4E-4D33-848E-438A4556F1E1}" srcOrd="1" destOrd="0" presId="urn:microsoft.com/office/officeart/2008/layout/SquareAccentList"/>
    <dgm:cxn modelId="{00E389B5-48E8-4D08-A8A4-A3A2388E98C3}" type="presParOf" srcId="{E1D8A915-DEAE-41F9-AE9F-3BFCE0DBCAB6}" destId="{E4BEBF27-6A13-4081-8A60-0325FD0A7FFD}" srcOrd="4" destOrd="0" presId="urn:microsoft.com/office/officeart/2008/layout/SquareAccentList"/>
    <dgm:cxn modelId="{0F43509D-9BB1-4165-8F43-4EC6D1E0F065}" type="presParOf" srcId="{E4BEBF27-6A13-4081-8A60-0325FD0A7FFD}" destId="{E2EDBE9B-59D7-41BF-B30D-00F4898CCBEF}" srcOrd="0" destOrd="0" presId="urn:microsoft.com/office/officeart/2008/layout/SquareAccentList"/>
    <dgm:cxn modelId="{EDB655E8-4BD8-45B5-A042-1D43AEEC6CAE}" type="presParOf" srcId="{E4BEBF27-6A13-4081-8A60-0325FD0A7FFD}" destId="{4C07CB6D-5E67-4797-B7BF-8259BB37DED0}" srcOrd="1" destOrd="0" presId="urn:microsoft.com/office/officeart/2008/layout/SquareAccentList"/>
    <dgm:cxn modelId="{047C858E-827C-4453-8E68-58AF181A41B6}" type="presParOf" srcId="{E1D8A915-DEAE-41F9-AE9F-3BFCE0DBCAB6}" destId="{47B788E9-2220-4469-9C2D-2C28A8E1FB28}" srcOrd="5" destOrd="0" presId="urn:microsoft.com/office/officeart/2008/layout/SquareAccentList"/>
    <dgm:cxn modelId="{B0CCB3BB-FE91-41C1-9C90-CE01A5487C53}" type="presParOf" srcId="{47B788E9-2220-4469-9C2D-2C28A8E1FB28}" destId="{B5B3846C-B1AE-4497-8A91-1AD428FC9253}" srcOrd="0" destOrd="0" presId="urn:microsoft.com/office/officeart/2008/layout/SquareAccentList"/>
    <dgm:cxn modelId="{F295383C-0A45-4A51-A570-72974FCB6620}" type="presParOf" srcId="{47B788E9-2220-4469-9C2D-2C28A8E1FB28}" destId="{7DC41DD6-3869-45DC-A027-BB14CF1990EA}" srcOrd="1" destOrd="0" presId="urn:microsoft.com/office/officeart/2008/layout/SquareAccentList"/>
    <dgm:cxn modelId="{9D6CF271-D722-45E0-8779-61E0F4C14C4E}" type="presParOf" srcId="{E1D8A915-DEAE-41F9-AE9F-3BFCE0DBCAB6}" destId="{38D02A6B-09D7-4491-A897-4229EEE8C3F0}" srcOrd="6" destOrd="0" presId="urn:microsoft.com/office/officeart/2008/layout/SquareAccentList"/>
    <dgm:cxn modelId="{11B24024-9239-4BCA-9188-918A3C3DE96F}" type="presParOf" srcId="{38D02A6B-09D7-4491-A897-4229EEE8C3F0}" destId="{CE6050FC-5C03-4C38-B66D-600265AF88FC}" srcOrd="0" destOrd="0" presId="urn:microsoft.com/office/officeart/2008/layout/SquareAccentList"/>
    <dgm:cxn modelId="{19ADE130-EA1D-426A-B20E-6218815CE106}" type="presParOf" srcId="{38D02A6B-09D7-4491-A897-4229EEE8C3F0}" destId="{9C18BF6A-6F60-4CCE-969A-EA96440FEB2F}" srcOrd="1" destOrd="0" presId="urn:microsoft.com/office/officeart/2008/layout/SquareAccentList"/>
    <dgm:cxn modelId="{BD29F4FD-159C-44FE-B537-317396DB1AE9}" type="presParOf" srcId="{4CB3ABD7-1A27-45B6-81D3-BAA0988F4424}" destId="{271E8D7B-86F4-4C4C-8806-7347FA1A70F7}" srcOrd="1" destOrd="0" presId="urn:microsoft.com/office/officeart/2008/layout/SquareAccentList"/>
    <dgm:cxn modelId="{34898E0C-D6CA-42C9-BC86-47493E070424}" type="presParOf" srcId="{271E8D7B-86F4-4C4C-8806-7347FA1A70F7}" destId="{1E90986F-07A9-4294-AA4B-8BB5365089AC}" srcOrd="0" destOrd="0" presId="urn:microsoft.com/office/officeart/2008/layout/SquareAccentList"/>
    <dgm:cxn modelId="{A181134A-ED1F-43AE-9AE6-DEE530CC61B0}" type="presParOf" srcId="{1E90986F-07A9-4294-AA4B-8BB5365089AC}" destId="{81B5954D-48B1-4934-B925-AF4051A59306}" srcOrd="0" destOrd="0" presId="urn:microsoft.com/office/officeart/2008/layout/SquareAccentList"/>
    <dgm:cxn modelId="{C0475190-D83F-4D48-B30A-9A5F5346799B}" type="presParOf" srcId="{1E90986F-07A9-4294-AA4B-8BB5365089AC}" destId="{CD28B847-E6FB-442C-905D-429E3904505C}" srcOrd="1" destOrd="0" presId="urn:microsoft.com/office/officeart/2008/layout/SquareAccentList"/>
    <dgm:cxn modelId="{4B696F57-603F-458A-AE38-B96579545762}" type="presParOf" srcId="{1E90986F-07A9-4294-AA4B-8BB5365089AC}" destId="{AB3BD792-F9F2-4694-8C04-F62BAF01BAE0}" srcOrd="2" destOrd="0" presId="urn:microsoft.com/office/officeart/2008/layout/SquareAccentList"/>
    <dgm:cxn modelId="{CED11F23-741B-45C3-B3DF-45FDAA562604}" type="presParOf" srcId="{271E8D7B-86F4-4C4C-8806-7347FA1A70F7}" destId="{FB9EC4D7-1AB0-4581-A37D-A03D67FBAD20}" srcOrd="1" destOrd="0" presId="urn:microsoft.com/office/officeart/2008/layout/SquareAccentList"/>
    <dgm:cxn modelId="{D35D28AF-64A2-4AE3-86ED-2D406165D600}" type="presParOf" srcId="{FB9EC4D7-1AB0-4581-A37D-A03D67FBAD20}" destId="{EABDAE98-C227-46F0-9775-A9AB38AC4DA2}" srcOrd="0" destOrd="0" presId="urn:microsoft.com/office/officeart/2008/layout/SquareAccentList"/>
    <dgm:cxn modelId="{40C29B65-29D2-4733-BABE-2F8C883BDBCC}" type="presParOf" srcId="{EABDAE98-C227-46F0-9775-A9AB38AC4DA2}" destId="{8AC9D655-436F-4748-9325-CEAD28E5A2C1}" srcOrd="0" destOrd="0" presId="urn:microsoft.com/office/officeart/2008/layout/SquareAccentList"/>
    <dgm:cxn modelId="{1CB722DE-4F83-4FC9-9931-391634B5E324}" type="presParOf" srcId="{EABDAE98-C227-46F0-9775-A9AB38AC4DA2}" destId="{209CF956-A167-41F6-8D31-696AEE204B28}" srcOrd="1" destOrd="0" presId="urn:microsoft.com/office/officeart/2008/layout/SquareAccentList"/>
    <dgm:cxn modelId="{2B5A6C59-A3E7-485C-B99E-F77868CEC378}" type="presParOf" srcId="{FB9EC4D7-1AB0-4581-A37D-A03D67FBAD20}" destId="{0A21014A-84ED-4D85-8976-5CC1BAB8B4CC}" srcOrd="1" destOrd="0" presId="urn:microsoft.com/office/officeart/2008/layout/SquareAccentList"/>
    <dgm:cxn modelId="{89AAD62B-40CD-4F21-BB52-8129C93E7285}" type="presParOf" srcId="{0A21014A-84ED-4D85-8976-5CC1BAB8B4CC}" destId="{0C35687C-2B31-4A25-9823-E4BFDBAF066E}" srcOrd="0" destOrd="0" presId="urn:microsoft.com/office/officeart/2008/layout/SquareAccentList"/>
    <dgm:cxn modelId="{36138677-CD67-4431-AA40-50BFEF2F5505}" type="presParOf" srcId="{0A21014A-84ED-4D85-8976-5CC1BAB8B4CC}" destId="{ACF54935-55F1-4357-90DA-33FAC8000383}" srcOrd="1" destOrd="0" presId="urn:microsoft.com/office/officeart/2008/layout/SquareAccentList"/>
    <dgm:cxn modelId="{E06BAB68-DB1B-4F2C-B8A6-B704983D33A2}" type="presParOf" srcId="{FB9EC4D7-1AB0-4581-A37D-A03D67FBAD20}" destId="{3D30442D-B476-481D-B324-E6700A6F2E19}" srcOrd="2" destOrd="0" presId="urn:microsoft.com/office/officeart/2008/layout/SquareAccentList"/>
    <dgm:cxn modelId="{7FC19075-6FCB-4E24-BDED-C21DF85F402E}" type="presParOf" srcId="{3D30442D-B476-481D-B324-E6700A6F2E19}" destId="{BC56002D-5205-409C-BACF-3C0D5AC87CC7}" srcOrd="0" destOrd="0" presId="urn:microsoft.com/office/officeart/2008/layout/SquareAccentList"/>
    <dgm:cxn modelId="{C5201796-7FDF-44B2-B933-E7C30DA3B885}" type="presParOf" srcId="{3D30442D-B476-481D-B324-E6700A6F2E19}" destId="{A8127368-6766-44C8-93A1-3571A1629E78}" srcOrd="1" destOrd="0" presId="urn:microsoft.com/office/officeart/2008/layout/SquareAccentList"/>
    <dgm:cxn modelId="{C5BB966D-95B1-4678-A64C-A2A506BA8675}" type="presParOf" srcId="{FB9EC4D7-1AB0-4581-A37D-A03D67FBAD20}" destId="{4A0F728F-D6E2-4B29-9C28-308F5F9BC318}" srcOrd="3" destOrd="0" presId="urn:microsoft.com/office/officeart/2008/layout/SquareAccentList"/>
    <dgm:cxn modelId="{35E45E54-87B0-4DDF-B881-E8296AA1C0A3}" type="presParOf" srcId="{4A0F728F-D6E2-4B29-9C28-308F5F9BC318}" destId="{C3CA7A95-93ED-400C-9104-51F01376FBCF}" srcOrd="0" destOrd="0" presId="urn:microsoft.com/office/officeart/2008/layout/SquareAccentList"/>
    <dgm:cxn modelId="{2E6E69DC-C8AA-4955-A9AA-4A082951A0D8}" type="presParOf" srcId="{4A0F728F-D6E2-4B29-9C28-308F5F9BC318}" destId="{82A22CE0-7BFA-4D17-A6E5-2C38B2D8FEB6}" srcOrd="1" destOrd="0" presId="urn:microsoft.com/office/officeart/2008/layout/SquareAccentList"/>
    <dgm:cxn modelId="{4DCAC294-BA1D-4917-A787-D31F38D94779}" type="presParOf" srcId="{FB9EC4D7-1AB0-4581-A37D-A03D67FBAD20}" destId="{CC77C82F-6797-40E2-866E-55F020DDB995}" srcOrd="4" destOrd="0" presId="urn:microsoft.com/office/officeart/2008/layout/SquareAccentList"/>
    <dgm:cxn modelId="{8B30F206-73D5-4BD7-9F1F-B5EF073A778B}" type="presParOf" srcId="{CC77C82F-6797-40E2-866E-55F020DDB995}" destId="{92B1543A-874B-4312-BDA8-AB9977D18504}" srcOrd="0" destOrd="0" presId="urn:microsoft.com/office/officeart/2008/layout/SquareAccentList"/>
    <dgm:cxn modelId="{AFAB5D73-A2DC-4523-A7ED-47C5F778649D}" type="presParOf" srcId="{CC77C82F-6797-40E2-866E-55F020DDB995}" destId="{6BEE306C-FD5F-43A5-BD1A-2F989592DBB2}" srcOrd="1" destOrd="0" presId="urn:microsoft.com/office/officeart/2008/layout/SquareAccentList"/>
    <dgm:cxn modelId="{C21B227D-181E-41E2-AC40-D0AE6E3A11ED}" type="presParOf" srcId="{FB9EC4D7-1AB0-4581-A37D-A03D67FBAD20}" destId="{249E0F85-F3C0-4F37-9D3C-94B6F688239C}" srcOrd="5" destOrd="0" presId="urn:microsoft.com/office/officeart/2008/layout/SquareAccentList"/>
    <dgm:cxn modelId="{BCFC306A-599C-4B86-A093-BA023BE53BB4}" type="presParOf" srcId="{249E0F85-F3C0-4F37-9D3C-94B6F688239C}" destId="{4FDB24A5-1B79-4987-9F8A-77F8730BF311}" srcOrd="0" destOrd="0" presId="urn:microsoft.com/office/officeart/2008/layout/SquareAccentList"/>
    <dgm:cxn modelId="{9D52371F-8889-48E7-A4DC-F671199FC20F}" type="presParOf" srcId="{249E0F85-F3C0-4F37-9D3C-94B6F688239C}" destId="{0CB60CCE-7BB0-461D-878C-871004F98B96}" srcOrd="1" destOrd="0" presId="urn:microsoft.com/office/officeart/2008/layout/SquareAccentList"/>
    <dgm:cxn modelId="{38DEC3DA-6CE1-4D3A-A55C-FC9923C4AC0F}" type="presParOf" srcId="{FB9EC4D7-1AB0-4581-A37D-A03D67FBAD20}" destId="{E7CC129A-90D9-4241-881C-6FA397F8AB6D}" srcOrd="6" destOrd="0" presId="urn:microsoft.com/office/officeart/2008/layout/SquareAccentList"/>
    <dgm:cxn modelId="{B4C679E0-A0A4-44E0-8743-2AB42B527028}" type="presParOf" srcId="{E7CC129A-90D9-4241-881C-6FA397F8AB6D}" destId="{B742F7E7-4EB1-423D-A8F5-561E90BA09AE}" srcOrd="0" destOrd="0" presId="urn:microsoft.com/office/officeart/2008/layout/SquareAccentList"/>
    <dgm:cxn modelId="{0824A38F-5713-4D37-984E-ED23117E1430}" type="presParOf" srcId="{E7CC129A-90D9-4241-881C-6FA397F8AB6D}" destId="{D5467C06-5E76-4717-8D35-A910B206671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C632E-F011-4607-9349-38C511AC4E4C}">
      <dsp:nvSpPr>
        <dsp:cNvPr id="0" name=""/>
        <dsp:cNvSpPr/>
      </dsp:nvSpPr>
      <dsp:spPr>
        <a:xfrm>
          <a:off x="10494" y="167219"/>
          <a:ext cx="6856825" cy="16803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200" b="1" kern="1200" dirty="0"/>
            <a:t>291 Pipas de agua </a:t>
          </a:r>
          <a:endParaRPr lang="es-ES" sz="3200" b="1" kern="1200" dirty="0"/>
        </a:p>
      </dsp:txBody>
      <dsp:txXfrm>
        <a:off x="850688" y="167219"/>
        <a:ext cx="5176437" cy="1680388"/>
      </dsp:txXfrm>
    </dsp:sp>
    <dsp:sp modelId="{245409EE-1F12-4CBE-8AF9-24C6332CEE8C}">
      <dsp:nvSpPr>
        <dsp:cNvPr id="0" name=""/>
        <dsp:cNvSpPr/>
      </dsp:nvSpPr>
      <dsp:spPr>
        <a:xfrm>
          <a:off x="6321193" y="310052"/>
          <a:ext cx="5452458" cy="1394722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Diferentes comunidades </a:t>
          </a:r>
          <a:endParaRPr lang="es-ES" sz="2400" kern="1200" dirty="0"/>
        </a:p>
      </dsp:txBody>
      <dsp:txXfrm>
        <a:off x="7018554" y="310052"/>
        <a:ext cx="4057736" cy="1394722"/>
      </dsp:txXfrm>
    </dsp:sp>
    <dsp:sp modelId="{7F69BFA0-C76C-44C9-BAC0-4CEE10C40811}">
      <dsp:nvSpPr>
        <dsp:cNvPr id="0" name=""/>
        <dsp:cNvSpPr/>
      </dsp:nvSpPr>
      <dsp:spPr>
        <a:xfrm>
          <a:off x="11285499" y="310052"/>
          <a:ext cx="3486806" cy="1394722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$13,095.00</a:t>
          </a:r>
          <a:endParaRPr lang="es-ES" sz="2400" kern="1200" dirty="0"/>
        </a:p>
      </dsp:txBody>
      <dsp:txXfrm>
        <a:off x="11982860" y="310052"/>
        <a:ext cx="2092084" cy="1394722"/>
      </dsp:txXfrm>
    </dsp:sp>
    <dsp:sp modelId="{ADCB65C8-68C0-422F-BAF4-C679EC5AB5DC}">
      <dsp:nvSpPr>
        <dsp:cNvPr id="0" name=""/>
        <dsp:cNvSpPr/>
      </dsp:nvSpPr>
      <dsp:spPr>
        <a:xfrm>
          <a:off x="29215" y="2121696"/>
          <a:ext cx="6856825" cy="168038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200" b="1" kern="1200" dirty="0"/>
            <a:t>Entrega de 1 kit de higiene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b="0" kern="1200" dirty="0"/>
            <a:t>(1 </a:t>
          </a:r>
          <a:r>
            <a:rPr lang="es-SV" sz="2000" b="0" kern="1200" dirty="0" err="1"/>
            <a:t>gl</a:t>
          </a:r>
          <a:r>
            <a:rPr lang="es-SV" sz="2000" b="0" kern="1200" dirty="0"/>
            <a:t> de amonio, 2 </a:t>
          </a:r>
          <a:r>
            <a:rPr lang="es-SV" sz="2000" b="0" kern="1200" dirty="0" err="1"/>
            <a:t>gl</a:t>
          </a:r>
          <a:r>
            <a:rPr lang="es-SV" sz="2000" b="0" kern="1200" dirty="0"/>
            <a:t> alcohol gel, 2 </a:t>
          </a:r>
          <a:r>
            <a:rPr lang="es-SV" sz="2000" b="0" kern="1200" dirty="0" err="1"/>
            <a:t>gl</a:t>
          </a:r>
          <a:r>
            <a:rPr lang="es-SV" sz="2000" b="0" kern="1200" dirty="0"/>
            <a:t> de lejía, y 10 lb de detergente)</a:t>
          </a:r>
          <a:endParaRPr lang="es-ES" sz="2000" b="0" kern="1200" dirty="0"/>
        </a:p>
      </dsp:txBody>
      <dsp:txXfrm>
        <a:off x="869409" y="2121696"/>
        <a:ext cx="5176437" cy="1680388"/>
      </dsp:txXfrm>
    </dsp:sp>
    <dsp:sp modelId="{AA117FE7-74B3-44F8-8449-D718B24335CF}">
      <dsp:nvSpPr>
        <dsp:cNvPr id="0" name=""/>
        <dsp:cNvSpPr/>
      </dsp:nvSpPr>
      <dsp:spPr>
        <a:xfrm>
          <a:off x="6321193" y="2225695"/>
          <a:ext cx="5452458" cy="1394722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/>
            <a:t>18 Iglesias evangélicas del municipio</a:t>
          </a:r>
          <a:endParaRPr lang="es-ES" sz="2000" kern="1200" dirty="0"/>
        </a:p>
      </dsp:txBody>
      <dsp:txXfrm>
        <a:off x="7018554" y="2225695"/>
        <a:ext cx="4057736" cy="1394722"/>
      </dsp:txXfrm>
    </dsp:sp>
    <dsp:sp modelId="{CAAFE327-B053-4AC3-A139-3ABD884DEB44}">
      <dsp:nvSpPr>
        <dsp:cNvPr id="0" name=""/>
        <dsp:cNvSpPr/>
      </dsp:nvSpPr>
      <dsp:spPr>
        <a:xfrm>
          <a:off x="11285499" y="2225695"/>
          <a:ext cx="3486806" cy="1394722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/>
            <a:t>Cada kit valorado en $89.26 cada uno, haciendo un total de $1,606.58</a:t>
          </a:r>
          <a:endParaRPr lang="es-ES" sz="2000" kern="1200" dirty="0"/>
        </a:p>
      </dsp:txBody>
      <dsp:txXfrm>
        <a:off x="11982860" y="2225695"/>
        <a:ext cx="2092084" cy="1394722"/>
      </dsp:txXfrm>
    </dsp:sp>
    <dsp:sp modelId="{448A5240-0639-4480-AC7F-A88C06DA5014}">
      <dsp:nvSpPr>
        <dsp:cNvPr id="0" name=""/>
        <dsp:cNvSpPr/>
      </dsp:nvSpPr>
      <dsp:spPr>
        <a:xfrm>
          <a:off x="10494" y="3998505"/>
          <a:ext cx="6856825" cy="168038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200" b="1" kern="1200" dirty="0"/>
            <a:t>Entrega de 1 bolsa de alimentos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dirty="0"/>
            <a:t>(</a:t>
          </a:r>
          <a:r>
            <a:rPr lang="es-SV" sz="1400" kern="1200" dirty="0"/>
            <a:t>2 libras de frijol rojo, 2 libras de arroz blanco, 2 libra de azúcar, 1 bote de aceite de 750 ml, 2 libra de sal, 2 unidades de sopas en polvo, 2 rollo de </a:t>
          </a:r>
          <a:r>
            <a:rPr lang="es-SV" sz="1400" kern="1200" dirty="0" err="1"/>
            <a:t>spaguetti</a:t>
          </a:r>
          <a:r>
            <a:rPr lang="es-SV" sz="1400" kern="1200" dirty="0"/>
            <a:t> de 200 gr, 1 salsa ranchera, 1 avena 360 gr, 4 rollos de papel higiénico).</a:t>
          </a:r>
          <a:endParaRPr lang="es-ES" sz="1400" kern="1200" dirty="0"/>
        </a:p>
      </dsp:txBody>
      <dsp:txXfrm>
        <a:off x="850688" y="3998505"/>
        <a:ext cx="5176437" cy="1680388"/>
      </dsp:txXfrm>
    </dsp:sp>
    <dsp:sp modelId="{841A818B-74BD-4F86-9D64-3443B61AC9CA}">
      <dsp:nvSpPr>
        <dsp:cNvPr id="0" name=""/>
        <dsp:cNvSpPr/>
      </dsp:nvSpPr>
      <dsp:spPr>
        <a:xfrm>
          <a:off x="6321193" y="4141338"/>
          <a:ext cx="5452458" cy="1394722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/>
            <a:t>San Laureano, Cabañas, Arenales, Casco Urbano, Isla 2, Condominio Sta. María, Colinas del Norte, Col. Manigua 2 y 3, Santa. Margarita y Santa Paula</a:t>
          </a:r>
          <a:endParaRPr lang="es-ES" sz="2000" kern="1200" dirty="0"/>
        </a:p>
      </dsp:txBody>
      <dsp:txXfrm>
        <a:off x="7018554" y="4141338"/>
        <a:ext cx="4057736" cy="1394722"/>
      </dsp:txXfrm>
    </dsp:sp>
    <dsp:sp modelId="{DCB690A4-6EE4-4BB4-A0A5-8948B788ECC2}">
      <dsp:nvSpPr>
        <dsp:cNvPr id="0" name=""/>
        <dsp:cNvSpPr/>
      </dsp:nvSpPr>
      <dsp:spPr>
        <a:xfrm>
          <a:off x="11285499" y="4141338"/>
          <a:ext cx="3486806" cy="1394722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$ 14,942.50</a:t>
          </a:r>
          <a:endParaRPr lang="es-ES" sz="2400" kern="1200" dirty="0"/>
        </a:p>
      </dsp:txBody>
      <dsp:txXfrm>
        <a:off x="11982860" y="4141338"/>
        <a:ext cx="2092084" cy="1394722"/>
      </dsp:txXfrm>
    </dsp:sp>
    <dsp:sp modelId="{B0648E5C-5FF8-4BCB-9B5C-C351244632D7}">
      <dsp:nvSpPr>
        <dsp:cNvPr id="0" name=""/>
        <dsp:cNvSpPr/>
      </dsp:nvSpPr>
      <dsp:spPr>
        <a:xfrm>
          <a:off x="10494" y="5914148"/>
          <a:ext cx="6856825" cy="168038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200" b="1" kern="1200" dirty="0"/>
            <a:t>Jornadas de desinfección </a:t>
          </a:r>
          <a:r>
            <a:rPr lang="es-SV" sz="2000" kern="1200" dirty="0"/>
            <a:t>(mecanizadas y manuales), con preparación de amonio cuaternario y otros; entrega de alcohol gel, mascarillas)</a:t>
          </a:r>
          <a:endParaRPr lang="es-ES" sz="2000" kern="1200" dirty="0"/>
        </a:p>
      </dsp:txBody>
      <dsp:txXfrm>
        <a:off x="850688" y="5914148"/>
        <a:ext cx="5176437" cy="1680388"/>
      </dsp:txXfrm>
    </dsp:sp>
    <dsp:sp modelId="{0AF150B8-2286-4C0F-BD75-777AC26DA3E5}">
      <dsp:nvSpPr>
        <dsp:cNvPr id="0" name=""/>
        <dsp:cNvSpPr/>
      </dsp:nvSpPr>
      <dsp:spPr>
        <a:xfrm>
          <a:off x="6321193" y="6056981"/>
          <a:ext cx="5452458" cy="1394722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/>
            <a:t>Diferentes comunidades y mercado central y Colinas el Norte.</a:t>
          </a:r>
          <a:endParaRPr lang="es-ES" sz="2000" kern="1200" dirty="0"/>
        </a:p>
      </dsp:txBody>
      <dsp:txXfrm>
        <a:off x="7018554" y="6056981"/>
        <a:ext cx="4057736" cy="1394722"/>
      </dsp:txXfrm>
    </dsp:sp>
    <dsp:sp modelId="{533C3F43-9B0D-4465-9953-B6BD94857938}">
      <dsp:nvSpPr>
        <dsp:cNvPr id="0" name=""/>
        <dsp:cNvSpPr/>
      </dsp:nvSpPr>
      <dsp:spPr>
        <a:xfrm>
          <a:off x="11285499" y="6056981"/>
          <a:ext cx="3486806" cy="1394722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/>
            <a:t>Cada jornada de desinfección se estima en $ 150.00 solo de insumos.</a:t>
          </a:r>
          <a:endParaRPr lang="es-ES" sz="2000" kern="1200" dirty="0"/>
        </a:p>
      </dsp:txBody>
      <dsp:txXfrm>
        <a:off x="11982860" y="6056981"/>
        <a:ext cx="2092084" cy="1394722"/>
      </dsp:txXfrm>
    </dsp:sp>
    <dsp:sp modelId="{F75308B7-4CBE-4369-8D52-85894AC8490E}">
      <dsp:nvSpPr>
        <dsp:cNvPr id="0" name=""/>
        <dsp:cNvSpPr/>
      </dsp:nvSpPr>
      <dsp:spPr>
        <a:xfrm>
          <a:off x="29215" y="7818633"/>
          <a:ext cx="6856825" cy="168038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b="1" kern="1200" dirty="0"/>
            <a:t>Entrega de 16,636 paquetes de alimentos MAG</a:t>
          </a:r>
          <a:endParaRPr lang="es-ES" sz="2000" b="1" kern="1200" dirty="0"/>
        </a:p>
      </dsp:txBody>
      <dsp:txXfrm>
        <a:off x="869409" y="7818633"/>
        <a:ext cx="5176437" cy="1680388"/>
      </dsp:txXfrm>
    </dsp:sp>
    <dsp:sp modelId="{36296774-7CC0-4F26-9477-89A4A0F0E782}">
      <dsp:nvSpPr>
        <dsp:cNvPr id="0" name=""/>
        <dsp:cNvSpPr/>
      </dsp:nvSpPr>
      <dsp:spPr>
        <a:xfrm>
          <a:off x="6321193" y="7972624"/>
          <a:ext cx="5452458" cy="1394722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/>
            <a:t>Hogares de los 7 cantones y zona urbana del municipio.</a:t>
          </a:r>
          <a:endParaRPr lang="es-ES" sz="2000" kern="1200" dirty="0"/>
        </a:p>
      </dsp:txBody>
      <dsp:txXfrm>
        <a:off x="7018554" y="7972624"/>
        <a:ext cx="4057736" cy="1394722"/>
      </dsp:txXfrm>
    </dsp:sp>
    <dsp:sp modelId="{F2E1C3C4-BB10-441D-9E31-FF8B80E762A3}">
      <dsp:nvSpPr>
        <dsp:cNvPr id="0" name=""/>
        <dsp:cNvSpPr/>
      </dsp:nvSpPr>
      <dsp:spPr>
        <a:xfrm>
          <a:off x="11285499" y="7972624"/>
          <a:ext cx="3486806" cy="1394722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Según convenio AMCD/MAG</a:t>
          </a:r>
        </a:p>
      </dsp:txBody>
      <dsp:txXfrm>
        <a:off x="11982860" y="7972624"/>
        <a:ext cx="2092084" cy="1394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C632E-F011-4607-9349-38C511AC4E4C}">
      <dsp:nvSpPr>
        <dsp:cNvPr id="0" name=""/>
        <dsp:cNvSpPr/>
      </dsp:nvSpPr>
      <dsp:spPr>
        <a:xfrm>
          <a:off x="1031392" y="400"/>
          <a:ext cx="5908415" cy="144796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/>
            <a:t>Entrega de 100 kit de higiene </a:t>
          </a:r>
        </a:p>
      </dsp:txBody>
      <dsp:txXfrm>
        <a:off x="1755374" y="400"/>
        <a:ext cx="4460452" cy="1447963"/>
      </dsp:txXfrm>
    </dsp:sp>
    <dsp:sp modelId="{245409EE-1F12-4CBE-8AF9-24C6332CEE8C}">
      <dsp:nvSpPr>
        <dsp:cNvPr id="0" name=""/>
        <dsp:cNvSpPr/>
      </dsp:nvSpPr>
      <dsp:spPr>
        <a:xfrm>
          <a:off x="6469220" y="123477"/>
          <a:ext cx="4698295" cy="1201809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Zona urbana y cantón Cabañas</a:t>
          </a:r>
          <a:endParaRPr lang="es-ES" sz="2400" kern="1200" dirty="0"/>
        </a:p>
      </dsp:txBody>
      <dsp:txXfrm>
        <a:off x="7070125" y="123477"/>
        <a:ext cx="3496486" cy="1201809"/>
      </dsp:txXfrm>
    </dsp:sp>
    <dsp:sp modelId="{7F69BFA0-C76C-44C9-BAC0-4CEE10C40811}">
      <dsp:nvSpPr>
        <dsp:cNvPr id="0" name=""/>
        <dsp:cNvSpPr/>
      </dsp:nvSpPr>
      <dsp:spPr>
        <a:xfrm>
          <a:off x="10746882" y="123477"/>
          <a:ext cx="3004524" cy="1201809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$ 700.00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kern="1200" dirty="0"/>
            <a:t>Donación CRI</a:t>
          </a:r>
          <a:endParaRPr lang="es-ES" sz="1400" kern="1200" dirty="0"/>
        </a:p>
      </dsp:txBody>
      <dsp:txXfrm>
        <a:off x="11347787" y="123477"/>
        <a:ext cx="1802715" cy="1201809"/>
      </dsp:txXfrm>
    </dsp:sp>
    <dsp:sp modelId="{ADCB65C8-68C0-422F-BAF4-C679EC5AB5DC}">
      <dsp:nvSpPr>
        <dsp:cNvPr id="0" name=""/>
        <dsp:cNvSpPr/>
      </dsp:nvSpPr>
      <dsp:spPr>
        <a:xfrm>
          <a:off x="1047524" y="1684541"/>
          <a:ext cx="5908415" cy="144796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200" b="1" kern="1200" dirty="0"/>
            <a:t>Entrega 160 apoyos en alimentos y 500 kit de higiene.</a:t>
          </a:r>
          <a:endParaRPr lang="es-ES" sz="2000" b="0" kern="1200" dirty="0"/>
        </a:p>
      </dsp:txBody>
      <dsp:txXfrm>
        <a:off x="1771506" y="1684541"/>
        <a:ext cx="4460452" cy="1447963"/>
      </dsp:txXfrm>
    </dsp:sp>
    <dsp:sp modelId="{AA117FE7-74B3-44F8-8449-D718B24335CF}">
      <dsp:nvSpPr>
        <dsp:cNvPr id="0" name=""/>
        <dsp:cNvSpPr/>
      </dsp:nvSpPr>
      <dsp:spPr>
        <a:xfrm>
          <a:off x="6469220" y="1774155"/>
          <a:ext cx="4698295" cy="120180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160 hogares de diferentes sectores del municipio.</a:t>
          </a:r>
        </a:p>
      </dsp:txBody>
      <dsp:txXfrm>
        <a:off x="7070125" y="1774155"/>
        <a:ext cx="3496486" cy="1201809"/>
      </dsp:txXfrm>
    </dsp:sp>
    <dsp:sp modelId="{CAAFE327-B053-4AC3-A139-3ABD884DEB44}">
      <dsp:nvSpPr>
        <dsp:cNvPr id="0" name=""/>
        <dsp:cNvSpPr/>
      </dsp:nvSpPr>
      <dsp:spPr>
        <a:xfrm>
          <a:off x="10746882" y="1774155"/>
          <a:ext cx="3004524" cy="1201809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$ 4,800.00 (apoyo en alimentos)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Kit de higiene aprox. $5 c/u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Donación ACNUR</a:t>
          </a:r>
        </a:p>
      </dsp:txBody>
      <dsp:txXfrm>
        <a:off x="11347787" y="1774155"/>
        <a:ext cx="1802715" cy="1201809"/>
      </dsp:txXfrm>
    </dsp:sp>
    <dsp:sp modelId="{448A5240-0639-4480-AC7F-A88C06DA5014}">
      <dsp:nvSpPr>
        <dsp:cNvPr id="0" name=""/>
        <dsp:cNvSpPr/>
      </dsp:nvSpPr>
      <dsp:spPr>
        <a:xfrm>
          <a:off x="1031392" y="3301757"/>
          <a:ext cx="5908415" cy="144796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/>
            <a:t>Entrega de 75 apoyos en alimentos a 36 hogares.</a:t>
          </a:r>
          <a:endParaRPr lang="es-ES" sz="1400" kern="1200" dirty="0"/>
        </a:p>
      </dsp:txBody>
      <dsp:txXfrm>
        <a:off x="1755374" y="3301757"/>
        <a:ext cx="4460452" cy="1447963"/>
      </dsp:txXfrm>
    </dsp:sp>
    <dsp:sp modelId="{841A818B-74BD-4F86-9D64-3443B61AC9CA}">
      <dsp:nvSpPr>
        <dsp:cNvPr id="0" name=""/>
        <dsp:cNvSpPr/>
      </dsp:nvSpPr>
      <dsp:spPr>
        <a:xfrm>
          <a:off x="6469220" y="3424834"/>
          <a:ext cx="4698295" cy="1201809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/>
            <a:t>36 personas de diferentes sectores del municipio.</a:t>
          </a:r>
          <a:endParaRPr lang="es-ES" sz="2000" kern="1200" dirty="0"/>
        </a:p>
      </dsp:txBody>
      <dsp:txXfrm>
        <a:off x="7070125" y="3424834"/>
        <a:ext cx="3496486" cy="1201809"/>
      </dsp:txXfrm>
    </dsp:sp>
    <dsp:sp modelId="{DCB690A4-6EE4-4BB4-A0A5-8948B788ECC2}">
      <dsp:nvSpPr>
        <dsp:cNvPr id="0" name=""/>
        <dsp:cNvSpPr/>
      </dsp:nvSpPr>
      <dsp:spPr>
        <a:xfrm>
          <a:off x="10746882" y="3424834"/>
          <a:ext cx="3004524" cy="1201809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$ 3,750.00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Donación Cruz Roja</a:t>
          </a:r>
        </a:p>
      </dsp:txBody>
      <dsp:txXfrm>
        <a:off x="11347787" y="3424834"/>
        <a:ext cx="1802715" cy="1201809"/>
      </dsp:txXfrm>
    </dsp:sp>
    <dsp:sp modelId="{B0648E5C-5FF8-4BCB-9B5C-C351244632D7}">
      <dsp:nvSpPr>
        <dsp:cNvPr id="0" name=""/>
        <dsp:cNvSpPr/>
      </dsp:nvSpPr>
      <dsp:spPr>
        <a:xfrm>
          <a:off x="1031392" y="4952436"/>
          <a:ext cx="5908415" cy="144796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/>
            <a:t>Gastos funerarios</a:t>
          </a:r>
          <a:endParaRPr lang="es-ES" sz="2000" kern="1200" dirty="0"/>
        </a:p>
      </dsp:txBody>
      <dsp:txXfrm>
        <a:off x="1755374" y="4952436"/>
        <a:ext cx="4460452" cy="1447963"/>
      </dsp:txXfrm>
    </dsp:sp>
    <dsp:sp modelId="{0AF150B8-2286-4C0F-BD75-777AC26DA3E5}">
      <dsp:nvSpPr>
        <dsp:cNvPr id="0" name=""/>
        <dsp:cNvSpPr/>
      </dsp:nvSpPr>
      <dsp:spPr>
        <a:xfrm>
          <a:off x="6469220" y="5075513"/>
          <a:ext cx="4698295" cy="1201809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31 familias de diferentes sectores del municipio</a:t>
          </a:r>
        </a:p>
      </dsp:txBody>
      <dsp:txXfrm>
        <a:off x="7070125" y="5075513"/>
        <a:ext cx="3496486" cy="1201809"/>
      </dsp:txXfrm>
    </dsp:sp>
    <dsp:sp modelId="{533C3F43-9B0D-4465-9953-B6BD94857938}">
      <dsp:nvSpPr>
        <dsp:cNvPr id="0" name=""/>
        <dsp:cNvSpPr/>
      </dsp:nvSpPr>
      <dsp:spPr>
        <a:xfrm>
          <a:off x="10746882" y="5075513"/>
          <a:ext cx="3004524" cy="120180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$ 5,425.00</a:t>
          </a:r>
        </a:p>
      </dsp:txBody>
      <dsp:txXfrm>
        <a:off x="11347787" y="5075513"/>
        <a:ext cx="1802715" cy="1201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AF648-D5A7-4E83-AD3A-112F2A2A3E9C}">
      <dsp:nvSpPr>
        <dsp:cNvPr id="0" name=""/>
        <dsp:cNvSpPr/>
      </dsp:nvSpPr>
      <dsp:spPr>
        <a:xfrm>
          <a:off x="5771" y="574"/>
          <a:ext cx="12637656" cy="15763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rPr>
            <a:t>SERVICIOS MUNICIPALES ESENCIALES ACTIVOS DURANTE LA EMERGENCIA</a:t>
          </a:r>
        </a:p>
      </dsp:txBody>
      <dsp:txXfrm>
        <a:off x="51942" y="46745"/>
        <a:ext cx="12545314" cy="1484036"/>
      </dsp:txXfrm>
    </dsp:sp>
    <dsp:sp modelId="{B6EFA0FB-79A1-4F02-B31A-E28C7AEB8477}">
      <dsp:nvSpPr>
        <dsp:cNvPr id="0" name=""/>
        <dsp:cNvSpPr/>
      </dsp:nvSpPr>
      <dsp:spPr>
        <a:xfrm>
          <a:off x="5771" y="1820795"/>
          <a:ext cx="2387165" cy="2282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rPr>
            <a:t>Asentamiento de defunción</a:t>
          </a:r>
          <a:endParaRPr lang="es-ES" sz="2400" kern="1200" dirty="0">
            <a:solidFill>
              <a:schemeClr val="tx1">
                <a:lumMod val="95000"/>
                <a:lumOff val="5000"/>
              </a:schemeClr>
            </a:solidFill>
            <a:latin typeface="Gill Sans MT" panose="020B0502020104020203" pitchFamily="34" charset="0"/>
          </a:endParaRPr>
        </a:p>
      </dsp:txBody>
      <dsp:txXfrm>
        <a:off x="72611" y="1887635"/>
        <a:ext cx="2253485" cy="2148412"/>
      </dsp:txXfrm>
    </dsp:sp>
    <dsp:sp modelId="{84ED91E6-31D9-4C04-B3A4-01F4B84D4B42}">
      <dsp:nvSpPr>
        <dsp:cNvPr id="0" name=""/>
        <dsp:cNvSpPr/>
      </dsp:nvSpPr>
      <dsp:spPr>
        <a:xfrm>
          <a:off x="5771" y="4346731"/>
          <a:ext cx="2387165" cy="2282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rPr>
            <a:t>Certificaciones Varias: Nacimiento, Matrimonio, Divorcios</a:t>
          </a:r>
        </a:p>
      </dsp:txBody>
      <dsp:txXfrm>
        <a:off x="72611" y="4413571"/>
        <a:ext cx="2253485" cy="2148412"/>
      </dsp:txXfrm>
    </dsp:sp>
    <dsp:sp modelId="{B7677C1A-0230-41D8-BEB2-9B0F678C658C}">
      <dsp:nvSpPr>
        <dsp:cNvPr id="0" name=""/>
        <dsp:cNvSpPr/>
      </dsp:nvSpPr>
      <dsp:spPr>
        <a:xfrm>
          <a:off x="2593459" y="1820795"/>
          <a:ext cx="2387165" cy="2282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rPr>
            <a:t>Inhumaciones en los diferentes cementerios del municipio</a:t>
          </a:r>
        </a:p>
      </dsp:txBody>
      <dsp:txXfrm>
        <a:off x="2660299" y="1887635"/>
        <a:ext cx="2253485" cy="2148412"/>
      </dsp:txXfrm>
    </dsp:sp>
    <dsp:sp modelId="{D8965518-B933-4806-ACCE-0C45006F982C}">
      <dsp:nvSpPr>
        <dsp:cNvPr id="0" name=""/>
        <dsp:cNvSpPr/>
      </dsp:nvSpPr>
      <dsp:spPr>
        <a:xfrm>
          <a:off x="2593459" y="4346731"/>
          <a:ext cx="2387165" cy="2282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rPr>
            <a:t>Aseo (recolección domiciliar)</a:t>
          </a:r>
        </a:p>
      </dsp:txBody>
      <dsp:txXfrm>
        <a:off x="2660299" y="4413571"/>
        <a:ext cx="2253485" cy="2148412"/>
      </dsp:txXfrm>
    </dsp:sp>
    <dsp:sp modelId="{3FDC9C88-E602-4797-9452-6FCED066F055}">
      <dsp:nvSpPr>
        <dsp:cNvPr id="0" name=""/>
        <dsp:cNvSpPr/>
      </dsp:nvSpPr>
      <dsp:spPr>
        <a:xfrm>
          <a:off x="5181147" y="1820795"/>
          <a:ext cx="2387165" cy="2282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rPr>
            <a:t>Desechos (disposición final en relleno sanitario).</a:t>
          </a:r>
        </a:p>
      </dsp:txBody>
      <dsp:txXfrm>
        <a:off x="5247987" y="1887635"/>
        <a:ext cx="2253485" cy="2148412"/>
      </dsp:txXfrm>
    </dsp:sp>
    <dsp:sp modelId="{FA1C6F80-EB1B-4631-976B-F99C4760DE44}">
      <dsp:nvSpPr>
        <dsp:cNvPr id="0" name=""/>
        <dsp:cNvSpPr/>
      </dsp:nvSpPr>
      <dsp:spPr>
        <a:xfrm>
          <a:off x="5181147" y="4346731"/>
          <a:ext cx="2387165" cy="2282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rPr>
            <a:t>Barrido de calles</a:t>
          </a:r>
        </a:p>
      </dsp:txBody>
      <dsp:txXfrm>
        <a:off x="5247987" y="4413571"/>
        <a:ext cx="2253485" cy="2148412"/>
      </dsp:txXfrm>
    </dsp:sp>
    <dsp:sp modelId="{E780F712-C072-4F52-843E-68AF9980E51A}">
      <dsp:nvSpPr>
        <dsp:cNvPr id="0" name=""/>
        <dsp:cNvSpPr/>
      </dsp:nvSpPr>
      <dsp:spPr>
        <a:xfrm>
          <a:off x="7768835" y="1820795"/>
          <a:ext cx="4874592" cy="2282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rPr>
            <a:t>Mercados municipales</a:t>
          </a:r>
        </a:p>
      </dsp:txBody>
      <dsp:txXfrm>
        <a:off x="7835675" y="1887635"/>
        <a:ext cx="4740912" cy="2148412"/>
      </dsp:txXfrm>
    </dsp:sp>
    <dsp:sp modelId="{ADCD2BD7-D68D-4E37-9750-1BDF14B0B49D}">
      <dsp:nvSpPr>
        <dsp:cNvPr id="0" name=""/>
        <dsp:cNvSpPr/>
      </dsp:nvSpPr>
      <dsp:spPr>
        <a:xfrm>
          <a:off x="7768835" y="4346731"/>
          <a:ext cx="2387165" cy="2282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rPr>
            <a:t>Clínica Municipal</a:t>
          </a:r>
        </a:p>
      </dsp:txBody>
      <dsp:txXfrm>
        <a:off x="7835675" y="4413571"/>
        <a:ext cx="2253485" cy="2148412"/>
      </dsp:txXfrm>
    </dsp:sp>
    <dsp:sp modelId="{1A2C5880-BE6A-4904-A139-16AD1757F803}">
      <dsp:nvSpPr>
        <dsp:cNvPr id="0" name=""/>
        <dsp:cNvSpPr/>
      </dsp:nvSpPr>
      <dsp:spPr>
        <a:xfrm>
          <a:off x="10256262" y="4346731"/>
          <a:ext cx="2387165" cy="2282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rPr>
            <a:t>Arcos Sanitarios</a:t>
          </a:r>
        </a:p>
      </dsp:txBody>
      <dsp:txXfrm>
        <a:off x="10323102" y="4413571"/>
        <a:ext cx="2253485" cy="2148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1B1C5-B243-490F-A2E3-4F935C365B00}">
      <dsp:nvSpPr>
        <dsp:cNvPr id="0" name=""/>
        <dsp:cNvSpPr/>
      </dsp:nvSpPr>
      <dsp:spPr>
        <a:xfrm>
          <a:off x="1476544" y="1156731"/>
          <a:ext cx="5473224" cy="64390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7F9FC-23B4-4ADD-BF31-B060B715425A}">
      <dsp:nvSpPr>
        <dsp:cNvPr id="0" name=""/>
        <dsp:cNvSpPr/>
      </dsp:nvSpPr>
      <dsp:spPr>
        <a:xfrm>
          <a:off x="1476544" y="1398556"/>
          <a:ext cx="402082" cy="4020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7CDA4-6134-4F23-955D-5FD45B26D4CA}">
      <dsp:nvSpPr>
        <dsp:cNvPr id="0" name=""/>
        <dsp:cNvSpPr/>
      </dsp:nvSpPr>
      <dsp:spPr>
        <a:xfrm>
          <a:off x="1476544" y="0"/>
          <a:ext cx="5473224" cy="1156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>
              <a:latin typeface="Gill Sans MT" panose="020B0502020104020203" pitchFamily="34" charset="0"/>
            </a:rPr>
            <a:t>OBSTÁCULOS ENFRENTADOS</a:t>
          </a:r>
        </a:p>
      </dsp:txBody>
      <dsp:txXfrm>
        <a:off x="1476544" y="0"/>
        <a:ext cx="5473224" cy="1156731"/>
      </dsp:txXfrm>
    </dsp:sp>
    <dsp:sp modelId="{E187DE30-434D-433C-B7BC-B05DC1493419}">
      <dsp:nvSpPr>
        <dsp:cNvPr id="0" name=""/>
        <dsp:cNvSpPr/>
      </dsp:nvSpPr>
      <dsp:spPr>
        <a:xfrm>
          <a:off x="1476544" y="2335799"/>
          <a:ext cx="402072" cy="402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0A32A-592B-4076-B52D-8CC47FE4384B}">
      <dsp:nvSpPr>
        <dsp:cNvPr id="0" name=""/>
        <dsp:cNvSpPr/>
      </dsp:nvSpPr>
      <dsp:spPr>
        <a:xfrm>
          <a:off x="1859670" y="2068219"/>
          <a:ext cx="5090099" cy="93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>
              <a:latin typeface="Gill Sans MT" panose="020B0502020104020203" pitchFamily="34" charset="0"/>
            </a:rPr>
            <a:t>Desabastecimiento de insumos de bioseguridad por escasez en el mercado nacional</a:t>
          </a:r>
          <a:endParaRPr lang="es-ES" sz="2000" kern="1200" dirty="0">
            <a:latin typeface="Gill Sans MT" panose="020B0502020104020203" pitchFamily="34" charset="0"/>
          </a:endParaRPr>
        </a:p>
      </dsp:txBody>
      <dsp:txXfrm>
        <a:off x="1859670" y="2068219"/>
        <a:ext cx="5090099" cy="937233"/>
      </dsp:txXfrm>
    </dsp:sp>
    <dsp:sp modelId="{1F5E4F09-5C30-4CD3-BB11-D7BC0A981131}">
      <dsp:nvSpPr>
        <dsp:cNvPr id="0" name=""/>
        <dsp:cNvSpPr/>
      </dsp:nvSpPr>
      <dsp:spPr>
        <a:xfrm>
          <a:off x="1476544" y="3273032"/>
          <a:ext cx="402072" cy="402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4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35E60-F124-496F-B465-6B191F183F86}">
      <dsp:nvSpPr>
        <dsp:cNvPr id="0" name=""/>
        <dsp:cNvSpPr/>
      </dsp:nvSpPr>
      <dsp:spPr>
        <a:xfrm>
          <a:off x="1859670" y="3005452"/>
          <a:ext cx="5090099" cy="93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>
              <a:latin typeface="Gill Sans MT" panose="020B0502020104020203" pitchFamily="34" charset="0"/>
            </a:rPr>
            <a:t>Disminución en la recaudación de tasas e impuestos municipales</a:t>
          </a:r>
        </a:p>
      </dsp:txBody>
      <dsp:txXfrm>
        <a:off x="1859670" y="3005452"/>
        <a:ext cx="5090099" cy="937233"/>
      </dsp:txXfrm>
    </dsp:sp>
    <dsp:sp modelId="{87667044-F147-4221-BCDA-A0592FA2CBF7}">
      <dsp:nvSpPr>
        <dsp:cNvPr id="0" name=""/>
        <dsp:cNvSpPr/>
      </dsp:nvSpPr>
      <dsp:spPr>
        <a:xfrm>
          <a:off x="1476544" y="4210265"/>
          <a:ext cx="402072" cy="402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29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CF0EB-4FAE-4595-B27B-84CFE36DEEA9}">
      <dsp:nvSpPr>
        <dsp:cNvPr id="0" name=""/>
        <dsp:cNvSpPr/>
      </dsp:nvSpPr>
      <dsp:spPr>
        <a:xfrm>
          <a:off x="1859670" y="3942685"/>
          <a:ext cx="5090099" cy="93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>
              <a:latin typeface="Gill Sans MT" panose="020B0502020104020203" pitchFamily="34" charset="0"/>
            </a:rPr>
            <a:t>Alza de precios generada por la alta demanda en el mercado de los insumos de bioseguridad</a:t>
          </a:r>
        </a:p>
      </dsp:txBody>
      <dsp:txXfrm>
        <a:off x="1859670" y="3942685"/>
        <a:ext cx="5090099" cy="937233"/>
      </dsp:txXfrm>
    </dsp:sp>
    <dsp:sp modelId="{FA501D5A-1661-4F96-8FF8-39DFCEFC84EB}">
      <dsp:nvSpPr>
        <dsp:cNvPr id="0" name=""/>
        <dsp:cNvSpPr/>
      </dsp:nvSpPr>
      <dsp:spPr>
        <a:xfrm>
          <a:off x="1476544" y="5147498"/>
          <a:ext cx="402072" cy="402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44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A6D28-FD4E-4D33-848E-438A4556F1E1}">
      <dsp:nvSpPr>
        <dsp:cNvPr id="0" name=""/>
        <dsp:cNvSpPr/>
      </dsp:nvSpPr>
      <dsp:spPr>
        <a:xfrm>
          <a:off x="1859670" y="4879918"/>
          <a:ext cx="5090099" cy="93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>
              <a:latin typeface="Gill Sans MT" panose="020B0502020104020203" pitchFamily="34" charset="0"/>
            </a:rPr>
            <a:t>Falta de recurso humano en la institución por padecimientos crónicos</a:t>
          </a:r>
        </a:p>
      </dsp:txBody>
      <dsp:txXfrm>
        <a:off x="1859670" y="4879918"/>
        <a:ext cx="5090099" cy="937233"/>
      </dsp:txXfrm>
    </dsp:sp>
    <dsp:sp modelId="{E2EDBE9B-59D7-41BF-B30D-00F4898CCBEF}">
      <dsp:nvSpPr>
        <dsp:cNvPr id="0" name=""/>
        <dsp:cNvSpPr/>
      </dsp:nvSpPr>
      <dsp:spPr>
        <a:xfrm>
          <a:off x="1476544" y="6084731"/>
          <a:ext cx="402072" cy="402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58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7CB6D-5E67-4797-B7BF-8259BB37DED0}">
      <dsp:nvSpPr>
        <dsp:cNvPr id="0" name=""/>
        <dsp:cNvSpPr/>
      </dsp:nvSpPr>
      <dsp:spPr>
        <a:xfrm>
          <a:off x="1859670" y="5817151"/>
          <a:ext cx="5090099" cy="93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>
              <a:latin typeface="Gill Sans MT" panose="020B0502020104020203" pitchFamily="34" charset="0"/>
            </a:rPr>
            <a:t>Falta de transporte público para movilización de empleados</a:t>
          </a:r>
        </a:p>
      </dsp:txBody>
      <dsp:txXfrm>
        <a:off x="1859670" y="5817151"/>
        <a:ext cx="5090099" cy="937233"/>
      </dsp:txXfrm>
    </dsp:sp>
    <dsp:sp modelId="{B5B3846C-B1AE-4497-8A91-1AD428FC9253}">
      <dsp:nvSpPr>
        <dsp:cNvPr id="0" name=""/>
        <dsp:cNvSpPr/>
      </dsp:nvSpPr>
      <dsp:spPr>
        <a:xfrm>
          <a:off x="1476544" y="7021965"/>
          <a:ext cx="402072" cy="402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73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41DD6-3869-45DC-A027-BB14CF1990EA}">
      <dsp:nvSpPr>
        <dsp:cNvPr id="0" name=""/>
        <dsp:cNvSpPr/>
      </dsp:nvSpPr>
      <dsp:spPr>
        <a:xfrm>
          <a:off x="1859670" y="6754384"/>
          <a:ext cx="5090099" cy="93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>
              <a:latin typeface="Gill Sans MT" panose="020B0502020104020203" pitchFamily="34" charset="0"/>
            </a:rPr>
            <a:t>Falta de transferencia bancaria de recursos FODES de parte del Gobierno Central</a:t>
          </a:r>
        </a:p>
      </dsp:txBody>
      <dsp:txXfrm>
        <a:off x="1859670" y="6754384"/>
        <a:ext cx="5090099" cy="937233"/>
      </dsp:txXfrm>
    </dsp:sp>
    <dsp:sp modelId="{CE6050FC-5C03-4C38-B66D-600265AF88FC}">
      <dsp:nvSpPr>
        <dsp:cNvPr id="0" name=""/>
        <dsp:cNvSpPr/>
      </dsp:nvSpPr>
      <dsp:spPr>
        <a:xfrm>
          <a:off x="1476544" y="7959198"/>
          <a:ext cx="402072" cy="402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88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8BF6A-6F60-4CCE-969A-EA96440FEB2F}">
      <dsp:nvSpPr>
        <dsp:cNvPr id="0" name=""/>
        <dsp:cNvSpPr/>
      </dsp:nvSpPr>
      <dsp:spPr>
        <a:xfrm>
          <a:off x="1859670" y="7691617"/>
          <a:ext cx="5090099" cy="93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>
              <a:latin typeface="Gill Sans MT" panose="020B0502020104020203" pitchFamily="34" charset="0"/>
            </a:rPr>
            <a:t>Limitación para el desarrollo y cumplimiento de las funciones de la Municipalidad</a:t>
          </a:r>
        </a:p>
      </dsp:txBody>
      <dsp:txXfrm>
        <a:off x="1859670" y="7691617"/>
        <a:ext cx="5090099" cy="937233"/>
      </dsp:txXfrm>
    </dsp:sp>
    <dsp:sp modelId="{81B5954D-48B1-4934-B925-AF4051A59306}">
      <dsp:nvSpPr>
        <dsp:cNvPr id="0" name=""/>
        <dsp:cNvSpPr/>
      </dsp:nvSpPr>
      <dsp:spPr>
        <a:xfrm>
          <a:off x="7223430" y="1156731"/>
          <a:ext cx="5473224" cy="64390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8B847-E6FB-442C-905D-429E3904505C}">
      <dsp:nvSpPr>
        <dsp:cNvPr id="0" name=""/>
        <dsp:cNvSpPr/>
      </dsp:nvSpPr>
      <dsp:spPr>
        <a:xfrm>
          <a:off x="7223430" y="1398556"/>
          <a:ext cx="402082" cy="4020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BD792-F9F2-4694-8C04-F62BAF01BAE0}">
      <dsp:nvSpPr>
        <dsp:cNvPr id="0" name=""/>
        <dsp:cNvSpPr/>
      </dsp:nvSpPr>
      <dsp:spPr>
        <a:xfrm>
          <a:off x="7223430" y="0"/>
          <a:ext cx="5473224" cy="1156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latin typeface="Gill Sans MT" panose="020B0502020104020203" pitchFamily="34" charset="0"/>
            </a:rPr>
            <a:t>ACCIONES PARA SOLVENTARLOS</a:t>
          </a:r>
          <a:endParaRPr lang="es-ES" sz="4800" kern="1200" dirty="0">
            <a:latin typeface="Gill Sans MT" panose="020B0502020104020203" pitchFamily="34" charset="0"/>
          </a:endParaRPr>
        </a:p>
      </dsp:txBody>
      <dsp:txXfrm>
        <a:off x="7223430" y="0"/>
        <a:ext cx="5473224" cy="1156731"/>
      </dsp:txXfrm>
    </dsp:sp>
    <dsp:sp modelId="{8AC9D655-436F-4748-9325-CEAD28E5A2C1}">
      <dsp:nvSpPr>
        <dsp:cNvPr id="0" name=""/>
        <dsp:cNvSpPr/>
      </dsp:nvSpPr>
      <dsp:spPr>
        <a:xfrm>
          <a:off x="7223430" y="2335799"/>
          <a:ext cx="402072" cy="402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02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CF956-A167-41F6-8D31-696AEE204B28}">
      <dsp:nvSpPr>
        <dsp:cNvPr id="0" name=""/>
        <dsp:cNvSpPr/>
      </dsp:nvSpPr>
      <dsp:spPr>
        <a:xfrm>
          <a:off x="7606556" y="2068219"/>
          <a:ext cx="5090099" cy="93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Gill Sans MT" panose="020B0502020104020203" pitchFamily="34" charset="0"/>
            </a:rPr>
            <a:t>Realizar compras directas en efectivo teniendo que movilizar personal en busca de insumos a las empresas</a:t>
          </a:r>
          <a:endParaRPr lang="es-ES" sz="1800" kern="1200" dirty="0">
            <a:latin typeface="Gill Sans MT" panose="020B0502020104020203" pitchFamily="34" charset="0"/>
          </a:endParaRPr>
        </a:p>
      </dsp:txBody>
      <dsp:txXfrm>
        <a:off x="7606556" y="2068219"/>
        <a:ext cx="5090099" cy="937233"/>
      </dsp:txXfrm>
    </dsp:sp>
    <dsp:sp modelId="{0C35687C-2B31-4A25-9823-E4BFDBAF066E}">
      <dsp:nvSpPr>
        <dsp:cNvPr id="0" name=""/>
        <dsp:cNvSpPr/>
      </dsp:nvSpPr>
      <dsp:spPr>
        <a:xfrm>
          <a:off x="7223430" y="3273032"/>
          <a:ext cx="402072" cy="402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17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54935-55F1-4357-90DA-33FAC8000383}">
      <dsp:nvSpPr>
        <dsp:cNvPr id="0" name=""/>
        <dsp:cNvSpPr/>
      </dsp:nvSpPr>
      <dsp:spPr>
        <a:xfrm>
          <a:off x="7606556" y="3005452"/>
          <a:ext cx="5090099" cy="93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Gill Sans MT" panose="020B0502020104020203" pitchFamily="34" charset="0"/>
            </a:rPr>
            <a:t>Dispensa de Multas e Intereses en el área de Recuperación de Cobros de la Municipalidad</a:t>
          </a:r>
        </a:p>
      </dsp:txBody>
      <dsp:txXfrm>
        <a:off x="7606556" y="3005452"/>
        <a:ext cx="5090099" cy="937233"/>
      </dsp:txXfrm>
    </dsp:sp>
    <dsp:sp modelId="{BC56002D-5205-409C-BACF-3C0D5AC87CC7}">
      <dsp:nvSpPr>
        <dsp:cNvPr id="0" name=""/>
        <dsp:cNvSpPr/>
      </dsp:nvSpPr>
      <dsp:spPr>
        <a:xfrm>
          <a:off x="7223430" y="4210265"/>
          <a:ext cx="402072" cy="402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32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27368-6766-44C8-93A1-3571A1629E78}">
      <dsp:nvSpPr>
        <dsp:cNvPr id="0" name=""/>
        <dsp:cNvSpPr/>
      </dsp:nvSpPr>
      <dsp:spPr>
        <a:xfrm>
          <a:off x="7606556" y="3942685"/>
          <a:ext cx="5090099" cy="93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Gill Sans MT" panose="020B0502020104020203" pitchFamily="34" charset="0"/>
            </a:rPr>
            <a:t>El Concejo Municipal aprobó vía Acuerdo Municipal se efectuarán compras en efectivo para obtener mejores precios en el mercado</a:t>
          </a:r>
        </a:p>
      </dsp:txBody>
      <dsp:txXfrm>
        <a:off x="7606556" y="3942685"/>
        <a:ext cx="5090099" cy="937233"/>
      </dsp:txXfrm>
    </dsp:sp>
    <dsp:sp modelId="{C3CA7A95-93ED-400C-9104-51F01376FBCF}">
      <dsp:nvSpPr>
        <dsp:cNvPr id="0" name=""/>
        <dsp:cNvSpPr/>
      </dsp:nvSpPr>
      <dsp:spPr>
        <a:xfrm>
          <a:off x="7223430" y="5147498"/>
          <a:ext cx="402072" cy="402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4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22CE0-7BFA-4D17-A6E5-2C38B2D8FEB6}">
      <dsp:nvSpPr>
        <dsp:cNvPr id="0" name=""/>
        <dsp:cNvSpPr/>
      </dsp:nvSpPr>
      <dsp:spPr>
        <a:xfrm>
          <a:off x="7606556" y="4879918"/>
          <a:ext cx="5090099" cy="93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Gill Sans MT" panose="020B0502020104020203" pitchFamily="34" charset="0"/>
            </a:rPr>
            <a:t>Se reasignaron funciones con personal apto en áreas donde se necesitaban, se implementaron turnos de trabajo en las unidades, se dio atención vía telefónica para atender a la población</a:t>
          </a:r>
        </a:p>
      </dsp:txBody>
      <dsp:txXfrm>
        <a:off x="7606556" y="4879918"/>
        <a:ext cx="5090099" cy="937233"/>
      </dsp:txXfrm>
    </dsp:sp>
    <dsp:sp modelId="{92B1543A-874B-4312-BDA8-AB9977D18504}">
      <dsp:nvSpPr>
        <dsp:cNvPr id="0" name=""/>
        <dsp:cNvSpPr/>
      </dsp:nvSpPr>
      <dsp:spPr>
        <a:xfrm>
          <a:off x="7223430" y="6084731"/>
          <a:ext cx="402072" cy="402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61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E306C-FD5F-43A5-BD1A-2F989592DBB2}">
      <dsp:nvSpPr>
        <dsp:cNvPr id="0" name=""/>
        <dsp:cNvSpPr/>
      </dsp:nvSpPr>
      <dsp:spPr>
        <a:xfrm>
          <a:off x="7606556" y="5817151"/>
          <a:ext cx="5090099" cy="93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Gill Sans MT" panose="020B0502020104020203" pitchFamily="34" charset="0"/>
            </a:rPr>
            <a:t>Se </a:t>
          </a:r>
          <a:r>
            <a:rPr lang="es-SV" sz="1800" kern="1200" dirty="0" err="1">
              <a:latin typeface="Gill Sans MT" panose="020B0502020104020203" pitchFamily="34" charset="0"/>
            </a:rPr>
            <a:t>contraTó</a:t>
          </a:r>
          <a:r>
            <a:rPr lang="es-SV" sz="1800" kern="1200" dirty="0">
              <a:latin typeface="Gill Sans MT" panose="020B0502020104020203" pitchFamily="34" charset="0"/>
            </a:rPr>
            <a:t> transporte privado por parte de la institución para el personal que laboro en la pandemia</a:t>
          </a:r>
        </a:p>
      </dsp:txBody>
      <dsp:txXfrm>
        <a:off x="7606556" y="5817151"/>
        <a:ext cx="5090099" cy="937233"/>
      </dsp:txXfrm>
    </dsp:sp>
    <dsp:sp modelId="{4FDB24A5-1B79-4987-9F8A-77F8730BF311}">
      <dsp:nvSpPr>
        <dsp:cNvPr id="0" name=""/>
        <dsp:cNvSpPr/>
      </dsp:nvSpPr>
      <dsp:spPr>
        <a:xfrm>
          <a:off x="7223430" y="7021965"/>
          <a:ext cx="402072" cy="402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76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0CCE-7BB0-461D-878C-871004F98B96}">
      <dsp:nvSpPr>
        <dsp:cNvPr id="0" name=""/>
        <dsp:cNvSpPr/>
      </dsp:nvSpPr>
      <dsp:spPr>
        <a:xfrm>
          <a:off x="7606556" y="6754384"/>
          <a:ext cx="5090099" cy="93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Gill Sans MT" panose="020B0502020104020203" pitchFamily="34" charset="0"/>
            </a:rPr>
            <a:t>Reprogramación de actividades y reasignación de fondos para enfocarla a la atención de la pandemia</a:t>
          </a:r>
        </a:p>
      </dsp:txBody>
      <dsp:txXfrm>
        <a:off x="7606556" y="6754384"/>
        <a:ext cx="5090099" cy="937233"/>
      </dsp:txXfrm>
    </dsp:sp>
    <dsp:sp modelId="{B742F7E7-4EB1-423D-A8F5-561E90BA09AE}">
      <dsp:nvSpPr>
        <dsp:cNvPr id="0" name=""/>
        <dsp:cNvSpPr/>
      </dsp:nvSpPr>
      <dsp:spPr>
        <a:xfrm>
          <a:off x="7223430" y="7959198"/>
          <a:ext cx="402072" cy="4020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67C06-5E76-4717-8D35-A910B206671B}">
      <dsp:nvSpPr>
        <dsp:cNvPr id="0" name=""/>
        <dsp:cNvSpPr/>
      </dsp:nvSpPr>
      <dsp:spPr>
        <a:xfrm>
          <a:off x="7606556" y="7691617"/>
          <a:ext cx="5090099" cy="93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Gill Sans MT" panose="020B0502020104020203" pitchFamily="34" charset="0"/>
            </a:rPr>
            <a:t>Debido al distanciamiento Social como medida sanitaria se programaron horarios rotativos de trabajo del personal apto para laborar</a:t>
          </a:r>
        </a:p>
      </dsp:txBody>
      <dsp:txXfrm>
        <a:off x="7606556" y="7691617"/>
        <a:ext cx="5090099" cy="937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D4B67-0163-48B3-9139-847548AF6CAF}" type="datetimeFigureOut">
              <a:rPr lang="es-SV" smtClean="0"/>
              <a:t>20/01/2021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A6DCC-B1F0-4FED-9968-566237C293F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4073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A6DCC-B1F0-4FED-9968-566237C293F5}" type="slidenum">
              <a:rPr lang="es-SV" smtClean="0"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4858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A6DCC-B1F0-4FED-9968-566237C293F5}" type="slidenum">
              <a:rPr lang="es-SV" smtClean="0"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3961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A6DCC-B1F0-4FED-9968-566237C293F5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43736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A6DCC-B1F0-4FED-9968-566237C293F5}" type="slidenum">
              <a:rPr lang="es-SV" smtClean="0"/>
              <a:t>22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215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editar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349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8017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6951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BD2540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4296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235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9589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5009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4290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8214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4868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303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7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4662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1108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38" y="0"/>
            <a:ext cx="16721229" cy="10287635"/>
            <a:chOff x="1028738" y="0"/>
            <a:chExt cx="16721229" cy="10287635"/>
          </a:xfrm>
        </p:grpSpPr>
        <p:sp>
          <p:nvSpPr>
            <p:cNvPr id="3" name="object 3"/>
            <p:cNvSpPr/>
            <p:nvPr/>
          </p:nvSpPr>
          <p:spPr>
            <a:xfrm>
              <a:off x="1028738" y="0"/>
              <a:ext cx="16221075" cy="10287635"/>
            </a:xfrm>
            <a:custGeom>
              <a:avLst/>
              <a:gdLst/>
              <a:ahLst/>
              <a:cxnLst/>
              <a:rect l="l" t="t" r="r" b="b"/>
              <a:pathLst>
                <a:path w="16221075" h="10287635">
                  <a:moveTo>
                    <a:pt x="16221075" y="9639706"/>
                  </a:moveTo>
                  <a:lnTo>
                    <a:pt x="7042886" y="9639706"/>
                  </a:lnTo>
                  <a:lnTo>
                    <a:pt x="1375206" y="0"/>
                  </a:lnTo>
                  <a:lnTo>
                    <a:pt x="1242618" y="0"/>
                  </a:lnTo>
                  <a:lnTo>
                    <a:pt x="6910298" y="9639706"/>
                  </a:lnTo>
                  <a:lnTo>
                    <a:pt x="0" y="9639706"/>
                  </a:lnTo>
                  <a:lnTo>
                    <a:pt x="0" y="9754006"/>
                  </a:lnTo>
                  <a:lnTo>
                    <a:pt x="6977507" y="9754006"/>
                  </a:lnTo>
                  <a:lnTo>
                    <a:pt x="7290892" y="10287013"/>
                  </a:lnTo>
                  <a:lnTo>
                    <a:pt x="7423480" y="10287013"/>
                  </a:lnTo>
                  <a:lnTo>
                    <a:pt x="7110095" y="9754006"/>
                  </a:lnTo>
                  <a:lnTo>
                    <a:pt x="16221075" y="9754006"/>
                  </a:lnTo>
                  <a:lnTo>
                    <a:pt x="16221075" y="96397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54330" y="557545"/>
              <a:ext cx="2595637" cy="20811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543800" y="4302497"/>
            <a:ext cx="8587105" cy="50249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75"/>
              </a:spcBef>
            </a:pPr>
            <a:r>
              <a:rPr sz="3600" spc="-350" dirty="0">
                <a:latin typeface="Century Gothic" panose="020B0502020202020204" pitchFamily="34" charset="0"/>
                <a:cs typeface="Arial"/>
              </a:rPr>
              <a:t>Rendición </a:t>
            </a:r>
            <a:r>
              <a:rPr sz="3600" spc="-280" dirty="0">
                <a:latin typeface="Century Gothic" panose="020B0502020202020204" pitchFamily="34" charset="0"/>
                <a:cs typeface="Arial"/>
              </a:rPr>
              <a:t>de </a:t>
            </a:r>
            <a:r>
              <a:rPr sz="3600" spc="-315" dirty="0">
                <a:latin typeface="Century Gothic" panose="020B0502020202020204" pitchFamily="34" charset="0"/>
                <a:cs typeface="Arial"/>
              </a:rPr>
              <a:t>cuentas </a:t>
            </a:r>
            <a:r>
              <a:rPr sz="3600" spc="-245" dirty="0">
                <a:latin typeface="Century Gothic" panose="020B0502020202020204" pitchFamily="34" charset="0"/>
                <a:cs typeface="Arial"/>
              </a:rPr>
              <a:t>ante </a:t>
            </a:r>
            <a:r>
              <a:rPr sz="3600" spc="-180" dirty="0">
                <a:latin typeface="Century Gothic" panose="020B0502020202020204" pitchFamily="34" charset="0"/>
                <a:cs typeface="Arial"/>
              </a:rPr>
              <a:t>la </a:t>
            </a:r>
            <a:r>
              <a:rPr sz="3600" spc="-310" dirty="0">
                <a:latin typeface="Century Gothic" panose="020B0502020202020204" pitchFamily="34" charset="0"/>
                <a:cs typeface="Arial"/>
              </a:rPr>
              <a:t>pandemia </a:t>
            </a:r>
            <a:r>
              <a:rPr sz="3600" spc="-229" dirty="0">
                <a:latin typeface="Century Gothic" panose="020B0502020202020204" pitchFamily="34" charset="0"/>
                <a:cs typeface="Arial"/>
              </a:rPr>
              <a:t>del  </a:t>
            </a:r>
            <a:r>
              <a:rPr sz="3600" spc="-465" dirty="0">
                <a:latin typeface="Century Gothic" panose="020B0502020202020204" pitchFamily="34" charset="0"/>
                <a:cs typeface="Arial"/>
              </a:rPr>
              <a:t>COVID-19</a:t>
            </a:r>
            <a:endParaRPr lang="es-SV" sz="3600" spc="-465" dirty="0">
              <a:latin typeface="Century Gothic" panose="020B0502020202020204" pitchFamily="34" charset="0"/>
              <a:cs typeface="Arial"/>
            </a:endParaRPr>
          </a:p>
          <a:p>
            <a:pPr marL="12700" marR="5080" algn="ctr">
              <a:lnSpc>
                <a:spcPct val="100800"/>
              </a:lnSpc>
              <a:spcBef>
                <a:spcPts val="75"/>
              </a:spcBef>
            </a:pPr>
            <a:endParaRPr sz="3600" dirty="0">
              <a:latin typeface="Century Gothic" panose="020B0502020202020204" pitchFamily="34" charset="0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3600" spc="-335" dirty="0">
                <a:latin typeface="Century Gothic" panose="020B0502020202020204" pitchFamily="34" charset="0"/>
                <a:cs typeface="Arial"/>
              </a:rPr>
              <a:t>Periodo </a:t>
            </a:r>
            <a:r>
              <a:rPr sz="3600" spc="-280" dirty="0">
                <a:latin typeface="Century Gothic" panose="020B0502020202020204" pitchFamily="34" charset="0"/>
                <a:cs typeface="Arial"/>
              </a:rPr>
              <a:t>de </a:t>
            </a:r>
            <a:r>
              <a:rPr lang="es-SV" sz="3600" spc="-365" dirty="0">
                <a:latin typeface="Century Gothic" panose="020B0502020202020204" pitchFamily="34" charset="0"/>
                <a:cs typeface="Arial"/>
              </a:rPr>
              <a:t>m</a:t>
            </a:r>
            <a:r>
              <a:rPr sz="3600" spc="-365" dirty="0" err="1">
                <a:latin typeface="Century Gothic" panose="020B0502020202020204" pitchFamily="34" charset="0"/>
                <a:cs typeface="Arial"/>
              </a:rPr>
              <a:t>arzo</a:t>
            </a:r>
            <a:r>
              <a:rPr sz="3600" spc="-365" dirty="0">
                <a:latin typeface="Century Gothic" panose="020B0502020202020204" pitchFamily="34" charset="0"/>
                <a:cs typeface="Arial"/>
              </a:rPr>
              <a:t> </a:t>
            </a:r>
            <a:r>
              <a:rPr sz="3600" spc="110" dirty="0">
                <a:latin typeface="Century Gothic" panose="020B0502020202020204" pitchFamily="34" charset="0"/>
                <a:cs typeface="Arial"/>
              </a:rPr>
              <a:t>- </a:t>
            </a:r>
            <a:r>
              <a:rPr lang="es-SV" sz="3600" spc="-320" dirty="0">
                <a:latin typeface="Century Gothic" panose="020B0502020202020204" pitchFamily="34" charset="0"/>
                <a:cs typeface="Arial"/>
              </a:rPr>
              <a:t>septiembre</a:t>
            </a:r>
            <a:r>
              <a:rPr sz="3600" dirty="0">
                <a:latin typeface="Century Gothic" panose="020B0502020202020204" pitchFamily="34" charset="0"/>
                <a:cs typeface="Arial"/>
              </a:rPr>
              <a:t> </a:t>
            </a:r>
            <a:r>
              <a:rPr sz="3600" spc="-170" dirty="0">
                <a:latin typeface="Century Gothic" panose="020B0502020202020204" pitchFamily="34" charset="0"/>
                <a:cs typeface="Arial"/>
              </a:rPr>
              <a:t>2020</a:t>
            </a:r>
            <a:endParaRPr lang="es-SV" sz="3600" spc="-170" dirty="0">
              <a:latin typeface="Century Gothic" panose="020B0502020202020204" pitchFamily="34" charset="0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endParaRPr lang="es-SV" sz="3600" spc="-170" dirty="0">
              <a:latin typeface="Century Gothic" panose="020B0502020202020204" pitchFamily="34" charset="0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endParaRPr lang="es-SV" sz="3600" spc="-170" dirty="0">
              <a:latin typeface="Century Gothic" panose="020B0502020202020204" pitchFamily="34" charset="0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endParaRPr lang="es-SV" sz="3600" spc="-170" dirty="0">
              <a:latin typeface="Century Gothic" panose="020B0502020202020204" pitchFamily="34" charset="0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endParaRPr lang="es-SV" sz="3600" spc="-170" dirty="0">
              <a:latin typeface="Century Gothic" panose="020B0502020202020204" pitchFamily="34" charset="0"/>
              <a:cs typeface="Arial"/>
            </a:endParaRPr>
          </a:p>
          <a:p>
            <a:pPr algn="r">
              <a:lnSpc>
                <a:spcPct val="100000"/>
              </a:lnSpc>
              <a:spcBef>
                <a:spcPts val="35"/>
              </a:spcBef>
            </a:pPr>
            <a:r>
              <a:rPr lang="es-SV" sz="3600" spc="-170" dirty="0">
                <a:latin typeface="Century Gothic" panose="020B0502020202020204" pitchFamily="34" charset="0"/>
                <a:cs typeface="Arial"/>
              </a:rPr>
              <a:t>Enero 2021</a:t>
            </a:r>
            <a:endParaRPr sz="3600" dirty="0"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43038" y="1"/>
            <a:ext cx="7109410" cy="10287000"/>
            <a:chOff x="1343038" y="1"/>
            <a:chExt cx="7109410" cy="10287000"/>
          </a:xfrm>
        </p:grpSpPr>
        <p:sp>
          <p:nvSpPr>
            <p:cNvPr id="3" name="object 3"/>
            <p:cNvSpPr/>
            <p:nvPr/>
          </p:nvSpPr>
          <p:spPr>
            <a:xfrm>
              <a:off x="1343038" y="466128"/>
              <a:ext cx="3514725" cy="3514725"/>
            </a:xfrm>
            <a:custGeom>
              <a:avLst/>
              <a:gdLst/>
              <a:ahLst/>
              <a:cxnLst/>
              <a:rect l="l" t="t" r="r" b="b"/>
              <a:pathLst>
                <a:path w="3514725" h="3514725">
                  <a:moveTo>
                    <a:pt x="1757362" y="3514724"/>
                  </a:moveTo>
                  <a:lnTo>
                    <a:pt x="1714234" y="3514195"/>
                  </a:lnTo>
                  <a:lnTo>
                    <a:pt x="1671132" y="3512607"/>
                  </a:lnTo>
                  <a:lnTo>
                    <a:pt x="1628082" y="3509962"/>
                  </a:lnTo>
                  <a:lnTo>
                    <a:pt x="1585110" y="3506262"/>
                  </a:lnTo>
                  <a:lnTo>
                    <a:pt x="1542242" y="3501508"/>
                  </a:lnTo>
                  <a:lnTo>
                    <a:pt x="1499503" y="3495703"/>
                  </a:lnTo>
                  <a:lnTo>
                    <a:pt x="1456920" y="3488851"/>
                  </a:lnTo>
                  <a:lnTo>
                    <a:pt x="1414517" y="3480956"/>
                  </a:lnTo>
                  <a:lnTo>
                    <a:pt x="1372321" y="3472024"/>
                  </a:lnTo>
                  <a:lnTo>
                    <a:pt x="1330357" y="3462058"/>
                  </a:lnTo>
                  <a:lnTo>
                    <a:pt x="1288651" y="3451065"/>
                  </a:lnTo>
                  <a:lnTo>
                    <a:pt x="1247226" y="3439052"/>
                  </a:lnTo>
                  <a:lnTo>
                    <a:pt x="1206109" y="3426026"/>
                  </a:lnTo>
                  <a:lnTo>
                    <a:pt x="1165324" y="3411995"/>
                  </a:lnTo>
                  <a:lnTo>
                    <a:pt x="1124896" y="3396968"/>
                  </a:lnTo>
                  <a:lnTo>
                    <a:pt x="1084848" y="3380952"/>
                  </a:lnTo>
                  <a:lnTo>
                    <a:pt x="1045206" y="3363959"/>
                  </a:lnTo>
                  <a:lnTo>
                    <a:pt x="1005992" y="3345998"/>
                  </a:lnTo>
                  <a:lnTo>
                    <a:pt x="967232" y="3327080"/>
                  </a:lnTo>
                  <a:lnTo>
                    <a:pt x="928947" y="3307217"/>
                  </a:lnTo>
                  <a:lnTo>
                    <a:pt x="891161" y="3286419"/>
                  </a:lnTo>
                  <a:lnTo>
                    <a:pt x="853897" y="3264701"/>
                  </a:lnTo>
                  <a:lnTo>
                    <a:pt x="817177" y="3242075"/>
                  </a:lnTo>
                  <a:lnTo>
                    <a:pt x="781023" y="3218555"/>
                  </a:lnTo>
                  <a:lnTo>
                    <a:pt x="745458" y="3194154"/>
                  </a:lnTo>
                  <a:lnTo>
                    <a:pt x="710502" y="3168888"/>
                  </a:lnTo>
                  <a:lnTo>
                    <a:pt x="676177" y="3142772"/>
                  </a:lnTo>
                  <a:lnTo>
                    <a:pt x="642503" y="3115821"/>
                  </a:lnTo>
                  <a:lnTo>
                    <a:pt x="609500" y="3088052"/>
                  </a:lnTo>
                  <a:lnTo>
                    <a:pt x="577189" y="3059481"/>
                  </a:lnTo>
                  <a:lnTo>
                    <a:pt x="545589" y="3030126"/>
                  </a:lnTo>
                  <a:lnTo>
                    <a:pt x="514719" y="3000004"/>
                  </a:lnTo>
                  <a:lnTo>
                    <a:pt x="484597" y="2969134"/>
                  </a:lnTo>
                  <a:lnTo>
                    <a:pt x="455242" y="2937534"/>
                  </a:lnTo>
                  <a:lnTo>
                    <a:pt x="426671" y="2905223"/>
                  </a:lnTo>
                  <a:lnTo>
                    <a:pt x="398902" y="2872220"/>
                  </a:lnTo>
                  <a:lnTo>
                    <a:pt x="371951" y="2838546"/>
                  </a:lnTo>
                  <a:lnTo>
                    <a:pt x="345835" y="2804221"/>
                  </a:lnTo>
                  <a:lnTo>
                    <a:pt x="320569" y="2769265"/>
                  </a:lnTo>
                  <a:lnTo>
                    <a:pt x="296168" y="2733700"/>
                  </a:lnTo>
                  <a:lnTo>
                    <a:pt x="272648" y="2697546"/>
                  </a:lnTo>
                  <a:lnTo>
                    <a:pt x="250022" y="2660826"/>
                  </a:lnTo>
                  <a:lnTo>
                    <a:pt x="228304" y="2623562"/>
                  </a:lnTo>
                  <a:lnTo>
                    <a:pt x="207507" y="2585777"/>
                  </a:lnTo>
                  <a:lnTo>
                    <a:pt x="187643" y="2547492"/>
                  </a:lnTo>
                  <a:lnTo>
                    <a:pt x="168725" y="2508730"/>
                  </a:lnTo>
                  <a:lnTo>
                    <a:pt x="150764" y="2469517"/>
                  </a:lnTo>
                  <a:lnTo>
                    <a:pt x="133771" y="2429875"/>
                  </a:lnTo>
                  <a:lnTo>
                    <a:pt x="117755" y="2389827"/>
                  </a:lnTo>
                  <a:lnTo>
                    <a:pt x="102728" y="2349399"/>
                  </a:lnTo>
                  <a:lnTo>
                    <a:pt x="88697" y="2308614"/>
                  </a:lnTo>
                  <a:lnTo>
                    <a:pt x="75671" y="2267497"/>
                  </a:lnTo>
                  <a:lnTo>
                    <a:pt x="63658" y="2226072"/>
                  </a:lnTo>
                  <a:lnTo>
                    <a:pt x="52665" y="2184366"/>
                  </a:lnTo>
                  <a:lnTo>
                    <a:pt x="42700" y="2142402"/>
                  </a:lnTo>
                  <a:lnTo>
                    <a:pt x="33767" y="2100206"/>
                  </a:lnTo>
                  <a:lnTo>
                    <a:pt x="25872" y="2057804"/>
                  </a:lnTo>
                  <a:lnTo>
                    <a:pt x="19020" y="2015220"/>
                  </a:lnTo>
                  <a:lnTo>
                    <a:pt x="13216" y="1972482"/>
                  </a:lnTo>
                  <a:lnTo>
                    <a:pt x="8462" y="1929613"/>
                  </a:lnTo>
                  <a:lnTo>
                    <a:pt x="4761" y="1886641"/>
                  </a:lnTo>
                  <a:lnTo>
                    <a:pt x="2116" y="1843591"/>
                  </a:lnTo>
                  <a:lnTo>
                    <a:pt x="529" y="1800490"/>
                  </a:lnTo>
                  <a:lnTo>
                    <a:pt x="0" y="1757362"/>
                  </a:lnTo>
                  <a:lnTo>
                    <a:pt x="132" y="1735795"/>
                  </a:lnTo>
                  <a:lnTo>
                    <a:pt x="1190" y="1692680"/>
                  </a:lnTo>
                  <a:lnTo>
                    <a:pt x="3307" y="1649597"/>
                  </a:lnTo>
                  <a:lnTo>
                    <a:pt x="6479" y="1606586"/>
                  </a:lnTo>
                  <a:lnTo>
                    <a:pt x="10707" y="1563660"/>
                  </a:lnTo>
                  <a:lnTo>
                    <a:pt x="15987" y="1520856"/>
                  </a:lnTo>
                  <a:lnTo>
                    <a:pt x="22316" y="1478189"/>
                  </a:lnTo>
                  <a:lnTo>
                    <a:pt x="29689" y="1435696"/>
                  </a:lnTo>
                  <a:lnTo>
                    <a:pt x="38104" y="1393390"/>
                  </a:lnTo>
                  <a:lnTo>
                    <a:pt x="47553" y="1351310"/>
                  </a:lnTo>
                  <a:lnTo>
                    <a:pt x="58034" y="1309469"/>
                  </a:lnTo>
                  <a:lnTo>
                    <a:pt x="69537" y="1267903"/>
                  </a:lnTo>
                  <a:lnTo>
                    <a:pt x="82058" y="1226626"/>
                  </a:lnTo>
                  <a:lnTo>
                    <a:pt x="95587" y="1185675"/>
                  </a:lnTo>
                  <a:lnTo>
                    <a:pt x="110118" y="1145062"/>
                  </a:lnTo>
                  <a:lnTo>
                    <a:pt x="125640" y="1104824"/>
                  </a:lnTo>
                  <a:lnTo>
                    <a:pt x="142146" y="1064973"/>
                  </a:lnTo>
                  <a:lnTo>
                    <a:pt x="159624" y="1025546"/>
                  </a:lnTo>
                  <a:lnTo>
                    <a:pt x="178066" y="986553"/>
                  </a:lnTo>
                  <a:lnTo>
                    <a:pt x="197457" y="948030"/>
                  </a:lnTo>
                  <a:lnTo>
                    <a:pt x="217790" y="909989"/>
                  </a:lnTo>
                  <a:lnTo>
                    <a:pt x="239048" y="872464"/>
                  </a:lnTo>
                  <a:lnTo>
                    <a:pt x="261223" y="835466"/>
                  </a:lnTo>
                  <a:lnTo>
                    <a:pt x="284296" y="799029"/>
                  </a:lnTo>
                  <a:lnTo>
                    <a:pt x="308260" y="763165"/>
                  </a:lnTo>
                  <a:lnTo>
                    <a:pt x="333094" y="727904"/>
                  </a:lnTo>
                  <a:lnTo>
                    <a:pt x="358789" y="693258"/>
                  </a:lnTo>
                  <a:lnTo>
                    <a:pt x="385323" y="659258"/>
                  </a:lnTo>
                  <a:lnTo>
                    <a:pt x="412687" y="625915"/>
                  </a:lnTo>
                  <a:lnTo>
                    <a:pt x="440857" y="593258"/>
                  </a:lnTo>
                  <a:lnTo>
                    <a:pt x="469824" y="561298"/>
                  </a:lnTo>
                  <a:lnTo>
                    <a:pt x="499562" y="530063"/>
                  </a:lnTo>
                  <a:lnTo>
                    <a:pt x="530063" y="499562"/>
                  </a:lnTo>
                  <a:lnTo>
                    <a:pt x="561298" y="469824"/>
                  </a:lnTo>
                  <a:lnTo>
                    <a:pt x="593258" y="440857"/>
                  </a:lnTo>
                  <a:lnTo>
                    <a:pt x="625915" y="412687"/>
                  </a:lnTo>
                  <a:lnTo>
                    <a:pt x="659258" y="385323"/>
                  </a:lnTo>
                  <a:lnTo>
                    <a:pt x="693258" y="358789"/>
                  </a:lnTo>
                  <a:lnTo>
                    <a:pt x="727904" y="333094"/>
                  </a:lnTo>
                  <a:lnTo>
                    <a:pt x="763165" y="308260"/>
                  </a:lnTo>
                  <a:lnTo>
                    <a:pt x="799029" y="284296"/>
                  </a:lnTo>
                  <a:lnTo>
                    <a:pt x="835466" y="261223"/>
                  </a:lnTo>
                  <a:lnTo>
                    <a:pt x="872464" y="239048"/>
                  </a:lnTo>
                  <a:lnTo>
                    <a:pt x="909989" y="217790"/>
                  </a:lnTo>
                  <a:lnTo>
                    <a:pt x="948030" y="197457"/>
                  </a:lnTo>
                  <a:lnTo>
                    <a:pt x="986553" y="178066"/>
                  </a:lnTo>
                  <a:lnTo>
                    <a:pt x="1025546" y="159624"/>
                  </a:lnTo>
                  <a:lnTo>
                    <a:pt x="1064973" y="142146"/>
                  </a:lnTo>
                  <a:lnTo>
                    <a:pt x="1104824" y="125640"/>
                  </a:lnTo>
                  <a:lnTo>
                    <a:pt x="1145062" y="110118"/>
                  </a:lnTo>
                  <a:lnTo>
                    <a:pt x="1185675" y="95587"/>
                  </a:lnTo>
                  <a:lnTo>
                    <a:pt x="1226626" y="82058"/>
                  </a:lnTo>
                  <a:lnTo>
                    <a:pt x="1267903" y="69537"/>
                  </a:lnTo>
                  <a:lnTo>
                    <a:pt x="1309469" y="58034"/>
                  </a:lnTo>
                  <a:lnTo>
                    <a:pt x="1351310" y="47553"/>
                  </a:lnTo>
                  <a:lnTo>
                    <a:pt x="1393390" y="38104"/>
                  </a:lnTo>
                  <a:lnTo>
                    <a:pt x="1435696" y="29689"/>
                  </a:lnTo>
                  <a:lnTo>
                    <a:pt x="1478189" y="22316"/>
                  </a:lnTo>
                  <a:lnTo>
                    <a:pt x="1520856" y="15987"/>
                  </a:lnTo>
                  <a:lnTo>
                    <a:pt x="1563660" y="10707"/>
                  </a:lnTo>
                  <a:lnTo>
                    <a:pt x="1606586" y="6479"/>
                  </a:lnTo>
                  <a:lnTo>
                    <a:pt x="1649597" y="3307"/>
                  </a:lnTo>
                  <a:lnTo>
                    <a:pt x="1692680" y="1190"/>
                  </a:lnTo>
                  <a:lnTo>
                    <a:pt x="1735795" y="132"/>
                  </a:lnTo>
                  <a:lnTo>
                    <a:pt x="1757362" y="0"/>
                  </a:lnTo>
                  <a:lnTo>
                    <a:pt x="1778929" y="132"/>
                  </a:lnTo>
                  <a:lnTo>
                    <a:pt x="1822044" y="1190"/>
                  </a:lnTo>
                  <a:lnTo>
                    <a:pt x="1865126" y="3307"/>
                  </a:lnTo>
                  <a:lnTo>
                    <a:pt x="1908137" y="6479"/>
                  </a:lnTo>
                  <a:lnTo>
                    <a:pt x="1951064" y="10707"/>
                  </a:lnTo>
                  <a:lnTo>
                    <a:pt x="1993867" y="15987"/>
                  </a:lnTo>
                  <a:lnTo>
                    <a:pt x="2036535" y="22316"/>
                  </a:lnTo>
                  <a:lnTo>
                    <a:pt x="2079027" y="29689"/>
                  </a:lnTo>
                  <a:lnTo>
                    <a:pt x="2121333" y="38104"/>
                  </a:lnTo>
                  <a:lnTo>
                    <a:pt x="2163413" y="47553"/>
                  </a:lnTo>
                  <a:lnTo>
                    <a:pt x="2205254" y="58034"/>
                  </a:lnTo>
                  <a:lnTo>
                    <a:pt x="2246820" y="69537"/>
                  </a:lnTo>
                  <a:lnTo>
                    <a:pt x="2288097" y="82058"/>
                  </a:lnTo>
                  <a:lnTo>
                    <a:pt x="2329048" y="95587"/>
                  </a:lnTo>
                  <a:lnTo>
                    <a:pt x="2369661" y="110118"/>
                  </a:lnTo>
                  <a:lnTo>
                    <a:pt x="2409899" y="125640"/>
                  </a:lnTo>
                  <a:lnTo>
                    <a:pt x="2449750" y="142146"/>
                  </a:lnTo>
                  <a:lnTo>
                    <a:pt x="2489177" y="159624"/>
                  </a:lnTo>
                  <a:lnTo>
                    <a:pt x="2528171" y="178066"/>
                  </a:lnTo>
                  <a:lnTo>
                    <a:pt x="2566693" y="197457"/>
                  </a:lnTo>
                  <a:lnTo>
                    <a:pt x="2604735" y="217790"/>
                  </a:lnTo>
                  <a:lnTo>
                    <a:pt x="2642259" y="239048"/>
                  </a:lnTo>
                  <a:lnTo>
                    <a:pt x="2679257" y="261223"/>
                  </a:lnTo>
                  <a:lnTo>
                    <a:pt x="2715694" y="284296"/>
                  </a:lnTo>
                  <a:lnTo>
                    <a:pt x="2751559" y="308260"/>
                  </a:lnTo>
                  <a:lnTo>
                    <a:pt x="2786819" y="333094"/>
                  </a:lnTo>
                  <a:lnTo>
                    <a:pt x="2821465" y="358789"/>
                  </a:lnTo>
                  <a:lnTo>
                    <a:pt x="2855465" y="385323"/>
                  </a:lnTo>
                  <a:lnTo>
                    <a:pt x="2888808" y="412687"/>
                  </a:lnTo>
                  <a:lnTo>
                    <a:pt x="2921465" y="440857"/>
                  </a:lnTo>
                  <a:lnTo>
                    <a:pt x="2953425" y="469824"/>
                  </a:lnTo>
                  <a:lnTo>
                    <a:pt x="2984660" y="499562"/>
                  </a:lnTo>
                  <a:lnTo>
                    <a:pt x="3015161" y="530063"/>
                  </a:lnTo>
                  <a:lnTo>
                    <a:pt x="3044899" y="561298"/>
                  </a:lnTo>
                  <a:lnTo>
                    <a:pt x="3073866" y="593258"/>
                  </a:lnTo>
                  <a:lnTo>
                    <a:pt x="3102036" y="625915"/>
                  </a:lnTo>
                  <a:lnTo>
                    <a:pt x="3129401" y="659258"/>
                  </a:lnTo>
                  <a:lnTo>
                    <a:pt x="3155934" y="693258"/>
                  </a:lnTo>
                  <a:lnTo>
                    <a:pt x="3181629" y="727904"/>
                  </a:lnTo>
                  <a:lnTo>
                    <a:pt x="3206462" y="763165"/>
                  </a:lnTo>
                  <a:lnTo>
                    <a:pt x="3230427" y="799029"/>
                  </a:lnTo>
                  <a:lnTo>
                    <a:pt x="3253500" y="835466"/>
                  </a:lnTo>
                  <a:lnTo>
                    <a:pt x="3275675" y="872464"/>
                  </a:lnTo>
                  <a:lnTo>
                    <a:pt x="3296933" y="909989"/>
                  </a:lnTo>
                  <a:lnTo>
                    <a:pt x="3317267" y="948030"/>
                  </a:lnTo>
                  <a:lnTo>
                    <a:pt x="3336657" y="986553"/>
                  </a:lnTo>
                  <a:lnTo>
                    <a:pt x="3355099" y="1025546"/>
                  </a:lnTo>
                  <a:lnTo>
                    <a:pt x="3372577" y="1064973"/>
                  </a:lnTo>
                  <a:lnTo>
                    <a:pt x="3389083" y="1104824"/>
                  </a:lnTo>
                  <a:lnTo>
                    <a:pt x="3404605" y="1145062"/>
                  </a:lnTo>
                  <a:lnTo>
                    <a:pt x="3419136" y="1185675"/>
                  </a:lnTo>
                  <a:lnTo>
                    <a:pt x="3432665" y="1226626"/>
                  </a:lnTo>
                  <a:lnTo>
                    <a:pt x="3445186" y="1267903"/>
                  </a:lnTo>
                  <a:lnTo>
                    <a:pt x="3456689" y="1309469"/>
                  </a:lnTo>
                  <a:lnTo>
                    <a:pt x="3467170" y="1351310"/>
                  </a:lnTo>
                  <a:lnTo>
                    <a:pt x="3476619" y="1393390"/>
                  </a:lnTo>
                  <a:lnTo>
                    <a:pt x="3485034" y="1435696"/>
                  </a:lnTo>
                  <a:lnTo>
                    <a:pt x="3492407" y="1478189"/>
                  </a:lnTo>
                  <a:lnTo>
                    <a:pt x="3498737" y="1520856"/>
                  </a:lnTo>
                  <a:lnTo>
                    <a:pt x="3504016" y="1563660"/>
                  </a:lnTo>
                  <a:lnTo>
                    <a:pt x="3508244" y="1606586"/>
                  </a:lnTo>
                  <a:lnTo>
                    <a:pt x="3511417" y="1649597"/>
                  </a:lnTo>
                  <a:lnTo>
                    <a:pt x="3513533" y="1692680"/>
                  </a:lnTo>
                  <a:lnTo>
                    <a:pt x="3514592" y="1735795"/>
                  </a:lnTo>
                  <a:lnTo>
                    <a:pt x="3514724" y="1757362"/>
                  </a:lnTo>
                  <a:lnTo>
                    <a:pt x="3514592" y="1778929"/>
                  </a:lnTo>
                  <a:lnTo>
                    <a:pt x="3513533" y="1822044"/>
                  </a:lnTo>
                  <a:lnTo>
                    <a:pt x="3511417" y="1865126"/>
                  </a:lnTo>
                  <a:lnTo>
                    <a:pt x="3508244" y="1908137"/>
                  </a:lnTo>
                  <a:lnTo>
                    <a:pt x="3504016" y="1951064"/>
                  </a:lnTo>
                  <a:lnTo>
                    <a:pt x="3498737" y="1993867"/>
                  </a:lnTo>
                  <a:lnTo>
                    <a:pt x="3492408" y="2036535"/>
                  </a:lnTo>
                  <a:lnTo>
                    <a:pt x="3485034" y="2079027"/>
                  </a:lnTo>
                  <a:lnTo>
                    <a:pt x="3476619" y="2121333"/>
                  </a:lnTo>
                  <a:lnTo>
                    <a:pt x="3467170" y="2163413"/>
                  </a:lnTo>
                  <a:lnTo>
                    <a:pt x="3456689" y="2205254"/>
                  </a:lnTo>
                  <a:lnTo>
                    <a:pt x="3445186" y="2246820"/>
                  </a:lnTo>
                  <a:lnTo>
                    <a:pt x="3432665" y="2288097"/>
                  </a:lnTo>
                  <a:lnTo>
                    <a:pt x="3419137" y="2329048"/>
                  </a:lnTo>
                  <a:lnTo>
                    <a:pt x="3404605" y="2369661"/>
                  </a:lnTo>
                  <a:lnTo>
                    <a:pt x="3389083" y="2409899"/>
                  </a:lnTo>
                  <a:lnTo>
                    <a:pt x="3372577" y="2449750"/>
                  </a:lnTo>
                  <a:lnTo>
                    <a:pt x="3355099" y="2489177"/>
                  </a:lnTo>
                  <a:lnTo>
                    <a:pt x="3336657" y="2528171"/>
                  </a:lnTo>
                  <a:lnTo>
                    <a:pt x="3317267" y="2566693"/>
                  </a:lnTo>
                  <a:lnTo>
                    <a:pt x="3296933" y="2604735"/>
                  </a:lnTo>
                  <a:lnTo>
                    <a:pt x="3275675" y="2642259"/>
                  </a:lnTo>
                  <a:lnTo>
                    <a:pt x="3253500" y="2679257"/>
                  </a:lnTo>
                  <a:lnTo>
                    <a:pt x="3230427" y="2715694"/>
                  </a:lnTo>
                  <a:lnTo>
                    <a:pt x="3206463" y="2751559"/>
                  </a:lnTo>
                  <a:lnTo>
                    <a:pt x="3181629" y="2786819"/>
                  </a:lnTo>
                  <a:lnTo>
                    <a:pt x="3155934" y="2821465"/>
                  </a:lnTo>
                  <a:lnTo>
                    <a:pt x="3129401" y="2855465"/>
                  </a:lnTo>
                  <a:lnTo>
                    <a:pt x="3102036" y="2888808"/>
                  </a:lnTo>
                  <a:lnTo>
                    <a:pt x="3073866" y="2921465"/>
                  </a:lnTo>
                  <a:lnTo>
                    <a:pt x="3044899" y="2953425"/>
                  </a:lnTo>
                  <a:lnTo>
                    <a:pt x="3015161" y="2984660"/>
                  </a:lnTo>
                  <a:lnTo>
                    <a:pt x="2984660" y="3015161"/>
                  </a:lnTo>
                  <a:lnTo>
                    <a:pt x="2953425" y="3044899"/>
                  </a:lnTo>
                  <a:lnTo>
                    <a:pt x="2921465" y="3073866"/>
                  </a:lnTo>
                  <a:lnTo>
                    <a:pt x="2888808" y="3102036"/>
                  </a:lnTo>
                  <a:lnTo>
                    <a:pt x="2855465" y="3129401"/>
                  </a:lnTo>
                  <a:lnTo>
                    <a:pt x="2821465" y="3155934"/>
                  </a:lnTo>
                  <a:lnTo>
                    <a:pt x="2786819" y="3181629"/>
                  </a:lnTo>
                  <a:lnTo>
                    <a:pt x="2751559" y="3206462"/>
                  </a:lnTo>
                  <a:lnTo>
                    <a:pt x="2715694" y="3230427"/>
                  </a:lnTo>
                  <a:lnTo>
                    <a:pt x="2679257" y="3253500"/>
                  </a:lnTo>
                  <a:lnTo>
                    <a:pt x="2642260" y="3275675"/>
                  </a:lnTo>
                  <a:lnTo>
                    <a:pt x="2604735" y="3296933"/>
                  </a:lnTo>
                  <a:lnTo>
                    <a:pt x="2566694" y="3317267"/>
                  </a:lnTo>
                  <a:lnTo>
                    <a:pt x="2528171" y="3336657"/>
                  </a:lnTo>
                  <a:lnTo>
                    <a:pt x="2489177" y="3355099"/>
                  </a:lnTo>
                  <a:lnTo>
                    <a:pt x="2449750" y="3372577"/>
                  </a:lnTo>
                  <a:lnTo>
                    <a:pt x="2409899" y="3389083"/>
                  </a:lnTo>
                  <a:lnTo>
                    <a:pt x="2369661" y="3404605"/>
                  </a:lnTo>
                  <a:lnTo>
                    <a:pt x="2329048" y="3419136"/>
                  </a:lnTo>
                  <a:lnTo>
                    <a:pt x="2288097" y="3432665"/>
                  </a:lnTo>
                  <a:lnTo>
                    <a:pt x="2246820" y="3445186"/>
                  </a:lnTo>
                  <a:lnTo>
                    <a:pt x="2205254" y="3456689"/>
                  </a:lnTo>
                  <a:lnTo>
                    <a:pt x="2163413" y="3467170"/>
                  </a:lnTo>
                  <a:lnTo>
                    <a:pt x="2121333" y="3476619"/>
                  </a:lnTo>
                  <a:lnTo>
                    <a:pt x="2079027" y="3485034"/>
                  </a:lnTo>
                  <a:lnTo>
                    <a:pt x="2036535" y="3492407"/>
                  </a:lnTo>
                  <a:lnTo>
                    <a:pt x="1993867" y="3498737"/>
                  </a:lnTo>
                  <a:lnTo>
                    <a:pt x="1951064" y="3504016"/>
                  </a:lnTo>
                  <a:lnTo>
                    <a:pt x="1908137" y="3508244"/>
                  </a:lnTo>
                  <a:lnTo>
                    <a:pt x="1865126" y="3511417"/>
                  </a:lnTo>
                  <a:lnTo>
                    <a:pt x="1822044" y="3513533"/>
                  </a:lnTo>
                  <a:lnTo>
                    <a:pt x="1778929" y="3514592"/>
                  </a:lnTo>
                  <a:lnTo>
                    <a:pt x="1757362" y="3514724"/>
                  </a:lnTo>
                  <a:close/>
                </a:path>
              </a:pathLst>
            </a:custGeom>
            <a:solidFill>
              <a:srgbClr val="3F6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71358" y="1"/>
              <a:ext cx="6181090" cy="10287000"/>
            </a:xfrm>
            <a:custGeom>
              <a:avLst/>
              <a:gdLst/>
              <a:ahLst/>
              <a:cxnLst/>
              <a:rect l="l" t="t" r="r" b="b"/>
              <a:pathLst>
                <a:path w="6181090" h="10287000">
                  <a:moveTo>
                    <a:pt x="6180866" y="10286998"/>
                  </a:moveTo>
                  <a:lnTo>
                    <a:pt x="6048274" y="10286998"/>
                  </a:lnTo>
                  <a:lnTo>
                    <a:pt x="0" y="0"/>
                  </a:lnTo>
                  <a:lnTo>
                    <a:pt x="132592" y="0"/>
                  </a:lnTo>
                  <a:lnTo>
                    <a:pt x="6180866" y="102869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2811289" y="1"/>
            <a:ext cx="5476875" cy="9315450"/>
            <a:chOff x="12811289" y="1"/>
            <a:chExt cx="5476875" cy="9315450"/>
          </a:xfrm>
        </p:grpSpPr>
        <p:sp>
          <p:nvSpPr>
            <p:cNvPr id="7" name="object 7"/>
            <p:cNvSpPr/>
            <p:nvPr/>
          </p:nvSpPr>
          <p:spPr>
            <a:xfrm>
              <a:off x="12941025" y="1756278"/>
              <a:ext cx="5347335" cy="6774815"/>
            </a:xfrm>
            <a:custGeom>
              <a:avLst/>
              <a:gdLst/>
              <a:ahLst/>
              <a:cxnLst/>
              <a:rect l="l" t="t" r="r" b="b"/>
              <a:pathLst>
                <a:path w="5347334" h="6774815">
                  <a:moveTo>
                    <a:pt x="0" y="0"/>
                  </a:moveTo>
                  <a:lnTo>
                    <a:pt x="5346974" y="0"/>
                  </a:lnTo>
                  <a:lnTo>
                    <a:pt x="5346974" y="4287815"/>
                  </a:lnTo>
                  <a:lnTo>
                    <a:pt x="3911309" y="6774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811289" y="1"/>
              <a:ext cx="5476875" cy="9315450"/>
            </a:xfrm>
            <a:custGeom>
              <a:avLst/>
              <a:gdLst/>
              <a:ahLst/>
              <a:cxnLst/>
              <a:rect l="l" t="t" r="r" b="b"/>
              <a:pathLst>
                <a:path w="5476875" h="9315450">
                  <a:moveTo>
                    <a:pt x="5476711" y="9314875"/>
                  </a:moveTo>
                  <a:lnTo>
                    <a:pt x="0" y="0"/>
                  </a:lnTo>
                  <a:lnTo>
                    <a:pt x="132591" y="0"/>
                  </a:lnTo>
                  <a:lnTo>
                    <a:pt x="5476711" y="9089360"/>
                  </a:lnTo>
                  <a:lnTo>
                    <a:pt x="5476711" y="9314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85343" y="3534550"/>
            <a:ext cx="5717540" cy="2458085"/>
          </a:xfrm>
          <a:prstGeom prst="rect">
            <a:avLst/>
          </a:prstGeom>
        </p:spPr>
        <p:txBody>
          <a:bodyPr vert="horz" wrap="square" lIns="0" tIns="292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00"/>
              </a:spcBef>
            </a:pPr>
            <a:r>
              <a:rPr sz="7250" spc="-114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7250" spc="-67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7250" spc="-55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7250" spc="-615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7250" spc="-80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7250" spc="-994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7250" spc="-27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7250" spc="-48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7250" spc="1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7250" spc="-55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7250" spc="-315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sz="7250" dirty="0">
              <a:latin typeface="Arial"/>
              <a:cs typeface="Arial"/>
            </a:endParaRPr>
          </a:p>
          <a:p>
            <a:pPr marL="25400" marR="380365">
              <a:lnSpc>
                <a:spcPts val="3300"/>
              </a:lnSpc>
              <a:spcBef>
                <a:spcPts val="1650"/>
              </a:spcBef>
            </a:pPr>
            <a:r>
              <a:rPr sz="3300" spc="-10" dirty="0"/>
              <a:t>MEDIDAS </a:t>
            </a:r>
            <a:r>
              <a:rPr sz="3300" spc="-100" dirty="0"/>
              <a:t>INTERNAS </a:t>
            </a:r>
            <a:r>
              <a:rPr sz="3300" spc="-340" dirty="0"/>
              <a:t>CON </a:t>
            </a:r>
            <a:r>
              <a:rPr sz="3300" spc="-95" dirty="0"/>
              <a:t>EL  </a:t>
            </a:r>
            <a:r>
              <a:rPr sz="3300" spc="-20" dirty="0"/>
              <a:t>PERSONAL.</a:t>
            </a:r>
            <a:endParaRPr sz="3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1637" y="1572564"/>
            <a:ext cx="943610" cy="942975"/>
          </a:xfrm>
          <a:custGeom>
            <a:avLst/>
            <a:gdLst/>
            <a:ahLst/>
            <a:cxnLst/>
            <a:rect l="l" t="t" r="r" b="b"/>
            <a:pathLst>
              <a:path w="943610" h="942975">
                <a:moveTo>
                  <a:pt x="766635" y="262775"/>
                </a:moveTo>
                <a:lnTo>
                  <a:pt x="759675" y="248323"/>
                </a:lnTo>
                <a:lnTo>
                  <a:pt x="745375" y="241490"/>
                </a:lnTo>
                <a:lnTo>
                  <a:pt x="729526" y="248119"/>
                </a:lnTo>
                <a:lnTo>
                  <a:pt x="343852" y="649605"/>
                </a:lnTo>
                <a:lnTo>
                  <a:pt x="213436" y="528955"/>
                </a:lnTo>
                <a:lnTo>
                  <a:pt x="196964" y="523024"/>
                </a:lnTo>
                <a:lnTo>
                  <a:pt x="182422" y="530047"/>
                </a:lnTo>
                <a:lnTo>
                  <a:pt x="175666" y="544271"/>
                </a:lnTo>
                <a:lnTo>
                  <a:pt x="182499" y="559904"/>
                </a:lnTo>
                <a:lnTo>
                  <a:pt x="329298" y="695706"/>
                </a:lnTo>
                <a:lnTo>
                  <a:pt x="336575" y="700316"/>
                </a:lnTo>
                <a:lnTo>
                  <a:pt x="344817" y="702005"/>
                </a:lnTo>
                <a:lnTo>
                  <a:pt x="353034" y="700557"/>
                </a:lnTo>
                <a:lnTo>
                  <a:pt x="360235" y="695706"/>
                </a:lnTo>
                <a:lnTo>
                  <a:pt x="389966" y="664756"/>
                </a:lnTo>
                <a:lnTo>
                  <a:pt x="760476" y="279069"/>
                </a:lnTo>
                <a:lnTo>
                  <a:pt x="766635" y="262775"/>
                </a:lnTo>
                <a:close/>
              </a:path>
              <a:path w="943610" h="942975">
                <a:moveTo>
                  <a:pt x="942987" y="471512"/>
                </a:moveTo>
                <a:lnTo>
                  <a:pt x="940536" y="423379"/>
                </a:lnTo>
                <a:lnTo>
                  <a:pt x="933386" y="376605"/>
                </a:lnTo>
                <a:lnTo>
                  <a:pt x="921753" y="331457"/>
                </a:lnTo>
                <a:lnTo>
                  <a:pt x="905878" y="288163"/>
                </a:lnTo>
                <a:lnTo>
                  <a:pt x="896302" y="268312"/>
                </a:lnTo>
                <a:lnTo>
                  <a:pt x="896302" y="471512"/>
                </a:lnTo>
                <a:lnTo>
                  <a:pt x="893813" y="517740"/>
                </a:lnTo>
                <a:lnTo>
                  <a:pt x="886498" y="562533"/>
                </a:lnTo>
                <a:lnTo>
                  <a:pt x="874610" y="605637"/>
                </a:lnTo>
                <a:lnTo>
                  <a:pt x="858443" y="646785"/>
                </a:lnTo>
                <a:lnTo>
                  <a:pt x="838225" y="685736"/>
                </a:lnTo>
                <a:lnTo>
                  <a:pt x="814235" y="722210"/>
                </a:lnTo>
                <a:lnTo>
                  <a:pt x="786739" y="755967"/>
                </a:lnTo>
                <a:lnTo>
                  <a:pt x="755980" y="786714"/>
                </a:lnTo>
                <a:lnTo>
                  <a:pt x="722236" y="814222"/>
                </a:lnTo>
                <a:lnTo>
                  <a:pt x="685749" y="838200"/>
                </a:lnTo>
                <a:lnTo>
                  <a:pt x="646798" y="858418"/>
                </a:lnTo>
                <a:lnTo>
                  <a:pt x="605650" y="874585"/>
                </a:lnTo>
                <a:lnTo>
                  <a:pt x="562533" y="886460"/>
                </a:lnTo>
                <a:lnTo>
                  <a:pt x="517740" y="893787"/>
                </a:lnTo>
                <a:lnTo>
                  <a:pt x="471525" y="896277"/>
                </a:lnTo>
                <a:lnTo>
                  <a:pt x="425297" y="893787"/>
                </a:lnTo>
                <a:lnTo>
                  <a:pt x="380504" y="886460"/>
                </a:lnTo>
                <a:lnTo>
                  <a:pt x="337388" y="874585"/>
                </a:lnTo>
                <a:lnTo>
                  <a:pt x="296227" y="858418"/>
                </a:lnTo>
                <a:lnTo>
                  <a:pt x="257276" y="838200"/>
                </a:lnTo>
                <a:lnTo>
                  <a:pt x="220789" y="814222"/>
                </a:lnTo>
                <a:lnTo>
                  <a:pt x="187032" y="786714"/>
                </a:lnTo>
                <a:lnTo>
                  <a:pt x="156273" y="755967"/>
                </a:lnTo>
                <a:lnTo>
                  <a:pt x="128765" y="722210"/>
                </a:lnTo>
                <a:lnTo>
                  <a:pt x="104775" y="685736"/>
                </a:lnTo>
                <a:lnTo>
                  <a:pt x="84569" y="646785"/>
                </a:lnTo>
                <a:lnTo>
                  <a:pt x="68389" y="605637"/>
                </a:lnTo>
                <a:lnTo>
                  <a:pt x="56515" y="562533"/>
                </a:lnTo>
                <a:lnTo>
                  <a:pt x="49187" y="517740"/>
                </a:lnTo>
                <a:lnTo>
                  <a:pt x="46697" y="471512"/>
                </a:lnTo>
                <a:lnTo>
                  <a:pt x="49187" y="425297"/>
                </a:lnTo>
                <a:lnTo>
                  <a:pt x="56515" y="380492"/>
                </a:lnTo>
                <a:lnTo>
                  <a:pt x="68389" y="337388"/>
                </a:lnTo>
                <a:lnTo>
                  <a:pt x="84569" y="296214"/>
                </a:lnTo>
                <a:lnTo>
                  <a:pt x="104775" y="257263"/>
                </a:lnTo>
                <a:lnTo>
                  <a:pt x="128765" y="220776"/>
                </a:lnTo>
                <a:lnTo>
                  <a:pt x="156273" y="187032"/>
                </a:lnTo>
                <a:lnTo>
                  <a:pt x="187032" y="156273"/>
                </a:lnTo>
                <a:lnTo>
                  <a:pt x="220789" y="128765"/>
                </a:lnTo>
                <a:lnTo>
                  <a:pt x="257276" y="104775"/>
                </a:lnTo>
                <a:lnTo>
                  <a:pt x="296227" y="84556"/>
                </a:lnTo>
                <a:lnTo>
                  <a:pt x="337388" y="68376"/>
                </a:lnTo>
                <a:lnTo>
                  <a:pt x="380504" y="56502"/>
                </a:lnTo>
                <a:lnTo>
                  <a:pt x="425297" y="49187"/>
                </a:lnTo>
                <a:lnTo>
                  <a:pt x="471525" y="46685"/>
                </a:lnTo>
                <a:lnTo>
                  <a:pt x="517740" y="49187"/>
                </a:lnTo>
                <a:lnTo>
                  <a:pt x="562533" y="56502"/>
                </a:lnTo>
                <a:lnTo>
                  <a:pt x="605650" y="68376"/>
                </a:lnTo>
                <a:lnTo>
                  <a:pt x="646798" y="84556"/>
                </a:lnTo>
                <a:lnTo>
                  <a:pt x="685749" y="104775"/>
                </a:lnTo>
                <a:lnTo>
                  <a:pt x="722236" y="128765"/>
                </a:lnTo>
                <a:lnTo>
                  <a:pt x="755980" y="156273"/>
                </a:lnTo>
                <a:lnTo>
                  <a:pt x="786739" y="187032"/>
                </a:lnTo>
                <a:lnTo>
                  <a:pt x="814235" y="220776"/>
                </a:lnTo>
                <a:lnTo>
                  <a:pt x="838225" y="257263"/>
                </a:lnTo>
                <a:lnTo>
                  <a:pt x="858443" y="296214"/>
                </a:lnTo>
                <a:lnTo>
                  <a:pt x="874610" y="337388"/>
                </a:lnTo>
                <a:lnTo>
                  <a:pt x="886498" y="380492"/>
                </a:lnTo>
                <a:lnTo>
                  <a:pt x="893813" y="425297"/>
                </a:lnTo>
                <a:lnTo>
                  <a:pt x="896302" y="471512"/>
                </a:lnTo>
                <a:lnTo>
                  <a:pt x="896302" y="268312"/>
                </a:lnTo>
                <a:lnTo>
                  <a:pt x="862355" y="208076"/>
                </a:lnTo>
                <a:lnTo>
                  <a:pt x="835190" y="171767"/>
                </a:lnTo>
                <a:lnTo>
                  <a:pt x="804748" y="138264"/>
                </a:lnTo>
                <a:lnTo>
                  <a:pt x="771245" y="107810"/>
                </a:lnTo>
                <a:lnTo>
                  <a:pt x="734949" y="80632"/>
                </a:lnTo>
                <a:lnTo>
                  <a:pt x="696074" y="56997"/>
                </a:lnTo>
                <a:lnTo>
                  <a:pt x="654862" y="37109"/>
                </a:lnTo>
                <a:lnTo>
                  <a:pt x="611568" y="21234"/>
                </a:lnTo>
                <a:lnTo>
                  <a:pt x="566420" y="9601"/>
                </a:lnTo>
                <a:lnTo>
                  <a:pt x="519658" y="2438"/>
                </a:lnTo>
                <a:lnTo>
                  <a:pt x="471525" y="0"/>
                </a:lnTo>
                <a:lnTo>
                  <a:pt x="423379" y="2438"/>
                </a:lnTo>
                <a:lnTo>
                  <a:pt x="376618" y="9601"/>
                </a:lnTo>
                <a:lnTo>
                  <a:pt x="331470" y="21234"/>
                </a:lnTo>
                <a:lnTo>
                  <a:pt x="288163" y="37109"/>
                </a:lnTo>
                <a:lnTo>
                  <a:pt x="246951" y="56997"/>
                </a:lnTo>
                <a:lnTo>
                  <a:pt x="208076" y="80632"/>
                </a:lnTo>
                <a:lnTo>
                  <a:pt x="171767" y="107810"/>
                </a:lnTo>
                <a:lnTo>
                  <a:pt x="138264" y="138264"/>
                </a:lnTo>
                <a:lnTo>
                  <a:pt x="107810" y="171767"/>
                </a:lnTo>
                <a:lnTo>
                  <a:pt x="80645" y="208076"/>
                </a:lnTo>
                <a:lnTo>
                  <a:pt x="56997" y="246951"/>
                </a:lnTo>
                <a:lnTo>
                  <a:pt x="37122" y="288163"/>
                </a:lnTo>
                <a:lnTo>
                  <a:pt x="21234" y="331457"/>
                </a:lnTo>
                <a:lnTo>
                  <a:pt x="9601" y="376605"/>
                </a:lnTo>
                <a:lnTo>
                  <a:pt x="2451" y="423379"/>
                </a:lnTo>
                <a:lnTo>
                  <a:pt x="0" y="471512"/>
                </a:lnTo>
                <a:lnTo>
                  <a:pt x="2451" y="519645"/>
                </a:lnTo>
                <a:lnTo>
                  <a:pt x="9601" y="566407"/>
                </a:lnTo>
                <a:lnTo>
                  <a:pt x="21234" y="611555"/>
                </a:lnTo>
                <a:lnTo>
                  <a:pt x="37122" y="654850"/>
                </a:lnTo>
                <a:lnTo>
                  <a:pt x="56997" y="696048"/>
                </a:lnTo>
                <a:lnTo>
                  <a:pt x="80645" y="734923"/>
                </a:lnTo>
                <a:lnTo>
                  <a:pt x="107810" y="771220"/>
                </a:lnTo>
                <a:lnTo>
                  <a:pt x="138264" y="804722"/>
                </a:lnTo>
                <a:lnTo>
                  <a:pt x="171767" y="835164"/>
                </a:lnTo>
                <a:lnTo>
                  <a:pt x="208076" y="862330"/>
                </a:lnTo>
                <a:lnTo>
                  <a:pt x="246951" y="885964"/>
                </a:lnTo>
                <a:lnTo>
                  <a:pt x="288163" y="905852"/>
                </a:lnTo>
                <a:lnTo>
                  <a:pt x="331470" y="921727"/>
                </a:lnTo>
                <a:lnTo>
                  <a:pt x="376618" y="933361"/>
                </a:lnTo>
                <a:lnTo>
                  <a:pt x="423379" y="940511"/>
                </a:lnTo>
                <a:lnTo>
                  <a:pt x="471525" y="942949"/>
                </a:lnTo>
                <a:lnTo>
                  <a:pt x="519658" y="940511"/>
                </a:lnTo>
                <a:lnTo>
                  <a:pt x="566420" y="933361"/>
                </a:lnTo>
                <a:lnTo>
                  <a:pt x="611568" y="921727"/>
                </a:lnTo>
                <a:lnTo>
                  <a:pt x="654862" y="905852"/>
                </a:lnTo>
                <a:lnTo>
                  <a:pt x="674700" y="896277"/>
                </a:lnTo>
                <a:lnTo>
                  <a:pt x="696074" y="885964"/>
                </a:lnTo>
                <a:lnTo>
                  <a:pt x="734949" y="862330"/>
                </a:lnTo>
                <a:lnTo>
                  <a:pt x="771245" y="835164"/>
                </a:lnTo>
                <a:lnTo>
                  <a:pt x="804748" y="804722"/>
                </a:lnTo>
                <a:lnTo>
                  <a:pt x="835190" y="771220"/>
                </a:lnTo>
                <a:lnTo>
                  <a:pt x="862355" y="734923"/>
                </a:lnTo>
                <a:lnTo>
                  <a:pt x="886002" y="696048"/>
                </a:lnTo>
                <a:lnTo>
                  <a:pt x="905878" y="654850"/>
                </a:lnTo>
                <a:lnTo>
                  <a:pt x="921753" y="611555"/>
                </a:lnTo>
                <a:lnTo>
                  <a:pt x="933386" y="566407"/>
                </a:lnTo>
                <a:lnTo>
                  <a:pt x="940536" y="519645"/>
                </a:lnTo>
                <a:lnTo>
                  <a:pt x="942987" y="471512"/>
                </a:lnTo>
                <a:close/>
              </a:path>
            </a:pathLst>
          </a:custGeom>
          <a:solidFill>
            <a:srgbClr val="BD2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1637" y="4461877"/>
            <a:ext cx="943610" cy="942975"/>
          </a:xfrm>
          <a:custGeom>
            <a:avLst/>
            <a:gdLst/>
            <a:ahLst/>
            <a:cxnLst/>
            <a:rect l="l" t="t" r="r" b="b"/>
            <a:pathLst>
              <a:path w="943610" h="942975">
                <a:moveTo>
                  <a:pt x="766635" y="262788"/>
                </a:moveTo>
                <a:lnTo>
                  <a:pt x="759675" y="248323"/>
                </a:lnTo>
                <a:lnTo>
                  <a:pt x="745375" y="241503"/>
                </a:lnTo>
                <a:lnTo>
                  <a:pt x="729526" y="248119"/>
                </a:lnTo>
                <a:lnTo>
                  <a:pt x="343852" y="649605"/>
                </a:lnTo>
                <a:lnTo>
                  <a:pt x="213436" y="528955"/>
                </a:lnTo>
                <a:lnTo>
                  <a:pt x="196964" y="523024"/>
                </a:lnTo>
                <a:lnTo>
                  <a:pt x="182422" y="530059"/>
                </a:lnTo>
                <a:lnTo>
                  <a:pt x="175666" y="544271"/>
                </a:lnTo>
                <a:lnTo>
                  <a:pt x="182499" y="559904"/>
                </a:lnTo>
                <a:lnTo>
                  <a:pt x="329298" y="695706"/>
                </a:lnTo>
                <a:lnTo>
                  <a:pt x="336575" y="700316"/>
                </a:lnTo>
                <a:lnTo>
                  <a:pt x="344817" y="702017"/>
                </a:lnTo>
                <a:lnTo>
                  <a:pt x="353034" y="700557"/>
                </a:lnTo>
                <a:lnTo>
                  <a:pt x="360235" y="695706"/>
                </a:lnTo>
                <a:lnTo>
                  <a:pt x="389966" y="664756"/>
                </a:lnTo>
                <a:lnTo>
                  <a:pt x="760476" y="279069"/>
                </a:lnTo>
                <a:lnTo>
                  <a:pt x="766635" y="262788"/>
                </a:lnTo>
                <a:close/>
              </a:path>
              <a:path w="943610" h="942975">
                <a:moveTo>
                  <a:pt x="942987" y="471525"/>
                </a:moveTo>
                <a:lnTo>
                  <a:pt x="940536" y="423379"/>
                </a:lnTo>
                <a:lnTo>
                  <a:pt x="933386" y="376618"/>
                </a:lnTo>
                <a:lnTo>
                  <a:pt x="921753" y="331457"/>
                </a:lnTo>
                <a:lnTo>
                  <a:pt x="905878" y="288163"/>
                </a:lnTo>
                <a:lnTo>
                  <a:pt x="896302" y="268312"/>
                </a:lnTo>
                <a:lnTo>
                  <a:pt x="896302" y="471525"/>
                </a:lnTo>
                <a:lnTo>
                  <a:pt x="893813" y="517740"/>
                </a:lnTo>
                <a:lnTo>
                  <a:pt x="886498" y="562533"/>
                </a:lnTo>
                <a:lnTo>
                  <a:pt x="874610" y="605637"/>
                </a:lnTo>
                <a:lnTo>
                  <a:pt x="858443" y="646798"/>
                </a:lnTo>
                <a:lnTo>
                  <a:pt x="838225" y="685736"/>
                </a:lnTo>
                <a:lnTo>
                  <a:pt x="814235" y="722223"/>
                </a:lnTo>
                <a:lnTo>
                  <a:pt x="786739" y="755967"/>
                </a:lnTo>
                <a:lnTo>
                  <a:pt x="755980" y="786726"/>
                </a:lnTo>
                <a:lnTo>
                  <a:pt x="722236" y="814222"/>
                </a:lnTo>
                <a:lnTo>
                  <a:pt x="685749" y="838212"/>
                </a:lnTo>
                <a:lnTo>
                  <a:pt x="646798" y="858418"/>
                </a:lnTo>
                <a:lnTo>
                  <a:pt x="605650" y="874598"/>
                </a:lnTo>
                <a:lnTo>
                  <a:pt x="562533" y="886472"/>
                </a:lnTo>
                <a:lnTo>
                  <a:pt x="517740" y="893787"/>
                </a:lnTo>
                <a:lnTo>
                  <a:pt x="471525" y="896277"/>
                </a:lnTo>
                <a:lnTo>
                  <a:pt x="425297" y="893787"/>
                </a:lnTo>
                <a:lnTo>
                  <a:pt x="380504" y="886472"/>
                </a:lnTo>
                <a:lnTo>
                  <a:pt x="337388" y="874598"/>
                </a:lnTo>
                <a:lnTo>
                  <a:pt x="296227" y="858418"/>
                </a:lnTo>
                <a:lnTo>
                  <a:pt x="257276" y="838212"/>
                </a:lnTo>
                <a:lnTo>
                  <a:pt x="220789" y="814222"/>
                </a:lnTo>
                <a:lnTo>
                  <a:pt x="187032" y="786726"/>
                </a:lnTo>
                <a:lnTo>
                  <a:pt x="156273" y="755967"/>
                </a:lnTo>
                <a:lnTo>
                  <a:pt x="128765" y="722223"/>
                </a:lnTo>
                <a:lnTo>
                  <a:pt x="104775" y="685736"/>
                </a:lnTo>
                <a:lnTo>
                  <a:pt x="84569" y="646798"/>
                </a:lnTo>
                <a:lnTo>
                  <a:pt x="68389" y="605637"/>
                </a:lnTo>
                <a:lnTo>
                  <a:pt x="56515" y="562533"/>
                </a:lnTo>
                <a:lnTo>
                  <a:pt x="49187" y="517740"/>
                </a:lnTo>
                <a:lnTo>
                  <a:pt x="46697" y="471525"/>
                </a:lnTo>
                <a:lnTo>
                  <a:pt x="49187" y="425297"/>
                </a:lnTo>
                <a:lnTo>
                  <a:pt x="56515" y="380492"/>
                </a:lnTo>
                <a:lnTo>
                  <a:pt x="68389" y="337388"/>
                </a:lnTo>
                <a:lnTo>
                  <a:pt x="84569" y="296227"/>
                </a:lnTo>
                <a:lnTo>
                  <a:pt x="104775" y="257263"/>
                </a:lnTo>
                <a:lnTo>
                  <a:pt x="128765" y="220789"/>
                </a:lnTo>
                <a:lnTo>
                  <a:pt x="156273" y="187032"/>
                </a:lnTo>
                <a:lnTo>
                  <a:pt x="187032" y="156273"/>
                </a:lnTo>
                <a:lnTo>
                  <a:pt x="220789" y="128765"/>
                </a:lnTo>
                <a:lnTo>
                  <a:pt x="257276" y="104775"/>
                </a:lnTo>
                <a:lnTo>
                  <a:pt x="296227" y="84556"/>
                </a:lnTo>
                <a:lnTo>
                  <a:pt x="337388" y="68389"/>
                </a:lnTo>
                <a:lnTo>
                  <a:pt x="380504" y="56502"/>
                </a:lnTo>
                <a:lnTo>
                  <a:pt x="425297" y="49187"/>
                </a:lnTo>
                <a:lnTo>
                  <a:pt x="471525" y="46685"/>
                </a:lnTo>
                <a:lnTo>
                  <a:pt x="517740" y="49187"/>
                </a:lnTo>
                <a:lnTo>
                  <a:pt x="562533" y="56502"/>
                </a:lnTo>
                <a:lnTo>
                  <a:pt x="605650" y="68389"/>
                </a:lnTo>
                <a:lnTo>
                  <a:pt x="646798" y="84556"/>
                </a:lnTo>
                <a:lnTo>
                  <a:pt x="685749" y="104775"/>
                </a:lnTo>
                <a:lnTo>
                  <a:pt x="722236" y="128765"/>
                </a:lnTo>
                <a:lnTo>
                  <a:pt x="755980" y="156273"/>
                </a:lnTo>
                <a:lnTo>
                  <a:pt x="786739" y="187032"/>
                </a:lnTo>
                <a:lnTo>
                  <a:pt x="814235" y="220789"/>
                </a:lnTo>
                <a:lnTo>
                  <a:pt x="838225" y="257263"/>
                </a:lnTo>
                <a:lnTo>
                  <a:pt x="858443" y="296227"/>
                </a:lnTo>
                <a:lnTo>
                  <a:pt x="874610" y="337388"/>
                </a:lnTo>
                <a:lnTo>
                  <a:pt x="886498" y="380492"/>
                </a:lnTo>
                <a:lnTo>
                  <a:pt x="893813" y="425297"/>
                </a:lnTo>
                <a:lnTo>
                  <a:pt x="896302" y="471525"/>
                </a:lnTo>
                <a:lnTo>
                  <a:pt x="896302" y="268312"/>
                </a:lnTo>
                <a:lnTo>
                  <a:pt x="862355" y="208076"/>
                </a:lnTo>
                <a:lnTo>
                  <a:pt x="835190" y="171767"/>
                </a:lnTo>
                <a:lnTo>
                  <a:pt x="804748" y="138264"/>
                </a:lnTo>
                <a:lnTo>
                  <a:pt x="771245" y="107810"/>
                </a:lnTo>
                <a:lnTo>
                  <a:pt x="734949" y="80645"/>
                </a:lnTo>
                <a:lnTo>
                  <a:pt x="696074" y="56997"/>
                </a:lnTo>
                <a:lnTo>
                  <a:pt x="654862" y="37122"/>
                </a:lnTo>
                <a:lnTo>
                  <a:pt x="611568" y="21234"/>
                </a:lnTo>
                <a:lnTo>
                  <a:pt x="566420" y="9601"/>
                </a:lnTo>
                <a:lnTo>
                  <a:pt x="519658" y="2438"/>
                </a:lnTo>
                <a:lnTo>
                  <a:pt x="471525" y="0"/>
                </a:lnTo>
                <a:lnTo>
                  <a:pt x="423379" y="2438"/>
                </a:lnTo>
                <a:lnTo>
                  <a:pt x="376618" y="9601"/>
                </a:lnTo>
                <a:lnTo>
                  <a:pt x="331470" y="21234"/>
                </a:lnTo>
                <a:lnTo>
                  <a:pt x="288163" y="37122"/>
                </a:lnTo>
                <a:lnTo>
                  <a:pt x="246951" y="56997"/>
                </a:lnTo>
                <a:lnTo>
                  <a:pt x="208076" y="80645"/>
                </a:lnTo>
                <a:lnTo>
                  <a:pt x="171767" y="107810"/>
                </a:lnTo>
                <a:lnTo>
                  <a:pt x="138264" y="138264"/>
                </a:lnTo>
                <a:lnTo>
                  <a:pt x="107810" y="171767"/>
                </a:lnTo>
                <a:lnTo>
                  <a:pt x="80645" y="208076"/>
                </a:lnTo>
                <a:lnTo>
                  <a:pt x="56997" y="246951"/>
                </a:lnTo>
                <a:lnTo>
                  <a:pt x="37122" y="288163"/>
                </a:lnTo>
                <a:lnTo>
                  <a:pt x="21234" y="331457"/>
                </a:lnTo>
                <a:lnTo>
                  <a:pt x="9601" y="376618"/>
                </a:lnTo>
                <a:lnTo>
                  <a:pt x="2451" y="423379"/>
                </a:lnTo>
                <a:lnTo>
                  <a:pt x="0" y="471525"/>
                </a:lnTo>
                <a:lnTo>
                  <a:pt x="2451" y="519658"/>
                </a:lnTo>
                <a:lnTo>
                  <a:pt x="9601" y="566407"/>
                </a:lnTo>
                <a:lnTo>
                  <a:pt x="21234" y="611555"/>
                </a:lnTo>
                <a:lnTo>
                  <a:pt x="37122" y="654850"/>
                </a:lnTo>
                <a:lnTo>
                  <a:pt x="56997" y="696048"/>
                </a:lnTo>
                <a:lnTo>
                  <a:pt x="80645" y="734923"/>
                </a:lnTo>
                <a:lnTo>
                  <a:pt x="107810" y="771220"/>
                </a:lnTo>
                <a:lnTo>
                  <a:pt x="138264" y="804722"/>
                </a:lnTo>
                <a:lnTo>
                  <a:pt x="171767" y="835164"/>
                </a:lnTo>
                <a:lnTo>
                  <a:pt x="208076" y="862330"/>
                </a:lnTo>
                <a:lnTo>
                  <a:pt x="246951" y="885977"/>
                </a:lnTo>
                <a:lnTo>
                  <a:pt x="288163" y="905852"/>
                </a:lnTo>
                <a:lnTo>
                  <a:pt x="331470" y="921727"/>
                </a:lnTo>
                <a:lnTo>
                  <a:pt x="376618" y="933361"/>
                </a:lnTo>
                <a:lnTo>
                  <a:pt x="423379" y="940523"/>
                </a:lnTo>
                <a:lnTo>
                  <a:pt x="471525" y="942962"/>
                </a:lnTo>
                <a:lnTo>
                  <a:pt x="519658" y="940523"/>
                </a:lnTo>
                <a:lnTo>
                  <a:pt x="566420" y="933361"/>
                </a:lnTo>
                <a:lnTo>
                  <a:pt x="611568" y="921727"/>
                </a:lnTo>
                <a:lnTo>
                  <a:pt x="654862" y="905852"/>
                </a:lnTo>
                <a:lnTo>
                  <a:pt x="674700" y="896277"/>
                </a:lnTo>
                <a:lnTo>
                  <a:pt x="696074" y="885977"/>
                </a:lnTo>
                <a:lnTo>
                  <a:pt x="734949" y="862330"/>
                </a:lnTo>
                <a:lnTo>
                  <a:pt x="771245" y="835164"/>
                </a:lnTo>
                <a:lnTo>
                  <a:pt x="804748" y="804722"/>
                </a:lnTo>
                <a:lnTo>
                  <a:pt x="835190" y="771220"/>
                </a:lnTo>
                <a:lnTo>
                  <a:pt x="862355" y="734923"/>
                </a:lnTo>
                <a:lnTo>
                  <a:pt x="886002" y="696048"/>
                </a:lnTo>
                <a:lnTo>
                  <a:pt x="905878" y="654850"/>
                </a:lnTo>
                <a:lnTo>
                  <a:pt x="921753" y="611555"/>
                </a:lnTo>
                <a:lnTo>
                  <a:pt x="933386" y="566407"/>
                </a:lnTo>
                <a:lnTo>
                  <a:pt x="940536" y="519658"/>
                </a:lnTo>
                <a:lnTo>
                  <a:pt x="942987" y="471525"/>
                </a:lnTo>
                <a:close/>
              </a:path>
            </a:pathLst>
          </a:custGeom>
          <a:solidFill>
            <a:srgbClr val="BD2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6195976"/>
            <a:ext cx="2714625" cy="4091304"/>
            <a:chOff x="0" y="6195976"/>
            <a:chExt cx="2714625" cy="4091304"/>
          </a:xfrm>
        </p:grpSpPr>
        <p:sp>
          <p:nvSpPr>
            <p:cNvPr id="5" name="object 5"/>
            <p:cNvSpPr/>
            <p:nvPr/>
          </p:nvSpPr>
          <p:spPr>
            <a:xfrm>
              <a:off x="1771637" y="7771497"/>
              <a:ext cx="943610" cy="942975"/>
            </a:xfrm>
            <a:custGeom>
              <a:avLst/>
              <a:gdLst/>
              <a:ahLst/>
              <a:cxnLst/>
              <a:rect l="l" t="t" r="r" b="b"/>
              <a:pathLst>
                <a:path w="943610" h="942975">
                  <a:moveTo>
                    <a:pt x="766635" y="262775"/>
                  </a:moveTo>
                  <a:lnTo>
                    <a:pt x="759675" y="248310"/>
                  </a:lnTo>
                  <a:lnTo>
                    <a:pt x="745375" y="241490"/>
                  </a:lnTo>
                  <a:lnTo>
                    <a:pt x="729526" y="248119"/>
                  </a:lnTo>
                  <a:lnTo>
                    <a:pt x="343852" y="649592"/>
                  </a:lnTo>
                  <a:lnTo>
                    <a:pt x="213436" y="528955"/>
                  </a:lnTo>
                  <a:lnTo>
                    <a:pt x="196964" y="523011"/>
                  </a:lnTo>
                  <a:lnTo>
                    <a:pt x="182422" y="530047"/>
                  </a:lnTo>
                  <a:lnTo>
                    <a:pt x="175666" y="544271"/>
                  </a:lnTo>
                  <a:lnTo>
                    <a:pt x="182499" y="559892"/>
                  </a:lnTo>
                  <a:lnTo>
                    <a:pt x="329298" y="695706"/>
                  </a:lnTo>
                  <a:lnTo>
                    <a:pt x="336575" y="700303"/>
                  </a:lnTo>
                  <a:lnTo>
                    <a:pt x="344817" y="702005"/>
                  </a:lnTo>
                  <a:lnTo>
                    <a:pt x="353034" y="700557"/>
                  </a:lnTo>
                  <a:lnTo>
                    <a:pt x="360235" y="695706"/>
                  </a:lnTo>
                  <a:lnTo>
                    <a:pt x="389966" y="664756"/>
                  </a:lnTo>
                  <a:lnTo>
                    <a:pt x="760476" y="279057"/>
                  </a:lnTo>
                  <a:lnTo>
                    <a:pt x="766635" y="262775"/>
                  </a:lnTo>
                  <a:close/>
                </a:path>
                <a:path w="943610" h="942975">
                  <a:moveTo>
                    <a:pt x="942987" y="471512"/>
                  </a:moveTo>
                  <a:lnTo>
                    <a:pt x="940536" y="423367"/>
                  </a:lnTo>
                  <a:lnTo>
                    <a:pt x="933386" y="376605"/>
                  </a:lnTo>
                  <a:lnTo>
                    <a:pt x="921753" y="331457"/>
                  </a:lnTo>
                  <a:lnTo>
                    <a:pt x="905878" y="288150"/>
                  </a:lnTo>
                  <a:lnTo>
                    <a:pt x="896302" y="268300"/>
                  </a:lnTo>
                  <a:lnTo>
                    <a:pt x="896302" y="471512"/>
                  </a:lnTo>
                  <a:lnTo>
                    <a:pt x="893813" y="517728"/>
                  </a:lnTo>
                  <a:lnTo>
                    <a:pt x="886498" y="562521"/>
                  </a:lnTo>
                  <a:lnTo>
                    <a:pt x="874610" y="605624"/>
                  </a:lnTo>
                  <a:lnTo>
                    <a:pt x="858443" y="646785"/>
                  </a:lnTo>
                  <a:lnTo>
                    <a:pt x="838225" y="685736"/>
                  </a:lnTo>
                  <a:lnTo>
                    <a:pt x="814235" y="722210"/>
                  </a:lnTo>
                  <a:lnTo>
                    <a:pt x="786739" y="755954"/>
                  </a:lnTo>
                  <a:lnTo>
                    <a:pt x="755980" y="786714"/>
                  </a:lnTo>
                  <a:lnTo>
                    <a:pt x="722236" y="814209"/>
                  </a:lnTo>
                  <a:lnTo>
                    <a:pt x="685749" y="838200"/>
                  </a:lnTo>
                  <a:lnTo>
                    <a:pt x="646798" y="858405"/>
                  </a:lnTo>
                  <a:lnTo>
                    <a:pt x="605650" y="874585"/>
                  </a:lnTo>
                  <a:lnTo>
                    <a:pt x="562533" y="886460"/>
                  </a:lnTo>
                  <a:lnTo>
                    <a:pt x="517740" y="893775"/>
                  </a:lnTo>
                  <a:lnTo>
                    <a:pt x="471525" y="896277"/>
                  </a:lnTo>
                  <a:lnTo>
                    <a:pt x="425297" y="893775"/>
                  </a:lnTo>
                  <a:lnTo>
                    <a:pt x="380504" y="886460"/>
                  </a:lnTo>
                  <a:lnTo>
                    <a:pt x="337388" y="874585"/>
                  </a:lnTo>
                  <a:lnTo>
                    <a:pt x="296227" y="858405"/>
                  </a:lnTo>
                  <a:lnTo>
                    <a:pt x="257276" y="838200"/>
                  </a:lnTo>
                  <a:lnTo>
                    <a:pt x="220789" y="814209"/>
                  </a:lnTo>
                  <a:lnTo>
                    <a:pt x="187032" y="786714"/>
                  </a:lnTo>
                  <a:lnTo>
                    <a:pt x="156273" y="755954"/>
                  </a:lnTo>
                  <a:lnTo>
                    <a:pt x="128765" y="722210"/>
                  </a:lnTo>
                  <a:lnTo>
                    <a:pt x="104775" y="685736"/>
                  </a:lnTo>
                  <a:lnTo>
                    <a:pt x="84569" y="646785"/>
                  </a:lnTo>
                  <a:lnTo>
                    <a:pt x="68389" y="605624"/>
                  </a:lnTo>
                  <a:lnTo>
                    <a:pt x="56515" y="562521"/>
                  </a:lnTo>
                  <a:lnTo>
                    <a:pt x="49187" y="517728"/>
                  </a:lnTo>
                  <a:lnTo>
                    <a:pt x="46697" y="471512"/>
                  </a:lnTo>
                  <a:lnTo>
                    <a:pt x="49187" y="425284"/>
                  </a:lnTo>
                  <a:lnTo>
                    <a:pt x="56515" y="380492"/>
                  </a:lnTo>
                  <a:lnTo>
                    <a:pt x="68389" y="337375"/>
                  </a:lnTo>
                  <a:lnTo>
                    <a:pt x="84569" y="296214"/>
                  </a:lnTo>
                  <a:lnTo>
                    <a:pt x="104775" y="257263"/>
                  </a:lnTo>
                  <a:lnTo>
                    <a:pt x="128765" y="220776"/>
                  </a:lnTo>
                  <a:lnTo>
                    <a:pt x="156273" y="187020"/>
                  </a:lnTo>
                  <a:lnTo>
                    <a:pt x="187032" y="156260"/>
                  </a:lnTo>
                  <a:lnTo>
                    <a:pt x="220789" y="128765"/>
                  </a:lnTo>
                  <a:lnTo>
                    <a:pt x="257276" y="104775"/>
                  </a:lnTo>
                  <a:lnTo>
                    <a:pt x="296227" y="84556"/>
                  </a:lnTo>
                  <a:lnTo>
                    <a:pt x="337388" y="68376"/>
                  </a:lnTo>
                  <a:lnTo>
                    <a:pt x="380504" y="56502"/>
                  </a:lnTo>
                  <a:lnTo>
                    <a:pt x="425297" y="49187"/>
                  </a:lnTo>
                  <a:lnTo>
                    <a:pt x="471525" y="46685"/>
                  </a:lnTo>
                  <a:lnTo>
                    <a:pt x="517740" y="49187"/>
                  </a:lnTo>
                  <a:lnTo>
                    <a:pt x="562533" y="56502"/>
                  </a:lnTo>
                  <a:lnTo>
                    <a:pt x="605650" y="68376"/>
                  </a:lnTo>
                  <a:lnTo>
                    <a:pt x="646798" y="84556"/>
                  </a:lnTo>
                  <a:lnTo>
                    <a:pt x="685749" y="104762"/>
                  </a:lnTo>
                  <a:lnTo>
                    <a:pt x="722236" y="128752"/>
                  </a:lnTo>
                  <a:lnTo>
                    <a:pt x="755980" y="156260"/>
                  </a:lnTo>
                  <a:lnTo>
                    <a:pt x="786739" y="187020"/>
                  </a:lnTo>
                  <a:lnTo>
                    <a:pt x="814235" y="220776"/>
                  </a:lnTo>
                  <a:lnTo>
                    <a:pt x="838225" y="257263"/>
                  </a:lnTo>
                  <a:lnTo>
                    <a:pt x="858443" y="296214"/>
                  </a:lnTo>
                  <a:lnTo>
                    <a:pt x="874610" y="337375"/>
                  </a:lnTo>
                  <a:lnTo>
                    <a:pt x="886498" y="380492"/>
                  </a:lnTo>
                  <a:lnTo>
                    <a:pt x="893813" y="425284"/>
                  </a:lnTo>
                  <a:lnTo>
                    <a:pt x="896302" y="471512"/>
                  </a:lnTo>
                  <a:lnTo>
                    <a:pt x="896302" y="268300"/>
                  </a:lnTo>
                  <a:lnTo>
                    <a:pt x="862355" y="208064"/>
                  </a:lnTo>
                  <a:lnTo>
                    <a:pt x="835190" y="171754"/>
                  </a:lnTo>
                  <a:lnTo>
                    <a:pt x="804748" y="138252"/>
                  </a:lnTo>
                  <a:lnTo>
                    <a:pt x="771245" y="107797"/>
                  </a:lnTo>
                  <a:lnTo>
                    <a:pt x="734949" y="80632"/>
                  </a:lnTo>
                  <a:lnTo>
                    <a:pt x="696074" y="56984"/>
                  </a:lnTo>
                  <a:lnTo>
                    <a:pt x="674712" y="46685"/>
                  </a:lnTo>
                  <a:lnTo>
                    <a:pt x="654862" y="37109"/>
                  </a:lnTo>
                  <a:lnTo>
                    <a:pt x="611568" y="21234"/>
                  </a:lnTo>
                  <a:lnTo>
                    <a:pt x="566420" y="9588"/>
                  </a:lnTo>
                  <a:lnTo>
                    <a:pt x="519658" y="2438"/>
                  </a:lnTo>
                  <a:lnTo>
                    <a:pt x="471525" y="0"/>
                  </a:lnTo>
                  <a:lnTo>
                    <a:pt x="423379" y="2438"/>
                  </a:lnTo>
                  <a:lnTo>
                    <a:pt x="376618" y="9588"/>
                  </a:lnTo>
                  <a:lnTo>
                    <a:pt x="331470" y="21234"/>
                  </a:lnTo>
                  <a:lnTo>
                    <a:pt x="288163" y="37109"/>
                  </a:lnTo>
                  <a:lnTo>
                    <a:pt x="246951" y="56984"/>
                  </a:lnTo>
                  <a:lnTo>
                    <a:pt x="208076" y="80632"/>
                  </a:lnTo>
                  <a:lnTo>
                    <a:pt x="171767" y="107797"/>
                  </a:lnTo>
                  <a:lnTo>
                    <a:pt x="138264" y="138252"/>
                  </a:lnTo>
                  <a:lnTo>
                    <a:pt x="107810" y="171754"/>
                  </a:lnTo>
                  <a:lnTo>
                    <a:pt x="80645" y="208064"/>
                  </a:lnTo>
                  <a:lnTo>
                    <a:pt x="56997" y="246938"/>
                  </a:lnTo>
                  <a:lnTo>
                    <a:pt x="37122" y="288150"/>
                  </a:lnTo>
                  <a:lnTo>
                    <a:pt x="21234" y="331457"/>
                  </a:lnTo>
                  <a:lnTo>
                    <a:pt x="9601" y="376605"/>
                  </a:lnTo>
                  <a:lnTo>
                    <a:pt x="2451" y="423367"/>
                  </a:lnTo>
                  <a:lnTo>
                    <a:pt x="0" y="471512"/>
                  </a:lnTo>
                  <a:lnTo>
                    <a:pt x="2451" y="519645"/>
                  </a:lnTo>
                  <a:lnTo>
                    <a:pt x="9601" y="566407"/>
                  </a:lnTo>
                  <a:lnTo>
                    <a:pt x="21234" y="611543"/>
                  </a:lnTo>
                  <a:lnTo>
                    <a:pt x="37122" y="654837"/>
                  </a:lnTo>
                  <a:lnTo>
                    <a:pt x="56997" y="696048"/>
                  </a:lnTo>
                  <a:lnTo>
                    <a:pt x="80645" y="734910"/>
                  </a:lnTo>
                  <a:lnTo>
                    <a:pt x="107810" y="771220"/>
                  </a:lnTo>
                  <a:lnTo>
                    <a:pt x="138264" y="804710"/>
                  </a:lnTo>
                  <a:lnTo>
                    <a:pt x="171767" y="835164"/>
                  </a:lnTo>
                  <a:lnTo>
                    <a:pt x="208076" y="862330"/>
                  </a:lnTo>
                  <a:lnTo>
                    <a:pt x="246951" y="885964"/>
                  </a:lnTo>
                  <a:lnTo>
                    <a:pt x="288163" y="905840"/>
                  </a:lnTo>
                  <a:lnTo>
                    <a:pt x="331470" y="921715"/>
                  </a:lnTo>
                  <a:lnTo>
                    <a:pt x="376618" y="933348"/>
                  </a:lnTo>
                  <a:lnTo>
                    <a:pt x="423379" y="940511"/>
                  </a:lnTo>
                  <a:lnTo>
                    <a:pt x="471525" y="942949"/>
                  </a:lnTo>
                  <a:lnTo>
                    <a:pt x="519658" y="940511"/>
                  </a:lnTo>
                  <a:lnTo>
                    <a:pt x="566420" y="933348"/>
                  </a:lnTo>
                  <a:lnTo>
                    <a:pt x="611568" y="921715"/>
                  </a:lnTo>
                  <a:lnTo>
                    <a:pt x="654862" y="905840"/>
                  </a:lnTo>
                  <a:lnTo>
                    <a:pt x="696074" y="885964"/>
                  </a:lnTo>
                  <a:lnTo>
                    <a:pt x="734949" y="862330"/>
                  </a:lnTo>
                  <a:lnTo>
                    <a:pt x="771245" y="835164"/>
                  </a:lnTo>
                  <a:lnTo>
                    <a:pt x="804748" y="804710"/>
                  </a:lnTo>
                  <a:lnTo>
                    <a:pt x="835190" y="771220"/>
                  </a:lnTo>
                  <a:lnTo>
                    <a:pt x="862355" y="734910"/>
                  </a:lnTo>
                  <a:lnTo>
                    <a:pt x="886002" y="696048"/>
                  </a:lnTo>
                  <a:lnTo>
                    <a:pt x="905878" y="654837"/>
                  </a:lnTo>
                  <a:lnTo>
                    <a:pt x="921753" y="611543"/>
                  </a:lnTo>
                  <a:lnTo>
                    <a:pt x="933386" y="566407"/>
                  </a:lnTo>
                  <a:lnTo>
                    <a:pt x="940536" y="519645"/>
                  </a:lnTo>
                  <a:lnTo>
                    <a:pt x="942987" y="471512"/>
                  </a:lnTo>
                  <a:close/>
                </a:path>
              </a:pathLst>
            </a:custGeom>
            <a:solidFill>
              <a:srgbClr val="BD25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195976"/>
              <a:ext cx="2405380" cy="4091304"/>
            </a:xfrm>
            <a:custGeom>
              <a:avLst/>
              <a:gdLst/>
              <a:ahLst/>
              <a:cxnLst/>
              <a:rect l="l" t="t" r="r" b="b"/>
              <a:pathLst>
                <a:path w="2405380" h="4091304">
                  <a:moveTo>
                    <a:pt x="2405330" y="4091023"/>
                  </a:moveTo>
                  <a:lnTo>
                    <a:pt x="2272738" y="4091023"/>
                  </a:lnTo>
                  <a:lnTo>
                    <a:pt x="0" y="225515"/>
                  </a:lnTo>
                  <a:lnTo>
                    <a:pt x="0" y="0"/>
                  </a:lnTo>
                  <a:lnTo>
                    <a:pt x="2405330" y="40910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2671534" y="7227629"/>
            <a:ext cx="5616575" cy="3059430"/>
          </a:xfrm>
          <a:custGeom>
            <a:avLst/>
            <a:gdLst/>
            <a:ahLst/>
            <a:cxnLst/>
            <a:rect l="l" t="t" r="r" b="b"/>
            <a:pathLst>
              <a:path w="5616575" h="3059429">
                <a:moveTo>
                  <a:pt x="5616466" y="3059370"/>
                </a:moveTo>
                <a:lnTo>
                  <a:pt x="0" y="3059370"/>
                </a:lnTo>
                <a:lnTo>
                  <a:pt x="5492" y="3016984"/>
                </a:lnTo>
                <a:lnTo>
                  <a:pt x="11510" y="2974625"/>
                </a:lnTo>
                <a:lnTo>
                  <a:pt x="18047" y="2932343"/>
                </a:lnTo>
                <a:lnTo>
                  <a:pt x="25102" y="2890150"/>
                </a:lnTo>
                <a:lnTo>
                  <a:pt x="32673" y="2848048"/>
                </a:lnTo>
                <a:lnTo>
                  <a:pt x="40763" y="2806035"/>
                </a:lnTo>
                <a:lnTo>
                  <a:pt x="49367" y="2764125"/>
                </a:lnTo>
                <a:lnTo>
                  <a:pt x="58483" y="2722329"/>
                </a:lnTo>
                <a:lnTo>
                  <a:pt x="68112" y="2680649"/>
                </a:lnTo>
                <a:lnTo>
                  <a:pt x="78253" y="2639084"/>
                </a:lnTo>
                <a:lnTo>
                  <a:pt x="88903" y="2597646"/>
                </a:lnTo>
                <a:lnTo>
                  <a:pt x="100059" y="2556349"/>
                </a:lnTo>
                <a:lnTo>
                  <a:pt x="111722" y="2515191"/>
                </a:lnTo>
                <a:lnTo>
                  <a:pt x="123890" y="2474173"/>
                </a:lnTo>
                <a:lnTo>
                  <a:pt x="136560" y="2433308"/>
                </a:lnTo>
                <a:lnTo>
                  <a:pt x="149730" y="2392608"/>
                </a:lnTo>
                <a:lnTo>
                  <a:pt x="163397" y="2352072"/>
                </a:lnTo>
                <a:lnTo>
                  <a:pt x="177564" y="2311700"/>
                </a:lnTo>
                <a:lnTo>
                  <a:pt x="192224" y="2271506"/>
                </a:lnTo>
                <a:lnTo>
                  <a:pt x="207374" y="2231501"/>
                </a:lnTo>
                <a:lnTo>
                  <a:pt x="223015" y="2191684"/>
                </a:lnTo>
                <a:lnTo>
                  <a:pt x="239145" y="2152057"/>
                </a:lnTo>
                <a:lnTo>
                  <a:pt x="255760" y="2112631"/>
                </a:lnTo>
                <a:lnTo>
                  <a:pt x="272855" y="2073417"/>
                </a:lnTo>
                <a:lnTo>
                  <a:pt x="290430" y="2034416"/>
                </a:lnTo>
                <a:lnTo>
                  <a:pt x="308485" y="1995628"/>
                </a:lnTo>
                <a:lnTo>
                  <a:pt x="327015" y="1957064"/>
                </a:lnTo>
                <a:lnTo>
                  <a:pt x="346013" y="1918736"/>
                </a:lnTo>
                <a:lnTo>
                  <a:pt x="365481" y="1880645"/>
                </a:lnTo>
                <a:lnTo>
                  <a:pt x="385417" y="1842789"/>
                </a:lnTo>
                <a:lnTo>
                  <a:pt x="405817" y="1805181"/>
                </a:lnTo>
                <a:lnTo>
                  <a:pt x="426673" y="1767832"/>
                </a:lnTo>
                <a:lnTo>
                  <a:pt x="447987" y="1730742"/>
                </a:lnTo>
                <a:lnTo>
                  <a:pt x="469757" y="1693910"/>
                </a:lnTo>
                <a:lnTo>
                  <a:pt x="491977" y="1657348"/>
                </a:lnTo>
                <a:lnTo>
                  <a:pt x="514641" y="1621067"/>
                </a:lnTo>
                <a:lnTo>
                  <a:pt x="537748" y="1585067"/>
                </a:lnTo>
                <a:lnTo>
                  <a:pt x="561299" y="1549348"/>
                </a:lnTo>
                <a:lnTo>
                  <a:pt x="585287" y="1513920"/>
                </a:lnTo>
                <a:lnTo>
                  <a:pt x="609704" y="1478795"/>
                </a:lnTo>
                <a:lnTo>
                  <a:pt x="634550" y="1443973"/>
                </a:lnTo>
                <a:lnTo>
                  <a:pt x="659825" y="1409452"/>
                </a:lnTo>
                <a:lnTo>
                  <a:pt x="685522" y="1375244"/>
                </a:lnTo>
                <a:lnTo>
                  <a:pt x="711633" y="1341359"/>
                </a:lnTo>
                <a:lnTo>
                  <a:pt x="738158" y="1307798"/>
                </a:lnTo>
                <a:lnTo>
                  <a:pt x="765097" y="1274559"/>
                </a:lnTo>
                <a:lnTo>
                  <a:pt x="792441" y="1241653"/>
                </a:lnTo>
                <a:lnTo>
                  <a:pt x="820183" y="1209091"/>
                </a:lnTo>
                <a:lnTo>
                  <a:pt x="848323" y="1176871"/>
                </a:lnTo>
                <a:lnTo>
                  <a:pt x="876860" y="1144994"/>
                </a:lnTo>
                <a:lnTo>
                  <a:pt x="905787" y="1113470"/>
                </a:lnTo>
                <a:lnTo>
                  <a:pt x="935093" y="1082307"/>
                </a:lnTo>
                <a:lnTo>
                  <a:pt x="964780" y="1051507"/>
                </a:lnTo>
                <a:lnTo>
                  <a:pt x="994847" y="1021069"/>
                </a:lnTo>
                <a:lnTo>
                  <a:pt x="1025285" y="991002"/>
                </a:lnTo>
                <a:lnTo>
                  <a:pt x="1056085" y="961315"/>
                </a:lnTo>
                <a:lnTo>
                  <a:pt x="1087248" y="932009"/>
                </a:lnTo>
                <a:lnTo>
                  <a:pt x="1118772" y="903083"/>
                </a:lnTo>
                <a:lnTo>
                  <a:pt x="1150649" y="874545"/>
                </a:lnTo>
                <a:lnTo>
                  <a:pt x="1182869" y="846406"/>
                </a:lnTo>
                <a:lnTo>
                  <a:pt x="1215431" y="818664"/>
                </a:lnTo>
                <a:lnTo>
                  <a:pt x="1248337" y="791319"/>
                </a:lnTo>
                <a:lnTo>
                  <a:pt x="1281576" y="764380"/>
                </a:lnTo>
                <a:lnTo>
                  <a:pt x="1315137" y="737855"/>
                </a:lnTo>
                <a:lnTo>
                  <a:pt x="1349022" y="711744"/>
                </a:lnTo>
                <a:lnTo>
                  <a:pt x="1383230" y="686047"/>
                </a:lnTo>
                <a:lnTo>
                  <a:pt x="1417750" y="660772"/>
                </a:lnTo>
                <a:lnTo>
                  <a:pt x="1452573" y="635926"/>
                </a:lnTo>
                <a:lnTo>
                  <a:pt x="1487698" y="611509"/>
                </a:lnTo>
                <a:lnTo>
                  <a:pt x="1523126" y="587522"/>
                </a:lnTo>
                <a:lnTo>
                  <a:pt x="1558845" y="563970"/>
                </a:lnTo>
                <a:lnTo>
                  <a:pt x="1594845" y="540863"/>
                </a:lnTo>
                <a:lnTo>
                  <a:pt x="1631126" y="518199"/>
                </a:lnTo>
                <a:lnTo>
                  <a:pt x="1667688" y="495979"/>
                </a:lnTo>
                <a:lnTo>
                  <a:pt x="1704519" y="474209"/>
                </a:lnTo>
                <a:lnTo>
                  <a:pt x="1741610" y="452896"/>
                </a:lnTo>
                <a:lnTo>
                  <a:pt x="1778959" y="432039"/>
                </a:lnTo>
                <a:lnTo>
                  <a:pt x="1816567" y="411640"/>
                </a:lnTo>
                <a:lnTo>
                  <a:pt x="1854423" y="391703"/>
                </a:lnTo>
                <a:lnTo>
                  <a:pt x="1892514" y="372235"/>
                </a:lnTo>
                <a:lnTo>
                  <a:pt x="1930842" y="353237"/>
                </a:lnTo>
                <a:lnTo>
                  <a:pt x="1969406" y="334707"/>
                </a:lnTo>
                <a:lnTo>
                  <a:pt x="2008194" y="316652"/>
                </a:lnTo>
                <a:lnTo>
                  <a:pt x="2047195" y="299077"/>
                </a:lnTo>
                <a:lnTo>
                  <a:pt x="2086409" y="281982"/>
                </a:lnTo>
                <a:lnTo>
                  <a:pt x="2125835" y="265367"/>
                </a:lnTo>
                <a:lnTo>
                  <a:pt x="2165462" y="249237"/>
                </a:lnTo>
                <a:lnTo>
                  <a:pt x="2205279" y="233596"/>
                </a:lnTo>
                <a:lnTo>
                  <a:pt x="2245284" y="218446"/>
                </a:lnTo>
                <a:lnTo>
                  <a:pt x="2285478" y="203786"/>
                </a:lnTo>
                <a:lnTo>
                  <a:pt x="2325850" y="189619"/>
                </a:lnTo>
                <a:lnTo>
                  <a:pt x="2366385" y="175952"/>
                </a:lnTo>
                <a:lnTo>
                  <a:pt x="2407086" y="162783"/>
                </a:lnTo>
                <a:lnTo>
                  <a:pt x="2447951" y="150112"/>
                </a:lnTo>
                <a:lnTo>
                  <a:pt x="2488969" y="137944"/>
                </a:lnTo>
                <a:lnTo>
                  <a:pt x="2530126" y="126281"/>
                </a:lnTo>
                <a:lnTo>
                  <a:pt x="2571424" y="115125"/>
                </a:lnTo>
                <a:lnTo>
                  <a:pt x="2612862" y="104475"/>
                </a:lnTo>
                <a:lnTo>
                  <a:pt x="2654427" y="94334"/>
                </a:lnTo>
                <a:lnTo>
                  <a:pt x="2696107" y="84705"/>
                </a:lnTo>
                <a:lnTo>
                  <a:pt x="2737902" y="75589"/>
                </a:lnTo>
                <a:lnTo>
                  <a:pt x="2779813" y="66985"/>
                </a:lnTo>
                <a:lnTo>
                  <a:pt x="2821826" y="58896"/>
                </a:lnTo>
                <a:lnTo>
                  <a:pt x="2863928" y="51324"/>
                </a:lnTo>
                <a:lnTo>
                  <a:pt x="2906120" y="44269"/>
                </a:lnTo>
                <a:lnTo>
                  <a:pt x="2948403" y="37732"/>
                </a:lnTo>
                <a:lnTo>
                  <a:pt x="2990762" y="31714"/>
                </a:lnTo>
                <a:lnTo>
                  <a:pt x="3033185" y="26217"/>
                </a:lnTo>
                <a:lnTo>
                  <a:pt x="3075673" y="21241"/>
                </a:lnTo>
                <a:lnTo>
                  <a:pt x="3118225" y="16786"/>
                </a:lnTo>
                <a:lnTo>
                  <a:pt x="3160828" y="12854"/>
                </a:lnTo>
                <a:lnTo>
                  <a:pt x="3203470" y="9445"/>
                </a:lnTo>
                <a:lnTo>
                  <a:pt x="3246151" y="6560"/>
                </a:lnTo>
                <a:lnTo>
                  <a:pt x="3288870" y="4199"/>
                </a:lnTo>
                <a:lnTo>
                  <a:pt x="3331615" y="2362"/>
                </a:lnTo>
                <a:lnTo>
                  <a:pt x="3374373" y="1049"/>
                </a:lnTo>
                <a:lnTo>
                  <a:pt x="3417143" y="262"/>
                </a:lnTo>
                <a:lnTo>
                  <a:pt x="3459927" y="0"/>
                </a:lnTo>
                <a:lnTo>
                  <a:pt x="3502711" y="262"/>
                </a:lnTo>
                <a:lnTo>
                  <a:pt x="3545481" y="1049"/>
                </a:lnTo>
                <a:lnTo>
                  <a:pt x="3588239" y="2362"/>
                </a:lnTo>
                <a:lnTo>
                  <a:pt x="3630984" y="4199"/>
                </a:lnTo>
                <a:lnTo>
                  <a:pt x="3673704" y="6560"/>
                </a:lnTo>
                <a:lnTo>
                  <a:pt x="3716384" y="9445"/>
                </a:lnTo>
                <a:lnTo>
                  <a:pt x="3759026" y="12854"/>
                </a:lnTo>
                <a:lnTo>
                  <a:pt x="3801629" y="16786"/>
                </a:lnTo>
                <a:lnTo>
                  <a:pt x="3844181" y="21241"/>
                </a:lnTo>
                <a:lnTo>
                  <a:pt x="3886669" y="26217"/>
                </a:lnTo>
                <a:lnTo>
                  <a:pt x="3929092" y="31714"/>
                </a:lnTo>
                <a:lnTo>
                  <a:pt x="3971451" y="37732"/>
                </a:lnTo>
                <a:lnTo>
                  <a:pt x="4013733" y="44269"/>
                </a:lnTo>
                <a:lnTo>
                  <a:pt x="4055926" y="51324"/>
                </a:lnTo>
                <a:lnTo>
                  <a:pt x="4098028" y="58896"/>
                </a:lnTo>
                <a:lnTo>
                  <a:pt x="4140041" y="66985"/>
                </a:lnTo>
                <a:lnTo>
                  <a:pt x="4181951" y="75589"/>
                </a:lnTo>
                <a:lnTo>
                  <a:pt x="4223746" y="84705"/>
                </a:lnTo>
                <a:lnTo>
                  <a:pt x="4265427" y="94334"/>
                </a:lnTo>
                <a:lnTo>
                  <a:pt x="4306992" y="104475"/>
                </a:lnTo>
                <a:lnTo>
                  <a:pt x="4348430" y="115125"/>
                </a:lnTo>
                <a:lnTo>
                  <a:pt x="4389727" y="126281"/>
                </a:lnTo>
                <a:lnTo>
                  <a:pt x="4430885" y="137944"/>
                </a:lnTo>
                <a:lnTo>
                  <a:pt x="4471903" y="150112"/>
                </a:lnTo>
                <a:lnTo>
                  <a:pt x="4512768" y="162783"/>
                </a:lnTo>
                <a:lnTo>
                  <a:pt x="4553468" y="175952"/>
                </a:lnTo>
                <a:lnTo>
                  <a:pt x="4594004" y="189619"/>
                </a:lnTo>
                <a:lnTo>
                  <a:pt x="4634375" y="203786"/>
                </a:lnTo>
                <a:lnTo>
                  <a:pt x="4674570" y="218446"/>
                </a:lnTo>
                <a:lnTo>
                  <a:pt x="4714575" y="233596"/>
                </a:lnTo>
                <a:lnTo>
                  <a:pt x="4754391" y="249237"/>
                </a:lnTo>
                <a:lnTo>
                  <a:pt x="4794018" y="265367"/>
                </a:lnTo>
                <a:lnTo>
                  <a:pt x="4833445" y="281982"/>
                </a:lnTo>
                <a:lnTo>
                  <a:pt x="4872658" y="299077"/>
                </a:lnTo>
                <a:lnTo>
                  <a:pt x="4911659" y="316652"/>
                </a:lnTo>
                <a:lnTo>
                  <a:pt x="4950447" y="334707"/>
                </a:lnTo>
                <a:lnTo>
                  <a:pt x="4989011" y="353237"/>
                </a:lnTo>
                <a:lnTo>
                  <a:pt x="5027339" y="372235"/>
                </a:lnTo>
                <a:lnTo>
                  <a:pt x="5065431" y="391703"/>
                </a:lnTo>
                <a:lnTo>
                  <a:pt x="5103286" y="411640"/>
                </a:lnTo>
                <a:lnTo>
                  <a:pt x="5140894" y="432039"/>
                </a:lnTo>
                <a:lnTo>
                  <a:pt x="5178244" y="452896"/>
                </a:lnTo>
                <a:lnTo>
                  <a:pt x="5215334" y="474209"/>
                </a:lnTo>
                <a:lnTo>
                  <a:pt x="5252166" y="495979"/>
                </a:lnTo>
                <a:lnTo>
                  <a:pt x="5288728" y="518199"/>
                </a:lnTo>
                <a:lnTo>
                  <a:pt x="5325009" y="540863"/>
                </a:lnTo>
                <a:lnTo>
                  <a:pt x="5361009" y="563970"/>
                </a:lnTo>
                <a:lnTo>
                  <a:pt x="5396728" y="587522"/>
                </a:lnTo>
                <a:lnTo>
                  <a:pt x="5432155" y="611509"/>
                </a:lnTo>
                <a:lnTo>
                  <a:pt x="5467280" y="635926"/>
                </a:lnTo>
                <a:lnTo>
                  <a:pt x="5502103" y="660772"/>
                </a:lnTo>
                <a:lnTo>
                  <a:pt x="5536624" y="686047"/>
                </a:lnTo>
                <a:lnTo>
                  <a:pt x="5570832" y="711744"/>
                </a:lnTo>
                <a:lnTo>
                  <a:pt x="5604717" y="737855"/>
                </a:lnTo>
                <a:lnTo>
                  <a:pt x="5616466" y="3059370"/>
                </a:lnTo>
                <a:close/>
              </a:path>
            </a:pathLst>
          </a:custGeom>
          <a:solidFill>
            <a:srgbClr val="3F6B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98224" y="1193246"/>
            <a:ext cx="13414766" cy="22955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 defTabSz="914400">
              <a:lnSpc>
                <a:spcPct val="100000"/>
              </a:lnSpc>
              <a:spcBef>
                <a:spcPts val="135"/>
              </a:spcBef>
              <a:tabLst>
                <a:tab pos="2191385" algn="l"/>
                <a:tab pos="2924810" algn="l"/>
                <a:tab pos="3624579" algn="l"/>
                <a:tab pos="5800725" algn="l"/>
                <a:tab pos="6320790" algn="l"/>
                <a:tab pos="7741920" algn="l"/>
              </a:tabLst>
            </a:pPr>
            <a:r>
              <a:rPr lang="es-E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ea typeface="+mn-ea"/>
                <a:cs typeface="Gill Sans MT"/>
              </a:rPr>
              <a:t>CUMPLIMIENTO DE CUARENTENA ESTRICTA; ETAPAS DE REACTIVACIÓN ECONÓMICA; Y ACATAMIENTO DE </a:t>
            </a:r>
            <a:r>
              <a:rPr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ea typeface="+mn-ea"/>
                <a:cs typeface="Gill Sans MT"/>
              </a:rPr>
              <a:t>MEDIDAS ESTABLECIDAS POR LA ASAMBLEA  LEGISLATIVA Y EL GOBIERNO CENTRAL.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33652" y="4302773"/>
            <a:ext cx="10225148" cy="217174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191385" algn="l"/>
                <a:tab pos="2924810" algn="l"/>
                <a:tab pos="3624579" algn="l"/>
                <a:tab pos="5800725" algn="l"/>
                <a:tab pos="6320790" algn="l"/>
                <a:tab pos="7741920" algn="l"/>
              </a:tabLst>
            </a:pPr>
            <a:r>
              <a:rPr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CHARLAS	</a:t>
            </a:r>
            <a:r>
              <a:rPr sz="3500" spc="-315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DE	</a:t>
            </a:r>
            <a:r>
              <a:rPr sz="3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25	</a:t>
            </a:r>
            <a:r>
              <a:rPr sz="35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MINUTOS	</a:t>
            </a:r>
            <a:r>
              <a:rPr sz="3500" spc="-27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A	</a:t>
            </a:r>
            <a:r>
              <a:rPr sz="3500" spc="-155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CADA	</a:t>
            </a:r>
            <a:r>
              <a:rPr sz="3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OFICINA,</a:t>
            </a:r>
            <a:r>
              <a:rPr lang="es-ES" sz="3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 BAJO RESPONSABILIDAD DE LA CLINICA MUNICIPAL  Y EQUIPO DE APOYO INTERGERENCIAL.</a:t>
            </a:r>
            <a:endParaRPr sz="3500" dirty="0">
              <a:solidFill>
                <a:schemeClr val="tx1">
                  <a:lumMod val="95000"/>
                  <a:lumOff val="5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03172" y="7505700"/>
            <a:ext cx="9608820" cy="1943481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algn="just">
              <a:lnSpc>
                <a:spcPts val="3600"/>
              </a:lnSpc>
              <a:spcBef>
                <a:spcPts val="755"/>
              </a:spcBef>
            </a:pPr>
            <a:r>
              <a:rPr lang="es-ES" sz="3500" spc="-14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COLOCACIÓN DE DISPENSADORES CON </a:t>
            </a:r>
            <a:r>
              <a:rPr sz="3500" spc="-14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ALCOHOL </a:t>
            </a:r>
            <a:r>
              <a:rPr sz="35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GEL </a:t>
            </a:r>
            <a:r>
              <a:rPr sz="3500" spc="-34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EN </a:t>
            </a:r>
            <a:r>
              <a:rPr sz="3500" spc="-155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CADA </a:t>
            </a:r>
            <a:r>
              <a:rPr sz="3500" spc="-325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UNA </a:t>
            </a:r>
            <a:r>
              <a:rPr sz="3500" spc="-315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DE </a:t>
            </a:r>
            <a:r>
              <a:rPr sz="3500" spc="12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LAS </a:t>
            </a:r>
            <a:r>
              <a:rPr sz="35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PUERTAS  </a:t>
            </a:r>
            <a:r>
              <a:rPr sz="3500" spc="-315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DE </a:t>
            </a:r>
            <a:r>
              <a:rPr sz="3500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ACCESO </a:t>
            </a:r>
            <a:r>
              <a:rPr sz="3500" spc="-27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A </a:t>
            </a:r>
            <a:r>
              <a:rPr sz="3500" spc="14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ESPACIOS </a:t>
            </a:r>
            <a:r>
              <a:rPr sz="3500" spc="-315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DE </a:t>
            </a:r>
            <a:r>
              <a:rPr sz="35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TRABAJO </a:t>
            </a:r>
            <a:r>
              <a:rPr sz="3500" spc="-11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Y  </a:t>
            </a:r>
            <a:r>
              <a:rPr sz="3500" spc="-16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ATENCIÓN </a:t>
            </a:r>
            <a:r>
              <a:rPr sz="3500" spc="-11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AL</a:t>
            </a:r>
            <a:r>
              <a:rPr sz="3500" spc="9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 </a:t>
            </a:r>
            <a:r>
              <a:rPr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PÚBLICO.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469790" y="181335"/>
            <a:ext cx="1111250" cy="1687195"/>
            <a:chOff x="469790" y="181335"/>
            <a:chExt cx="1111250" cy="1687195"/>
          </a:xfrm>
        </p:grpSpPr>
        <p:sp>
          <p:nvSpPr>
            <p:cNvPr id="20" name="object 20"/>
            <p:cNvSpPr/>
            <p:nvPr/>
          </p:nvSpPr>
          <p:spPr>
            <a:xfrm>
              <a:off x="963134" y="870100"/>
              <a:ext cx="124460" cy="998855"/>
            </a:xfrm>
            <a:custGeom>
              <a:avLst/>
              <a:gdLst/>
              <a:ahLst/>
              <a:cxnLst/>
              <a:rect l="l" t="t" r="r" b="b"/>
              <a:pathLst>
                <a:path w="124459" h="998855">
                  <a:moveTo>
                    <a:pt x="62105" y="998412"/>
                  </a:moveTo>
                  <a:lnTo>
                    <a:pt x="37937" y="992199"/>
                  </a:lnTo>
                  <a:lnTo>
                    <a:pt x="18195" y="975257"/>
                  </a:lnTo>
                  <a:lnTo>
                    <a:pt x="4882" y="950125"/>
                  </a:lnTo>
                  <a:lnTo>
                    <a:pt x="0" y="919347"/>
                  </a:lnTo>
                  <a:lnTo>
                    <a:pt x="0" y="79064"/>
                  </a:lnTo>
                  <a:lnTo>
                    <a:pt x="4882" y="48295"/>
                  </a:lnTo>
                  <a:lnTo>
                    <a:pt x="18195" y="23163"/>
                  </a:lnTo>
                  <a:lnTo>
                    <a:pt x="37937" y="6215"/>
                  </a:lnTo>
                  <a:lnTo>
                    <a:pt x="62105" y="0"/>
                  </a:lnTo>
                  <a:lnTo>
                    <a:pt x="86267" y="6215"/>
                  </a:lnTo>
                  <a:lnTo>
                    <a:pt x="106005" y="23163"/>
                  </a:lnTo>
                  <a:lnTo>
                    <a:pt x="119317" y="48295"/>
                  </a:lnTo>
                  <a:lnTo>
                    <a:pt x="124200" y="79064"/>
                  </a:lnTo>
                  <a:lnTo>
                    <a:pt x="124200" y="919347"/>
                  </a:lnTo>
                  <a:lnTo>
                    <a:pt x="119317" y="950121"/>
                  </a:lnTo>
                  <a:lnTo>
                    <a:pt x="106005" y="975253"/>
                  </a:lnTo>
                  <a:lnTo>
                    <a:pt x="86267" y="992198"/>
                  </a:lnTo>
                  <a:lnTo>
                    <a:pt x="62105" y="998412"/>
                  </a:lnTo>
                  <a:close/>
                </a:path>
              </a:pathLst>
            </a:custGeom>
            <a:solidFill>
              <a:srgbClr val="E6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63134" y="870100"/>
              <a:ext cx="124200" cy="9984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9790" y="626674"/>
              <a:ext cx="1111250" cy="1036319"/>
            </a:xfrm>
            <a:custGeom>
              <a:avLst/>
              <a:gdLst/>
              <a:ahLst/>
              <a:cxnLst/>
              <a:rect l="l" t="t" r="r" b="b"/>
              <a:pathLst>
                <a:path w="1111250" h="1036319">
                  <a:moveTo>
                    <a:pt x="559638" y="1035763"/>
                  </a:moveTo>
                  <a:lnTo>
                    <a:pt x="507970" y="1034185"/>
                  </a:lnTo>
                  <a:lnTo>
                    <a:pt x="457831" y="1028901"/>
                  </a:lnTo>
                  <a:lnTo>
                    <a:pt x="409388" y="1020066"/>
                  </a:lnTo>
                  <a:lnTo>
                    <a:pt x="362807" y="1007834"/>
                  </a:lnTo>
                  <a:lnTo>
                    <a:pt x="318257" y="992358"/>
                  </a:lnTo>
                  <a:lnTo>
                    <a:pt x="275905" y="973795"/>
                  </a:lnTo>
                  <a:lnTo>
                    <a:pt x="235917" y="952298"/>
                  </a:lnTo>
                  <a:lnTo>
                    <a:pt x="198462" y="928021"/>
                  </a:lnTo>
                  <a:lnTo>
                    <a:pt x="163707" y="901120"/>
                  </a:lnTo>
                  <a:lnTo>
                    <a:pt x="131818" y="871748"/>
                  </a:lnTo>
                  <a:lnTo>
                    <a:pt x="102964" y="840061"/>
                  </a:lnTo>
                  <a:lnTo>
                    <a:pt x="77312" y="806212"/>
                  </a:lnTo>
                  <a:lnTo>
                    <a:pt x="55028" y="770356"/>
                  </a:lnTo>
                  <a:lnTo>
                    <a:pt x="36281" y="732647"/>
                  </a:lnTo>
                  <a:lnTo>
                    <a:pt x="21237" y="693240"/>
                  </a:lnTo>
                  <a:lnTo>
                    <a:pt x="10064" y="652290"/>
                  </a:lnTo>
                  <a:lnTo>
                    <a:pt x="2929" y="609950"/>
                  </a:lnTo>
                  <a:lnTo>
                    <a:pt x="0" y="566375"/>
                  </a:lnTo>
                  <a:lnTo>
                    <a:pt x="1443" y="521721"/>
                  </a:lnTo>
                  <a:lnTo>
                    <a:pt x="7300" y="474613"/>
                  </a:lnTo>
                  <a:lnTo>
                    <a:pt x="17094" y="428656"/>
                  </a:lnTo>
                  <a:lnTo>
                    <a:pt x="30632" y="384033"/>
                  </a:lnTo>
                  <a:lnTo>
                    <a:pt x="47718" y="340929"/>
                  </a:lnTo>
                  <a:lnTo>
                    <a:pt x="68161" y="299528"/>
                  </a:lnTo>
                  <a:lnTo>
                    <a:pt x="91765" y="260013"/>
                  </a:lnTo>
                  <a:lnTo>
                    <a:pt x="118336" y="222569"/>
                  </a:lnTo>
                  <a:lnTo>
                    <a:pt x="147681" y="187380"/>
                  </a:lnTo>
                  <a:lnTo>
                    <a:pt x="179606" y="154630"/>
                  </a:lnTo>
                  <a:lnTo>
                    <a:pt x="213917" y="124503"/>
                  </a:lnTo>
                  <a:lnTo>
                    <a:pt x="250420" y="97182"/>
                  </a:lnTo>
                  <a:lnTo>
                    <a:pt x="288921" y="72853"/>
                  </a:lnTo>
                  <a:lnTo>
                    <a:pt x="329226" y="51699"/>
                  </a:lnTo>
                  <a:lnTo>
                    <a:pt x="371142" y="33905"/>
                  </a:lnTo>
                  <a:lnTo>
                    <a:pt x="414473" y="19653"/>
                  </a:lnTo>
                  <a:lnTo>
                    <a:pt x="459028" y="9129"/>
                  </a:lnTo>
                  <a:lnTo>
                    <a:pt x="504610" y="2517"/>
                  </a:lnTo>
                  <a:lnTo>
                    <a:pt x="551027" y="0"/>
                  </a:lnTo>
                  <a:lnTo>
                    <a:pt x="597457" y="1733"/>
                  </a:lnTo>
                  <a:lnTo>
                    <a:pt x="643115" y="7595"/>
                  </a:lnTo>
                  <a:lnTo>
                    <a:pt x="687807" y="17402"/>
                  </a:lnTo>
                  <a:lnTo>
                    <a:pt x="731335" y="30975"/>
                  </a:lnTo>
                  <a:lnTo>
                    <a:pt x="773503" y="48129"/>
                  </a:lnTo>
                  <a:lnTo>
                    <a:pt x="814116" y="68684"/>
                  </a:lnTo>
                  <a:lnTo>
                    <a:pt x="852977" y="92457"/>
                  </a:lnTo>
                  <a:lnTo>
                    <a:pt x="889890" y="119266"/>
                  </a:lnTo>
                  <a:lnTo>
                    <a:pt x="924659" y="148930"/>
                  </a:lnTo>
                  <a:lnTo>
                    <a:pt x="957088" y="181266"/>
                  </a:lnTo>
                  <a:lnTo>
                    <a:pt x="986981" y="216092"/>
                  </a:lnTo>
                  <a:lnTo>
                    <a:pt x="1014141" y="253227"/>
                  </a:lnTo>
                  <a:lnTo>
                    <a:pt x="1038372" y="292488"/>
                  </a:lnTo>
                  <a:lnTo>
                    <a:pt x="1059479" y="333694"/>
                  </a:lnTo>
                  <a:lnTo>
                    <a:pt x="1077264" y="376662"/>
                  </a:lnTo>
                  <a:lnTo>
                    <a:pt x="1091533" y="421210"/>
                  </a:lnTo>
                  <a:lnTo>
                    <a:pt x="1102088" y="467156"/>
                  </a:lnTo>
                  <a:lnTo>
                    <a:pt x="1108733" y="514320"/>
                  </a:lnTo>
                  <a:lnTo>
                    <a:pt x="1110943" y="559017"/>
                  </a:lnTo>
                  <a:lnTo>
                    <a:pt x="1108765" y="602682"/>
                  </a:lnTo>
                  <a:lnTo>
                    <a:pt x="1102364" y="645160"/>
                  </a:lnTo>
                  <a:lnTo>
                    <a:pt x="1091904" y="686294"/>
                  </a:lnTo>
                  <a:lnTo>
                    <a:pt x="1077550" y="725927"/>
                  </a:lnTo>
                  <a:lnTo>
                    <a:pt x="1059465" y="763904"/>
                  </a:lnTo>
                  <a:lnTo>
                    <a:pt x="1037815" y="800068"/>
                  </a:lnTo>
                  <a:lnTo>
                    <a:pt x="1012763" y="834263"/>
                  </a:lnTo>
                  <a:lnTo>
                    <a:pt x="984473" y="866333"/>
                  </a:lnTo>
                  <a:lnTo>
                    <a:pt x="953110" y="896121"/>
                  </a:lnTo>
                  <a:lnTo>
                    <a:pt x="918837" y="923471"/>
                  </a:lnTo>
                  <a:lnTo>
                    <a:pt x="881820" y="948228"/>
                  </a:lnTo>
                  <a:lnTo>
                    <a:pt x="842222" y="970234"/>
                  </a:lnTo>
                  <a:lnTo>
                    <a:pt x="800208" y="989333"/>
                  </a:lnTo>
                  <a:lnTo>
                    <a:pt x="755942" y="1005369"/>
                  </a:lnTo>
                  <a:lnTo>
                    <a:pt x="709587" y="1018187"/>
                  </a:lnTo>
                  <a:lnTo>
                    <a:pt x="661309" y="1027629"/>
                  </a:lnTo>
                  <a:lnTo>
                    <a:pt x="611271" y="1033540"/>
                  </a:lnTo>
                  <a:lnTo>
                    <a:pt x="559638" y="1035763"/>
                  </a:lnTo>
                  <a:close/>
                </a:path>
              </a:pathLst>
            </a:custGeom>
            <a:solidFill>
              <a:srgbClr val="F16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9790" y="626674"/>
              <a:ext cx="1110943" cy="10357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9790" y="626674"/>
              <a:ext cx="1111250" cy="1036319"/>
            </a:xfrm>
            <a:custGeom>
              <a:avLst/>
              <a:gdLst/>
              <a:ahLst/>
              <a:cxnLst/>
              <a:rect l="l" t="t" r="r" b="b"/>
              <a:pathLst>
                <a:path w="1111250" h="1036319">
                  <a:moveTo>
                    <a:pt x="559638" y="1035763"/>
                  </a:moveTo>
                  <a:lnTo>
                    <a:pt x="507970" y="1034185"/>
                  </a:lnTo>
                  <a:lnTo>
                    <a:pt x="457831" y="1028901"/>
                  </a:lnTo>
                  <a:lnTo>
                    <a:pt x="409388" y="1020066"/>
                  </a:lnTo>
                  <a:lnTo>
                    <a:pt x="362807" y="1007834"/>
                  </a:lnTo>
                  <a:lnTo>
                    <a:pt x="318257" y="992358"/>
                  </a:lnTo>
                  <a:lnTo>
                    <a:pt x="275905" y="973795"/>
                  </a:lnTo>
                  <a:lnTo>
                    <a:pt x="235917" y="952298"/>
                  </a:lnTo>
                  <a:lnTo>
                    <a:pt x="198462" y="928021"/>
                  </a:lnTo>
                  <a:lnTo>
                    <a:pt x="163707" y="901120"/>
                  </a:lnTo>
                  <a:lnTo>
                    <a:pt x="131818" y="871748"/>
                  </a:lnTo>
                  <a:lnTo>
                    <a:pt x="102964" y="840061"/>
                  </a:lnTo>
                  <a:lnTo>
                    <a:pt x="77312" y="806212"/>
                  </a:lnTo>
                  <a:lnTo>
                    <a:pt x="55028" y="770356"/>
                  </a:lnTo>
                  <a:lnTo>
                    <a:pt x="36281" y="732647"/>
                  </a:lnTo>
                  <a:lnTo>
                    <a:pt x="21237" y="693240"/>
                  </a:lnTo>
                  <a:lnTo>
                    <a:pt x="10064" y="652290"/>
                  </a:lnTo>
                  <a:lnTo>
                    <a:pt x="2929" y="609950"/>
                  </a:lnTo>
                  <a:lnTo>
                    <a:pt x="0" y="566375"/>
                  </a:lnTo>
                  <a:lnTo>
                    <a:pt x="1443" y="521721"/>
                  </a:lnTo>
                  <a:lnTo>
                    <a:pt x="7300" y="474613"/>
                  </a:lnTo>
                  <a:lnTo>
                    <a:pt x="17094" y="428656"/>
                  </a:lnTo>
                  <a:lnTo>
                    <a:pt x="30632" y="384033"/>
                  </a:lnTo>
                  <a:lnTo>
                    <a:pt x="47718" y="340929"/>
                  </a:lnTo>
                  <a:lnTo>
                    <a:pt x="68161" y="299528"/>
                  </a:lnTo>
                  <a:lnTo>
                    <a:pt x="91765" y="260013"/>
                  </a:lnTo>
                  <a:lnTo>
                    <a:pt x="118336" y="222569"/>
                  </a:lnTo>
                  <a:lnTo>
                    <a:pt x="147681" y="187380"/>
                  </a:lnTo>
                  <a:lnTo>
                    <a:pt x="179606" y="154630"/>
                  </a:lnTo>
                  <a:lnTo>
                    <a:pt x="213917" y="124503"/>
                  </a:lnTo>
                  <a:lnTo>
                    <a:pt x="250420" y="97182"/>
                  </a:lnTo>
                  <a:lnTo>
                    <a:pt x="288921" y="72853"/>
                  </a:lnTo>
                  <a:lnTo>
                    <a:pt x="329226" y="51699"/>
                  </a:lnTo>
                  <a:lnTo>
                    <a:pt x="371142" y="33905"/>
                  </a:lnTo>
                  <a:lnTo>
                    <a:pt x="414473" y="19653"/>
                  </a:lnTo>
                  <a:lnTo>
                    <a:pt x="459028" y="9129"/>
                  </a:lnTo>
                  <a:lnTo>
                    <a:pt x="504610" y="2517"/>
                  </a:lnTo>
                  <a:lnTo>
                    <a:pt x="551027" y="0"/>
                  </a:lnTo>
                  <a:lnTo>
                    <a:pt x="597457" y="1733"/>
                  </a:lnTo>
                  <a:lnTo>
                    <a:pt x="643115" y="7595"/>
                  </a:lnTo>
                  <a:lnTo>
                    <a:pt x="687807" y="17402"/>
                  </a:lnTo>
                  <a:lnTo>
                    <a:pt x="731335" y="30975"/>
                  </a:lnTo>
                  <a:lnTo>
                    <a:pt x="773503" y="48129"/>
                  </a:lnTo>
                  <a:lnTo>
                    <a:pt x="814116" y="68684"/>
                  </a:lnTo>
                  <a:lnTo>
                    <a:pt x="852977" y="92457"/>
                  </a:lnTo>
                  <a:lnTo>
                    <a:pt x="889890" y="119266"/>
                  </a:lnTo>
                  <a:lnTo>
                    <a:pt x="924659" y="148930"/>
                  </a:lnTo>
                  <a:lnTo>
                    <a:pt x="957088" y="181266"/>
                  </a:lnTo>
                  <a:lnTo>
                    <a:pt x="986981" y="216092"/>
                  </a:lnTo>
                  <a:lnTo>
                    <a:pt x="1014141" y="253227"/>
                  </a:lnTo>
                  <a:lnTo>
                    <a:pt x="1038372" y="292488"/>
                  </a:lnTo>
                  <a:lnTo>
                    <a:pt x="1059479" y="333694"/>
                  </a:lnTo>
                  <a:lnTo>
                    <a:pt x="1077264" y="376662"/>
                  </a:lnTo>
                  <a:lnTo>
                    <a:pt x="1091533" y="421210"/>
                  </a:lnTo>
                  <a:lnTo>
                    <a:pt x="1102088" y="467156"/>
                  </a:lnTo>
                  <a:lnTo>
                    <a:pt x="1108733" y="514320"/>
                  </a:lnTo>
                  <a:lnTo>
                    <a:pt x="1110943" y="559017"/>
                  </a:lnTo>
                  <a:lnTo>
                    <a:pt x="1108765" y="602682"/>
                  </a:lnTo>
                  <a:lnTo>
                    <a:pt x="1102364" y="645160"/>
                  </a:lnTo>
                  <a:lnTo>
                    <a:pt x="1091904" y="686294"/>
                  </a:lnTo>
                  <a:lnTo>
                    <a:pt x="1077550" y="725927"/>
                  </a:lnTo>
                  <a:lnTo>
                    <a:pt x="1059465" y="763904"/>
                  </a:lnTo>
                  <a:lnTo>
                    <a:pt x="1037815" y="800068"/>
                  </a:lnTo>
                  <a:lnTo>
                    <a:pt x="1012763" y="834263"/>
                  </a:lnTo>
                  <a:lnTo>
                    <a:pt x="984473" y="866333"/>
                  </a:lnTo>
                  <a:lnTo>
                    <a:pt x="953110" y="896121"/>
                  </a:lnTo>
                  <a:lnTo>
                    <a:pt x="918837" y="923471"/>
                  </a:lnTo>
                  <a:lnTo>
                    <a:pt x="881820" y="948228"/>
                  </a:lnTo>
                  <a:lnTo>
                    <a:pt x="842222" y="970234"/>
                  </a:lnTo>
                  <a:lnTo>
                    <a:pt x="800208" y="989333"/>
                  </a:lnTo>
                  <a:lnTo>
                    <a:pt x="755942" y="1005369"/>
                  </a:lnTo>
                  <a:lnTo>
                    <a:pt x="709587" y="1018187"/>
                  </a:lnTo>
                  <a:lnTo>
                    <a:pt x="661309" y="1027629"/>
                  </a:lnTo>
                  <a:lnTo>
                    <a:pt x="611271" y="1033540"/>
                  </a:lnTo>
                  <a:lnTo>
                    <a:pt x="559638" y="1035763"/>
                  </a:lnTo>
                  <a:close/>
                </a:path>
              </a:pathLst>
            </a:custGeom>
            <a:solidFill>
              <a:srgbClr val="662F8F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2673" y="769422"/>
              <a:ext cx="505459" cy="501650"/>
            </a:xfrm>
            <a:custGeom>
              <a:avLst/>
              <a:gdLst/>
              <a:ahLst/>
              <a:cxnLst/>
              <a:rect l="l" t="t" r="r" b="b"/>
              <a:pathLst>
                <a:path w="505459" h="501650">
                  <a:moveTo>
                    <a:pt x="252577" y="501042"/>
                  </a:moveTo>
                  <a:lnTo>
                    <a:pt x="207169" y="497005"/>
                  </a:lnTo>
                  <a:lnTo>
                    <a:pt x="164434" y="485367"/>
                  </a:lnTo>
                  <a:lnTo>
                    <a:pt x="125085" y="466835"/>
                  </a:lnTo>
                  <a:lnTo>
                    <a:pt x="89834" y="442117"/>
                  </a:lnTo>
                  <a:lnTo>
                    <a:pt x="59394" y="411920"/>
                  </a:lnTo>
                  <a:lnTo>
                    <a:pt x="34478" y="376953"/>
                  </a:lnTo>
                  <a:lnTo>
                    <a:pt x="15798" y="337923"/>
                  </a:lnTo>
                  <a:lnTo>
                    <a:pt x="4068" y="295537"/>
                  </a:lnTo>
                  <a:lnTo>
                    <a:pt x="0" y="250504"/>
                  </a:lnTo>
                  <a:lnTo>
                    <a:pt x="4068" y="205475"/>
                  </a:lnTo>
                  <a:lnTo>
                    <a:pt x="15798" y="163094"/>
                  </a:lnTo>
                  <a:lnTo>
                    <a:pt x="34478" y="124069"/>
                  </a:lnTo>
                  <a:lnTo>
                    <a:pt x="59394" y="89106"/>
                  </a:lnTo>
                  <a:lnTo>
                    <a:pt x="89834" y="58914"/>
                  </a:lnTo>
                  <a:lnTo>
                    <a:pt x="125085" y="34200"/>
                  </a:lnTo>
                  <a:lnTo>
                    <a:pt x="164434" y="15671"/>
                  </a:lnTo>
                  <a:lnTo>
                    <a:pt x="207169" y="4035"/>
                  </a:lnTo>
                  <a:lnTo>
                    <a:pt x="252577" y="0"/>
                  </a:lnTo>
                  <a:lnTo>
                    <a:pt x="297975" y="4036"/>
                  </a:lnTo>
                  <a:lnTo>
                    <a:pt x="340701" y="15675"/>
                  </a:lnTo>
                  <a:lnTo>
                    <a:pt x="380043" y="34208"/>
                  </a:lnTo>
                  <a:lnTo>
                    <a:pt x="415288" y="58925"/>
                  </a:lnTo>
                  <a:lnTo>
                    <a:pt x="445723" y="89120"/>
                  </a:lnTo>
                  <a:lnTo>
                    <a:pt x="470636" y="124084"/>
                  </a:lnTo>
                  <a:lnTo>
                    <a:pt x="489313" y="163108"/>
                  </a:lnTo>
                  <a:lnTo>
                    <a:pt x="501042" y="205484"/>
                  </a:lnTo>
                  <a:lnTo>
                    <a:pt x="505110" y="250504"/>
                  </a:lnTo>
                  <a:lnTo>
                    <a:pt x="501042" y="295537"/>
                  </a:lnTo>
                  <a:lnTo>
                    <a:pt x="489314" y="337923"/>
                  </a:lnTo>
                  <a:lnTo>
                    <a:pt x="470638" y="376953"/>
                  </a:lnTo>
                  <a:lnTo>
                    <a:pt x="445727" y="411920"/>
                  </a:lnTo>
                  <a:lnTo>
                    <a:pt x="415293" y="442117"/>
                  </a:lnTo>
                  <a:lnTo>
                    <a:pt x="380048" y="466835"/>
                  </a:lnTo>
                  <a:lnTo>
                    <a:pt x="340706" y="485367"/>
                  </a:lnTo>
                  <a:lnTo>
                    <a:pt x="297978" y="497005"/>
                  </a:lnTo>
                  <a:lnTo>
                    <a:pt x="252577" y="501042"/>
                  </a:lnTo>
                  <a:close/>
                </a:path>
              </a:pathLst>
            </a:custGeom>
            <a:solidFill>
              <a:srgbClr val="F16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2673" y="769422"/>
              <a:ext cx="505110" cy="5010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1754" y="203416"/>
              <a:ext cx="895985" cy="826769"/>
            </a:xfrm>
            <a:custGeom>
              <a:avLst/>
              <a:gdLst/>
              <a:ahLst/>
              <a:cxnLst/>
              <a:rect l="l" t="t" r="r" b="b"/>
              <a:pathLst>
                <a:path w="895985" h="826769">
                  <a:moveTo>
                    <a:pt x="447871" y="826571"/>
                  </a:moveTo>
                  <a:lnTo>
                    <a:pt x="403972" y="824581"/>
                  </a:lnTo>
                  <a:lnTo>
                    <a:pt x="360495" y="818630"/>
                  </a:lnTo>
                  <a:lnTo>
                    <a:pt x="317861" y="808775"/>
                  </a:lnTo>
                  <a:lnTo>
                    <a:pt x="276478" y="795111"/>
                  </a:lnTo>
                  <a:lnTo>
                    <a:pt x="236746" y="777771"/>
                  </a:lnTo>
                  <a:lnTo>
                    <a:pt x="199047" y="756920"/>
                  </a:lnTo>
                  <a:lnTo>
                    <a:pt x="163744" y="732759"/>
                  </a:lnTo>
                  <a:lnTo>
                    <a:pt x="131178" y="705522"/>
                  </a:lnTo>
                  <a:lnTo>
                    <a:pt x="101662" y="675471"/>
                  </a:lnTo>
                  <a:lnTo>
                    <a:pt x="75479" y="642894"/>
                  </a:lnTo>
                  <a:lnTo>
                    <a:pt x="52884" y="608107"/>
                  </a:lnTo>
                  <a:lnTo>
                    <a:pt x="34092" y="571443"/>
                  </a:lnTo>
                  <a:lnTo>
                    <a:pt x="19285" y="533256"/>
                  </a:lnTo>
                  <a:lnTo>
                    <a:pt x="8605" y="493913"/>
                  </a:lnTo>
                  <a:lnTo>
                    <a:pt x="2156" y="453794"/>
                  </a:lnTo>
                  <a:lnTo>
                    <a:pt x="0" y="413285"/>
                  </a:lnTo>
                  <a:lnTo>
                    <a:pt x="134" y="403140"/>
                  </a:lnTo>
                  <a:lnTo>
                    <a:pt x="3368" y="362692"/>
                  </a:lnTo>
                  <a:lnTo>
                    <a:pt x="10882" y="322731"/>
                  </a:lnTo>
                  <a:lnTo>
                    <a:pt x="22605" y="283642"/>
                  </a:lnTo>
                  <a:lnTo>
                    <a:pt x="38424" y="245802"/>
                  </a:lnTo>
                  <a:lnTo>
                    <a:pt x="58185" y="209575"/>
                  </a:lnTo>
                  <a:lnTo>
                    <a:pt x="81700" y="175309"/>
                  </a:lnTo>
                  <a:lnTo>
                    <a:pt x="108741" y="143336"/>
                  </a:lnTo>
                  <a:lnTo>
                    <a:pt x="139048" y="113962"/>
                  </a:lnTo>
                  <a:lnTo>
                    <a:pt x="172329" y="87471"/>
                  </a:lnTo>
                  <a:lnTo>
                    <a:pt x="208263" y="64118"/>
                  </a:lnTo>
                  <a:lnTo>
                    <a:pt x="246506" y="44127"/>
                  </a:lnTo>
                  <a:lnTo>
                    <a:pt x="286687" y="27691"/>
                  </a:lnTo>
                  <a:lnTo>
                    <a:pt x="328421" y="14969"/>
                  </a:lnTo>
                  <a:lnTo>
                    <a:pt x="371305" y="6083"/>
                  </a:lnTo>
                  <a:lnTo>
                    <a:pt x="414927" y="1119"/>
                  </a:lnTo>
                  <a:lnTo>
                    <a:pt x="447871" y="0"/>
                  </a:lnTo>
                  <a:lnTo>
                    <a:pt x="458865" y="124"/>
                  </a:lnTo>
                  <a:lnTo>
                    <a:pt x="502698" y="3108"/>
                  </a:lnTo>
                  <a:lnTo>
                    <a:pt x="546003" y="10042"/>
                  </a:lnTo>
                  <a:lnTo>
                    <a:pt x="588363" y="20860"/>
                  </a:lnTo>
                  <a:lnTo>
                    <a:pt x="629370" y="35456"/>
                  </a:lnTo>
                  <a:lnTo>
                    <a:pt x="668629" y="53692"/>
                  </a:lnTo>
                  <a:lnTo>
                    <a:pt x="705761" y="75391"/>
                  </a:lnTo>
                  <a:lnTo>
                    <a:pt x="740411" y="100344"/>
                  </a:lnTo>
                  <a:lnTo>
                    <a:pt x="772243" y="128310"/>
                  </a:lnTo>
                  <a:lnTo>
                    <a:pt x="800951" y="159021"/>
                  </a:lnTo>
                  <a:lnTo>
                    <a:pt x="826258" y="192181"/>
                  </a:lnTo>
                  <a:lnTo>
                    <a:pt x="847922" y="227470"/>
                  </a:lnTo>
                  <a:lnTo>
                    <a:pt x="865733" y="264549"/>
                  </a:lnTo>
                  <a:lnTo>
                    <a:pt x="879519" y="303060"/>
                  </a:lnTo>
                  <a:lnTo>
                    <a:pt x="889149" y="342632"/>
                  </a:lnTo>
                  <a:lnTo>
                    <a:pt x="894529" y="382885"/>
                  </a:lnTo>
                  <a:lnTo>
                    <a:pt x="895742" y="413285"/>
                  </a:lnTo>
                  <a:lnTo>
                    <a:pt x="895607" y="423431"/>
                  </a:lnTo>
                  <a:lnTo>
                    <a:pt x="892374" y="463879"/>
                  </a:lnTo>
                  <a:lnTo>
                    <a:pt x="884859" y="503840"/>
                  </a:lnTo>
                  <a:lnTo>
                    <a:pt x="873136" y="542928"/>
                  </a:lnTo>
                  <a:lnTo>
                    <a:pt x="857318" y="580769"/>
                  </a:lnTo>
                  <a:lnTo>
                    <a:pt x="837556" y="616996"/>
                  </a:lnTo>
                  <a:lnTo>
                    <a:pt x="814042" y="651261"/>
                  </a:lnTo>
                  <a:lnTo>
                    <a:pt x="787001" y="683235"/>
                  </a:lnTo>
                  <a:lnTo>
                    <a:pt x="756694" y="712608"/>
                  </a:lnTo>
                  <a:lnTo>
                    <a:pt x="723413" y="739100"/>
                  </a:lnTo>
                  <a:lnTo>
                    <a:pt x="687478" y="762453"/>
                  </a:lnTo>
                  <a:lnTo>
                    <a:pt x="649236" y="782444"/>
                  </a:lnTo>
                  <a:lnTo>
                    <a:pt x="609054" y="798879"/>
                  </a:lnTo>
                  <a:lnTo>
                    <a:pt x="567321" y="811601"/>
                  </a:lnTo>
                  <a:lnTo>
                    <a:pt x="524436" y="820487"/>
                  </a:lnTo>
                  <a:lnTo>
                    <a:pt x="480815" y="825452"/>
                  </a:lnTo>
                  <a:lnTo>
                    <a:pt x="447871" y="826571"/>
                  </a:lnTo>
                  <a:close/>
                </a:path>
              </a:pathLst>
            </a:custGeom>
            <a:solidFill>
              <a:srgbClr val="F16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1754" y="213388"/>
              <a:ext cx="895742" cy="8265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1754" y="181335"/>
              <a:ext cx="895985" cy="800735"/>
            </a:xfrm>
            <a:custGeom>
              <a:avLst/>
              <a:gdLst/>
              <a:ahLst/>
              <a:cxnLst/>
              <a:rect l="l" t="t" r="r" b="b"/>
              <a:pathLst>
                <a:path w="895985" h="800735">
                  <a:moveTo>
                    <a:pt x="447871" y="800528"/>
                  </a:moveTo>
                  <a:lnTo>
                    <a:pt x="403972" y="798601"/>
                  </a:lnTo>
                  <a:lnTo>
                    <a:pt x="360495" y="792837"/>
                  </a:lnTo>
                  <a:lnTo>
                    <a:pt x="317861" y="783293"/>
                  </a:lnTo>
                  <a:lnTo>
                    <a:pt x="276478" y="770060"/>
                  </a:lnTo>
                  <a:lnTo>
                    <a:pt x="236746" y="753265"/>
                  </a:lnTo>
                  <a:lnTo>
                    <a:pt x="199047" y="733071"/>
                  </a:lnTo>
                  <a:lnTo>
                    <a:pt x="163744" y="709672"/>
                  </a:lnTo>
                  <a:lnTo>
                    <a:pt x="131178" y="683293"/>
                  </a:lnTo>
                  <a:lnTo>
                    <a:pt x="101662" y="654189"/>
                  </a:lnTo>
                  <a:lnTo>
                    <a:pt x="75479" y="622638"/>
                  </a:lnTo>
                  <a:lnTo>
                    <a:pt x="52884" y="588947"/>
                  </a:lnTo>
                  <a:lnTo>
                    <a:pt x="34092" y="553438"/>
                  </a:lnTo>
                  <a:lnTo>
                    <a:pt x="19285" y="516454"/>
                  </a:lnTo>
                  <a:lnTo>
                    <a:pt x="8605" y="478351"/>
                  </a:lnTo>
                  <a:lnTo>
                    <a:pt x="2156" y="439496"/>
                  </a:lnTo>
                  <a:lnTo>
                    <a:pt x="0" y="400264"/>
                  </a:lnTo>
                  <a:lnTo>
                    <a:pt x="134" y="390438"/>
                  </a:lnTo>
                  <a:lnTo>
                    <a:pt x="3368" y="351264"/>
                  </a:lnTo>
                  <a:lnTo>
                    <a:pt x="10882" y="312562"/>
                  </a:lnTo>
                  <a:lnTo>
                    <a:pt x="22605" y="274705"/>
                  </a:lnTo>
                  <a:lnTo>
                    <a:pt x="38424" y="238057"/>
                  </a:lnTo>
                  <a:lnTo>
                    <a:pt x="58185" y="202972"/>
                  </a:lnTo>
                  <a:lnTo>
                    <a:pt x="81700" y="169786"/>
                  </a:lnTo>
                  <a:lnTo>
                    <a:pt x="108741" y="138820"/>
                  </a:lnTo>
                  <a:lnTo>
                    <a:pt x="139048" y="110371"/>
                  </a:lnTo>
                  <a:lnTo>
                    <a:pt x="172329" y="84715"/>
                  </a:lnTo>
                  <a:lnTo>
                    <a:pt x="208263" y="62097"/>
                  </a:lnTo>
                  <a:lnTo>
                    <a:pt x="246506" y="42737"/>
                  </a:lnTo>
                  <a:lnTo>
                    <a:pt x="286687" y="26819"/>
                  </a:lnTo>
                  <a:lnTo>
                    <a:pt x="328421" y="14498"/>
                  </a:lnTo>
                  <a:lnTo>
                    <a:pt x="371305" y="5892"/>
                  </a:lnTo>
                  <a:lnTo>
                    <a:pt x="414927" y="1084"/>
                  </a:lnTo>
                  <a:lnTo>
                    <a:pt x="447871" y="0"/>
                  </a:lnTo>
                  <a:lnTo>
                    <a:pt x="458865" y="120"/>
                  </a:lnTo>
                  <a:lnTo>
                    <a:pt x="502698" y="3010"/>
                  </a:lnTo>
                  <a:lnTo>
                    <a:pt x="546003" y="9726"/>
                  </a:lnTo>
                  <a:lnTo>
                    <a:pt x="588363" y="20202"/>
                  </a:lnTo>
                  <a:lnTo>
                    <a:pt x="629370" y="34339"/>
                  </a:lnTo>
                  <a:lnTo>
                    <a:pt x="668629" y="52000"/>
                  </a:lnTo>
                  <a:lnTo>
                    <a:pt x="705761" y="73015"/>
                  </a:lnTo>
                  <a:lnTo>
                    <a:pt x="740411" y="97182"/>
                  </a:lnTo>
                  <a:lnTo>
                    <a:pt x="772243" y="124267"/>
                  </a:lnTo>
                  <a:lnTo>
                    <a:pt x="800951" y="154011"/>
                  </a:lnTo>
                  <a:lnTo>
                    <a:pt x="826258" y="186126"/>
                  </a:lnTo>
                  <a:lnTo>
                    <a:pt x="847922" y="220303"/>
                  </a:lnTo>
                  <a:lnTo>
                    <a:pt x="865733" y="256213"/>
                  </a:lnTo>
                  <a:lnTo>
                    <a:pt x="879519" y="293511"/>
                  </a:lnTo>
                  <a:lnTo>
                    <a:pt x="889149" y="331837"/>
                  </a:lnTo>
                  <a:lnTo>
                    <a:pt x="894529" y="370821"/>
                  </a:lnTo>
                  <a:lnTo>
                    <a:pt x="895742" y="400264"/>
                  </a:lnTo>
                  <a:lnTo>
                    <a:pt x="895607" y="410090"/>
                  </a:lnTo>
                  <a:lnTo>
                    <a:pt x="892374" y="449263"/>
                  </a:lnTo>
                  <a:lnTo>
                    <a:pt x="884859" y="487965"/>
                  </a:lnTo>
                  <a:lnTo>
                    <a:pt x="873136" y="525822"/>
                  </a:lnTo>
                  <a:lnTo>
                    <a:pt x="857318" y="562470"/>
                  </a:lnTo>
                  <a:lnTo>
                    <a:pt x="837556" y="597556"/>
                  </a:lnTo>
                  <a:lnTo>
                    <a:pt x="814042" y="630742"/>
                  </a:lnTo>
                  <a:lnTo>
                    <a:pt x="787001" y="661708"/>
                  </a:lnTo>
                  <a:lnTo>
                    <a:pt x="756694" y="690156"/>
                  </a:lnTo>
                  <a:lnTo>
                    <a:pt x="723413" y="715812"/>
                  </a:lnTo>
                  <a:lnTo>
                    <a:pt x="687478" y="738430"/>
                  </a:lnTo>
                  <a:lnTo>
                    <a:pt x="649236" y="757791"/>
                  </a:lnTo>
                  <a:lnTo>
                    <a:pt x="609054" y="773708"/>
                  </a:lnTo>
                  <a:lnTo>
                    <a:pt x="567321" y="786030"/>
                  </a:lnTo>
                  <a:lnTo>
                    <a:pt x="524436" y="794636"/>
                  </a:lnTo>
                  <a:lnTo>
                    <a:pt x="480815" y="799444"/>
                  </a:lnTo>
                  <a:lnTo>
                    <a:pt x="447871" y="800528"/>
                  </a:lnTo>
                  <a:close/>
                </a:path>
              </a:pathLst>
            </a:custGeom>
            <a:solidFill>
              <a:srgbClr val="F16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1754" y="181335"/>
              <a:ext cx="895742" cy="8005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1637" y="1572564"/>
            <a:ext cx="943610" cy="942975"/>
          </a:xfrm>
          <a:custGeom>
            <a:avLst/>
            <a:gdLst/>
            <a:ahLst/>
            <a:cxnLst/>
            <a:rect l="l" t="t" r="r" b="b"/>
            <a:pathLst>
              <a:path w="943610" h="942975">
                <a:moveTo>
                  <a:pt x="766635" y="262775"/>
                </a:moveTo>
                <a:lnTo>
                  <a:pt x="759675" y="248323"/>
                </a:lnTo>
                <a:lnTo>
                  <a:pt x="745375" y="241490"/>
                </a:lnTo>
                <a:lnTo>
                  <a:pt x="729526" y="248119"/>
                </a:lnTo>
                <a:lnTo>
                  <a:pt x="343852" y="649605"/>
                </a:lnTo>
                <a:lnTo>
                  <a:pt x="213436" y="528955"/>
                </a:lnTo>
                <a:lnTo>
                  <a:pt x="196964" y="523024"/>
                </a:lnTo>
                <a:lnTo>
                  <a:pt x="182422" y="530047"/>
                </a:lnTo>
                <a:lnTo>
                  <a:pt x="175666" y="544271"/>
                </a:lnTo>
                <a:lnTo>
                  <a:pt x="182499" y="559904"/>
                </a:lnTo>
                <a:lnTo>
                  <a:pt x="329298" y="695706"/>
                </a:lnTo>
                <a:lnTo>
                  <a:pt x="336575" y="700316"/>
                </a:lnTo>
                <a:lnTo>
                  <a:pt x="344817" y="702005"/>
                </a:lnTo>
                <a:lnTo>
                  <a:pt x="353034" y="700557"/>
                </a:lnTo>
                <a:lnTo>
                  <a:pt x="360235" y="695706"/>
                </a:lnTo>
                <a:lnTo>
                  <a:pt x="389966" y="664756"/>
                </a:lnTo>
                <a:lnTo>
                  <a:pt x="760476" y="279069"/>
                </a:lnTo>
                <a:lnTo>
                  <a:pt x="766635" y="262775"/>
                </a:lnTo>
                <a:close/>
              </a:path>
              <a:path w="943610" h="942975">
                <a:moveTo>
                  <a:pt x="942987" y="471512"/>
                </a:moveTo>
                <a:lnTo>
                  <a:pt x="940536" y="423379"/>
                </a:lnTo>
                <a:lnTo>
                  <a:pt x="933386" y="376605"/>
                </a:lnTo>
                <a:lnTo>
                  <a:pt x="921753" y="331457"/>
                </a:lnTo>
                <a:lnTo>
                  <a:pt x="905878" y="288163"/>
                </a:lnTo>
                <a:lnTo>
                  <a:pt x="896302" y="268312"/>
                </a:lnTo>
                <a:lnTo>
                  <a:pt x="896302" y="471512"/>
                </a:lnTo>
                <a:lnTo>
                  <a:pt x="893813" y="517740"/>
                </a:lnTo>
                <a:lnTo>
                  <a:pt x="886498" y="562533"/>
                </a:lnTo>
                <a:lnTo>
                  <a:pt x="874610" y="605637"/>
                </a:lnTo>
                <a:lnTo>
                  <a:pt x="858443" y="646785"/>
                </a:lnTo>
                <a:lnTo>
                  <a:pt x="838225" y="685736"/>
                </a:lnTo>
                <a:lnTo>
                  <a:pt x="814235" y="722210"/>
                </a:lnTo>
                <a:lnTo>
                  <a:pt x="786739" y="755967"/>
                </a:lnTo>
                <a:lnTo>
                  <a:pt x="755980" y="786714"/>
                </a:lnTo>
                <a:lnTo>
                  <a:pt x="722236" y="814222"/>
                </a:lnTo>
                <a:lnTo>
                  <a:pt x="685749" y="838200"/>
                </a:lnTo>
                <a:lnTo>
                  <a:pt x="646798" y="858418"/>
                </a:lnTo>
                <a:lnTo>
                  <a:pt x="605650" y="874585"/>
                </a:lnTo>
                <a:lnTo>
                  <a:pt x="562533" y="886460"/>
                </a:lnTo>
                <a:lnTo>
                  <a:pt x="517740" y="893787"/>
                </a:lnTo>
                <a:lnTo>
                  <a:pt x="471525" y="896277"/>
                </a:lnTo>
                <a:lnTo>
                  <a:pt x="425297" y="893787"/>
                </a:lnTo>
                <a:lnTo>
                  <a:pt x="380504" y="886460"/>
                </a:lnTo>
                <a:lnTo>
                  <a:pt x="337388" y="874585"/>
                </a:lnTo>
                <a:lnTo>
                  <a:pt x="296227" y="858418"/>
                </a:lnTo>
                <a:lnTo>
                  <a:pt x="257276" y="838200"/>
                </a:lnTo>
                <a:lnTo>
                  <a:pt x="220789" y="814222"/>
                </a:lnTo>
                <a:lnTo>
                  <a:pt x="187032" y="786714"/>
                </a:lnTo>
                <a:lnTo>
                  <a:pt x="156273" y="755967"/>
                </a:lnTo>
                <a:lnTo>
                  <a:pt x="128765" y="722210"/>
                </a:lnTo>
                <a:lnTo>
                  <a:pt x="104775" y="685736"/>
                </a:lnTo>
                <a:lnTo>
                  <a:pt x="84569" y="646785"/>
                </a:lnTo>
                <a:lnTo>
                  <a:pt x="68389" y="605637"/>
                </a:lnTo>
                <a:lnTo>
                  <a:pt x="56515" y="562533"/>
                </a:lnTo>
                <a:lnTo>
                  <a:pt x="49187" y="517740"/>
                </a:lnTo>
                <a:lnTo>
                  <a:pt x="46697" y="471512"/>
                </a:lnTo>
                <a:lnTo>
                  <a:pt x="49187" y="425297"/>
                </a:lnTo>
                <a:lnTo>
                  <a:pt x="56515" y="380492"/>
                </a:lnTo>
                <a:lnTo>
                  <a:pt x="68389" y="337388"/>
                </a:lnTo>
                <a:lnTo>
                  <a:pt x="84569" y="296214"/>
                </a:lnTo>
                <a:lnTo>
                  <a:pt x="104775" y="257263"/>
                </a:lnTo>
                <a:lnTo>
                  <a:pt x="128765" y="220776"/>
                </a:lnTo>
                <a:lnTo>
                  <a:pt x="156273" y="187032"/>
                </a:lnTo>
                <a:lnTo>
                  <a:pt x="187032" y="156273"/>
                </a:lnTo>
                <a:lnTo>
                  <a:pt x="220789" y="128765"/>
                </a:lnTo>
                <a:lnTo>
                  <a:pt x="257276" y="104775"/>
                </a:lnTo>
                <a:lnTo>
                  <a:pt x="296227" y="84556"/>
                </a:lnTo>
                <a:lnTo>
                  <a:pt x="337388" y="68376"/>
                </a:lnTo>
                <a:lnTo>
                  <a:pt x="380504" y="56502"/>
                </a:lnTo>
                <a:lnTo>
                  <a:pt x="425297" y="49187"/>
                </a:lnTo>
                <a:lnTo>
                  <a:pt x="471525" y="46685"/>
                </a:lnTo>
                <a:lnTo>
                  <a:pt x="517740" y="49187"/>
                </a:lnTo>
                <a:lnTo>
                  <a:pt x="562533" y="56502"/>
                </a:lnTo>
                <a:lnTo>
                  <a:pt x="605650" y="68376"/>
                </a:lnTo>
                <a:lnTo>
                  <a:pt x="646798" y="84556"/>
                </a:lnTo>
                <a:lnTo>
                  <a:pt x="685749" y="104775"/>
                </a:lnTo>
                <a:lnTo>
                  <a:pt x="722236" y="128765"/>
                </a:lnTo>
                <a:lnTo>
                  <a:pt x="755980" y="156273"/>
                </a:lnTo>
                <a:lnTo>
                  <a:pt x="786739" y="187032"/>
                </a:lnTo>
                <a:lnTo>
                  <a:pt x="814235" y="220776"/>
                </a:lnTo>
                <a:lnTo>
                  <a:pt x="838225" y="257263"/>
                </a:lnTo>
                <a:lnTo>
                  <a:pt x="858443" y="296214"/>
                </a:lnTo>
                <a:lnTo>
                  <a:pt x="874610" y="337388"/>
                </a:lnTo>
                <a:lnTo>
                  <a:pt x="886498" y="380492"/>
                </a:lnTo>
                <a:lnTo>
                  <a:pt x="893813" y="425297"/>
                </a:lnTo>
                <a:lnTo>
                  <a:pt x="896302" y="471512"/>
                </a:lnTo>
                <a:lnTo>
                  <a:pt x="896302" y="268312"/>
                </a:lnTo>
                <a:lnTo>
                  <a:pt x="862355" y="208076"/>
                </a:lnTo>
                <a:lnTo>
                  <a:pt x="835190" y="171767"/>
                </a:lnTo>
                <a:lnTo>
                  <a:pt x="804748" y="138264"/>
                </a:lnTo>
                <a:lnTo>
                  <a:pt x="771245" y="107810"/>
                </a:lnTo>
                <a:lnTo>
                  <a:pt x="734949" y="80632"/>
                </a:lnTo>
                <a:lnTo>
                  <a:pt x="696074" y="56997"/>
                </a:lnTo>
                <a:lnTo>
                  <a:pt x="654862" y="37109"/>
                </a:lnTo>
                <a:lnTo>
                  <a:pt x="611568" y="21234"/>
                </a:lnTo>
                <a:lnTo>
                  <a:pt x="566420" y="9601"/>
                </a:lnTo>
                <a:lnTo>
                  <a:pt x="519658" y="2438"/>
                </a:lnTo>
                <a:lnTo>
                  <a:pt x="471525" y="0"/>
                </a:lnTo>
                <a:lnTo>
                  <a:pt x="423379" y="2438"/>
                </a:lnTo>
                <a:lnTo>
                  <a:pt x="376618" y="9601"/>
                </a:lnTo>
                <a:lnTo>
                  <a:pt x="331470" y="21234"/>
                </a:lnTo>
                <a:lnTo>
                  <a:pt x="288163" y="37109"/>
                </a:lnTo>
                <a:lnTo>
                  <a:pt x="246951" y="56997"/>
                </a:lnTo>
                <a:lnTo>
                  <a:pt x="208076" y="80632"/>
                </a:lnTo>
                <a:lnTo>
                  <a:pt x="171767" y="107810"/>
                </a:lnTo>
                <a:lnTo>
                  <a:pt x="138264" y="138264"/>
                </a:lnTo>
                <a:lnTo>
                  <a:pt x="107810" y="171767"/>
                </a:lnTo>
                <a:lnTo>
                  <a:pt x="80645" y="208076"/>
                </a:lnTo>
                <a:lnTo>
                  <a:pt x="56997" y="246951"/>
                </a:lnTo>
                <a:lnTo>
                  <a:pt x="37122" y="288163"/>
                </a:lnTo>
                <a:lnTo>
                  <a:pt x="21234" y="331457"/>
                </a:lnTo>
                <a:lnTo>
                  <a:pt x="9601" y="376605"/>
                </a:lnTo>
                <a:lnTo>
                  <a:pt x="2451" y="423379"/>
                </a:lnTo>
                <a:lnTo>
                  <a:pt x="0" y="471512"/>
                </a:lnTo>
                <a:lnTo>
                  <a:pt x="2451" y="519645"/>
                </a:lnTo>
                <a:lnTo>
                  <a:pt x="9601" y="566407"/>
                </a:lnTo>
                <a:lnTo>
                  <a:pt x="21234" y="611555"/>
                </a:lnTo>
                <a:lnTo>
                  <a:pt x="37122" y="654850"/>
                </a:lnTo>
                <a:lnTo>
                  <a:pt x="56997" y="696048"/>
                </a:lnTo>
                <a:lnTo>
                  <a:pt x="80645" y="734923"/>
                </a:lnTo>
                <a:lnTo>
                  <a:pt x="107810" y="771220"/>
                </a:lnTo>
                <a:lnTo>
                  <a:pt x="138264" y="804722"/>
                </a:lnTo>
                <a:lnTo>
                  <a:pt x="171767" y="835164"/>
                </a:lnTo>
                <a:lnTo>
                  <a:pt x="208076" y="862330"/>
                </a:lnTo>
                <a:lnTo>
                  <a:pt x="246951" y="885964"/>
                </a:lnTo>
                <a:lnTo>
                  <a:pt x="288163" y="905852"/>
                </a:lnTo>
                <a:lnTo>
                  <a:pt x="331470" y="921727"/>
                </a:lnTo>
                <a:lnTo>
                  <a:pt x="376618" y="933361"/>
                </a:lnTo>
                <a:lnTo>
                  <a:pt x="423379" y="940511"/>
                </a:lnTo>
                <a:lnTo>
                  <a:pt x="471525" y="942949"/>
                </a:lnTo>
                <a:lnTo>
                  <a:pt x="519658" y="940511"/>
                </a:lnTo>
                <a:lnTo>
                  <a:pt x="566420" y="933361"/>
                </a:lnTo>
                <a:lnTo>
                  <a:pt x="611568" y="921727"/>
                </a:lnTo>
                <a:lnTo>
                  <a:pt x="654862" y="905852"/>
                </a:lnTo>
                <a:lnTo>
                  <a:pt x="674700" y="896277"/>
                </a:lnTo>
                <a:lnTo>
                  <a:pt x="696074" y="885964"/>
                </a:lnTo>
                <a:lnTo>
                  <a:pt x="734949" y="862330"/>
                </a:lnTo>
                <a:lnTo>
                  <a:pt x="771245" y="835164"/>
                </a:lnTo>
                <a:lnTo>
                  <a:pt x="804748" y="804722"/>
                </a:lnTo>
                <a:lnTo>
                  <a:pt x="835190" y="771220"/>
                </a:lnTo>
                <a:lnTo>
                  <a:pt x="862355" y="734923"/>
                </a:lnTo>
                <a:lnTo>
                  <a:pt x="886002" y="696048"/>
                </a:lnTo>
                <a:lnTo>
                  <a:pt x="905878" y="654850"/>
                </a:lnTo>
                <a:lnTo>
                  <a:pt x="921753" y="611555"/>
                </a:lnTo>
                <a:lnTo>
                  <a:pt x="933386" y="566407"/>
                </a:lnTo>
                <a:lnTo>
                  <a:pt x="940536" y="519645"/>
                </a:lnTo>
                <a:lnTo>
                  <a:pt x="942987" y="471512"/>
                </a:lnTo>
                <a:close/>
              </a:path>
            </a:pathLst>
          </a:custGeom>
          <a:solidFill>
            <a:srgbClr val="BD2540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1637" y="3322116"/>
            <a:ext cx="943610" cy="942975"/>
          </a:xfrm>
          <a:custGeom>
            <a:avLst/>
            <a:gdLst/>
            <a:ahLst/>
            <a:cxnLst/>
            <a:rect l="l" t="t" r="r" b="b"/>
            <a:pathLst>
              <a:path w="943610" h="942975">
                <a:moveTo>
                  <a:pt x="766635" y="262775"/>
                </a:moveTo>
                <a:lnTo>
                  <a:pt x="759675" y="248310"/>
                </a:lnTo>
                <a:lnTo>
                  <a:pt x="745375" y="241490"/>
                </a:lnTo>
                <a:lnTo>
                  <a:pt x="729526" y="248119"/>
                </a:lnTo>
                <a:lnTo>
                  <a:pt x="343852" y="649592"/>
                </a:lnTo>
                <a:lnTo>
                  <a:pt x="213436" y="528955"/>
                </a:lnTo>
                <a:lnTo>
                  <a:pt x="196964" y="523011"/>
                </a:lnTo>
                <a:lnTo>
                  <a:pt x="182422" y="530047"/>
                </a:lnTo>
                <a:lnTo>
                  <a:pt x="175666" y="544271"/>
                </a:lnTo>
                <a:lnTo>
                  <a:pt x="182499" y="559892"/>
                </a:lnTo>
                <a:lnTo>
                  <a:pt x="329298" y="695706"/>
                </a:lnTo>
                <a:lnTo>
                  <a:pt x="336575" y="700303"/>
                </a:lnTo>
                <a:lnTo>
                  <a:pt x="344817" y="702005"/>
                </a:lnTo>
                <a:lnTo>
                  <a:pt x="353034" y="700557"/>
                </a:lnTo>
                <a:lnTo>
                  <a:pt x="360235" y="695706"/>
                </a:lnTo>
                <a:lnTo>
                  <a:pt x="389966" y="664756"/>
                </a:lnTo>
                <a:lnTo>
                  <a:pt x="760476" y="279057"/>
                </a:lnTo>
                <a:lnTo>
                  <a:pt x="766635" y="262775"/>
                </a:lnTo>
                <a:close/>
              </a:path>
              <a:path w="943610" h="942975">
                <a:moveTo>
                  <a:pt x="942987" y="471512"/>
                </a:moveTo>
                <a:lnTo>
                  <a:pt x="940536" y="423367"/>
                </a:lnTo>
                <a:lnTo>
                  <a:pt x="933386" y="376605"/>
                </a:lnTo>
                <a:lnTo>
                  <a:pt x="921753" y="331457"/>
                </a:lnTo>
                <a:lnTo>
                  <a:pt x="905878" y="288150"/>
                </a:lnTo>
                <a:lnTo>
                  <a:pt x="896302" y="268300"/>
                </a:lnTo>
                <a:lnTo>
                  <a:pt x="896302" y="471512"/>
                </a:lnTo>
                <a:lnTo>
                  <a:pt x="893813" y="517728"/>
                </a:lnTo>
                <a:lnTo>
                  <a:pt x="886498" y="562521"/>
                </a:lnTo>
                <a:lnTo>
                  <a:pt x="874610" y="605624"/>
                </a:lnTo>
                <a:lnTo>
                  <a:pt x="858443" y="646785"/>
                </a:lnTo>
                <a:lnTo>
                  <a:pt x="838225" y="685736"/>
                </a:lnTo>
                <a:lnTo>
                  <a:pt x="814235" y="722210"/>
                </a:lnTo>
                <a:lnTo>
                  <a:pt x="786739" y="755954"/>
                </a:lnTo>
                <a:lnTo>
                  <a:pt x="755980" y="786714"/>
                </a:lnTo>
                <a:lnTo>
                  <a:pt x="722236" y="814209"/>
                </a:lnTo>
                <a:lnTo>
                  <a:pt x="685749" y="838200"/>
                </a:lnTo>
                <a:lnTo>
                  <a:pt x="646798" y="858405"/>
                </a:lnTo>
                <a:lnTo>
                  <a:pt x="605650" y="874585"/>
                </a:lnTo>
                <a:lnTo>
                  <a:pt x="562533" y="886460"/>
                </a:lnTo>
                <a:lnTo>
                  <a:pt x="517740" y="893775"/>
                </a:lnTo>
                <a:lnTo>
                  <a:pt x="471525" y="896277"/>
                </a:lnTo>
                <a:lnTo>
                  <a:pt x="425297" y="893775"/>
                </a:lnTo>
                <a:lnTo>
                  <a:pt x="380504" y="886460"/>
                </a:lnTo>
                <a:lnTo>
                  <a:pt x="337388" y="874585"/>
                </a:lnTo>
                <a:lnTo>
                  <a:pt x="296227" y="858405"/>
                </a:lnTo>
                <a:lnTo>
                  <a:pt x="257276" y="838200"/>
                </a:lnTo>
                <a:lnTo>
                  <a:pt x="220789" y="814209"/>
                </a:lnTo>
                <a:lnTo>
                  <a:pt x="187032" y="786714"/>
                </a:lnTo>
                <a:lnTo>
                  <a:pt x="156273" y="755954"/>
                </a:lnTo>
                <a:lnTo>
                  <a:pt x="128765" y="722210"/>
                </a:lnTo>
                <a:lnTo>
                  <a:pt x="104775" y="685736"/>
                </a:lnTo>
                <a:lnTo>
                  <a:pt x="84569" y="646785"/>
                </a:lnTo>
                <a:lnTo>
                  <a:pt x="68389" y="605624"/>
                </a:lnTo>
                <a:lnTo>
                  <a:pt x="56515" y="562521"/>
                </a:lnTo>
                <a:lnTo>
                  <a:pt x="49187" y="517728"/>
                </a:lnTo>
                <a:lnTo>
                  <a:pt x="46697" y="471512"/>
                </a:lnTo>
                <a:lnTo>
                  <a:pt x="49187" y="425284"/>
                </a:lnTo>
                <a:lnTo>
                  <a:pt x="56515" y="380492"/>
                </a:lnTo>
                <a:lnTo>
                  <a:pt x="68389" y="337375"/>
                </a:lnTo>
                <a:lnTo>
                  <a:pt x="84569" y="296214"/>
                </a:lnTo>
                <a:lnTo>
                  <a:pt x="104775" y="257263"/>
                </a:lnTo>
                <a:lnTo>
                  <a:pt x="128765" y="220776"/>
                </a:lnTo>
                <a:lnTo>
                  <a:pt x="156273" y="187020"/>
                </a:lnTo>
                <a:lnTo>
                  <a:pt x="187032" y="156260"/>
                </a:lnTo>
                <a:lnTo>
                  <a:pt x="220789" y="128752"/>
                </a:lnTo>
                <a:lnTo>
                  <a:pt x="257276" y="104762"/>
                </a:lnTo>
                <a:lnTo>
                  <a:pt x="296227" y="84556"/>
                </a:lnTo>
                <a:lnTo>
                  <a:pt x="337388" y="68376"/>
                </a:lnTo>
                <a:lnTo>
                  <a:pt x="380504" y="56502"/>
                </a:lnTo>
                <a:lnTo>
                  <a:pt x="425297" y="49174"/>
                </a:lnTo>
                <a:lnTo>
                  <a:pt x="471525" y="46685"/>
                </a:lnTo>
                <a:lnTo>
                  <a:pt x="517740" y="49174"/>
                </a:lnTo>
                <a:lnTo>
                  <a:pt x="562533" y="56502"/>
                </a:lnTo>
                <a:lnTo>
                  <a:pt x="605650" y="68376"/>
                </a:lnTo>
                <a:lnTo>
                  <a:pt x="646798" y="84556"/>
                </a:lnTo>
                <a:lnTo>
                  <a:pt x="685749" y="104762"/>
                </a:lnTo>
                <a:lnTo>
                  <a:pt x="722236" y="128752"/>
                </a:lnTo>
                <a:lnTo>
                  <a:pt x="755980" y="156260"/>
                </a:lnTo>
                <a:lnTo>
                  <a:pt x="786739" y="187020"/>
                </a:lnTo>
                <a:lnTo>
                  <a:pt x="814235" y="220776"/>
                </a:lnTo>
                <a:lnTo>
                  <a:pt x="838225" y="257263"/>
                </a:lnTo>
                <a:lnTo>
                  <a:pt x="858443" y="296214"/>
                </a:lnTo>
                <a:lnTo>
                  <a:pt x="874610" y="337375"/>
                </a:lnTo>
                <a:lnTo>
                  <a:pt x="886498" y="380492"/>
                </a:lnTo>
                <a:lnTo>
                  <a:pt x="893813" y="425284"/>
                </a:lnTo>
                <a:lnTo>
                  <a:pt x="896302" y="471512"/>
                </a:lnTo>
                <a:lnTo>
                  <a:pt x="896302" y="268300"/>
                </a:lnTo>
                <a:lnTo>
                  <a:pt x="862355" y="208064"/>
                </a:lnTo>
                <a:lnTo>
                  <a:pt x="835190" y="171754"/>
                </a:lnTo>
                <a:lnTo>
                  <a:pt x="804748" y="138252"/>
                </a:lnTo>
                <a:lnTo>
                  <a:pt x="771245" y="107797"/>
                </a:lnTo>
                <a:lnTo>
                  <a:pt x="734949" y="80632"/>
                </a:lnTo>
                <a:lnTo>
                  <a:pt x="696074" y="56984"/>
                </a:lnTo>
                <a:lnTo>
                  <a:pt x="674712" y="46685"/>
                </a:lnTo>
                <a:lnTo>
                  <a:pt x="654862" y="37109"/>
                </a:lnTo>
                <a:lnTo>
                  <a:pt x="611568" y="21234"/>
                </a:lnTo>
                <a:lnTo>
                  <a:pt x="566420" y="9588"/>
                </a:lnTo>
                <a:lnTo>
                  <a:pt x="519658" y="2438"/>
                </a:lnTo>
                <a:lnTo>
                  <a:pt x="471525" y="0"/>
                </a:lnTo>
                <a:lnTo>
                  <a:pt x="423379" y="2438"/>
                </a:lnTo>
                <a:lnTo>
                  <a:pt x="376618" y="9588"/>
                </a:lnTo>
                <a:lnTo>
                  <a:pt x="331470" y="21234"/>
                </a:lnTo>
                <a:lnTo>
                  <a:pt x="288163" y="37109"/>
                </a:lnTo>
                <a:lnTo>
                  <a:pt x="246951" y="56984"/>
                </a:lnTo>
                <a:lnTo>
                  <a:pt x="208076" y="80632"/>
                </a:lnTo>
                <a:lnTo>
                  <a:pt x="171767" y="107797"/>
                </a:lnTo>
                <a:lnTo>
                  <a:pt x="138264" y="138252"/>
                </a:lnTo>
                <a:lnTo>
                  <a:pt x="107810" y="171754"/>
                </a:lnTo>
                <a:lnTo>
                  <a:pt x="80645" y="208064"/>
                </a:lnTo>
                <a:lnTo>
                  <a:pt x="56997" y="246938"/>
                </a:lnTo>
                <a:lnTo>
                  <a:pt x="37122" y="288150"/>
                </a:lnTo>
                <a:lnTo>
                  <a:pt x="21234" y="331457"/>
                </a:lnTo>
                <a:lnTo>
                  <a:pt x="9601" y="376605"/>
                </a:lnTo>
                <a:lnTo>
                  <a:pt x="2451" y="423367"/>
                </a:lnTo>
                <a:lnTo>
                  <a:pt x="0" y="471512"/>
                </a:lnTo>
                <a:lnTo>
                  <a:pt x="2451" y="519645"/>
                </a:lnTo>
                <a:lnTo>
                  <a:pt x="9601" y="566407"/>
                </a:lnTo>
                <a:lnTo>
                  <a:pt x="21234" y="611543"/>
                </a:lnTo>
                <a:lnTo>
                  <a:pt x="37122" y="654837"/>
                </a:lnTo>
                <a:lnTo>
                  <a:pt x="56997" y="696036"/>
                </a:lnTo>
                <a:lnTo>
                  <a:pt x="80645" y="734910"/>
                </a:lnTo>
                <a:lnTo>
                  <a:pt x="107810" y="771220"/>
                </a:lnTo>
                <a:lnTo>
                  <a:pt x="138264" y="804710"/>
                </a:lnTo>
                <a:lnTo>
                  <a:pt x="171767" y="835164"/>
                </a:lnTo>
                <a:lnTo>
                  <a:pt x="208076" y="862330"/>
                </a:lnTo>
                <a:lnTo>
                  <a:pt x="246951" y="885964"/>
                </a:lnTo>
                <a:lnTo>
                  <a:pt x="288163" y="905840"/>
                </a:lnTo>
                <a:lnTo>
                  <a:pt x="331470" y="921715"/>
                </a:lnTo>
                <a:lnTo>
                  <a:pt x="376618" y="933348"/>
                </a:lnTo>
                <a:lnTo>
                  <a:pt x="423379" y="940511"/>
                </a:lnTo>
                <a:lnTo>
                  <a:pt x="471525" y="942949"/>
                </a:lnTo>
                <a:lnTo>
                  <a:pt x="519658" y="940511"/>
                </a:lnTo>
                <a:lnTo>
                  <a:pt x="566420" y="933348"/>
                </a:lnTo>
                <a:lnTo>
                  <a:pt x="611568" y="921715"/>
                </a:lnTo>
                <a:lnTo>
                  <a:pt x="654862" y="905840"/>
                </a:lnTo>
                <a:lnTo>
                  <a:pt x="696074" y="885964"/>
                </a:lnTo>
                <a:lnTo>
                  <a:pt x="734949" y="862330"/>
                </a:lnTo>
                <a:lnTo>
                  <a:pt x="771245" y="835164"/>
                </a:lnTo>
                <a:lnTo>
                  <a:pt x="804748" y="804710"/>
                </a:lnTo>
                <a:lnTo>
                  <a:pt x="835190" y="771220"/>
                </a:lnTo>
                <a:lnTo>
                  <a:pt x="862355" y="734910"/>
                </a:lnTo>
                <a:lnTo>
                  <a:pt x="886002" y="696036"/>
                </a:lnTo>
                <a:lnTo>
                  <a:pt x="905878" y="654837"/>
                </a:lnTo>
                <a:lnTo>
                  <a:pt x="921753" y="611543"/>
                </a:lnTo>
                <a:lnTo>
                  <a:pt x="933386" y="566407"/>
                </a:lnTo>
                <a:lnTo>
                  <a:pt x="940536" y="519645"/>
                </a:lnTo>
                <a:lnTo>
                  <a:pt x="942987" y="471512"/>
                </a:lnTo>
                <a:close/>
              </a:path>
            </a:pathLst>
          </a:custGeom>
          <a:solidFill>
            <a:srgbClr val="BD2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1637" y="5143524"/>
            <a:ext cx="943610" cy="942975"/>
          </a:xfrm>
          <a:custGeom>
            <a:avLst/>
            <a:gdLst/>
            <a:ahLst/>
            <a:cxnLst/>
            <a:rect l="l" t="t" r="r" b="b"/>
            <a:pathLst>
              <a:path w="943610" h="942975">
                <a:moveTo>
                  <a:pt x="766635" y="262775"/>
                </a:moveTo>
                <a:lnTo>
                  <a:pt x="759675" y="248310"/>
                </a:lnTo>
                <a:lnTo>
                  <a:pt x="745375" y="241490"/>
                </a:lnTo>
                <a:lnTo>
                  <a:pt x="729526" y="248119"/>
                </a:lnTo>
                <a:lnTo>
                  <a:pt x="343852" y="649592"/>
                </a:lnTo>
                <a:lnTo>
                  <a:pt x="213436" y="528955"/>
                </a:lnTo>
                <a:lnTo>
                  <a:pt x="196964" y="523011"/>
                </a:lnTo>
                <a:lnTo>
                  <a:pt x="182422" y="530047"/>
                </a:lnTo>
                <a:lnTo>
                  <a:pt x="175666" y="544271"/>
                </a:lnTo>
                <a:lnTo>
                  <a:pt x="182499" y="559892"/>
                </a:lnTo>
                <a:lnTo>
                  <a:pt x="329298" y="695706"/>
                </a:lnTo>
                <a:lnTo>
                  <a:pt x="336575" y="700303"/>
                </a:lnTo>
                <a:lnTo>
                  <a:pt x="344817" y="702005"/>
                </a:lnTo>
                <a:lnTo>
                  <a:pt x="353034" y="700557"/>
                </a:lnTo>
                <a:lnTo>
                  <a:pt x="360235" y="695706"/>
                </a:lnTo>
                <a:lnTo>
                  <a:pt x="389966" y="664756"/>
                </a:lnTo>
                <a:lnTo>
                  <a:pt x="760476" y="279057"/>
                </a:lnTo>
                <a:lnTo>
                  <a:pt x="766635" y="262775"/>
                </a:lnTo>
                <a:close/>
              </a:path>
              <a:path w="943610" h="942975">
                <a:moveTo>
                  <a:pt x="942987" y="471512"/>
                </a:moveTo>
                <a:lnTo>
                  <a:pt x="940536" y="423367"/>
                </a:lnTo>
                <a:lnTo>
                  <a:pt x="933386" y="376605"/>
                </a:lnTo>
                <a:lnTo>
                  <a:pt x="921753" y="331457"/>
                </a:lnTo>
                <a:lnTo>
                  <a:pt x="905878" y="288150"/>
                </a:lnTo>
                <a:lnTo>
                  <a:pt x="896302" y="268300"/>
                </a:lnTo>
                <a:lnTo>
                  <a:pt x="896302" y="471512"/>
                </a:lnTo>
                <a:lnTo>
                  <a:pt x="893813" y="517728"/>
                </a:lnTo>
                <a:lnTo>
                  <a:pt x="886498" y="562521"/>
                </a:lnTo>
                <a:lnTo>
                  <a:pt x="874610" y="605624"/>
                </a:lnTo>
                <a:lnTo>
                  <a:pt x="858443" y="646785"/>
                </a:lnTo>
                <a:lnTo>
                  <a:pt x="838225" y="685736"/>
                </a:lnTo>
                <a:lnTo>
                  <a:pt x="814235" y="722210"/>
                </a:lnTo>
                <a:lnTo>
                  <a:pt x="786739" y="755954"/>
                </a:lnTo>
                <a:lnTo>
                  <a:pt x="755980" y="786714"/>
                </a:lnTo>
                <a:lnTo>
                  <a:pt x="722236" y="814209"/>
                </a:lnTo>
                <a:lnTo>
                  <a:pt x="685749" y="838200"/>
                </a:lnTo>
                <a:lnTo>
                  <a:pt x="646798" y="858405"/>
                </a:lnTo>
                <a:lnTo>
                  <a:pt x="605650" y="874585"/>
                </a:lnTo>
                <a:lnTo>
                  <a:pt x="562533" y="886460"/>
                </a:lnTo>
                <a:lnTo>
                  <a:pt x="517740" y="893775"/>
                </a:lnTo>
                <a:lnTo>
                  <a:pt x="471525" y="896277"/>
                </a:lnTo>
                <a:lnTo>
                  <a:pt x="425297" y="893775"/>
                </a:lnTo>
                <a:lnTo>
                  <a:pt x="380504" y="886460"/>
                </a:lnTo>
                <a:lnTo>
                  <a:pt x="337388" y="874585"/>
                </a:lnTo>
                <a:lnTo>
                  <a:pt x="296227" y="858405"/>
                </a:lnTo>
                <a:lnTo>
                  <a:pt x="257276" y="838200"/>
                </a:lnTo>
                <a:lnTo>
                  <a:pt x="220789" y="814209"/>
                </a:lnTo>
                <a:lnTo>
                  <a:pt x="187032" y="786714"/>
                </a:lnTo>
                <a:lnTo>
                  <a:pt x="156273" y="755954"/>
                </a:lnTo>
                <a:lnTo>
                  <a:pt x="128765" y="722210"/>
                </a:lnTo>
                <a:lnTo>
                  <a:pt x="104775" y="685736"/>
                </a:lnTo>
                <a:lnTo>
                  <a:pt x="84569" y="646785"/>
                </a:lnTo>
                <a:lnTo>
                  <a:pt x="68389" y="605624"/>
                </a:lnTo>
                <a:lnTo>
                  <a:pt x="56515" y="562521"/>
                </a:lnTo>
                <a:lnTo>
                  <a:pt x="49187" y="517728"/>
                </a:lnTo>
                <a:lnTo>
                  <a:pt x="46697" y="471512"/>
                </a:lnTo>
                <a:lnTo>
                  <a:pt x="49187" y="425284"/>
                </a:lnTo>
                <a:lnTo>
                  <a:pt x="56515" y="380492"/>
                </a:lnTo>
                <a:lnTo>
                  <a:pt x="68389" y="337375"/>
                </a:lnTo>
                <a:lnTo>
                  <a:pt x="84569" y="296214"/>
                </a:lnTo>
                <a:lnTo>
                  <a:pt x="104775" y="257263"/>
                </a:lnTo>
                <a:lnTo>
                  <a:pt x="128765" y="220776"/>
                </a:lnTo>
                <a:lnTo>
                  <a:pt x="156273" y="187020"/>
                </a:lnTo>
                <a:lnTo>
                  <a:pt x="187032" y="156260"/>
                </a:lnTo>
                <a:lnTo>
                  <a:pt x="220789" y="128752"/>
                </a:lnTo>
                <a:lnTo>
                  <a:pt x="257276" y="104762"/>
                </a:lnTo>
                <a:lnTo>
                  <a:pt x="296227" y="84556"/>
                </a:lnTo>
                <a:lnTo>
                  <a:pt x="337388" y="68376"/>
                </a:lnTo>
                <a:lnTo>
                  <a:pt x="380504" y="56502"/>
                </a:lnTo>
                <a:lnTo>
                  <a:pt x="425297" y="49174"/>
                </a:lnTo>
                <a:lnTo>
                  <a:pt x="471525" y="46685"/>
                </a:lnTo>
                <a:lnTo>
                  <a:pt x="517740" y="49174"/>
                </a:lnTo>
                <a:lnTo>
                  <a:pt x="562533" y="56502"/>
                </a:lnTo>
                <a:lnTo>
                  <a:pt x="605650" y="68376"/>
                </a:lnTo>
                <a:lnTo>
                  <a:pt x="646798" y="84556"/>
                </a:lnTo>
                <a:lnTo>
                  <a:pt x="685749" y="104762"/>
                </a:lnTo>
                <a:lnTo>
                  <a:pt x="722236" y="128752"/>
                </a:lnTo>
                <a:lnTo>
                  <a:pt x="755980" y="156260"/>
                </a:lnTo>
                <a:lnTo>
                  <a:pt x="786739" y="187020"/>
                </a:lnTo>
                <a:lnTo>
                  <a:pt x="814235" y="220776"/>
                </a:lnTo>
                <a:lnTo>
                  <a:pt x="838225" y="257263"/>
                </a:lnTo>
                <a:lnTo>
                  <a:pt x="858443" y="296214"/>
                </a:lnTo>
                <a:lnTo>
                  <a:pt x="874610" y="337375"/>
                </a:lnTo>
                <a:lnTo>
                  <a:pt x="886498" y="380492"/>
                </a:lnTo>
                <a:lnTo>
                  <a:pt x="893813" y="425284"/>
                </a:lnTo>
                <a:lnTo>
                  <a:pt x="896302" y="471512"/>
                </a:lnTo>
                <a:lnTo>
                  <a:pt x="896302" y="268300"/>
                </a:lnTo>
                <a:lnTo>
                  <a:pt x="862355" y="208064"/>
                </a:lnTo>
                <a:lnTo>
                  <a:pt x="835190" y="171754"/>
                </a:lnTo>
                <a:lnTo>
                  <a:pt x="804748" y="138252"/>
                </a:lnTo>
                <a:lnTo>
                  <a:pt x="771245" y="107797"/>
                </a:lnTo>
                <a:lnTo>
                  <a:pt x="734949" y="80632"/>
                </a:lnTo>
                <a:lnTo>
                  <a:pt x="696074" y="56984"/>
                </a:lnTo>
                <a:lnTo>
                  <a:pt x="674712" y="46685"/>
                </a:lnTo>
                <a:lnTo>
                  <a:pt x="654862" y="37109"/>
                </a:lnTo>
                <a:lnTo>
                  <a:pt x="611568" y="21234"/>
                </a:lnTo>
                <a:lnTo>
                  <a:pt x="566420" y="9588"/>
                </a:lnTo>
                <a:lnTo>
                  <a:pt x="519658" y="2438"/>
                </a:lnTo>
                <a:lnTo>
                  <a:pt x="471525" y="0"/>
                </a:lnTo>
                <a:lnTo>
                  <a:pt x="423379" y="2438"/>
                </a:lnTo>
                <a:lnTo>
                  <a:pt x="376618" y="9588"/>
                </a:lnTo>
                <a:lnTo>
                  <a:pt x="331470" y="21234"/>
                </a:lnTo>
                <a:lnTo>
                  <a:pt x="288163" y="37109"/>
                </a:lnTo>
                <a:lnTo>
                  <a:pt x="246951" y="56984"/>
                </a:lnTo>
                <a:lnTo>
                  <a:pt x="208076" y="80632"/>
                </a:lnTo>
                <a:lnTo>
                  <a:pt x="171767" y="107797"/>
                </a:lnTo>
                <a:lnTo>
                  <a:pt x="138264" y="138252"/>
                </a:lnTo>
                <a:lnTo>
                  <a:pt x="107810" y="171754"/>
                </a:lnTo>
                <a:lnTo>
                  <a:pt x="80645" y="208064"/>
                </a:lnTo>
                <a:lnTo>
                  <a:pt x="56997" y="246938"/>
                </a:lnTo>
                <a:lnTo>
                  <a:pt x="37122" y="288150"/>
                </a:lnTo>
                <a:lnTo>
                  <a:pt x="21234" y="331457"/>
                </a:lnTo>
                <a:lnTo>
                  <a:pt x="9601" y="376605"/>
                </a:lnTo>
                <a:lnTo>
                  <a:pt x="2451" y="423367"/>
                </a:lnTo>
                <a:lnTo>
                  <a:pt x="0" y="471512"/>
                </a:lnTo>
                <a:lnTo>
                  <a:pt x="2451" y="519645"/>
                </a:lnTo>
                <a:lnTo>
                  <a:pt x="9601" y="566407"/>
                </a:lnTo>
                <a:lnTo>
                  <a:pt x="21234" y="611543"/>
                </a:lnTo>
                <a:lnTo>
                  <a:pt x="37122" y="654837"/>
                </a:lnTo>
                <a:lnTo>
                  <a:pt x="56997" y="696036"/>
                </a:lnTo>
                <a:lnTo>
                  <a:pt x="80645" y="734910"/>
                </a:lnTo>
                <a:lnTo>
                  <a:pt x="107810" y="771220"/>
                </a:lnTo>
                <a:lnTo>
                  <a:pt x="138264" y="804710"/>
                </a:lnTo>
                <a:lnTo>
                  <a:pt x="171767" y="835164"/>
                </a:lnTo>
                <a:lnTo>
                  <a:pt x="208076" y="862330"/>
                </a:lnTo>
                <a:lnTo>
                  <a:pt x="246951" y="885964"/>
                </a:lnTo>
                <a:lnTo>
                  <a:pt x="288163" y="905840"/>
                </a:lnTo>
                <a:lnTo>
                  <a:pt x="331470" y="921715"/>
                </a:lnTo>
                <a:lnTo>
                  <a:pt x="376618" y="933348"/>
                </a:lnTo>
                <a:lnTo>
                  <a:pt x="423379" y="940511"/>
                </a:lnTo>
                <a:lnTo>
                  <a:pt x="471525" y="942949"/>
                </a:lnTo>
                <a:lnTo>
                  <a:pt x="519658" y="940511"/>
                </a:lnTo>
                <a:lnTo>
                  <a:pt x="566420" y="933348"/>
                </a:lnTo>
                <a:lnTo>
                  <a:pt x="611568" y="921715"/>
                </a:lnTo>
                <a:lnTo>
                  <a:pt x="654862" y="905840"/>
                </a:lnTo>
                <a:lnTo>
                  <a:pt x="696074" y="885964"/>
                </a:lnTo>
                <a:lnTo>
                  <a:pt x="734949" y="862330"/>
                </a:lnTo>
                <a:lnTo>
                  <a:pt x="771245" y="835164"/>
                </a:lnTo>
                <a:lnTo>
                  <a:pt x="804748" y="804710"/>
                </a:lnTo>
                <a:lnTo>
                  <a:pt x="835190" y="771220"/>
                </a:lnTo>
                <a:lnTo>
                  <a:pt x="862355" y="734910"/>
                </a:lnTo>
                <a:lnTo>
                  <a:pt x="886002" y="696036"/>
                </a:lnTo>
                <a:lnTo>
                  <a:pt x="905878" y="654837"/>
                </a:lnTo>
                <a:lnTo>
                  <a:pt x="921753" y="611543"/>
                </a:lnTo>
                <a:lnTo>
                  <a:pt x="933386" y="566407"/>
                </a:lnTo>
                <a:lnTo>
                  <a:pt x="940536" y="519645"/>
                </a:lnTo>
                <a:lnTo>
                  <a:pt x="942987" y="471512"/>
                </a:lnTo>
                <a:close/>
              </a:path>
            </a:pathLst>
          </a:custGeom>
          <a:solidFill>
            <a:srgbClr val="BD2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195979"/>
            <a:ext cx="2405380" cy="4091304"/>
          </a:xfrm>
          <a:custGeom>
            <a:avLst/>
            <a:gdLst/>
            <a:ahLst/>
            <a:cxnLst/>
            <a:rect l="l" t="t" r="r" b="b"/>
            <a:pathLst>
              <a:path w="2405380" h="4091304">
                <a:moveTo>
                  <a:pt x="2405328" y="4091020"/>
                </a:moveTo>
                <a:lnTo>
                  <a:pt x="2272736" y="4091020"/>
                </a:lnTo>
                <a:lnTo>
                  <a:pt x="0" y="2255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71534" y="7227632"/>
            <a:ext cx="5616575" cy="3059430"/>
          </a:xfrm>
          <a:custGeom>
            <a:avLst/>
            <a:gdLst/>
            <a:ahLst/>
            <a:cxnLst/>
            <a:rect l="l" t="t" r="r" b="b"/>
            <a:pathLst>
              <a:path w="5616575" h="3059429">
                <a:moveTo>
                  <a:pt x="5616465" y="3059367"/>
                </a:moveTo>
                <a:lnTo>
                  <a:pt x="0" y="3059367"/>
                </a:lnTo>
                <a:lnTo>
                  <a:pt x="5491" y="3016984"/>
                </a:lnTo>
                <a:lnTo>
                  <a:pt x="11509" y="2974625"/>
                </a:lnTo>
                <a:lnTo>
                  <a:pt x="18047" y="2932343"/>
                </a:lnTo>
                <a:lnTo>
                  <a:pt x="25101" y="2890150"/>
                </a:lnTo>
                <a:lnTo>
                  <a:pt x="32673" y="2848048"/>
                </a:lnTo>
                <a:lnTo>
                  <a:pt x="40762" y="2806035"/>
                </a:lnTo>
                <a:lnTo>
                  <a:pt x="49366" y="2764125"/>
                </a:lnTo>
                <a:lnTo>
                  <a:pt x="58483" y="2722329"/>
                </a:lnTo>
                <a:lnTo>
                  <a:pt x="68112" y="2680649"/>
                </a:lnTo>
                <a:lnTo>
                  <a:pt x="78252" y="2639084"/>
                </a:lnTo>
                <a:lnTo>
                  <a:pt x="88903" y="2597646"/>
                </a:lnTo>
                <a:lnTo>
                  <a:pt x="100059" y="2556349"/>
                </a:lnTo>
                <a:lnTo>
                  <a:pt x="111721" y="2515191"/>
                </a:lnTo>
                <a:lnTo>
                  <a:pt x="123889" y="2474173"/>
                </a:lnTo>
                <a:lnTo>
                  <a:pt x="136560" y="2433308"/>
                </a:lnTo>
                <a:lnTo>
                  <a:pt x="149729" y="2392608"/>
                </a:lnTo>
                <a:lnTo>
                  <a:pt x="163397" y="2352072"/>
                </a:lnTo>
                <a:lnTo>
                  <a:pt x="177563" y="2311700"/>
                </a:lnTo>
                <a:lnTo>
                  <a:pt x="192224" y="2271506"/>
                </a:lnTo>
                <a:lnTo>
                  <a:pt x="207374" y="2231501"/>
                </a:lnTo>
                <a:lnTo>
                  <a:pt x="223014" y="2191684"/>
                </a:lnTo>
                <a:lnTo>
                  <a:pt x="239144" y="2152057"/>
                </a:lnTo>
                <a:lnTo>
                  <a:pt x="255759" y="2112631"/>
                </a:lnTo>
                <a:lnTo>
                  <a:pt x="272854" y="2073417"/>
                </a:lnTo>
                <a:lnTo>
                  <a:pt x="290430" y="2034416"/>
                </a:lnTo>
                <a:lnTo>
                  <a:pt x="308485" y="1995628"/>
                </a:lnTo>
                <a:lnTo>
                  <a:pt x="327014" y="1957064"/>
                </a:lnTo>
                <a:lnTo>
                  <a:pt x="346013" y="1918736"/>
                </a:lnTo>
                <a:lnTo>
                  <a:pt x="365480" y="1880645"/>
                </a:lnTo>
                <a:lnTo>
                  <a:pt x="385417" y="1842789"/>
                </a:lnTo>
                <a:lnTo>
                  <a:pt x="405817" y="1805181"/>
                </a:lnTo>
                <a:lnTo>
                  <a:pt x="426673" y="1767832"/>
                </a:lnTo>
                <a:lnTo>
                  <a:pt x="447986" y="1730742"/>
                </a:lnTo>
                <a:lnTo>
                  <a:pt x="469756" y="1693910"/>
                </a:lnTo>
                <a:lnTo>
                  <a:pt x="491977" y="1657348"/>
                </a:lnTo>
                <a:lnTo>
                  <a:pt x="514640" y="1621067"/>
                </a:lnTo>
                <a:lnTo>
                  <a:pt x="537748" y="1585067"/>
                </a:lnTo>
                <a:lnTo>
                  <a:pt x="561299" y="1549348"/>
                </a:lnTo>
                <a:lnTo>
                  <a:pt x="585287" y="1513920"/>
                </a:lnTo>
                <a:lnTo>
                  <a:pt x="609703" y="1478795"/>
                </a:lnTo>
                <a:lnTo>
                  <a:pt x="634549" y="1443973"/>
                </a:lnTo>
                <a:lnTo>
                  <a:pt x="659825" y="1409452"/>
                </a:lnTo>
                <a:lnTo>
                  <a:pt x="685522" y="1375244"/>
                </a:lnTo>
                <a:lnTo>
                  <a:pt x="711633" y="1341359"/>
                </a:lnTo>
                <a:lnTo>
                  <a:pt x="738158" y="1307798"/>
                </a:lnTo>
                <a:lnTo>
                  <a:pt x="765096" y="1274559"/>
                </a:lnTo>
                <a:lnTo>
                  <a:pt x="792441" y="1241653"/>
                </a:lnTo>
                <a:lnTo>
                  <a:pt x="820183" y="1209091"/>
                </a:lnTo>
                <a:lnTo>
                  <a:pt x="848323" y="1176871"/>
                </a:lnTo>
                <a:lnTo>
                  <a:pt x="876860" y="1144994"/>
                </a:lnTo>
                <a:lnTo>
                  <a:pt x="905786" y="1113470"/>
                </a:lnTo>
                <a:lnTo>
                  <a:pt x="935093" y="1082307"/>
                </a:lnTo>
                <a:lnTo>
                  <a:pt x="964779" y="1051507"/>
                </a:lnTo>
                <a:lnTo>
                  <a:pt x="994846" y="1021069"/>
                </a:lnTo>
                <a:lnTo>
                  <a:pt x="1025285" y="991002"/>
                </a:lnTo>
                <a:lnTo>
                  <a:pt x="1056085" y="961315"/>
                </a:lnTo>
                <a:lnTo>
                  <a:pt x="1087247" y="932009"/>
                </a:lnTo>
                <a:lnTo>
                  <a:pt x="1118772" y="903083"/>
                </a:lnTo>
                <a:lnTo>
                  <a:pt x="1150648" y="874545"/>
                </a:lnTo>
                <a:lnTo>
                  <a:pt x="1182868" y="846406"/>
                </a:lnTo>
                <a:lnTo>
                  <a:pt x="1215431" y="818664"/>
                </a:lnTo>
                <a:lnTo>
                  <a:pt x="1248337" y="791319"/>
                </a:lnTo>
                <a:lnTo>
                  <a:pt x="1281575" y="764380"/>
                </a:lnTo>
                <a:lnTo>
                  <a:pt x="1315137" y="737855"/>
                </a:lnTo>
                <a:lnTo>
                  <a:pt x="1349022" y="711744"/>
                </a:lnTo>
                <a:lnTo>
                  <a:pt x="1383230" y="686047"/>
                </a:lnTo>
                <a:lnTo>
                  <a:pt x="1417750" y="660772"/>
                </a:lnTo>
                <a:lnTo>
                  <a:pt x="1452573" y="635926"/>
                </a:lnTo>
                <a:lnTo>
                  <a:pt x="1487698" y="611509"/>
                </a:lnTo>
                <a:lnTo>
                  <a:pt x="1523125" y="587522"/>
                </a:lnTo>
                <a:lnTo>
                  <a:pt x="1558844" y="563970"/>
                </a:lnTo>
                <a:lnTo>
                  <a:pt x="1594845" y="540863"/>
                </a:lnTo>
                <a:lnTo>
                  <a:pt x="1631125" y="518199"/>
                </a:lnTo>
                <a:lnTo>
                  <a:pt x="1667687" y="495979"/>
                </a:lnTo>
                <a:lnTo>
                  <a:pt x="1704519" y="474209"/>
                </a:lnTo>
                <a:lnTo>
                  <a:pt x="1741610" y="452896"/>
                </a:lnTo>
                <a:lnTo>
                  <a:pt x="1778959" y="432039"/>
                </a:lnTo>
                <a:lnTo>
                  <a:pt x="1816567" y="411640"/>
                </a:lnTo>
                <a:lnTo>
                  <a:pt x="1854422" y="391703"/>
                </a:lnTo>
                <a:lnTo>
                  <a:pt x="1892514" y="372235"/>
                </a:lnTo>
                <a:lnTo>
                  <a:pt x="1930842" y="353237"/>
                </a:lnTo>
                <a:lnTo>
                  <a:pt x="1969405" y="334707"/>
                </a:lnTo>
                <a:lnTo>
                  <a:pt x="2008194" y="316652"/>
                </a:lnTo>
                <a:lnTo>
                  <a:pt x="2047195" y="299077"/>
                </a:lnTo>
                <a:lnTo>
                  <a:pt x="2086408" y="281982"/>
                </a:lnTo>
                <a:lnTo>
                  <a:pt x="2125835" y="265367"/>
                </a:lnTo>
                <a:lnTo>
                  <a:pt x="2165462" y="249237"/>
                </a:lnTo>
                <a:lnTo>
                  <a:pt x="2205278" y="233596"/>
                </a:lnTo>
                <a:lnTo>
                  <a:pt x="2245284" y="218446"/>
                </a:lnTo>
                <a:lnTo>
                  <a:pt x="2285478" y="203786"/>
                </a:lnTo>
                <a:lnTo>
                  <a:pt x="2325849" y="189619"/>
                </a:lnTo>
                <a:lnTo>
                  <a:pt x="2366385" y="175952"/>
                </a:lnTo>
                <a:lnTo>
                  <a:pt x="2407085" y="162783"/>
                </a:lnTo>
                <a:lnTo>
                  <a:pt x="2447951" y="150112"/>
                </a:lnTo>
                <a:lnTo>
                  <a:pt x="2488968" y="137944"/>
                </a:lnTo>
                <a:lnTo>
                  <a:pt x="2530126" y="126281"/>
                </a:lnTo>
                <a:lnTo>
                  <a:pt x="2571424" y="115125"/>
                </a:lnTo>
                <a:lnTo>
                  <a:pt x="2612861" y="104475"/>
                </a:lnTo>
                <a:lnTo>
                  <a:pt x="2654427" y="94334"/>
                </a:lnTo>
                <a:lnTo>
                  <a:pt x="2696107" y="84705"/>
                </a:lnTo>
                <a:lnTo>
                  <a:pt x="2737902" y="75589"/>
                </a:lnTo>
                <a:lnTo>
                  <a:pt x="2779812" y="66985"/>
                </a:lnTo>
                <a:lnTo>
                  <a:pt x="2821825" y="58896"/>
                </a:lnTo>
                <a:lnTo>
                  <a:pt x="2863928" y="51324"/>
                </a:lnTo>
                <a:lnTo>
                  <a:pt x="2906120" y="44269"/>
                </a:lnTo>
                <a:lnTo>
                  <a:pt x="2948402" y="37732"/>
                </a:lnTo>
                <a:lnTo>
                  <a:pt x="2990761" y="31714"/>
                </a:lnTo>
                <a:lnTo>
                  <a:pt x="3033185" y="26217"/>
                </a:lnTo>
                <a:lnTo>
                  <a:pt x="3075672" y="21241"/>
                </a:lnTo>
                <a:lnTo>
                  <a:pt x="3118224" y="16786"/>
                </a:lnTo>
                <a:lnTo>
                  <a:pt x="3160828" y="12854"/>
                </a:lnTo>
                <a:lnTo>
                  <a:pt x="3203470" y="9445"/>
                </a:lnTo>
                <a:lnTo>
                  <a:pt x="3246150" y="6560"/>
                </a:lnTo>
                <a:lnTo>
                  <a:pt x="3288869" y="4199"/>
                </a:lnTo>
                <a:lnTo>
                  <a:pt x="3331614" y="2362"/>
                </a:lnTo>
                <a:lnTo>
                  <a:pt x="3374372" y="1049"/>
                </a:lnTo>
                <a:lnTo>
                  <a:pt x="3417143" y="262"/>
                </a:lnTo>
                <a:lnTo>
                  <a:pt x="3459927" y="0"/>
                </a:lnTo>
                <a:lnTo>
                  <a:pt x="3502710" y="262"/>
                </a:lnTo>
                <a:lnTo>
                  <a:pt x="3545481" y="1049"/>
                </a:lnTo>
                <a:lnTo>
                  <a:pt x="3588239" y="2362"/>
                </a:lnTo>
                <a:lnTo>
                  <a:pt x="3630984" y="4199"/>
                </a:lnTo>
                <a:lnTo>
                  <a:pt x="3673703" y="6560"/>
                </a:lnTo>
                <a:lnTo>
                  <a:pt x="3716384" y="9445"/>
                </a:lnTo>
                <a:lnTo>
                  <a:pt x="3759026" y="12854"/>
                </a:lnTo>
                <a:lnTo>
                  <a:pt x="3801629" y="16786"/>
                </a:lnTo>
                <a:lnTo>
                  <a:pt x="3844181" y="21241"/>
                </a:lnTo>
                <a:lnTo>
                  <a:pt x="3886669" y="26217"/>
                </a:lnTo>
                <a:lnTo>
                  <a:pt x="3929092" y="31714"/>
                </a:lnTo>
                <a:lnTo>
                  <a:pt x="3971451" y="37732"/>
                </a:lnTo>
                <a:lnTo>
                  <a:pt x="4013733" y="44269"/>
                </a:lnTo>
                <a:lnTo>
                  <a:pt x="4055925" y="51324"/>
                </a:lnTo>
                <a:lnTo>
                  <a:pt x="4098028" y="58896"/>
                </a:lnTo>
                <a:lnTo>
                  <a:pt x="4140040" y="66985"/>
                </a:lnTo>
                <a:lnTo>
                  <a:pt x="4181951" y="75589"/>
                </a:lnTo>
                <a:lnTo>
                  <a:pt x="4223746" y="84705"/>
                </a:lnTo>
                <a:lnTo>
                  <a:pt x="4265426" y="94334"/>
                </a:lnTo>
                <a:lnTo>
                  <a:pt x="4306991" y="104475"/>
                </a:lnTo>
                <a:lnTo>
                  <a:pt x="4348429" y="115125"/>
                </a:lnTo>
                <a:lnTo>
                  <a:pt x="4389727" y="126281"/>
                </a:lnTo>
                <a:lnTo>
                  <a:pt x="4430885" y="137944"/>
                </a:lnTo>
                <a:lnTo>
                  <a:pt x="4471902" y="150112"/>
                </a:lnTo>
                <a:lnTo>
                  <a:pt x="4512767" y="162783"/>
                </a:lnTo>
                <a:lnTo>
                  <a:pt x="4553468" y="175952"/>
                </a:lnTo>
                <a:lnTo>
                  <a:pt x="4594004" y="189619"/>
                </a:lnTo>
                <a:lnTo>
                  <a:pt x="4634375" y="203786"/>
                </a:lnTo>
                <a:lnTo>
                  <a:pt x="4674569" y="218446"/>
                </a:lnTo>
                <a:lnTo>
                  <a:pt x="4714574" y="233596"/>
                </a:lnTo>
                <a:lnTo>
                  <a:pt x="4754391" y="249237"/>
                </a:lnTo>
                <a:lnTo>
                  <a:pt x="4794018" y="265367"/>
                </a:lnTo>
                <a:lnTo>
                  <a:pt x="4833444" y="281982"/>
                </a:lnTo>
                <a:lnTo>
                  <a:pt x="4872658" y="299077"/>
                </a:lnTo>
                <a:lnTo>
                  <a:pt x="4911659" y="316652"/>
                </a:lnTo>
                <a:lnTo>
                  <a:pt x="4950447" y="334707"/>
                </a:lnTo>
                <a:lnTo>
                  <a:pt x="4989011" y="353237"/>
                </a:lnTo>
                <a:lnTo>
                  <a:pt x="5027339" y="372235"/>
                </a:lnTo>
                <a:lnTo>
                  <a:pt x="5065430" y="391703"/>
                </a:lnTo>
                <a:lnTo>
                  <a:pt x="5103286" y="411640"/>
                </a:lnTo>
                <a:lnTo>
                  <a:pt x="5140894" y="432039"/>
                </a:lnTo>
                <a:lnTo>
                  <a:pt x="5178243" y="452896"/>
                </a:lnTo>
                <a:lnTo>
                  <a:pt x="5215334" y="474209"/>
                </a:lnTo>
                <a:lnTo>
                  <a:pt x="5252165" y="495979"/>
                </a:lnTo>
                <a:lnTo>
                  <a:pt x="5288727" y="518199"/>
                </a:lnTo>
                <a:lnTo>
                  <a:pt x="5325008" y="540863"/>
                </a:lnTo>
                <a:lnTo>
                  <a:pt x="5361008" y="563970"/>
                </a:lnTo>
                <a:lnTo>
                  <a:pt x="5396727" y="587522"/>
                </a:lnTo>
                <a:lnTo>
                  <a:pt x="5432155" y="611509"/>
                </a:lnTo>
                <a:lnTo>
                  <a:pt x="5467280" y="635926"/>
                </a:lnTo>
                <a:lnTo>
                  <a:pt x="5502103" y="660772"/>
                </a:lnTo>
                <a:lnTo>
                  <a:pt x="5536623" y="686047"/>
                </a:lnTo>
                <a:lnTo>
                  <a:pt x="5570831" y="711744"/>
                </a:lnTo>
                <a:lnTo>
                  <a:pt x="5604716" y="737855"/>
                </a:lnTo>
                <a:lnTo>
                  <a:pt x="5616465" y="3059367"/>
                </a:lnTo>
                <a:close/>
              </a:path>
            </a:pathLst>
          </a:custGeom>
          <a:solidFill>
            <a:srgbClr val="3F6B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73425" y="1443512"/>
            <a:ext cx="11995150" cy="10919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14"/>
              </a:spcBef>
            </a:pPr>
            <a:r>
              <a:rPr lang="es-ES" sz="3600" spc="30" dirty="0">
                <a:latin typeface="Gill Sans MT" panose="020B0502020104020203" pitchFamily="34" charset="0"/>
              </a:rPr>
              <a:t>SUSPENSIÓN </a:t>
            </a:r>
            <a:r>
              <a:rPr lang="es-ES" sz="3600" spc="-355" dirty="0">
                <a:latin typeface="Gill Sans MT" panose="020B0502020104020203" pitchFamily="34" charset="0"/>
              </a:rPr>
              <a:t>DE </a:t>
            </a:r>
            <a:r>
              <a:rPr lang="es-ES" sz="3600" dirty="0">
                <a:latin typeface="Gill Sans MT" panose="020B0502020104020203" pitchFamily="34" charset="0"/>
              </a:rPr>
              <a:t>ACTIVIDADES </a:t>
            </a:r>
            <a:r>
              <a:rPr lang="es-ES" sz="3600" spc="-225" dirty="0">
                <a:latin typeface="Gill Sans MT" panose="020B0502020104020203" pitchFamily="34" charset="0"/>
              </a:rPr>
              <a:t>DEL </a:t>
            </a:r>
            <a:r>
              <a:rPr lang="es-ES" sz="3600" spc="-300" dirty="0">
                <a:latin typeface="Gill Sans MT" panose="020B0502020104020203" pitchFamily="34" charset="0"/>
              </a:rPr>
              <a:t>TORNEO </a:t>
            </a:r>
            <a:r>
              <a:rPr lang="es-ES" sz="3600" spc="-355" dirty="0">
                <a:latin typeface="Gill Sans MT" panose="020B0502020104020203" pitchFamily="34" charset="0"/>
              </a:rPr>
              <a:t>DE</a:t>
            </a:r>
            <a:r>
              <a:rPr lang="es-ES" sz="3600" spc="-60" dirty="0">
                <a:latin typeface="Gill Sans MT" panose="020B0502020104020203" pitchFamily="34" charset="0"/>
              </a:rPr>
              <a:t> </a:t>
            </a:r>
            <a:r>
              <a:rPr lang="es-ES" sz="3600" spc="-155" dirty="0">
                <a:latin typeface="Gill Sans MT" panose="020B0502020104020203" pitchFamily="34" charset="0"/>
              </a:rPr>
              <a:t>FUTBOL</a:t>
            </a:r>
            <a:br>
              <a:rPr lang="es-ES" sz="3600" dirty="0">
                <a:latin typeface="Gill Sans MT" panose="020B0502020104020203" pitchFamily="34" charset="0"/>
              </a:rPr>
            </a:br>
            <a:r>
              <a:rPr lang="es-ES" sz="3600" spc="-250" dirty="0">
                <a:latin typeface="Gill Sans MT" panose="020B0502020104020203" pitchFamily="34" charset="0"/>
                <a:cs typeface="Arial"/>
              </a:rPr>
              <a:t>MUNICIPAL</a:t>
            </a:r>
            <a:r>
              <a:rPr lang="es-ES" sz="3600" spc="500" dirty="0">
                <a:latin typeface="Gill Sans MT" panose="020B0502020104020203" pitchFamily="34" charset="0"/>
                <a:cs typeface="Arial"/>
              </a:rPr>
              <a:t> </a:t>
            </a:r>
            <a:r>
              <a:rPr lang="es-ES" sz="3600" spc="-305" dirty="0">
                <a:latin typeface="Gill Sans MT" panose="020B0502020104020203" pitchFamily="34" charset="0"/>
                <a:cs typeface="Arial"/>
              </a:rPr>
              <a:t>INTERNO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idx="1"/>
          </p:nvPr>
        </p:nvSpPr>
        <p:spPr>
          <a:xfrm>
            <a:off x="3010157" y="3222144"/>
            <a:ext cx="9606915" cy="4821192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9525" indent="0">
              <a:lnSpc>
                <a:spcPts val="4200"/>
              </a:lnSpc>
              <a:spcBef>
                <a:spcPts val="114"/>
              </a:spcBef>
              <a:buNone/>
              <a:tabLst>
                <a:tab pos="4742180" algn="l"/>
                <a:tab pos="7018655" algn="l"/>
              </a:tabLst>
            </a:pPr>
            <a:r>
              <a:rPr sz="3600" spc="30" dirty="0">
                <a:latin typeface="Gill Sans MT" panose="020B0502020104020203" pitchFamily="34" charset="0"/>
                <a:ea typeface="+mj-ea"/>
                <a:cs typeface="+mj-cs"/>
              </a:rPr>
              <a:t>ELABORACIÓN</a:t>
            </a:r>
            <a:r>
              <a:rPr lang="es-ES" sz="3600" spc="30" dirty="0">
                <a:latin typeface="Gill Sans MT" panose="020B0502020104020203" pitchFamily="34" charset="0"/>
                <a:ea typeface="+mj-ea"/>
                <a:cs typeface="+mj-cs"/>
              </a:rPr>
              <a:t>              </a:t>
            </a:r>
            <a:r>
              <a:rPr sz="3600" spc="30" dirty="0">
                <a:latin typeface="Gill Sans MT" panose="020B0502020104020203" pitchFamily="34" charset="0"/>
                <a:ea typeface="+mj-ea"/>
                <a:cs typeface="+mj-cs"/>
              </a:rPr>
              <a:t>DE</a:t>
            </a:r>
            <a:r>
              <a:rPr lang="es-ES" sz="3600" spc="30" dirty="0">
                <a:latin typeface="Gill Sans MT" panose="020B0502020104020203" pitchFamily="34" charset="0"/>
                <a:ea typeface="+mj-ea"/>
                <a:cs typeface="+mj-cs"/>
              </a:rPr>
              <a:t>  </a:t>
            </a:r>
            <a:r>
              <a:rPr sz="3600" spc="30" dirty="0">
                <a:latin typeface="Gill Sans MT" panose="020B0502020104020203" pitchFamily="34" charset="0"/>
                <a:ea typeface="+mj-ea"/>
                <a:cs typeface="+mj-cs"/>
              </a:rPr>
              <a:t>PROTOCOLO  INSTITUCIONAL COVID- 19 SEGÚN MITRAB.</a:t>
            </a:r>
          </a:p>
          <a:p>
            <a:pPr marL="0" marR="7620" indent="0">
              <a:lnSpc>
                <a:spcPts val="3600"/>
              </a:lnSpc>
              <a:spcBef>
                <a:spcPts val="2455"/>
              </a:spcBef>
              <a:buNone/>
              <a:tabLst>
                <a:tab pos="3033395" algn="l"/>
                <a:tab pos="3856354" algn="l"/>
                <a:tab pos="6690995" algn="l"/>
                <a:tab pos="7301230" algn="l"/>
              </a:tabLst>
            </a:pPr>
            <a:endParaRPr lang="es-SV" sz="3200" spc="40" dirty="0"/>
          </a:p>
          <a:p>
            <a:pPr marL="12700" marR="9525" indent="0">
              <a:lnSpc>
                <a:spcPts val="4200"/>
              </a:lnSpc>
              <a:spcBef>
                <a:spcPts val="114"/>
              </a:spcBef>
              <a:buNone/>
              <a:tabLst>
                <a:tab pos="4742180" algn="l"/>
                <a:tab pos="7018655" algn="l"/>
              </a:tabLst>
            </a:pPr>
            <a:r>
              <a:rPr sz="3600" spc="30" dirty="0">
                <a:latin typeface="Gill Sans MT" panose="020B0502020104020203" pitchFamily="34" charset="0"/>
                <a:ea typeface="+mj-ea"/>
                <a:cs typeface="+mj-cs"/>
              </a:rPr>
              <a:t>REGULACIÓN	DE	ASISTENTES</a:t>
            </a:r>
            <a:r>
              <a:rPr lang="es-SV" sz="3600" spc="30" dirty="0">
                <a:latin typeface="Gill Sans MT" panose="020B0502020104020203" pitchFamily="34" charset="0"/>
                <a:ea typeface="+mj-ea"/>
                <a:cs typeface="+mj-cs"/>
              </a:rPr>
              <a:t> </a:t>
            </a:r>
            <a:r>
              <a:rPr sz="3600" spc="30" dirty="0">
                <a:latin typeface="Gill Sans MT" panose="020B0502020104020203" pitchFamily="34" charset="0"/>
                <a:ea typeface="+mj-ea"/>
                <a:cs typeface="+mj-cs"/>
              </a:rPr>
              <a:t>A</a:t>
            </a:r>
            <a:r>
              <a:rPr lang="es-SV" sz="3600" spc="30" dirty="0">
                <a:latin typeface="Gill Sans MT" panose="020B0502020104020203" pitchFamily="34" charset="0"/>
                <a:ea typeface="+mj-ea"/>
                <a:cs typeface="+mj-cs"/>
              </a:rPr>
              <a:t> </a:t>
            </a:r>
            <a:r>
              <a:rPr sz="3600" spc="30" dirty="0">
                <a:latin typeface="Gill Sans MT" panose="020B0502020104020203" pitchFamily="34" charset="0"/>
                <a:ea typeface="+mj-ea"/>
                <a:cs typeface="+mj-cs"/>
              </a:rPr>
              <a:t>REUNIONES (MÁXIMO 10 PERSONAS).</a:t>
            </a:r>
          </a:p>
          <a:p>
            <a:pPr>
              <a:lnSpc>
                <a:spcPct val="100000"/>
              </a:lnSpc>
            </a:pPr>
            <a:endParaRPr sz="3200" spc="60" dirty="0"/>
          </a:p>
          <a:p>
            <a:pPr marL="12700" marR="9525" indent="0">
              <a:lnSpc>
                <a:spcPts val="4200"/>
              </a:lnSpc>
              <a:spcBef>
                <a:spcPts val="114"/>
              </a:spcBef>
              <a:buNone/>
              <a:tabLst>
                <a:tab pos="4742180" algn="l"/>
                <a:tab pos="7018655" algn="l"/>
              </a:tabLst>
            </a:pPr>
            <a:r>
              <a:rPr sz="3600" spc="30" dirty="0">
                <a:latin typeface="Gill Sans MT" panose="020B0502020104020203" pitchFamily="34" charset="0"/>
                <a:ea typeface="+mj-ea"/>
                <a:cs typeface="+mj-cs"/>
              </a:rPr>
              <a:t>MEDIDAS PREVENTIVAS DE CONTACTO FÍSICO</a:t>
            </a:r>
            <a:r>
              <a:rPr lang="es-SV" sz="3600" spc="30" dirty="0">
                <a:latin typeface="Gill Sans MT" panose="020B0502020104020203" pitchFamily="34" charset="0"/>
                <a:ea typeface="+mj-ea"/>
                <a:cs typeface="+mj-cs"/>
              </a:rPr>
              <a:t> Y DISTANCIAMIENTO.</a:t>
            </a:r>
            <a:endParaRPr sz="3600" spc="30" dirty="0"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71637" y="6943711"/>
            <a:ext cx="943610" cy="942975"/>
          </a:xfrm>
          <a:custGeom>
            <a:avLst/>
            <a:gdLst/>
            <a:ahLst/>
            <a:cxnLst/>
            <a:rect l="l" t="t" r="r" b="b"/>
            <a:pathLst>
              <a:path w="943610" h="942975">
                <a:moveTo>
                  <a:pt x="766635" y="262775"/>
                </a:moveTo>
                <a:lnTo>
                  <a:pt x="759675" y="248323"/>
                </a:lnTo>
                <a:lnTo>
                  <a:pt x="745375" y="241490"/>
                </a:lnTo>
                <a:lnTo>
                  <a:pt x="729526" y="248119"/>
                </a:lnTo>
                <a:lnTo>
                  <a:pt x="343852" y="649605"/>
                </a:lnTo>
                <a:lnTo>
                  <a:pt x="213436" y="528955"/>
                </a:lnTo>
                <a:lnTo>
                  <a:pt x="196964" y="523011"/>
                </a:lnTo>
                <a:lnTo>
                  <a:pt x="182422" y="530047"/>
                </a:lnTo>
                <a:lnTo>
                  <a:pt x="175666" y="544271"/>
                </a:lnTo>
                <a:lnTo>
                  <a:pt x="182499" y="559904"/>
                </a:lnTo>
                <a:lnTo>
                  <a:pt x="329298" y="695706"/>
                </a:lnTo>
                <a:lnTo>
                  <a:pt x="336575" y="700303"/>
                </a:lnTo>
                <a:lnTo>
                  <a:pt x="344817" y="702005"/>
                </a:lnTo>
                <a:lnTo>
                  <a:pt x="353034" y="700557"/>
                </a:lnTo>
                <a:lnTo>
                  <a:pt x="360235" y="695706"/>
                </a:lnTo>
                <a:lnTo>
                  <a:pt x="389966" y="664756"/>
                </a:lnTo>
                <a:lnTo>
                  <a:pt x="760476" y="279057"/>
                </a:lnTo>
                <a:lnTo>
                  <a:pt x="766635" y="262775"/>
                </a:lnTo>
                <a:close/>
              </a:path>
              <a:path w="943610" h="942975">
                <a:moveTo>
                  <a:pt x="942987" y="471512"/>
                </a:moveTo>
                <a:lnTo>
                  <a:pt x="940536" y="423379"/>
                </a:lnTo>
                <a:lnTo>
                  <a:pt x="933386" y="376605"/>
                </a:lnTo>
                <a:lnTo>
                  <a:pt x="921753" y="331457"/>
                </a:lnTo>
                <a:lnTo>
                  <a:pt x="905878" y="288150"/>
                </a:lnTo>
                <a:lnTo>
                  <a:pt x="896302" y="268312"/>
                </a:lnTo>
                <a:lnTo>
                  <a:pt x="896302" y="471512"/>
                </a:lnTo>
                <a:lnTo>
                  <a:pt x="893813" y="517728"/>
                </a:lnTo>
                <a:lnTo>
                  <a:pt x="886498" y="562521"/>
                </a:lnTo>
                <a:lnTo>
                  <a:pt x="874610" y="605624"/>
                </a:lnTo>
                <a:lnTo>
                  <a:pt x="858443" y="646785"/>
                </a:lnTo>
                <a:lnTo>
                  <a:pt x="838225" y="685736"/>
                </a:lnTo>
                <a:lnTo>
                  <a:pt x="814235" y="722210"/>
                </a:lnTo>
                <a:lnTo>
                  <a:pt x="786739" y="755954"/>
                </a:lnTo>
                <a:lnTo>
                  <a:pt x="755980" y="786714"/>
                </a:lnTo>
                <a:lnTo>
                  <a:pt x="722236" y="814209"/>
                </a:lnTo>
                <a:lnTo>
                  <a:pt x="685749" y="838200"/>
                </a:lnTo>
                <a:lnTo>
                  <a:pt x="646798" y="858418"/>
                </a:lnTo>
                <a:lnTo>
                  <a:pt x="605650" y="874585"/>
                </a:lnTo>
                <a:lnTo>
                  <a:pt x="562533" y="886460"/>
                </a:lnTo>
                <a:lnTo>
                  <a:pt x="517740" y="893775"/>
                </a:lnTo>
                <a:lnTo>
                  <a:pt x="471525" y="896277"/>
                </a:lnTo>
                <a:lnTo>
                  <a:pt x="425297" y="893775"/>
                </a:lnTo>
                <a:lnTo>
                  <a:pt x="380504" y="886460"/>
                </a:lnTo>
                <a:lnTo>
                  <a:pt x="337388" y="874585"/>
                </a:lnTo>
                <a:lnTo>
                  <a:pt x="296227" y="858418"/>
                </a:lnTo>
                <a:lnTo>
                  <a:pt x="257276" y="838200"/>
                </a:lnTo>
                <a:lnTo>
                  <a:pt x="220789" y="814209"/>
                </a:lnTo>
                <a:lnTo>
                  <a:pt x="187032" y="786714"/>
                </a:lnTo>
                <a:lnTo>
                  <a:pt x="156273" y="755954"/>
                </a:lnTo>
                <a:lnTo>
                  <a:pt x="128765" y="722210"/>
                </a:lnTo>
                <a:lnTo>
                  <a:pt x="104775" y="685736"/>
                </a:lnTo>
                <a:lnTo>
                  <a:pt x="84569" y="646785"/>
                </a:lnTo>
                <a:lnTo>
                  <a:pt x="68389" y="605624"/>
                </a:lnTo>
                <a:lnTo>
                  <a:pt x="56515" y="562521"/>
                </a:lnTo>
                <a:lnTo>
                  <a:pt x="49187" y="517728"/>
                </a:lnTo>
                <a:lnTo>
                  <a:pt x="46697" y="471512"/>
                </a:lnTo>
                <a:lnTo>
                  <a:pt x="49187" y="425284"/>
                </a:lnTo>
                <a:lnTo>
                  <a:pt x="56515" y="380492"/>
                </a:lnTo>
                <a:lnTo>
                  <a:pt x="68389" y="337375"/>
                </a:lnTo>
                <a:lnTo>
                  <a:pt x="84569" y="296214"/>
                </a:lnTo>
                <a:lnTo>
                  <a:pt x="104775" y="257263"/>
                </a:lnTo>
                <a:lnTo>
                  <a:pt x="128765" y="220776"/>
                </a:lnTo>
                <a:lnTo>
                  <a:pt x="156273" y="187020"/>
                </a:lnTo>
                <a:lnTo>
                  <a:pt x="187032" y="156260"/>
                </a:lnTo>
                <a:lnTo>
                  <a:pt x="220789" y="128765"/>
                </a:lnTo>
                <a:lnTo>
                  <a:pt x="257276" y="104775"/>
                </a:lnTo>
                <a:lnTo>
                  <a:pt x="296227" y="84556"/>
                </a:lnTo>
                <a:lnTo>
                  <a:pt x="337388" y="68376"/>
                </a:lnTo>
                <a:lnTo>
                  <a:pt x="380504" y="56502"/>
                </a:lnTo>
                <a:lnTo>
                  <a:pt x="425297" y="49187"/>
                </a:lnTo>
                <a:lnTo>
                  <a:pt x="471525" y="46685"/>
                </a:lnTo>
                <a:lnTo>
                  <a:pt x="517740" y="49187"/>
                </a:lnTo>
                <a:lnTo>
                  <a:pt x="562533" y="56502"/>
                </a:lnTo>
                <a:lnTo>
                  <a:pt x="605650" y="68376"/>
                </a:lnTo>
                <a:lnTo>
                  <a:pt x="646798" y="84556"/>
                </a:lnTo>
                <a:lnTo>
                  <a:pt x="685749" y="104775"/>
                </a:lnTo>
                <a:lnTo>
                  <a:pt x="722236" y="128765"/>
                </a:lnTo>
                <a:lnTo>
                  <a:pt x="755980" y="156260"/>
                </a:lnTo>
                <a:lnTo>
                  <a:pt x="786739" y="187020"/>
                </a:lnTo>
                <a:lnTo>
                  <a:pt x="814235" y="220776"/>
                </a:lnTo>
                <a:lnTo>
                  <a:pt x="838225" y="257263"/>
                </a:lnTo>
                <a:lnTo>
                  <a:pt x="858443" y="296214"/>
                </a:lnTo>
                <a:lnTo>
                  <a:pt x="874610" y="337375"/>
                </a:lnTo>
                <a:lnTo>
                  <a:pt x="886498" y="380492"/>
                </a:lnTo>
                <a:lnTo>
                  <a:pt x="893813" y="425284"/>
                </a:lnTo>
                <a:lnTo>
                  <a:pt x="896302" y="471512"/>
                </a:lnTo>
                <a:lnTo>
                  <a:pt x="896302" y="268312"/>
                </a:lnTo>
                <a:lnTo>
                  <a:pt x="862355" y="208064"/>
                </a:lnTo>
                <a:lnTo>
                  <a:pt x="835190" y="171754"/>
                </a:lnTo>
                <a:lnTo>
                  <a:pt x="804748" y="138252"/>
                </a:lnTo>
                <a:lnTo>
                  <a:pt x="771245" y="107797"/>
                </a:lnTo>
                <a:lnTo>
                  <a:pt x="734949" y="80632"/>
                </a:lnTo>
                <a:lnTo>
                  <a:pt x="696074" y="56984"/>
                </a:lnTo>
                <a:lnTo>
                  <a:pt x="674712" y="46685"/>
                </a:lnTo>
                <a:lnTo>
                  <a:pt x="654862" y="37109"/>
                </a:lnTo>
                <a:lnTo>
                  <a:pt x="611568" y="21234"/>
                </a:lnTo>
                <a:lnTo>
                  <a:pt x="566420" y="9588"/>
                </a:lnTo>
                <a:lnTo>
                  <a:pt x="519658" y="2438"/>
                </a:lnTo>
                <a:lnTo>
                  <a:pt x="471525" y="0"/>
                </a:lnTo>
                <a:lnTo>
                  <a:pt x="423379" y="2438"/>
                </a:lnTo>
                <a:lnTo>
                  <a:pt x="376618" y="9588"/>
                </a:lnTo>
                <a:lnTo>
                  <a:pt x="331470" y="21234"/>
                </a:lnTo>
                <a:lnTo>
                  <a:pt x="288163" y="37109"/>
                </a:lnTo>
                <a:lnTo>
                  <a:pt x="246951" y="56984"/>
                </a:lnTo>
                <a:lnTo>
                  <a:pt x="208076" y="80632"/>
                </a:lnTo>
                <a:lnTo>
                  <a:pt x="171767" y="107797"/>
                </a:lnTo>
                <a:lnTo>
                  <a:pt x="138264" y="138252"/>
                </a:lnTo>
                <a:lnTo>
                  <a:pt x="107810" y="171754"/>
                </a:lnTo>
                <a:lnTo>
                  <a:pt x="80645" y="208064"/>
                </a:lnTo>
                <a:lnTo>
                  <a:pt x="56997" y="246951"/>
                </a:lnTo>
                <a:lnTo>
                  <a:pt x="37122" y="288150"/>
                </a:lnTo>
                <a:lnTo>
                  <a:pt x="21234" y="331457"/>
                </a:lnTo>
                <a:lnTo>
                  <a:pt x="9601" y="376605"/>
                </a:lnTo>
                <a:lnTo>
                  <a:pt x="2451" y="423379"/>
                </a:lnTo>
                <a:lnTo>
                  <a:pt x="0" y="471512"/>
                </a:lnTo>
                <a:lnTo>
                  <a:pt x="2451" y="519645"/>
                </a:lnTo>
                <a:lnTo>
                  <a:pt x="9601" y="566407"/>
                </a:lnTo>
                <a:lnTo>
                  <a:pt x="21234" y="611555"/>
                </a:lnTo>
                <a:lnTo>
                  <a:pt x="37122" y="654837"/>
                </a:lnTo>
                <a:lnTo>
                  <a:pt x="56997" y="696048"/>
                </a:lnTo>
                <a:lnTo>
                  <a:pt x="80645" y="734910"/>
                </a:lnTo>
                <a:lnTo>
                  <a:pt x="107810" y="771220"/>
                </a:lnTo>
                <a:lnTo>
                  <a:pt x="138264" y="804710"/>
                </a:lnTo>
                <a:lnTo>
                  <a:pt x="171767" y="835164"/>
                </a:lnTo>
                <a:lnTo>
                  <a:pt x="208076" y="862330"/>
                </a:lnTo>
                <a:lnTo>
                  <a:pt x="246951" y="885964"/>
                </a:lnTo>
                <a:lnTo>
                  <a:pt x="288163" y="905840"/>
                </a:lnTo>
                <a:lnTo>
                  <a:pt x="331470" y="921715"/>
                </a:lnTo>
                <a:lnTo>
                  <a:pt x="376618" y="933361"/>
                </a:lnTo>
                <a:lnTo>
                  <a:pt x="423379" y="940511"/>
                </a:lnTo>
                <a:lnTo>
                  <a:pt x="471525" y="942949"/>
                </a:lnTo>
                <a:lnTo>
                  <a:pt x="519658" y="940511"/>
                </a:lnTo>
                <a:lnTo>
                  <a:pt x="566420" y="933361"/>
                </a:lnTo>
                <a:lnTo>
                  <a:pt x="611568" y="921715"/>
                </a:lnTo>
                <a:lnTo>
                  <a:pt x="654862" y="905840"/>
                </a:lnTo>
                <a:lnTo>
                  <a:pt x="696074" y="885964"/>
                </a:lnTo>
                <a:lnTo>
                  <a:pt x="734949" y="862330"/>
                </a:lnTo>
                <a:lnTo>
                  <a:pt x="771245" y="835164"/>
                </a:lnTo>
                <a:lnTo>
                  <a:pt x="804748" y="804710"/>
                </a:lnTo>
                <a:lnTo>
                  <a:pt x="835190" y="771220"/>
                </a:lnTo>
                <a:lnTo>
                  <a:pt x="862355" y="734910"/>
                </a:lnTo>
                <a:lnTo>
                  <a:pt x="886002" y="696048"/>
                </a:lnTo>
                <a:lnTo>
                  <a:pt x="905878" y="654837"/>
                </a:lnTo>
                <a:lnTo>
                  <a:pt x="921753" y="611555"/>
                </a:lnTo>
                <a:lnTo>
                  <a:pt x="933386" y="566407"/>
                </a:lnTo>
                <a:lnTo>
                  <a:pt x="940536" y="519645"/>
                </a:lnTo>
                <a:lnTo>
                  <a:pt x="942987" y="471512"/>
                </a:lnTo>
                <a:close/>
              </a:path>
            </a:pathLst>
          </a:custGeom>
          <a:solidFill>
            <a:srgbClr val="BD2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469790" y="181338"/>
            <a:ext cx="1111250" cy="1687195"/>
            <a:chOff x="469790" y="181338"/>
            <a:chExt cx="1111250" cy="1687195"/>
          </a:xfrm>
        </p:grpSpPr>
        <p:sp>
          <p:nvSpPr>
            <p:cNvPr id="17" name="object 17"/>
            <p:cNvSpPr/>
            <p:nvPr/>
          </p:nvSpPr>
          <p:spPr>
            <a:xfrm>
              <a:off x="963134" y="870103"/>
              <a:ext cx="124460" cy="998855"/>
            </a:xfrm>
            <a:custGeom>
              <a:avLst/>
              <a:gdLst/>
              <a:ahLst/>
              <a:cxnLst/>
              <a:rect l="l" t="t" r="r" b="b"/>
              <a:pathLst>
                <a:path w="124459" h="998855">
                  <a:moveTo>
                    <a:pt x="62105" y="998412"/>
                  </a:moveTo>
                  <a:lnTo>
                    <a:pt x="37937" y="992199"/>
                  </a:lnTo>
                  <a:lnTo>
                    <a:pt x="18195" y="975257"/>
                  </a:lnTo>
                  <a:lnTo>
                    <a:pt x="4882" y="950125"/>
                  </a:lnTo>
                  <a:lnTo>
                    <a:pt x="0" y="919347"/>
                  </a:lnTo>
                  <a:lnTo>
                    <a:pt x="0" y="79064"/>
                  </a:lnTo>
                  <a:lnTo>
                    <a:pt x="4882" y="48295"/>
                  </a:lnTo>
                  <a:lnTo>
                    <a:pt x="18195" y="23163"/>
                  </a:lnTo>
                  <a:lnTo>
                    <a:pt x="37937" y="6215"/>
                  </a:lnTo>
                  <a:lnTo>
                    <a:pt x="62105" y="0"/>
                  </a:lnTo>
                  <a:lnTo>
                    <a:pt x="86267" y="6215"/>
                  </a:lnTo>
                  <a:lnTo>
                    <a:pt x="106005" y="23163"/>
                  </a:lnTo>
                  <a:lnTo>
                    <a:pt x="119317" y="48295"/>
                  </a:lnTo>
                  <a:lnTo>
                    <a:pt x="124200" y="79064"/>
                  </a:lnTo>
                  <a:lnTo>
                    <a:pt x="124200" y="919347"/>
                  </a:lnTo>
                  <a:lnTo>
                    <a:pt x="119317" y="950121"/>
                  </a:lnTo>
                  <a:lnTo>
                    <a:pt x="106005" y="975253"/>
                  </a:lnTo>
                  <a:lnTo>
                    <a:pt x="86267" y="992198"/>
                  </a:lnTo>
                  <a:lnTo>
                    <a:pt x="62105" y="998412"/>
                  </a:lnTo>
                  <a:close/>
                </a:path>
              </a:pathLst>
            </a:custGeom>
            <a:solidFill>
              <a:srgbClr val="E6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3134" y="870103"/>
              <a:ext cx="124200" cy="9984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9790" y="626677"/>
              <a:ext cx="1111250" cy="1036319"/>
            </a:xfrm>
            <a:custGeom>
              <a:avLst/>
              <a:gdLst/>
              <a:ahLst/>
              <a:cxnLst/>
              <a:rect l="l" t="t" r="r" b="b"/>
              <a:pathLst>
                <a:path w="1111250" h="1036319">
                  <a:moveTo>
                    <a:pt x="559638" y="1035763"/>
                  </a:moveTo>
                  <a:lnTo>
                    <a:pt x="507970" y="1034185"/>
                  </a:lnTo>
                  <a:lnTo>
                    <a:pt x="457831" y="1028901"/>
                  </a:lnTo>
                  <a:lnTo>
                    <a:pt x="409388" y="1020066"/>
                  </a:lnTo>
                  <a:lnTo>
                    <a:pt x="362807" y="1007834"/>
                  </a:lnTo>
                  <a:lnTo>
                    <a:pt x="318257" y="992358"/>
                  </a:lnTo>
                  <a:lnTo>
                    <a:pt x="275905" y="973795"/>
                  </a:lnTo>
                  <a:lnTo>
                    <a:pt x="235917" y="952298"/>
                  </a:lnTo>
                  <a:lnTo>
                    <a:pt x="198462" y="928021"/>
                  </a:lnTo>
                  <a:lnTo>
                    <a:pt x="163707" y="901120"/>
                  </a:lnTo>
                  <a:lnTo>
                    <a:pt x="131818" y="871748"/>
                  </a:lnTo>
                  <a:lnTo>
                    <a:pt x="102964" y="840061"/>
                  </a:lnTo>
                  <a:lnTo>
                    <a:pt x="77312" y="806212"/>
                  </a:lnTo>
                  <a:lnTo>
                    <a:pt x="55028" y="770356"/>
                  </a:lnTo>
                  <a:lnTo>
                    <a:pt x="36281" y="732647"/>
                  </a:lnTo>
                  <a:lnTo>
                    <a:pt x="21237" y="693240"/>
                  </a:lnTo>
                  <a:lnTo>
                    <a:pt x="10064" y="652290"/>
                  </a:lnTo>
                  <a:lnTo>
                    <a:pt x="2929" y="609950"/>
                  </a:lnTo>
                  <a:lnTo>
                    <a:pt x="0" y="566375"/>
                  </a:lnTo>
                  <a:lnTo>
                    <a:pt x="1443" y="521721"/>
                  </a:lnTo>
                  <a:lnTo>
                    <a:pt x="7300" y="474613"/>
                  </a:lnTo>
                  <a:lnTo>
                    <a:pt x="17094" y="428656"/>
                  </a:lnTo>
                  <a:lnTo>
                    <a:pt x="30632" y="384033"/>
                  </a:lnTo>
                  <a:lnTo>
                    <a:pt x="47718" y="340929"/>
                  </a:lnTo>
                  <a:lnTo>
                    <a:pt x="68161" y="299528"/>
                  </a:lnTo>
                  <a:lnTo>
                    <a:pt x="91765" y="260013"/>
                  </a:lnTo>
                  <a:lnTo>
                    <a:pt x="118336" y="222569"/>
                  </a:lnTo>
                  <a:lnTo>
                    <a:pt x="147681" y="187380"/>
                  </a:lnTo>
                  <a:lnTo>
                    <a:pt x="179606" y="154630"/>
                  </a:lnTo>
                  <a:lnTo>
                    <a:pt x="213917" y="124503"/>
                  </a:lnTo>
                  <a:lnTo>
                    <a:pt x="250420" y="97182"/>
                  </a:lnTo>
                  <a:lnTo>
                    <a:pt x="288921" y="72853"/>
                  </a:lnTo>
                  <a:lnTo>
                    <a:pt x="329226" y="51699"/>
                  </a:lnTo>
                  <a:lnTo>
                    <a:pt x="371142" y="33905"/>
                  </a:lnTo>
                  <a:lnTo>
                    <a:pt x="414473" y="19653"/>
                  </a:lnTo>
                  <a:lnTo>
                    <a:pt x="459028" y="9129"/>
                  </a:lnTo>
                  <a:lnTo>
                    <a:pt x="504610" y="2517"/>
                  </a:lnTo>
                  <a:lnTo>
                    <a:pt x="551027" y="0"/>
                  </a:lnTo>
                  <a:lnTo>
                    <a:pt x="597457" y="1733"/>
                  </a:lnTo>
                  <a:lnTo>
                    <a:pt x="643115" y="7595"/>
                  </a:lnTo>
                  <a:lnTo>
                    <a:pt x="687807" y="17402"/>
                  </a:lnTo>
                  <a:lnTo>
                    <a:pt x="731335" y="30975"/>
                  </a:lnTo>
                  <a:lnTo>
                    <a:pt x="773503" y="48129"/>
                  </a:lnTo>
                  <a:lnTo>
                    <a:pt x="814116" y="68684"/>
                  </a:lnTo>
                  <a:lnTo>
                    <a:pt x="852977" y="92457"/>
                  </a:lnTo>
                  <a:lnTo>
                    <a:pt x="889890" y="119266"/>
                  </a:lnTo>
                  <a:lnTo>
                    <a:pt x="924659" y="148930"/>
                  </a:lnTo>
                  <a:lnTo>
                    <a:pt x="957088" y="181266"/>
                  </a:lnTo>
                  <a:lnTo>
                    <a:pt x="986981" y="216092"/>
                  </a:lnTo>
                  <a:lnTo>
                    <a:pt x="1014141" y="253227"/>
                  </a:lnTo>
                  <a:lnTo>
                    <a:pt x="1038372" y="292488"/>
                  </a:lnTo>
                  <a:lnTo>
                    <a:pt x="1059479" y="333694"/>
                  </a:lnTo>
                  <a:lnTo>
                    <a:pt x="1077264" y="376662"/>
                  </a:lnTo>
                  <a:lnTo>
                    <a:pt x="1091533" y="421210"/>
                  </a:lnTo>
                  <a:lnTo>
                    <a:pt x="1102088" y="467156"/>
                  </a:lnTo>
                  <a:lnTo>
                    <a:pt x="1108733" y="514320"/>
                  </a:lnTo>
                  <a:lnTo>
                    <a:pt x="1110943" y="559017"/>
                  </a:lnTo>
                  <a:lnTo>
                    <a:pt x="1108765" y="602682"/>
                  </a:lnTo>
                  <a:lnTo>
                    <a:pt x="1102364" y="645160"/>
                  </a:lnTo>
                  <a:lnTo>
                    <a:pt x="1091904" y="686294"/>
                  </a:lnTo>
                  <a:lnTo>
                    <a:pt x="1077550" y="725927"/>
                  </a:lnTo>
                  <a:lnTo>
                    <a:pt x="1059465" y="763904"/>
                  </a:lnTo>
                  <a:lnTo>
                    <a:pt x="1037815" y="800068"/>
                  </a:lnTo>
                  <a:lnTo>
                    <a:pt x="1012763" y="834263"/>
                  </a:lnTo>
                  <a:lnTo>
                    <a:pt x="984473" y="866333"/>
                  </a:lnTo>
                  <a:lnTo>
                    <a:pt x="953110" y="896121"/>
                  </a:lnTo>
                  <a:lnTo>
                    <a:pt x="918837" y="923471"/>
                  </a:lnTo>
                  <a:lnTo>
                    <a:pt x="881820" y="948228"/>
                  </a:lnTo>
                  <a:lnTo>
                    <a:pt x="842222" y="970234"/>
                  </a:lnTo>
                  <a:lnTo>
                    <a:pt x="800208" y="989333"/>
                  </a:lnTo>
                  <a:lnTo>
                    <a:pt x="755942" y="1005369"/>
                  </a:lnTo>
                  <a:lnTo>
                    <a:pt x="709587" y="1018187"/>
                  </a:lnTo>
                  <a:lnTo>
                    <a:pt x="661309" y="1027629"/>
                  </a:lnTo>
                  <a:lnTo>
                    <a:pt x="611271" y="1033540"/>
                  </a:lnTo>
                  <a:lnTo>
                    <a:pt x="559638" y="1035763"/>
                  </a:lnTo>
                  <a:close/>
                </a:path>
              </a:pathLst>
            </a:custGeom>
            <a:solidFill>
              <a:srgbClr val="F16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9790" y="626676"/>
              <a:ext cx="1110943" cy="10357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9790" y="626677"/>
              <a:ext cx="1111250" cy="1036319"/>
            </a:xfrm>
            <a:custGeom>
              <a:avLst/>
              <a:gdLst/>
              <a:ahLst/>
              <a:cxnLst/>
              <a:rect l="l" t="t" r="r" b="b"/>
              <a:pathLst>
                <a:path w="1111250" h="1036319">
                  <a:moveTo>
                    <a:pt x="559638" y="1035763"/>
                  </a:moveTo>
                  <a:lnTo>
                    <a:pt x="507970" y="1034185"/>
                  </a:lnTo>
                  <a:lnTo>
                    <a:pt x="457831" y="1028901"/>
                  </a:lnTo>
                  <a:lnTo>
                    <a:pt x="409388" y="1020066"/>
                  </a:lnTo>
                  <a:lnTo>
                    <a:pt x="362807" y="1007834"/>
                  </a:lnTo>
                  <a:lnTo>
                    <a:pt x="318257" y="992358"/>
                  </a:lnTo>
                  <a:lnTo>
                    <a:pt x="275905" y="973795"/>
                  </a:lnTo>
                  <a:lnTo>
                    <a:pt x="235917" y="952298"/>
                  </a:lnTo>
                  <a:lnTo>
                    <a:pt x="198462" y="928021"/>
                  </a:lnTo>
                  <a:lnTo>
                    <a:pt x="163707" y="901120"/>
                  </a:lnTo>
                  <a:lnTo>
                    <a:pt x="131818" y="871748"/>
                  </a:lnTo>
                  <a:lnTo>
                    <a:pt x="102964" y="840061"/>
                  </a:lnTo>
                  <a:lnTo>
                    <a:pt x="77312" y="806212"/>
                  </a:lnTo>
                  <a:lnTo>
                    <a:pt x="55028" y="770356"/>
                  </a:lnTo>
                  <a:lnTo>
                    <a:pt x="36281" y="732647"/>
                  </a:lnTo>
                  <a:lnTo>
                    <a:pt x="21237" y="693240"/>
                  </a:lnTo>
                  <a:lnTo>
                    <a:pt x="10064" y="652290"/>
                  </a:lnTo>
                  <a:lnTo>
                    <a:pt x="2929" y="609950"/>
                  </a:lnTo>
                  <a:lnTo>
                    <a:pt x="0" y="566375"/>
                  </a:lnTo>
                  <a:lnTo>
                    <a:pt x="1443" y="521721"/>
                  </a:lnTo>
                  <a:lnTo>
                    <a:pt x="7300" y="474613"/>
                  </a:lnTo>
                  <a:lnTo>
                    <a:pt x="17094" y="428656"/>
                  </a:lnTo>
                  <a:lnTo>
                    <a:pt x="30632" y="384033"/>
                  </a:lnTo>
                  <a:lnTo>
                    <a:pt x="47718" y="340929"/>
                  </a:lnTo>
                  <a:lnTo>
                    <a:pt x="68161" y="299528"/>
                  </a:lnTo>
                  <a:lnTo>
                    <a:pt x="91765" y="260013"/>
                  </a:lnTo>
                  <a:lnTo>
                    <a:pt x="118336" y="222569"/>
                  </a:lnTo>
                  <a:lnTo>
                    <a:pt x="147681" y="187380"/>
                  </a:lnTo>
                  <a:lnTo>
                    <a:pt x="179606" y="154630"/>
                  </a:lnTo>
                  <a:lnTo>
                    <a:pt x="213917" y="124503"/>
                  </a:lnTo>
                  <a:lnTo>
                    <a:pt x="250420" y="97182"/>
                  </a:lnTo>
                  <a:lnTo>
                    <a:pt x="288921" y="72853"/>
                  </a:lnTo>
                  <a:lnTo>
                    <a:pt x="329226" y="51699"/>
                  </a:lnTo>
                  <a:lnTo>
                    <a:pt x="371142" y="33905"/>
                  </a:lnTo>
                  <a:lnTo>
                    <a:pt x="414473" y="19653"/>
                  </a:lnTo>
                  <a:lnTo>
                    <a:pt x="459028" y="9129"/>
                  </a:lnTo>
                  <a:lnTo>
                    <a:pt x="504610" y="2517"/>
                  </a:lnTo>
                  <a:lnTo>
                    <a:pt x="551027" y="0"/>
                  </a:lnTo>
                  <a:lnTo>
                    <a:pt x="597457" y="1733"/>
                  </a:lnTo>
                  <a:lnTo>
                    <a:pt x="643115" y="7595"/>
                  </a:lnTo>
                  <a:lnTo>
                    <a:pt x="687807" y="17402"/>
                  </a:lnTo>
                  <a:lnTo>
                    <a:pt x="731335" y="30975"/>
                  </a:lnTo>
                  <a:lnTo>
                    <a:pt x="773503" y="48129"/>
                  </a:lnTo>
                  <a:lnTo>
                    <a:pt x="814116" y="68684"/>
                  </a:lnTo>
                  <a:lnTo>
                    <a:pt x="852977" y="92457"/>
                  </a:lnTo>
                  <a:lnTo>
                    <a:pt x="889890" y="119266"/>
                  </a:lnTo>
                  <a:lnTo>
                    <a:pt x="924659" y="148930"/>
                  </a:lnTo>
                  <a:lnTo>
                    <a:pt x="957088" y="181266"/>
                  </a:lnTo>
                  <a:lnTo>
                    <a:pt x="986981" y="216092"/>
                  </a:lnTo>
                  <a:lnTo>
                    <a:pt x="1014141" y="253227"/>
                  </a:lnTo>
                  <a:lnTo>
                    <a:pt x="1038372" y="292488"/>
                  </a:lnTo>
                  <a:lnTo>
                    <a:pt x="1059479" y="333694"/>
                  </a:lnTo>
                  <a:lnTo>
                    <a:pt x="1077264" y="376662"/>
                  </a:lnTo>
                  <a:lnTo>
                    <a:pt x="1091533" y="421210"/>
                  </a:lnTo>
                  <a:lnTo>
                    <a:pt x="1102088" y="467156"/>
                  </a:lnTo>
                  <a:lnTo>
                    <a:pt x="1108733" y="514320"/>
                  </a:lnTo>
                  <a:lnTo>
                    <a:pt x="1110943" y="559017"/>
                  </a:lnTo>
                  <a:lnTo>
                    <a:pt x="1108765" y="602682"/>
                  </a:lnTo>
                  <a:lnTo>
                    <a:pt x="1102364" y="645160"/>
                  </a:lnTo>
                  <a:lnTo>
                    <a:pt x="1091904" y="686294"/>
                  </a:lnTo>
                  <a:lnTo>
                    <a:pt x="1077550" y="725927"/>
                  </a:lnTo>
                  <a:lnTo>
                    <a:pt x="1059465" y="763904"/>
                  </a:lnTo>
                  <a:lnTo>
                    <a:pt x="1037815" y="800068"/>
                  </a:lnTo>
                  <a:lnTo>
                    <a:pt x="1012763" y="834263"/>
                  </a:lnTo>
                  <a:lnTo>
                    <a:pt x="984473" y="866333"/>
                  </a:lnTo>
                  <a:lnTo>
                    <a:pt x="953110" y="896121"/>
                  </a:lnTo>
                  <a:lnTo>
                    <a:pt x="918837" y="923471"/>
                  </a:lnTo>
                  <a:lnTo>
                    <a:pt x="881820" y="948228"/>
                  </a:lnTo>
                  <a:lnTo>
                    <a:pt x="842222" y="970234"/>
                  </a:lnTo>
                  <a:lnTo>
                    <a:pt x="800208" y="989333"/>
                  </a:lnTo>
                  <a:lnTo>
                    <a:pt x="755942" y="1005369"/>
                  </a:lnTo>
                  <a:lnTo>
                    <a:pt x="709587" y="1018187"/>
                  </a:lnTo>
                  <a:lnTo>
                    <a:pt x="661309" y="1027629"/>
                  </a:lnTo>
                  <a:lnTo>
                    <a:pt x="611271" y="1033540"/>
                  </a:lnTo>
                  <a:lnTo>
                    <a:pt x="559638" y="1035763"/>
                  </a:lnTo>
                  <a:close/>
                </a:path>
              </a:pathLst>
            </a:custGeom>
            <a:solidFill>
              <a:srgbClr val="662F8F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2673" y="769425"/>
              <a:ext cx="505459" cy="501650"/>
            </a:xfrm>
            <a:custGeom>
              <a:avLst/>
              <a:gdLst/>
              <a:ahLst/>
              <a:cxnLst/>
              <a:rect l="l" t="t" r="r" b="b"/>
              <a:pathLst>
                <a:path w="505459" h="501650">
                  <a:moveTo>
                    <a:pt x="252577" y="501042"/>
                  </a:moveTo>
                  <a:lnTo>
                    <a:pt x="207169" y="497005"/>
                  </a:lnTo>
                  <a:lnTo>
                    <a:pt x="164434" y="485367"/>
                  </a:lnTo>
                  <a:lnTo>
                    <a:pt x="125085" y="466835"/>
                  </a:lnTo>
                  <a:lnTo>
                    <a:pt x="89834" y="442117"/>
                  </a:lnTo>
                  <a:lnTo>
                    <a:pt x="59394" y="411920"/>
                  </a:lnTo>
                  <a:lnTo>
                    <a:pt x="34478" y="376953"/>
                  </a:lnTo>
                  <a:lnTo>
                    <a:pt x="15798" y="337923"/>
                  </a:lnTo>
                  <a:lnTo>
                    <a:pt x="4068" y="295537"/>
                  </a:lnTo>
                  <a:lnTo>
                    <a:pt x="0" y="250504"/>
                  </a:lnTo>
                  <a:lnTo>
                    <a:pt x="4068" y="205475"/>
                  </a:lnTo>
                  <a:lnTo>
                    <a:pt x="15798" y="163094"/>
                  </a:lnTo>
                  <a:lnTo>
                    <a:pt x="34478" y="124069"/>
                  </a:lnTo>
                  <a:lnTo>
                    <a:pt x="59394" y="89106"/>
                  </a:lnTo>
                  <a:lnTo>
                    <a:pt x="89834" y="58914"/>
                  </a:lnTo>
                  <a:lnTo>
                    <a:pt x="125085" y="34200"/>
                  </a:lnTo>
                  <a:lnTo>
                    <a:pt x="164434" y="15671"/>
                  </a:lnTo>
                  <a:lnTo>
                    <a:pt x="207169" y="4035"/>
                  </a:lnTo>
                  <a:lnTo>
                    <a:pt x="252577" y="0"/>
                  </a:lnTo>
                  <a:lnTo>
                    <a:pt x="297975" y="4036"/>
                  </a:lnTo>
                  <a:lnTo>
                    <a:pt x="340701" y="15675"/>
                  </a:lnTo>
                  <a:lnTo>
                    <a:pt x="380043" y="34208"/>
                  </a:lnTo>
                  <a:lnTo>
                    <a:pt x="415288" y="58925"/>
                  </a:lnTo>
                  <a:lnTo>
                    <a:pt x="445723" y="89120"/>
                  </a:lnTo>
                  <a:lnTo>
                    <a:pt x="470636" y="124084"/>
                  </a:lnTo>
                  <a:lnTo>
                    <a:pt x="489313" y="163108"/>
                  </a:lnTo>
                  <a:lnTo>
                    <a:pt x="501042" y="205484"/>
                  </a:lnTo>
                  <a:lnTo>
                    <a:pt x="505110" y="250504"/>
                  </a:lnTo>
                  <a:lnTo>
                    <a:pt x="501042" y="295537"/>
                  </a:lnTo>
                  <a:lnTo>
                    <a:pt x="489314" y="337923"/>
                  </a:lnTo>
                  <a:lnTo>
                    <a:pt x="470638" y="376953"/>
                  </a:lnTo>
                  <a:lnTo>
                    <a:pt x="445727" y="411920"/>
                  </a:lnTo>
                  <a:lnTo>
                    <a:pt x="415293" y="442117"/>
                  </a:lnTo>
                  <a:lnTo>
                    <a:pt x="380048" y="466835"/>
                  </a:lnTo>
                  <a:lnTo>
                    <a:pt x="340706" y="485367"/>
                  </a:lnTo>
                  <a:lnTo>
                    <a:pt x="297978" y="497005"/>
                  </a:lnTo>
                  <a:lnTo>
                    <a:pt x="252577" y="501042"/>
                  </a:lnTo>
                  <a:close/>
                </a:path>
              </a:pathLst>
            </a:custGeom>
            <a:solidFill>
              <a:srgbClr val="F16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2673" y="769425"/>
              <a:ext cx="505110" cy="5010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1754" y="203419"/>
              <a:ext cx="895985" cy="826769"/>
            </a:xfrm>
            <a:custGeom>
              <a:avLst/>
              <a:gdLst/>
              <a:ahLst/>
              <a:cxnLst/>
              <a:rect l="l" t="t" r="r" b="b"/>
              <a:pathLst>
                <a:path w="895985" h="826769">
                  <a:moveTo>
                    <a:pt x="447871" y="826571"/>
                  </a:moveTo>
                  <a:lnTo>
                    <a:pt x="403972" y="824581"/>
                  </a:lnTo>
                  <a:lnTo>
                    <a:pt x="360495" y="818630"/>
                  </a:lnTo>
                  <a:lnTo>
                    <a:pt x="317861" y="808775"/>
                  </a:lnTo>
                  <a:lnTo>
                    <a:pt x="276478" y="795111"/>
                  </a:lnTo>
                  <a:lnTo>
                    <a:pt x="236746" y="777771"/>
                  </a:lnTo>
                  <a:lnTo>
                    <a:pt x="199047" y="756920"/>
                  </a:lnTo>
                  <a:lnTo>
                    <a:pt x="163744" y="732759"/>
                  </a:lnTo>
                  <a:lnTo>
                    <a:pt x="131178" y="705522"/>
                  </a:lnTo>
                  <a:lnTo>
                    <a:pt x="101662" y="675471"/>
                  </a:lnTo>
                  <a:lnTo>
                    <a:pt x="75479" y="642894"/>
                  </a:lnTo>
                  <a:lnTo>
                    <a:pt x="52884" y="608107"/>
                  </a:lnTo>
                  <a:lnTo>
                    <a:pt x="34092" y="571443"/>
                  </a:lnTo>
                  <a:lnTo>
                    <a:pt x="19285" y="533256"/>
                  </a:lnTo>
                  <a:lnTo>
                    <a:pt x="8605" y="493913"/>
                  </a:lnTo>
                  <a:lnTo>
                    <a:pt x="2156" y="453794"/>
                  </a:lnTo>
                  <a:lnTo>
                    <a:pt x="0" y="413285"/>
                  </a:lnTo>
                  <a:lnTo>
                    <a:pt x="134" y="403140"/>
                  </a:lnTo>
                  <a:lnTo>
                    <a:pt x="3368" y="362692"/>
                  </a:lnTo>
                  <a:lnTo>
                    <a:pt x="10882" y="322731"/>
                  </a:lnTo>
                  <a:lnTo>
                    <a:pt x="22605" y="283642"/>
                  </a:lnTo>
                  <a:lnTo>
                    <a:pt x="38424" y="245802"/>
                  </a:lnTo>
                  <a:lnTo>
                    <a:pt x="58185" y="209575"/>
                  </a:lnTo>
                  <a:lnTo>
                    <a:pt x="81700" y="175309"/>
                  </a:lnTo>
                  <a:lnTo>
                    <a:pt x="108741" y="143336"/>
                  </a:lnTo>
                  <a:lnTo>
                    <a:pt x="139048" y="113962"/>
                  </a:lnTo>
                  <a:lnTo>
                    <a:pt x="172329" y="87471"/>
                  </a:lnTo>
                  <a:lnTo>
                    <a:pt x="208263" y="64118"/>
                  </a:lnTo>
                  <a:lnTo>
                    <a:pt x="246506" y="44127"/>
                  </a:lnTo>
                  <a:lnTo>
                    <a:pt x="286687" y="27691"/>
                  </a:lnTo>
                  <a:lnTo>
                    <a:pt x="328421" y="14969"/>
                  </a:lnTo>
                  <a:lnTo>
                    <a:pt x="371305" y="6083"/>
                  </a:lnTo>
                  <a:lnTo>
                    <a:pt x="414927" y="1119"/>
                  </a:lnTo>
                  <a:lnTo>
                    <a:pt x="447871" y="0"/>
                  </a:lnTo>
                  <a:lnTo>
                    <a:pt x="458865" y="124"/>
                  </a:lnTo>
                  <a:lnTo>
                    <a:pt x="502698" y="3108"/>
                  </a:lnTo>
                  <a:lnTo>
                    <a:pt x="546003" y="10042"/>
                  </a:lnTo>
                  <a:lnTo>
                    <a:pt x="588363" y="20860"/>
                  </a:lnTo>
                  <a:lnTo>
                    <a:pt x="629370" y="35456"/>
                  </a:lnTo>
                  <a:lnTo>
                    <a:pt x="668629" y="53692"/>
                  </a:lnTo>
                  <a:lnTo>
                    <a:pt x="705761" y="75391"/>
                  </a:lnTo>
                  <a:lnTo>
                    <a:pt x="740411" y="100344"/>
                  </a:lnTo>
                  <a:lnTo>
                    <a:pt x="772243" y="128310"/>
                  </a:lnTo>
                  <a:lnTo>
                    <a:pt x="800951" y="159021"/>
                  </a:lnTo>
                  <a:lnTo>
                    <a:pt x="826258" y="192181"/>
                  </a:lnTo>
                  <a:lnTo>
                    <a:pt x="847922" y="227470"/>
                  </a:lnTo>
                  <a:lnTo>
                    <a:pt x="865733" y="264549"/>
                  </a:lnTo>
                  <a:lnTo>
                    <a:pt x="879519" y="303060"/>
                  </a:lnTo>
                  <a:lnTo>
                    <a:pt x="889149" y="342632"/>
                  </a:lnTo>
                  <a:lnTo>
                    <a:pt x="894529" y="382885"/>
                  </a:lnTo>
                  <a:lnTo>
                    <a:pt x="895742" y="413285"/>
                  </a:lnTo>
                  <a:lnTo>
                    <a:pt x="895607" y="423431"/>
                  </a:lnTo>
                  <a:lnTo>
                    <a:pt x="892374" y="463879"/>
                  </a:lnTo>
                  <a:lnTo>
                    <a:pt x="884859" y="503840"/>
                  </a:lnTo>
                  <a:lnTo>
                    <a:pt x="873136" y="542928"/>
                  </a:lnTo>
                  <a:lnTo>
                    <a:pt x="857318" y="580769"/>
                  </a:lnTo>
                  <a:lnTo>
                    <a:pt x="837556" y="616996"/>
                  </a:lnTo>
                  <a:lnTo>
                    <a:pt x="814042" y="651261"/>
                  </a:lnTo>
                  <a:lnTo>
                    <a:pt x="787001" y="683235"/>
                  </a:lnTo>
                  <a:lnTo>
                    <a:pt x="756694" y="712608"/>
                  </a:lnTo>
                  <a:lnTo>
                    <a:pt x="723413" y="739100"/>
                  </a:lnTo>
                  <a:lnTo>
                    <a:pt x="687478" y="762453"/>
                  </a:lnTo>
                  <a:lnTo>
                    <a:pt x="649236" y="782444"/>
                  </a:lnTo>
                  <a:lnTo>
                    <a:pt x="609054" y="798879"/>
                  </a:lnTo>
                  <a:lnTo>
                    <a:pt x="567321" y="811601"/>
                  </a:lnTo>
                  <a:lnTo>
                    <a:pt x="524436" y="820487"/>
                  </a:lnTo>
                  <a:lnTo>
                    <a:pt x="480815" y="825452"/>
                  </a:lnTo>
                  <a:lnTo>
                    <a:pt x="447871" y="826571"/>
                  </a:lnTo>
                  <a:close/>
                </a:path>
              </a:pathLst>
            </a:custGeom>
            <a:solidFill>
              <a:srgbClr val="F16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1754" y="213391"/>
              <a:ext cx="895742" cy="8265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1754" y="181338"/>
              <a:ext cx="895985" cy="800735"/>
            </a:xfrm>
            <a:custGeom>
              <a:avLst/>
              <a:gdLst/>
              <a:ahLst/>
              <a:cxnLst/>
              <a:rect l="l" t="t" r="r" b="b"/>
              <a:pathLst>
                <a:path w="895985" h="800735">
                  <a:moveTo>
                    <a:pt x="447871" y="800528"/>
                  </a:moveTo>
                  <a:lnTo>
                    <a:pt x="403972" y="798601"/>
                  </a:lnTo>
                  <a:lnTo>
                    <a:pt x="360495" y="792837"/>
                  </a:lnTo>
                  <a:lnTo>
                    <a:pt x="317861" y="783293"/>
                  </a:lnTo>
                  <a:lnTo>
                    <a:pt x="276478" y="770060"/>
                  </a:lnTo>
                  <a:lnTo>
                    <a:pt x="236746" y="753265"/>
                  </a:lnTo>
                  <a:lnTo>
                    <a:pt x="199047" y="733071"/>
                  </a:lnTo>
                  <a:lnTo>
                    <a:pt x="163744" y="709672"/>
                  </a:lnTo>
                  <a:lnTo>
                    <a:pt x="131178" y="683293"/>
                  </a:lnTo>
                  <a:lnTo>
                    <a:pt x="101662" y="654189"/>
                  </a:lnTo>
                  <a:lnTo>
                    <a:pt x="75479" y="622638"/>
                  </a:lnTo>
                  <a:lnTo>
                    <a:pt x="52884" y="588947"/>
                  </a:lnTo>
                  <a:lnTo>
                    <a:pt x="34092" y="553438"/>
                  </a:lnTo>
                  <a:lnTo>
                    <a:pt x="19285" y="516454"/>
                  </a:lnTo>
                  <a:lnTo>
                    <a:pt x="8605" y="478351"/>
                  </a:lnTo>
                  <a:lnTo>
                    <a:pt x="2156" y="439496"/>
                  </a:lnTo>
                  <a:lnTo>
                    <a:pt x="0" y="400264"/>
                  </a:lnTo>
                  <a:lnTo>
                    <a:pt x="134" y="390438"/>
                  </a:lnTo>
                  <a:lnTo>
                    <a:pt x="3368" y="351264"/>
                  </a:lnTo>
                  <a:lnTo>
                    <a:pt x="10882" y="312562"/>
                  </a:lnTo>
                  <a:lnTo>
                    <a:pt x="22605" y="274705"/>
                  </a:lnTo>
                  <a:lnTo>
                    <a:pt x="38424" y="238057"/>
                  </a:lnTo>
                  <a:lnTo>
                    <a:pt x="58185" y="202972"/>
                  </a:lnTo>
                  <a:lnTo>
                    <a:pt x="81700" y="169786"/>
                  </a:lnTo>
                  <a:lnTo>
                    <a:pt x="108741" y="138820"/>
                  </a:lnTo>
                  <a:lnTo>
                    <a:pt x="139048" y="110371"/>
                  </a:lnTo>
                  <a:lnTo>
                    <a:pt x="172329" y="84715"/>
                  </a:lnTo>
                  <a:lnTo>
                    <a:pt x="208263" y="62097"/>
                  </a:lnTo>
                  <a:lnTo>
                    <a:pt x="246506" y="42737"/>
                  </a:lnTo>
                  <a:lnTo>
                    <a:pt x="286687" y="26819"/>
                  </a:lnTo>
                  <a:lnTo>
                    <a:pt x="328421" y="14498"/>
                  </a:lnTo>
                  <a:lnTo>
                    <a:pt x="371305" y="5892"/>
                  </a:lnTo>
                  <a:lnTo>
                    <a:pt x="414927" y="1084"/>
                  </a:lnTo>
                  <a:lnTo>
                    <a:pt x="447871" y="0"/>
                  </a:lnTo>
                  <a:lnTo>
                    <a:pt x="458865" y="120"/>
                  </a:lnTo>
                  <a:lnTo>
                    <a:pt x="502698" y="3010"/>
                  </a:lnTo>
                  <a:lnTo>
                    <a:pt x="546003" y="9726"/>
                  </a:lnTo>
                  <a:lnTo>
                    <a:pt x="588363" y="20202"/>
                  </a:lnTo>
                  <a:lnTo>
                    <a:pt x="629370" y="34339"/>
                  </a:lnTo>
                  <a:lnTo>
                    <a:pt x="668629" y="52000"/>
                  </a:lnTo>
                  <a:lnTo>
                    <a:pt x="705761" y="73015"/>
                  </a:lnTo>
                  <a:lnTo>
                    <a:pt x="740411" y="97182"/>
                  </a:lnTo>
                  <a:lnTo>
                    <a:pt x="772243" y="124267"/>
                  </a:lnTo>
                  <a:lnTo>
                    <a:pt x="800951" y="154011"/>
                  </a:lnTo>
                  <a:lnTo>
                    <a:pt x="826258" y="186126"/>
                  </a:lnTo>
                  <a:lnTo>
                    <a:pt x="847922" y="220303"/>
                  </a:lnTo>
                  <a:lnTo>
                    <a:pt x="865733" y="256213"/>
                  </a:lnTo>
                  <a:lnTo>
                    <a:pt x="879519" y="293511"/>
                  </a:lnTo>
                  <a:lnTo>
                    <a:pt x="889149" y="331837"/>
                  </a:lnTo>
                  <a:lnTo>
                    <a:pt x="894529" y="370821"/>
                  </a:lnTo>
                  <a:lnTo>
                    <a:pt x="895742" y="400264"/>
                  </a:lnTo>
                  <a:lnTo>
                    <a:pt x="895607" y="410090"/>
                  </a:lnTo>
                  <a:lnTo>
                    <a:pt x="892374" y="449263"/>
                  </a:lnTo>
                  <a:lnTo>
                    <a:pt x="884859" y="487965"/>
                  </a:lnTo>
                  <a:lnTo>
                    <a:pt x="873136" y="525822"/>
                  </a:lnTo>
                  <a:lnTo>
                    <a:pt x="857318" y="562470"/>
                  </a:lnTo>
                  <a:lnTo>
                    <a:pt x="837556" y="597556"/>
                  </a:lnTo>
                  <a:lnTo>
                    <a:pt x="814042" y="630742"/>
                  </a:lnTo>
                  <a:lnTo>
                    <a:pt x="787001" y="661708"/>
                  </a:lnTo>
                  <a:lnTo>
                    <a:pt x="756694" y="690156"/>
                  </a:lnTo>
                  <a:lnTo>
                    <a:pt x="723413" y="715812"/>
                  </a:lnTo>
                  <a:lnTo>
                    <a:pt x="687478" y="738430"/>
                  </a:lnTo>
                  <a:lnTo>
                    <a:pt x="649236" y="757791"/>
                  </a:lnTo>
                  <a:lnTo>
                    <a:pt x="609054" y="773708"/>
                  </a:lnTo>
                  <a:lnTo>
                    <a:pt x="567321" y="786030"/>
                  </a:lnTo>
                  <a:lnTo>
                    <a:pt x="524436" y="794636"/>
                  </a:lnTo>
                  <a:lnTo>
                    <a:pt x="480815" y="799444"/>
                  </a:lnTo>
                  <a:lnTo>
                    <a:pt x="447871" y="800528"/>
                  </a:lnTo>
                  <a:close/>
                </a:path>
              </a:pathLst>
            </a:custGeom>
            <a:solidFill>
              <a:srgbClr val="F16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1754" y="181338"/>
              <a:ext cx="895742" cy="8005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1637" y="1572564"/>
            <a:ext cx="943610" cy="942975"/>
          </a:xfrm>
          <a:custGeom>
            <a:avLst/>
            <a:gdLst/>
            <a:ahLst/>
            <a:cxnLst/>
            <a:rect l="l" t="t" r="r" b="b"/>
            <a:pathLst>
              <a:path w="943610" h="942975">
                <a:moveTo>
                  <a:pt x="766635" y="262775"/>
                </a:moveTo>
                <a:lnTo>
                  <a:pt x="759675" y="248323"/>
                </a:lnTo>
                <a:lnTo>
                  <a:pt x="745375" y="241490"/>
                </a:lnTo>
                <a:lnTo>
                  <a:pt x="729526" y="248119"/>
                </a:lnTo>
                <a:lnTo>
                  <a:pt x="343852" y="649605"/>
                </a:lnTo>
                <a:lnTo>
                  <a:pt x="213436" y="528955"/>
                </a:lnTo>
                <a:lnTo>
                  <a:pt x="196964" y="523024"/>
                </a:lnTo>
                <a:lnTo>
                  <a:pt x="182422" y="530047"/>
                </a:lnTo>
                <a:lnTo>
                  <a:pt x="175666" y="544271"/>
                </a:lnTo>
                <a:lnTo>
                  <a:pt x="182499" y="559904"/>
                </a:lnTo>
                <a:lnTo>
                  <a:pt x="329298" y="695706"/>
                </a:lnTo>
                <a:lnTo>
                  <a:pt x="336575" y="700316"/>
                </a:lnTo>
                <a:lnTo>
                  <a:pt x="344817" y="702005"/>
                </a:lnTo>
                <a:lnTo>
                  <a:pt x="353034" y="700557"/>
                </a:lnTo>
                <a:lnTo>
                  <a:pt x="360235" y="695706"/>
                </a:lnTo>
                <a:lnTo>
                  <a:pt x="389966" y="664756"/>
                </a:lnTo>
                <a:lnTo>
                  <a:pt x="760476" y="279069"/>
                </a:lnTo>
                <a:lnTo>
                  <a:pt x="766635" y="262775"/>
                </a:lnTo>
                <a:close/>
              </a:path>
              <a:path w="943610" h="942975">
                <a:moveTo>
                  <a:pt x="942987" y="471512"/>
                </a:moveTo>
                <a:lnTo>
                  <a:pt x="940536" y="423379"/>
                </a:lnTo>
                <a:lnTo>
                  <a:pt x="933386" y="376605"/>
                </a:lnTo>
                <a:lnTo>
                  <a:pt x="921753" y="331457"/>
                </a:lnTo>
                <a:lnTo>
                  <a:pt x="905878" y="288163"/>
                </a:lnTo>
                <a:lnTo>
                  <a:pt x="896302" y="268312"/>
                </a:lnTo>
                <a:lnTo>
                  <a:pt x="896302" y="471512"/>
                </a:lnTo>
                <a:lnTo>
                  <a:pt x="893813" y="517740"/>
                </a:lnTo>
                <a:lnTo>
                  <a:pt x="886498" y="562533"/>
                </a:lnTo>
                <a:lnTo>
                  <a:pt x="874610" y="605637"/>
                </a:lnTo>
                <a:lnTo>
                  <a:pt x="858443" y="646785"/>
                </a:lnTo>
                <a:lnTo>
                  <a:pt x="838225" y="685736"/>
                </a:lnTo>
                <a:lnTo>
                  <a:pt x="814235" y="722210"/>
                </a:lnTo>
                <a:lnTo>
                  <a:pt x="786739" y="755967"/>
                </a:lnTo>
                <a:lnTo>
                  <a:pt x="755980" y="786714"/>
                </a:lnTo>
                <a:lnTo>
                  <a:pt x="722236" y="814222"/>
                </a:lnTo>
                <a:lnTo>
                  <a:pt x="685749" y="838200"/>
                </a:lnTo>
                <a:lnTo>
                  <a:pt x="646798" y="858418"/>
                </a:lnTo>
                <a:lnTo>
                  <a:pt x="605650" y="874585"/>
                </a:lnTo>
                <a:lnTo>
                  <a:pt x="562533" y="886460"/>
                </a:lnTo>
                <a:lnTo>
                  <a:pt x="517740" y="893787"/>
                </a:lnTo>
                <a:lnTo>
                  <a:pt x="471525" y="896277"/>
                </a:lnTo>
                <a:lnTo>
                  <a:pt x="425297" y="893787"/>
                </a:lnTo>
                <a:lnTo>
                  <a:pt x="380504" y="886460"/>
                </a:lnTo>
                <a:lnTo>
                  <a:pt x="337388" y="874585"/>
                </a:lnTo>
                <a:lnTo>
                  <a:pt x="296227" y="858418"/>
                </a:lnTo>
                <a:lnTo>
                  <a:pt x="257276" y="838200"/>
                </a:lnTo>
                <a:lnTo>
                  <a:pt x="220789" y="814222"/>
                </a:lnTo>
                <a:lnTo>
                  <a:pt x="187032" y="786714"/>
                </a:lnTo>
                <a:lnTo>
                  <a:pt x="156273" y="755967"/>
                </a:lnTo>
                <a:lnTo>
                  <a:pt x="128765" y="722210"/>
                </a:lnTo>
                <a:lnTo>
                  <a:pt x="104775" y="685736"/>
                </a:lnTo>
                <a:lnTo>
                  <a:pt x="84569" y="646785"/>
                </a:lnTo>
                <a:lnTo>
                  <a:pt x="68389" y="605637"/>
                </a:lnTo>
                <a:lnTo>
                  <a:pt x="56515" y="562533"/>
                </a:lnTo>
                <a:lnTo>
                  <a:pt x="49187" y="517740"/>
                </a:lnTo>
                <a:lnTo>
                  <a:pt x="46697" y="471512"/>
                </a:lnTo>
                <a:lnTo>
                  <a:pt x="49187" y="425297"/>
                </a:lnTo>
                <a:lnTo>
                  <a:pt x="56515" y="380492"/>
                </a:lnTo>
                <a:lnTo>
                  <a:pt x="68389" y="337388"/>
                </a:lnTo>
                <a:lnTo>
                  <a:pt x="84569" y="296214"/>
                </a:lnTo>
                <a:lnTo>
                  <a:pt x="104775" y="257263"/>
                </a:lnTo>
                <a:lnTo>
                  <a:pt x="128765" y="220776"/>
                </a:lnTo>
                <a:lnTo>
                  <a:pt x="156273" y="187032"/>
                </a:lnTo>
                <a:lnTo>
                  <a:pt x="187032" y="156273"/>
                </a:lnTo>
                <a:lnTo>
                  <a:pt x="220789" y="128765"/>
                </a:lnTo>
                <a:lnTo>
                  <a:pt x="257276" y="104775"/>
                </a:lnTo>
                <a:lnTo>
                  <a:pt x="296227" y="84556"/>
                </a:lnTo>
                <a:lnTo>
                  <a:pt x="337388" y="68376"/>
                </a:lnTo>
                <a:lnTo>
                  <a:pt x="380504" y="56502"/>
                </a:lnTo>
                <a:lnTo>
                  <a:pt x="425297" y="49187"/>
                </a:lnTo>
                <a:lnTo>
                  <a:pt x="471525" y="46685"/>
                </a:lnTo>
                <a:lnTo>
                  <a:pt x="517740" y="49187"/>
                </a:lnTo>
                <a:lnTo>
                  <a:pt x="562533" y="56502"/>
                </a:lnTo>
                <a:lnTo>
                  <a:pt x="605650" y="68376"/>
                </a:lnTo>
                <a:lnTo>
                  <a:pt x="646798" y="84556"/>
                </a:lnTo>
                <a:lnTo>
                  <a:pt x="685749" y="104775"/>
                </a:lnTo>
                <a:lnTo>
                  <a:pt x="722236" y="128765"/>
                </a:lnTo>
                <a:lnTo>
                  <a:pt x="755980" y="156273"/>
                </a:lnTo>
                <a:lnTo>
                  <a:pt x="786739" y="187032"/>
                </a:lnTo>
                <a:lnTo>
                  <a:pt x="814235" y="220776"/>
                </a:lnTo>
                <a:lnTo>
                  <a:pt x="838225" y="257263"/>
                </a:lnTo>
                <a:lnTo>
                  <a:pt x="858443" y="296214"/>
                </a:lnTo>
                <a:lnTo>
                  <a:pt x="874610" y="337388"/>
                </a:lnTo>
                <a:lnTo>
                  <a:pt x="886498" y="380492"/>
                </a:lnTo>
                <a:lnTo>
                  <a:pt x="893813" y="425297"/>
                </a:lnTo>
                <a:lnTo>
                  <a:pt x="896302" y="471512"/>
                </a:lnTo>
                <a:lnTo>
                  <a:pt x="896302" y="268312"/>
                </a:lnTo>
                <a:lnTo>
                  <a:pt x="862355" y="208076"/>
                </a:lnTo>
                <a:lnTo>
                  <a:pt x="835190" y="171767"/>
                </a:lnTo>
                <a:lnTo>
                  <a:pt x="804748" y="138264"/>
                </a:lnTo>
                <a:lnTo>
                  <a:pt x="771245" y="107810"/>
                </a:lnTo>
                <a:lnTo>
                  <a:pt x="734949" y="80632"/>
                </a:lnTo>
                <a:lnTo>
                  <a:pt x="696074" y="56997"/>
                </a:lnTo>
                <a:lnTo>
                  <a:pt x="654862" y="37109"/>
                </a:lnTo>
                <a:lnTo>
                  <a:pt x="611568" y="21234"/>
                </a:lnTo>
                <a:lnTo>
                  <a:pt x="566420" y="9601"/>
                </a:lnTo>
                <a:lnTo>
                  <a:pt x="519658" y="2438"/>
                </a:lnTo>
                <a:lnTo>
                  <a:pt x="471525" y="0"/>
                </a:lnTo>
                <a:lnTo>
                  <a:pt x="423379" y="2438"/>
                </a:lnTo>
                <a:lnTo>
                  <a:pt x="376618" y="9601"/>
                </a:lnTo>
                <a:lnTo>
                  <a:pt x="331470" y="21234"/>
                </a:lnTo>
                <a:lnTo>
                  <a:pt x="288163" y="37109"/>
                </a:lnTo>
                <a:lnTo>
                  <a:pt x="246951" y="56997"/>
                </a:lnTo>
                <a:lnTo>
                  <a:pt x="208076" y="80632"/>
                </a:lnTo>
                <a:lnTo>
                  <a:pt x="171767" y="107810"/>
                </a:lnTo>
                <a:lnTo>
                  <a:pt x="138264" y="138264"/>
                </a:lnTo>
                <a:lnTo>
                  <a:pt x="107810" y="171767"/>
                </a:lnTo>
                <a:lnTo>
                  <a:pt x="80645" y="208076"/>
                </a:lnTo>
                <a:lnTo>
                  <a:pt x="56997" y="246951"/>
                </a:lnTo>
                <a:lnTo>
                  <a:pt x="37122" y="288163"/>
                </a:lnTo>
                <a:lnTo>
                  <a:pt x="21234" y="331457"/>
                </a:lnTo>
                <a:lnTo>
                  <a:pt x="9601" y="376605"/>
                </a:lnTo>
                <a:lnTo>
                  <a:pt x="2451" y="423379"/>
                </a:lnTo>
                <a:lnTo>
                  <a:pt x="0" y="471512"/>
                </a:lnTo>
                <a:lnTo>
                  <a:pt x="2451" y="519645"/>
                </a:lnTo>
                <a:lnTo>
                  <a:pt x="9601" y="566407"/>
                </a:lnTo>
                <a:lnTo>
                  <a:pt x="21234" y="611555"/>
                </a:lnTo>
                <a:lnTo>
                  <a:pt x="37122" y="654850"/>
                </a:lnTo>
                <a:lnTo>
                  <a:pt x="56997" y="696048"/>
                </a:lnTo>
                <a:lnTo>
                  <a:pt x="80645" y="734923"/>
                </a:lnTo>
                <a:lnTo>
                  <a:pt x="107810" y="771220"/>
                </a:lnTo>
                <a:lnTo>
                  <a:pt x="138264" y="804722"/>
                </a:lnTo>
                <a:lnTo>
                  <a:pt x="171767" y="835164"/>
                </a:lnTo>
                <a:lnTo>
                  <a:pt x="208076" y="862330"/>
                </a:lnTo>
                <a:lnTo>
                  <a:pt x="246951" y="885964"/>
                </a:lnTo>
                <a:lnTo>
                  <a:pt x="288163" y="905852"/>
                </a:lnTo>
                <a:lnTo>
                  <a:pt x="331470" y="921727"/>
                </a:lnTo>
                <a:lnTo>
                  <a:pt x="376618" y="933361"/>
                </a:lnTo>
                <a:lnTo>
                  <a:pt x="423379" y="940511"/>
                </a:lnTo>
                <a:lnTo>
                  <a:pt x="471525" y="942949"/>
                </a:lnTo>
                <a:lnTo>
                  <a:pt x="519658" y="940511"/>
                </a:lnTo>
                <a:lnTo>
                  <a:pt x="566420" y="933361"/>
                </a:lnTo>
                <a:lnTo>
                  <a:pt x="611568" y="921727"/>
                </a:lnTo>
                <a:lnTo>
                  <a:pt x="654862" y="905852"/>
                </a:lnTo>
                <a:lnTo>
                  <a:pt x="674700" y="896277"/>
                </a:lnTo>
                <a:lnTo>
                  <a:pt x="696074" y="885964"/>
                </a:lnTo>
                <a:lnTo>
                  <a:pt x="734949" y="862330"/>
                </a:lnTo>
                <a:lnTo>
                  <a:pt x="771245" y="835164"/>
                </a:lnTo>
                <a:lnTo>
                  <a:pt x="804748" y="804722"/>
                </a:lnTo>
                <a:lnTo>
                  <a:pt x="835190" y="771220"/>
                </a:lnTo>
                <a:lnTo>
                  <a:pt x="862355" y="734923"/>
                </a:lnTo>
                <a:lnTo>
                  <a:pt x="886002" y="696048"/>
                </a:lnTo>
                <a:lnTo>
                  <a:pt x="905878" y="654850"/>
                </a:lnTo>
                <a:lnTo>
                  <a:pt x="921753" y="611555"/>
                </a:lnTo>
                <a:lnTo>
                  <a:pt x="933386" y="566407"/>
                </a:lnTo>
                <a:lnTo>
                  <a:pt x="940536" y="519645"/>
                </a:lnTo>
                <a:lnTo>
                  <a:pt x="942987" y="471512"/>
                </a:lnTo>
                <a:close/>
              </a:path>
            </a:pathLst>
          </a:custGeom>
          <a:solidFill>
            <a:srgbClr val="BD2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1637" y="3743337"/>
            <a:ext cx="943610" cy="942975"/>
          </a:xfrm>
          <a:custGeom>
            <a:avLst/>
            <a:gdLst/>
            <a:ahLst/>
            <a:cxnLst/>
            <a:rect l="l" t="t" r="r" b="b"/>
            <a:pathLst>
              <a:path w="943610" h="942975">
                <a:moveTo>
                  <a:pt x="766635" y="262788"/>
                </a:moveTo>
                <a:lnTo>
                  <a:pt x="759675" y="248323"/>
                </a:lnTo>
                <a:lnTo>
                  <a:pt x="745375" y="241503"/>
                </a:lnTo>
                <a:lnTo>
                  <a:pt x="729526" y="248132"/>
                </a:lnTo>
                <a:lnTo>
                  <a:pt x="343852" y="649605"/>
                </a:lnTo>
                <a:lnTo>
                  <a:pt x="213436" y="528967"/>
                </a:lnTo>
                <a:lnTo>
                  <a:pt x="196964" y="523024"/>
                </a:lnTo>
                <a:lnTo>
                  <a:pt x="182422" y="530059"/>
                </a:lnTo>
                <a:lnTo>
                  <a:pt x="175666" y="544283"/>
                </a:lnTo>
                <a:lnTo>
                  <a:pt x="182499" y="559904"/>
                </a:lnTo>
                <a:lnTo>
                  <a:pt x="329298" y="695706"/>
                </a:lnTo>
                <a:lnTo>
                  <a:pt x="336575" y="700316"/>
                </a:lnTo>
                <a:lnTo>
                  <a:pt x="344817" y="702017"/>
                </a:lnTo>
                <a:lnTo>
                  <a:pt x="353034" y="700557"/>
                </a:lnTo>
                <a:lnTo>
                  <a:pt x="360235" y="695706"/>
                </a:lnTo>
                <a:lnTo>
                  <a:pt x="389966" y="664768"/>
                </a:lnTo>
                <a:lnTo>
                  <a:pt x="760476" y="279069"/>
                </a:lnTo>
                <a:lnTo>
                  <a:pt x="766635" y="262788"/>
                </a:lnTo>
                <a:close/>
              </a:path>
              <a:path w="943610" h="942975">
                <a:moveTo>
                  <a:pt x="942987" y="471525"/>
                </a:moveTo>
                <a:lnTo>
                  <a:pt x="940536" y="423379"/>
                </a:lnTo>
                <a:lnTo>
                  <a:pt x="933386" y="376618"/>
                </a:lnTo>
                <a:lnTo>
                  <a:pt x="921753" y="331457"/>
                </a:lnTo>
                <a:lnTo>
                  <a:pt x="905878" y="288163"/>
                </a:lnTo>
                <a:lnTo>
                  <a:pt x="896302" y="268312"/>
                </a:lnTo>
                <a:lnTo>
                  <a:pt x="896302" y="471525"/>
                </a:lnTo>
                <a:lnTo>
                  <a:pt x="893813" y="517740"/>
                </a:lnTo>
                <a:lnTo>
                  <a:pt x="886498" y="562533"/>
                </a:lnTo>
                <a:lnTo>
                  <a:pt x="874610" y="605637"/>
                </a:lnTo>
                <a:lnTo>
                  <a:pt x="858443" y="646798"/>
                </a:lnTo>
                <a:lnTo>
                  <a:pt x="838225" y="685749"/>
                </a:lnTo>
                <a:lnTo>
                  <a:pt x="814235" y="722223"/>
                </a:lnTo>
                <a:lnTo>
                  <a:pt x="786739" y="755967"/>
                </a:lnTo>
                <a:lnTo>
                  <a:pt x="755980" y="786726"/>
                </a:lnTo>
                <a:lnTo>
                  <a:pt x="722236" y="814222"/>
                </a:lnTo>
                <a:lnTo>
                  <a:pt x="685749" y="838212"/>
                </a:lnTo>
                <a:lnTo>
                  <a:pt x="646798" y="858418"/>
                </a:lnTo>
                <a:lnTo>
                  <a:pt x="605650" y="874598"/>
                </a:lnTo>
                <a:lnTo>
                  <a:pt x="562533" y="886472"/>
                </a:lnTo>
                <a:lnTo>
                  <a:pt x="517740" y="893787"/>
                </a:lnTo>
                <a:lnTo>
                  <a:pt x="471525" y="896289"/>
                </a:lnTo>
                <a:lnTo>
                  <a:pt x="425297" y="893787"/>
                </a:lnTo>
                <a:lnTo>
                  <a:pt x="380504" y="886472"/>
                </a:lnTo>
                <a:lnTo>
                  <a:pt x="337388" y="874598"/>
                </a:lnTo>
                <a:lnTo>
                  <a:pt x="296227" y="858418"/>
                </a:lnTo>
                <a:lnTo>
                  <a:pt x="257276" y="838212"/>
                </a:lnTo>
                <a:lnTo>
                  <a:pt x="220789" y="814222"/>
                </a:lnTo>
                <a:lnTo>
                  <a:pt x="187032" y="786726"/>
                </a:lnTo>
                <a:lnTo>
                  <a:pt x="156273" y="755967"/>
                </a:lnTo>
                <a:lnTo>
                  <a:pt x="128765" y="722223"/>
                </a:lnTo>
                <a:lnTo>
                  <a:pt x="104775" y="685749"/>
                </a:lnTo>
                <a:lnTo>
                  <a:pt x="84569" y="646798"/>
                </a:lnTo>
                <a:lnTo>
                  <a:pt x="68389" y="605637"/>
                </a:lnTo>
                <a:lnTo>
                  <a:pt x="56515" y="562533"/>
                </a:lnTo>
                <a:lnTo>
                  <a:pt x="49187" y="517740"/>
                </a:lnTo>
                <a:lnTo>
                  <a:pt x="46697" y="471525"/>
                </a:lnTo>
                <a:lnTo>
                  <a:pt x="49187" y="425297"/>
                </a:lnTo>
                <a:lnTo>
                  <a:pt x="56515" y="380504"/>
                </a:lnTo>
                <a:lnTo>
                  <a:pt x="68389" y="337388"/>
                </a:lnTo>
                <a:lnTo>
                  <a:pt x="84569" y="296227"/>
                </a:lnTo>
                <a:lnTo>
                  <a:pt x="104775" y="257263"/>
                </a:lnTo>
                <a:lnTo>
                  <a:pt x="128765" y="220789"/>
                </a:lnTo>
                <a:lnTo>
                  <a:pt x="156273" y="187032"/>
                </a:lnTo>
                <a:lnTo>
                  <a:pt x="187032" y="156273"/>
                </a:lnTo>
                <a:lnTo>
                  <a:pt x="220789" y="128765"/>
                </a:lnTo>
                <a:lnTo>
                  <a:pt x="257276" y="104775"/>
                </a:lnTo>
                <a:lnTo>
                  <a:pt x="296227" y="84569"/>
                </a:lnTo>
                <a:lnTo>
                  <a:pt x="337388" y="68389"/>
                </a:lnTo>
                <a:lnTo>
                  <a:pt x="380504" y="56502"/>
                </a:lnTo>
                <a:lnTo>
                  <a:pt x="425297" y="49187"/>
                </a:lnTo>
                <a:lnTo>
                  <a:pt x="471525" y="46697"/>
                </a:lnTo>
                <a:lnTo>
                  <a:pt x="517740" y="49187"/>
                </a:lnTo>
                <a:lnTo>
                  <a:pt x="562533" y="56502"/>
                </a:lnTo>
                <a:lnTo>
                  <a:pt x="605650" y="68389"/>
                </a:lnTo>
                <a:lnTo>
                  <a:pt x="646798" y="84569"/>
                </a:lnTo>
                <a:lnTo>
                  <a:pt x="685749" y="104775"/>
                </a:lnTo>
                <a:lnTo>
                  <a:pt x="722236" y="128765"/>
                </a:lnTo>
                <a:lnTo>
                  <a:pt x="755980" y="156273"/>
                </a:lnTo>
                <a:lnTo>
                  <a:pt x="786739" y="187032"/>
                </a:lnTo>
                <a:lnTo>
                  <a:pt x="814235" y="220789"/>
                </a:lnTo>
                <a:lnTo>
                  <a:pt x="838225" y="257263"/>
                </a:lnTo>
                <a:lnTo>
                  <a:pt x="858443" y="296227"/>
                </a:lnTo>
                <a:lnTo>
                  <a:pt x="874610" y="337388"/>
                </a:lnTo>
                <a:lnTo>
                  <a:pt x="886498" y="380504"/>
                </a:lnTo>
                <a:lnTo>
                  <a:pt x="893813" y="425297"/>
                </a:lnTo>
                <a:lnTo>
                  <a:pt x="896302" y="471525"/>
                </a:lnTo>
                <a:lnTo>
                  <a:pt x="896302" y="268312"/>
                </a:lnTo>
                <a:lnTo>
                  <a:pt x="862355" y="208076"/>
                </a:lnTo>
                <a:lnTo>
                  <a:pt x="835190" y="171767"/>
                </a:lnTo>
                <a:lnTo>
                  <a:pt x="804748" y="138264"/>
                </a:lnTo>
                <a:lnTo>
                  <a:pt x="771245" y="107810"/>
                </a:lnTo>
                <a:lnTo>
                  <a:pt x="734949" y="80645"/>
                </a:lnTo>
                <a:lnTo>
                  <a:pt x="696074" y="56997"/>
                </a:lnTo>
                <a:lnTo>
                  <a:pt x="674712" y="46697"/>
                </a:lnTo>
                <a:lnTo>
                  <a:pt x="654862" y="37122"/>
                </a:lnTo>
                <a:lnTo>
                  <a:pt x="611568" y="21234"/>
                </a:lnTo>
                <a:lnTo>
                  <a:pt x="566420" y="9601"/>
                </a:lnTo>
                <a:lnTo>
                  <a:pt x="519658" y="2438"/>
                </a:lnTo>
                <a:lnTo>
                  <a:pt x="471525" y="0"/>
                </a:lnTo>
                <a:lnTo>
                  <a:pt x="423379" y="2438"/>
                </a:lnTo>
                <a:lnTo>
                  <a:pt x="376618" y="9601"/>
                </a:lnTo>
                <a:lnTo>
                  <a:pt x="331470" y="21234"/>
                </a:lnTo>
                <a:lnTo>
                  <a:pt x="288163" y="37122"/>
                </a:lnTo>
                <a:lnTo>
                  <a:pt x="246951" y="56997"/>
                </a:lnTo>
                <a:lnTo>
                  <a:pt x="208076" y="80645"/>
                </a:lnTo>
                <a:lnTo>
                  <a:pt x="171767" y="107810"/>
                </a:lnTo>
                <a:lnTo>
                  <a:pt x="138264" y="138264"/>
                </a:lnTo>
                <a:lnTo>
                  <a:pt x="107810" y="171767"/>
                </a:lnTo>
                <a:lnTo>
                  <a:pt x="80645" y="208076"/>
                </a:lnTo>
                <a:lnTo>
                  <a:pt x="56997" y="246951"/>
                </a:lnTo>
                <a:lnTo>
                  <a:pt x="37122" y="288163"/>
                </a:lnTo>
                <a:lnTo>
                  <a:pt x="21234" y="331457"/>
                </a:lnTo>
                <a:lnTo>
                  <a:pt x="9601" y="376618"/>
                </a:lnTo>
                <a:lnTo>
                  <a:pt x="2451" y="423379"/>
                </a:lnTo>
                <a:lnTo>
                  <a:pt x="0" y="471525"/>
                </a:lnTo>
                <a:lnTo>
                  <a:pt x="2451" y="519658"/>
                </a:lnTo>
                <a:lnTo>
                  <a:pt x="9601" y="566407"/>
                </a:lnTo>
                <a:lnTo>
                  <a:pt x="21234" y="611555"/>
                </a:lnTo>
                <a:lnTo>
                  <a:pt x="37122" y="654850"/>
                </a:lnTo>
                <a:lnTo>
                  <a:pt x="56997" y="696048"/>
                </a:lnTo>
                <a:lnTo>
                  <a:pt x="80645" y="734923"/>
                </a:lnTo>
                <a:lnTo>
                  <a:pt x="107810" y="771220"/>
                </a:lnTo>
                <a:lnTo>
                  <a:pt x="138264" y="804722"/>
                </a:lnTo>
                <a:lnTo>
                  <a:pt x="171767" y="835164"/>
                </a:lnTo>
                <a:lnTo>
                  <a:pt x="208076" y="862330"/>
                </a:lnTo>
                <a:lnTo>
                  <a:pt x="246951" y="885977"/>
                </a:lnTo>
                <a:lnTo>
                  <a:pt x="288163" y="905852"/>
                </a:lnTo>
                <a:lnTo>
                  <a:pt x="331470" y="921727"/>
                </a:lnTo>
                <a:lnTo>
                  <a:pt x="376618" y="933361"/>
                </a:lnTo>
                <a:lnTo>
                  <a:pt x="423379" y="940523"/>
                </a:lnTo>
                <a:lnTo>
                  <a:pt x="471525" y="942962"/>
                </a:lnTo>
                <a:lnTo>
                  <a:pt x="519658" y="940523"/>
                </a:lnTo>
                <a:lnTo>
                  <a:pt x="566420" y="933361"/>
                </a:lnTo>
                <a:lnTo>
                  <a:pt x="611568" y="921727"/>
                </a:lnTo>
                <a:lnTo>
                  <a:pt x="654862" y="905852"/>
                </a:lnTo>
                <a:lnTo>
                  <a:pt x="696074" y="885977"/>
                </a:lnTo>
                <a:lnTo>
                  <a:pt x="734949" y="862330"/>
                </a:lnTo>
                <a:lnTo>
                  <a:pt x="771245" y="835164"/>
                </a:lnTo>
                <a:lnTo>
                  <a:pt x="804748" y="804722"/>
                </a:lnTo>
                <a:lnTo>
                  <a:pt x="835190" y="771220"/>
                </a:lnTo>
                <a:lnTo>
                  <a:pt x="862355" y="734923"/>
                </a:lnTo>
                <a:lnTo>
                  <a:pt x="886002" y="696048"/>
                </a:lnTo>
                <a:lnTo>
                  <a:pt x="905878" y="654850"/>
                </a:lnTo>
                <a:lnTo>
                  <a:pt x="921753" y="611555"/>
                </a:lnTo>
                <a:lnTo>
                  <a:pt x="933386" y="566407"/>
                </a:lnTo>
                <a:lnTo>
                  <a:pt x="940536" y="519658"/>
                </a:lnTo>
                <a:lnTo>
                  <a:pt x="942987" y="471525"/>
                </a:lnTo>
                <a:close/>
              </a:path>
            </a:pathLst>
          </a:custGeom>
          <a:solidFill>
            <a:srgbClr val="BD2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6000724"/>
            <a:ext cx="2714625" cy="4286885"/>
            <a:chOff x="0" y="6000724"/>
            <a:chExt cx="2714625" cy="4286885"/>
          </a:xfrm>
        </p:grpSpPr>
        <p:sp>
          <p:nvSpPr>
            <p:cNvPr id="5" name="object 5"/>
            <p:cNvSpPr/>
            <p:nvPr/>
          </p:nvSpPr>
          <p:spPr>
            <a:xfrm>
              <a:off x="1771637" y="6000736"/>
              <a:ext cx="943610" cy="942975"/>
            </a:xfrm>
            <a:custGeom>
              <a:avLst/>
              <a:gdLst/>
              <a:ahLst/>
              <a:cxnLst/>
              <a:rect l="l" t="t" r="r" b="b"/>
              <a:pathLst>
                <a:path w="943610" h="942975">
                  <a:moveTo>
                    <a:pt x="766635" y="262775"/>
                  </a:moveTo>
                  <a:lnTo>
                    <a:pt x="759675" y="248310"/>
                  </a:lnTo>
                  <a:lnTo>
                    <a:pt x="745375" y="241490"/>
                  </a:lnTo>
                  <a:lnTo>
                    <a:pt x="729526" y="248119"/>
                  </a:lnTo>
                  <a:lnTo>
                    <a:pt x="343852" y="649592"/>
                  </a:lnTo>
                  <a:lnTo>
                    <a:pt x="213436" y="528955"/>
                  </a:lnTo>
                  <a:lnTo>
                    <a:pt x="196964" y="523011"/>
                  </a:lnTo>
                  <a:lnTo>
                    <a:pt x="182422" y="530047"/>
                  </a:lnTo>
                  <a:lnTo>
                    <a:pt x="175666" y="544271"/>
                  </a:lnTo>
                  <a:lnTo>
                    <a:pt x="182499" y="559892"/>
                  </a:lnTo>
                  <a:lnTo>
                    <a:pt x="329298" y="695706"/>
                  </a:lnTo>
                  <a:lnTo>
                    <a:pt x="336575" y="700303"/>
                  </a:lnTo>
                  <a:lnTo>
                    <a:pt x="344817" y="702005"/>
                  </a:lnTo>
                  <a:lnTo>
                    <a:pt x="353034" y="700557"/>
                  </a:lnTo>
                  <a:lnTo>
                    <a:pt x="360235" y="695706"/>
                  </a:lnTo>
                  <a:lnTo>
                    <a:pt x="389966" y="664756"/>
                  </a:lnTo>
                  <a:lnTo>
                    <a:pt x="760476" y="279057"/>
                  </a:lnTo>
                  <a:lnTo>
                    <a:pt x="766635" y="262775"/>
                  </a:lnTo>
                  <a:close/>
                </a:path>
                <a:path w="943610" h="942975">
                  <a:moveTo>
                    <a:pt x="942987" y="471512"/>
                  </a:moveTo>
                  <a:lnTo>
                    <a:pt x="940536" y="423367"/>
                  </a:lnTo>
                  <a:lnTo>
                    <a:pt x="933386" y="376605"/>
                  </a:lnTo>
                  <a:lnTo>
                    <a:pt x="921753" y="331457"/>
                  </a:lnTo>
                  <a:lnTo>
                    <a:pt x="905878" y="288150"/>
                  </a:lnTo>
                  <a:lnTo>
                    <a:pt x="896302" y="268300"/>
                  </a:lnTo>
                  <a:lnTo>
                    <a:pt x="896302" y="471512"/>
                  </a:lnTo>
                  <a:lnTo>
                    <a:pt x="893813" y="517728"/>
                  </a:lnTo>
                  <a:lnTo>
                    <a:pt x="886498" y="562521"/>
                  </a:lnTo>
                  <a:lnTo>
                    <a:pt x="874610" y="605624"/>
                  </a:lnTo>
                  <a:lnTo>
                    <a:pt x="858443" y="646785"/>
                  </a:lnTo>
                  <a:lnTo>
                    <a:pt x="838225" y="685736"/>
                  </a:lnTo>
                  <a:lnTo>
                    <a:pt x="814235" y="722210"/>
                  </a:lnTo>
                  <a:lnTo>
                    <a:pt x="786739" y="755954"/>
                  </a:lnTo>
                  <a:lnTo>
                    <a:pt x="755980" y="786714"/>
                  </a:lnTo>
                  <a:lnTo>
                    <a:pt x="722236" y="814209"/>
                  </a:lnTo>
                  <a:lnTo>
                    <a:pt x="685749" y="838200"/>
                  </a:lnTo>
                  <a:lnTo>
                    <a:pt x="646798" y="858405"/>
                  </a:lnTo>
                  <a:lnTo>
                    <a:pt x="605650" y="874585"/>
                  </a:lnTo>
                  <a:lnTo>
                    <a:pt x="562533" y="886460"/>
                  </a:lnTo>
                  <a:lnTo>
                    <a:pt x="517740" y="893775"/>
                  </a:lnTo>
                  <a:lnTo>
                    <a:pt x="471525" y="896277"/>
                  </a:lnTo>
                  <a:lnTo>
                    <a:pt x="425297" y="893775"/>
                  </a:lnTo>
                  <a:lnTo>
                    <a:pt x="380504" y="886460"/>
                  </a:lnTo>
                  <a:lnTo>
                    <a:pt x="337388" y="874585"/>
                  </a:lnTo>
                  <a:lnTo>
                    <a:pt x="296227" y="858405"/>
                  </a:lnTo>
                  <a:lnTo>
                    <a:pt x="257276" y="838200"/>
                  </a:lnTo>
                  <a:lnTo>
                    <a:pt x="220789" y="814209"/>
                  </a:lnTo>
                  <a:lnTo>
                    <a:pt x="187032" y="786714"/>
                  </a:lnTo>
                  <a:lnTo>
                    <a:pt x="156273" y="755954"/>
                  </a:lnTo>
                  <a:lnTo>
                    <a:pt x="128765" y="722210"/>
                  </a:lnTo>
                  <a:lnTo>
                    <a:pt x="104775" y="685736"/>
                  </a:lnTo>
                  <a:lnTo>
                    <a:pt x="84569" y="646785"/>
                  </a:lnTo>
                  <a:lnTo>
                    <a:pt x="68389" y="605624"/>
                  </a:lnTo>
                  <a:lnTo>
                    <a:pt x="56515" y="562521"/>
                  </a:lnTo>
                  <a:lnTo>
                    <a:pt x="49187" y="517728"/>
                  </a:lnTo>
                  <a:lnTo>
                    <a:pt x="46697" y="471512"/>
                  </a:lnTo>
                  <a:lnTo>
                    <a:pt x="49187" y="425284"/>
                  </a:lnTo>
                  <a:lnTo>
                    <a:pt x="56515" y="380492"/>
                  </a:lnTo>
                  <a:lnTo>
                    <a:pt x="68389" y="337375"/>
                  </a:lnTo>
                  <a:lnTo>
                    <a:pt x="84569" y="296214"/>
                  </a:lnTo>
                  <a:lnTo>
                    <a:pt x="104775" y="257263"/>
                  </a:lnTo>
                  <a:lnTo>
                    <a:pt x="128765" y="220776"/>
                  </a:lnTo>
                  <a:lnTo>
                    <a:pt x="156273" y="187020"/>
                  </a:lnTo>
                  <a:lnTo>
                    <a:pt x="187032" y="156260"/>
                  </a:lnTo>
                  <a:lnTo>
                    <a:pt x="220789" y="128752"/>
                  </a:lnTo>
                  <a:lnTo>
                    <a:pt x="257276" y="104762"/>
                  </a:lnTo>
                  <a:lnTo>
                    <a:pt x="296227" y="84556"/>
                  </a:lnTo>
                  <a:lnTo>
                    <a:pt x="337388" y="68376"/>
                  </a:lnTo>
                  <a:lnTo>
                    <a:pt x="380504" y="56502"/>
                  </a:lnTo>
                  <a:lnTo>
                    <a:pt x="425297" y="49174"/>
                  </a:lnTo>
                  <a:lnTo>
                    <a:pt x="471525" y="46685"/>
                  </a:lnTo>
                  <a:lnTo>
                    <a:pt x="517740" y="49174"/>
                  </a:lnTo>
                  <a:lnTo>
                    <a:pt x="562533" y="56502"/>
                  </a:lnTo>
                  <a:lnTo>
                    <a:pt x="605650" y="68376"/>
                  </a:lnTo>
                  <a:lnTo>
                    <a:pt x="646798" y="84556"/>
                  </a:lnTo>
                  <a:lnTo>
                    <a:pt x="685749" y="104762"/>
                  </a:lnTo>
                  <a:lnTo>
                    <a:pt x="722236" y="128752"/>
                  </a:lnTo>
                  <a:lnTo>
                    <a:pt x="755980" y="156260"/>
                  </a:lnTo>
                  <a:lnTo>
                    <a:pt x="786739" y="187020"/>
                  </a:lnTo>
                  <a:lnTo>
                    <a:pt x="814235" y="220776"/>
                  </a:lnTo>
                  <a:lnTo>
                    <a:pt x="838225" y="257263"/>
                  </a:lnTo>
                  <a:lnTo>
                    <a:pt x="858443" y="296214"/>
                  </a:lnTo>
                  <a:lnTo>
                    <a:pt x="874610" y="337375"/>
                  </a:lnTo>
                  <a:lnTo>
                    <a:pt x="886498" y="380492"/>
                  </a:lnTo>
                  <a:lnTo>
                    <a:pt x="893813" y="425284"/>
                  </a:lnTo>
                  <a:lnTo>
                    <a:pt x="896302" y="471512"/>
                  </a:lnTo>
                  <a:lnTo>
                    <a:pt x="896302" y="268300"/>
                  </a:lnTo>
                  <a:lnTo>
                    <a:pt x="862355" y="208064"/>
                  </a:lnTo>
                  <a:lnTo>
                    <a:pt x="835190" y="171754"/>
                  </a:lnTo>
                  <a:lnTo>
                    <a:pt x="804748" y="138252"/>
                  </a:lnTo>
                  <a:lnTo>
                    <a:pt x="771245" y="107797"/>
                  </a:lnTo>
                  <a:lnTo>
                    <a:pt x="734949" y="80632"/>
                  </a:lnTo>
                  <a:lnTo>
                    <a:pt x="696074" y="56984"/>
                  </a:lnTo>
                  <a:lnTo>
                    <a:pt x="674712" y="46685"/>
                  </a:lnTo>
                  <a:lnTo>
                    <a:pt x="654862" y="37109"/>
                  </a:lnTo>
                  <a:lnTo>
                    <a:pt x="611568" y="21234"/>
                  </a:lnTo>
                  <a:lnTo>
                    <a:pt x="566420" y="9588"/>
                  </a:lnTo>
                  <a:lnTo>
                    <a:pt x="519658" y="2438"/>
                  </a:lnTo>
                  <a:lnTo>
                    <a:pt x="471525" y="0"/>
                  </a:lnTo>
                  <a:lnTo>
                    <a:pt x="423379" y="2438"/>
                  </a:lnTo>
                  <a:lnTo>
                    <a:pt x="376618" y="9588"/>
                  </a:lnTo>
                  <a:lnTo>
                    <a:pt x="331470" y="21234"/>
                  </a:lnTo>
                  <a:lnTo>
                    <a:pt x="288163" y="37109"/>
                  </a:lnTo>
                  <a:lnTo>
                    <a:pt x="246951" y="56984"/>
                  </a:lnTo>
                  <a:lnTo>
                    <a:pt x="208076" y="80632"/>
                  </a:lnTo>
                  <a:lnTo>
                    <a:pt x="171767" y="107797"/>
                  </a:lnTo>
                  <a:lnTo>
                    <a:pt x="138264" y="138252"/>
                  </a:lnTo>
                  <a:lnTo>
                    <a:pt x="107810" y="171754"/>
                  </a:lnTo>
                  <a:lnTo>
                    <a:pt x="80645" y="208064"/>
                  </a:lnTo>
                  <a:lnTo>
                    <a:pt x="56997" y="246938"/>
                  </a:lnTo>
                  <a:lnTo>
                    <a:pt x="37122" y="288150"/>
                  </a:lnTo>
                  <a:lnTo>
                    <a:pt x="21234" y="331457"/>
                  </a:lnTo>
                  <a:lnTo>
                    <a:pt x="9601" y="376605"/>
                  </a:lnTo>
                  <a:lnTo>
                    <a:pt x="2451" y="423367"/>
                  </a:lnTo>
                  <a:lnTo>
                    <a:pt x="0" y="471512"/>
                  </a:lnTo>
                  <a:lnTo>
                    <a:pt x="2451" y="519645"/>
                  </a:lnTo>
                  <a:lnTo>
                    <a:pt x="9601" y="566407"/>
                  </a:lnTo>
                  <a:lnTo>
                    <a:pt x="21234" y="611543"/>
                  </a:lnTo>
                  <a:lnTo>
                    <a:pt x="37122" y="654837"/>
                  </a:lnTo>
                  <a:lnTo>
                    <a:pt x="56997" y="696036"/>
                  </a:lnTo>
                  <a:lnTo>
                    <a:pt x="80645" y="734910"/>
                  </a:lnTo>
                  <a:lnTo>
                    <a:pt x="107810" y="771220"/>
                  </a:lnTo>
                  <a:lnTo>
                    <a:pt x="138264" y="804710"/>
                  </a:lnTo>
                  <a:lnTo>
                    <a:pt x="171767" y="835164"/>
                  </a:lnTo>
                  <a:lnTo>
                    <a:pt x="208076" y="862330"/>
                  </a:lnTo>
                  <a:lnTo>
                    <a:pt x="246951" y="885964"/>
                  </a:lnTo>
                  <a:lnTo>
                    <a:pt x="288163" y="905840"/>
                  </a:lnTo>
                  <a:lnTo>
                    <a:pt x="331470" y="921715"/>
                  </a:lnTo>
                  <a:lnTo>
                    <a:pt x="376618" y="933348"/>
                  </a:lnTo>
                  <a:lnTo>
                    <a:pt x="423379" y="940511"/>
                  </a:lnTo>
                  <a:lnTo>
                    <a:pt x="471525" y="942949"/>
                  </a:lnTo>
                  <a:lnTo>
                    <a:pt x="519658" y="940511"/>
                  </a:lnTo>
                  <a:lnTo>
                    <a:pt x="566420" y="933348"/>
                  </a:lnTo>
                  <a:lnTo>
                    <a:pt x="611568" y="921715"/>
                  </a:lnTo>
                  <a:lnTo>
                    <a:pt x="654862" y="905840"/>
                  </a:lnTo>
                  <a:lnTo>
                    <a:pt x="696074" y="885964"/>
                  </a:lnTo>
                  <a:lnTo>
                    <a:pt x="734949" y="862330"/>
                  </a:lnTo>
                  <a:lnTo>
                    <a:pt x="771245" y="835164"/>
                  </a:lnTo>
                  <a:lnTo>
                    <a:pt x="804748" y="804710"/>
                  </a:lnTo>
                  <a:lnTo>
                    <a:pt x="835190" y="771220"/>
                  </a:lnTo>
                  <a:lnTo>
                    <a:pt x="862355" y="734910"/>
                  </a:lnTo>
                  <a:lnTo>
                    <a:pt x="886002" y="696036"/>
                  </a:lnTo>
                  <a:lnTo>
                    <a:pt x="905878" y="654837"/>
                  </a:lnTo>
                  <a:lnTo>
                    <a:pt x="921753" y="611543"/>
                  </a:lnTo>
                  <a:lnTo>
                    <a:pt x="933386" y="566407"/>
                  </a:lnTo>
                  <a:lnTo>
                    <a:pt x="940536" y="519645"/>
                  </a:lnTo>
                  <a:lnTo>
                    <a:pt x="942987" y="471512"/>
                  </a:lnTo>
                  <a:close/>
                </a:path>
              </a:pathLst>
            </a:custGeom>
            <a:solidFill>
              <a:srgbClr val="BD25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195979"/>
              <a:ext cx="2405380" cy="4091304"/>
            </a:xfrm>
            <a:custGeom>
              <a:avLst/>
              <a:gdLst/>
              <a:ahLst/>
              <a:cxnLst/>
              <a:rect l="l" t="t" r="r" b="b"/>
              <a:pathLst>
                <a:path w="2405380" h="4091304">
                  <a:moveTo>
                    <a:pt x="2405328" y="4091020"/>
                  </a:moveTo>
                  <a:lnTo>
                    <a:pt x="2272736" y="4091020"/>
                  </a:lnTo>
                  <a:lnTo>
                    <a:pt x="0" y="225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2671534" y="7227628"/>
            <a:ext cx="5616575" cy="3059430"/>
          </a:xfrm>
          <a:custGeom>
            <a:avLst/>
            <a:gdLst/>
            <a:ahLst/>
            <a:cxnLst/>
            <a:rect l="l" t="t" r="r" b="b"/>
            <a:pathLst>
              <a:path w="5616575" h="3059429">
                <a:moveTo>
                  <a:pt x="5616466" y="3059370"/>
                </a:moveTo>
                <a:lnTo>
                  <a:pt x="0" y="3059370"/>
                </a:lnTo>
                <a:lnTo>
                  <a:pt x="5492" y="3016984"/>
                </a:lnTo>
                <a:lnTo>
                  <a:pt x="11510" y="2974625"/>
                </a:lnTo>
                <a:lnTo>
                  <a:pt x="18047" y="2932343"/>
                </a:lnTo>
                <a:lnTo>
                  <a:pt x="25102" y="2890150"/>
                </a:lnTo>
                <a:lnTo>
                  <a:pt x="32673" y="2848048"/>
                </a:lnTo>
                <a:lnTo>
                  <a:pt x="40763" y="2806035"/>
                </a:lnTo>
                <a:lnTo>
                  <a:pt x="49367" y="2764125"/>
                </a:lnTo>
                <a:lnTo>
                  <a:pt x="58483" y="2722329"/>
                </a:lnTo>
                <a:lnTo>
                  <a:pt x="68112" y="2680649"/>
                </a:lnTo>
                <a:lnTo>
                  <a:pt x="78253" y="2639084"/>
                </a:lnTo>
                <a:lnTo>
                  <a:pt x="88903" y="2597646"/>
                </a:lnTo>
                <a:lnTo>
                  <a:pt x="100059" y="2556349"/>
                </a:lnTo>
                <a:lnTo>
                  <a:pt x="111722" y="2515191"/>
                </a:lnTo>
                <a:lnTo>
                  <a:pt x="123890" y="2474173"/>
                </a:lnTo>
                <a:lnTo>
                  <a:pt x="136560" y="2433308"/>
                </a:lnTo>
                <a:lnTo>
                  <a:pt x="149730" y="2392608"/>
                </a:lnTo>
                <a:lnTo>
                  <a:pt x="163397" y="2352072"/>
                </a:lnTo>
                <a:lnTo>
                  <a:pt x="177564" y="2311700"/>
                </a:lnTo>
                <a:lnTo>
                  <a:pt x="192224" y="2271506"/>
                </a:lnTo>
                <a:lnTo>
                  <a:pt x="207374" y="2231501"/>
                </a:lnTo>
                <a:lnTo>
                  <a:pt x="223015" y="2191684"/>
                </a:lnTo>
                <a:lnTo>
                  <a:pt x="239145" y="2152057"/>
                </a:lnTo>
                <a:lnTo>
                  <a:pt x="255760" y="2112631"/>
                </a:lnTo>
                <a:lnTo>
                  <a:pt x="272855" y="2073417"/>
                </a:lnTo>
                <a:lnTo>
                  <a:pt x="290430" y="2034416"/>
                </a:lnTo>
                <a:lnTo>
                  <a:pt x="308485" y="1995628"/>
                </a:lnTo>
                <a:lnTo>
                  <a:pt x="327015" y="1957064"/>
                </a:lnTo>
                <a:lnTo>
                  <a:pt x="346013" y="1918736"/>
                </a:lnTo>
                <a:lnTo>
                  <a:pt x="365481" y="1880645"/>
                </a:lnTo>
                <a:lnTo>
                  <a:pt x="385417" y="1842789"/>
                </a:lnTo>
                <a:lnTo>
                  <a:pt x="405817" y="1805181"/>
                </a:lnTo>
                <a:lnTo>
                  <a:pt x="426673" y="1767832"/>
                </a:lnTo>
                <a:lnTo>
                  <a:pt x="447987" y="1730742"/>
                </a:lnTo>
                <a:lnTo>
                  <a:pt x="469757" y="1693910"/>
                </a:lnTo>
                <a:lnTo>
                  <a:pt x="491977" y="1657348"/>
                </a:lnTo>
                <a:lnTo>
                  <a:pt x="514641" y="1621067"/>
                </a:lnTo>
                <a:lnTo>
                  <a:pt x="537748" y="1585067"/>
                </a:lnTo>
                <a:lnTo>
                  <a:pt x="561299" y="1549348"/>
                </a:lnTo>
                <a:lnTo>
                  <a:pt x="585287" y="1513920"/>
                </a:lnTo>
                <a:lnTo>
                  <a:pt x="609704" y="1478795"/>
                </a:lnTo>
                <a:lnTo>
                  <a:pt x="634550" y="1443973"/>
                </a:lnTo>
                <a:lnTo>
                  <a:pt x="659825" y="1409452"/>
                </a:lnTo>
                <a:lnTo>
                  <a:pt x="685522" y="1375244"/>
                </a:lnTo>
                <a:lnTo>
                  <a:pt x="711633" y="1341359"/>
                </a:lnTo>
                <a:lnTo>
                  <a:pt x="738158" y="1307798"/>
                </a:lnTo>
                <a:lnTo>
                  <a:pt x="765097" y="1274559"/>
                </a:lnTo>
                <a:lnTo>
                  <a:pt x="792441" y="1241653"/>
                </a:lnTo>
                <a:lnTo>
                  <a:pt x="820183" y="1209091"/>
                </a:lnTo>
                <a:lnTo>
                  <a:pt x="848323" y="1176871"/>
                </a:lnTo>
                <a:lnTo>
                  <a:pt x="876860" y="1144994"/>
                </a:lnTo>
                <a:lnTo>
                  <a:pt x="905787" y="1113470"/>
                </a:lnTo>
                <a:lnTo>
                  <a:pt x="935093" y="1082307"/>
                </a:lnTo>
                <a:lnTo>
                  <a:pt x="964780" y="1051507"/>
                </a:lnTo>
                <a:lnTo>
                  <a:pt x="994847" y="1021069"/>
                </a:lnTo>
                <a:lnTo>
                  <a:pt x="1025285" y="991002"/>
                </a:lnTo>
                <a:lnTo>
                  <a:pt x="1056085" y="961315"/>
                </a:lnTo>
                <a:lnTo>
                  <a:pt x="1087248" y="932009"/>
                </a:lnTo>
                <a:lnTo>
                  <a:pt x="1118772" y="903083"/>
                </a:lnTo>
                <a:lnTo>
                  <a:pt x="1150649" y="874545"/>
                </a:lnTo>
                <a:lnTo>
                  <a:pt x="1182869" y="846406"/>
                </a:lnTo>
                <a:lnTo>
                  <a:pt x="1215431" y="818664"/>
                </a:lnTo>
                <a:lnTo>
                  <a:pt x="1248337" y="791319"/>
                </a:lnTo>
                <a:lnTo>
                  <a:pt x="1281576" y="764380"/>
                </a:lnTo>
                <a:lnTo>
                  <a:pt x="1315137" y="737855"/>
                </a:lnTo>
                <a:lnTo>
                  <a:pt x="1349022" y="711744"/>
                </a:lnTo>
                <a:lnTo>
                  <a:pt x="1383230" y="686047"/>
                </a:lnTo>
                <a:lnTo>
                  <a:pt x="1417750" y="660772"/>
                </a:lnTo>
                <a:lnTo>
                  <a:pt x="1452573" y="635926"/>
                </a:lnTo>
                <a:lnTo>
                  <a:pt x="1487698" y="611509"/>
                </a:lnTo>
                <a:lnTo>
                  <a:pt x="1523126" y="587522"/>
                </a:lnTo>
                <a:lnTo>
                  <a:pt x="1558845" y="563970"/>
                </a:lnTo>
                <a:lnTo>
                  <a:pt x="1594845" y="540863"/>
                </a:lnTo>
                <a:lnTo>
                  <a:pt x="1631126" y="518199"/>
                </a:lnTo>
                <a:lnTo>
                  <a:pt x="1667688" y="495979"/>
                </a:lnTo>
                <a:lnTo>
                  <a:pt x="1704519" y="474209"/>
                </a:lnTo>
                <a:lnTo>
                  <a:pt x="1741610" y="452896"/>
                </a:lnTo>
                <a:lnTo>
                  <a:pt x="1778959" y="432039"/>
                </a:lnTo>
                <a:lnTo>
                  <a:pt x="1816567" y="411640"/>
                </a:lnTo>
                <a:lnTo>
                  <a:pt x="1854423" y="391703"/>
                </a:lnTo>
                <a:lnTo>
                  <a:pt x="1892514" y="372235"/>
                </a:lnTo>
                <a:lnTo>
                  <a:pt x="1930842" y="353237"/>
                </a:lnTo>
                <a:lnTo>
                  <a:pt x="1969406" y="334707"/>
                </a:lnTo>
                <a:lnTo>
                  <a:pt x="2008194" y="316652"/>
                </a:lnTo>
                <a:lnTo>
                  <a:pt x="2047195" y="299077"/>
                </a:lnTo>
                <a:lnTo>
                  <a:pt x="2086409" y="281982"/>
                </a:lnTo>
                <a:lnTo>
                  <a:pt x="2125835" y="265367"/>
                </a:lnTo>
                <a:lnTo>
                  <a:pt x="2165462" y="249237"/>
                </a:lnTo>
                <a:lnTo>
                  <a:pt x="2205279" y="233596"/>
                </a:lnTo>
                <a:lnTo>
                  <a:pt x="2245284" y="218446"/>
                </a:lnTo>
                <a:lnTo>
                  <a:pt x="2285478" y="203786"/>
                </a:lnTo>
                <a:lnTo>
                  <a:pt x="2325850" y="189619"/>
                </a:lnTo>
                <a:lnTo>
                  <a:pt x="2366385" y="175952"/>
                </a:lnTo>
                <a:lnTo>
                  <a:pt x="2407086" y="162783"/>
                </a:lnTo>
                <a:lnTo>
                  <a:pt x="2447951" y="150112"/>
                </a:lnTo>
                <a:lnTo>
                  <a:pt x="2488969" y="137944"/>
                </a:lnTo>
                <a:lnTo>
                  <a:pt x="2530126" y="126281"/>
                </a:lnTo>
                <a:lnTo>
                  <a:pt x="2571424" y="115125"/>
                </a:lnTo>
                <a:lnTo>
                  <a:pt x="2612862" y="104475"/>
                </a:lnTo>
                <a:lnTo>
                  <a:pt x="2654427" y="94334"/>
                </a:lnTo>
                <a:lnTo>
                  <a:pt x="2696107" y="84705"/>
                </a:lnTo>
                <a:lnTo>
                  <a:pt x="2737902" y="75589"/>
                </a:lnTo>
                <a:lnTo>
                  <a:pt x="2779813" y="66985"/>
                </a:lnTo>
                <a:lnTo>
                  <a:pt x="2821826" y="58896"/>
                </a:lnTo>
                <a:lnTo>
                  <a:pt x="2863928" y="51324"/>
                </a:lnTo>
                <a:lnTo>
                  <a:pt x="2906120" y="44269"/>
                </a:lnTo>
                <a:lnTo>
                  <a:pt x="2948403" y="37732"/>
                </a:lnTo>
                <a:lnTo>
                  <a:pt x="2990762" y="31714"/>
                </a:lnTo>
                <a:lnTo>
                  <a:pt x="3033185" y="26217"/>
                </a:lnTo>
                <a:lnTo>
                  <a:pt x="3075673" y="21241"/>
                </a:lnTo>
                <a:lnTo>
                  <a:pt x="3118225" y="16786"/>
                </a:lnTo>
                <a:lnTo>
                  <a:pt x="3160828" y="12854"/>
                </a:lnTo>
                <a:lnTo>
                  <a:pt x="3203470" y="9445"/>
                </a:lnTo>
                <a:lnTo>
                  <a:pt x="3246151" y="6560"/>
                </a:lnTo>
                <a:lnTo>
                  <a:pt x="3288870" y="4199"/>
                </a:lnTo>
                <a:lnTo>
                  <a:pt x="3331615" y="2362"/>
                </a:lnTo>
                <a:lnTo>
                  <a:pt x="3374373" y="1049"/>
                </a:lnTo>
                <a:lnTo>
                  <a:pt x="3417143" y="262"/>
                </a:lnTo>
                <a:lnTo>
                  <a:pt x="3459927" y="0"/>
                </a:lnTo>
                <a:lnTo>
                  <a:pt x="3502711" y="262"/>
                </a:lnTo>
                <a:lnTo>
                  <a:pt x="3545481" y="1049"/>
                </a:lnTo>
                <a:lnTo>
                  <a:pt x="3588239" y="2362"/>
                </a:lnTo>
                <a:lnTo>
                  <a:pt x="3630984" y="4199"/>
                </a:lnTo>
                <a:lnTo>
                  <a:pt x="3673704" y="6560"/>
                </a:lnTo>
                <a:lnTo>
                  <a:pt x="3716384" y="9445"/>
                </a:lnTo>
                <a:lnTo>
                  <a:pt x="3759026" y="12854"/>
                </a:lnTo>
                <a:lnTo>
                  <a:pt x="3801629" y="16786"/>
                </a:lnTo>
                <a:lnTo>
                  <a:pt x="3844181" y="21241"/>
                </a:lnTo>
                <a:lnTo>
                  <a:pt x="3886669" y="26217"/>
                </a:lnTo>
                <a:lnTo>
                  <a:pt x="3929092" y="31714"/>
                </a:lnTo>
                <a:lnTo>
                  <a:pt x="3971451" y="37732"/>
                </a:lnTo>
                <a:lnTo>
                  <a:pt x="4013733" y="44269"/>
                </a:lnTo>
                <a:lnTo>
                  <a:pt x="4055926" y="51324"/>
                </a:lnTo>
                <a:lnTo>
                  <a:pt x="4098028" y="58896"/>
                </a:lnTo>
                <a:lnTo>
                  <a:pt x="4140041" y="66985"/>
                </a:lnTo>
                <a:lnTo>
                  <a:pt x="4181951" y="75589"/>
                </a:lnTo>
                <a:lnTo>
                  <a:pt x="4223746" y="84705"/>
                </a:lnTo>
                <a:lnTo>
                  <a:pt x="4265427" y="94334"/>
                </a:lnTo>
                <a:lnTo>
                  <a:pt x="4306992" y="104475"/>
                </a:lnTo>
                <a:lnTo>
                  <a:pt x="4348430" y="115125"/>
                </a:lnTo>
                <a:lnTo>
                  <a:pt x="4389727" y="126281"/>
                </a:lnTo>
                <a:lnTo>
                  <a:pt x="4430885" y="137944"/>
                </a:lnTo>
                <a:lnTo>
                  <a:pt x="4471903" y="150112"/>
                </a:lnTo>
                <a:lnTo>
                  <a:pt x="4512768" y="162783"/>
                </a:lnTo>
                <a:lnTo>
                  <a:pt x="4553468" y="175952"/>
                </a:lnTo>
                <a:lnTo>
                  <a:pt x="4594004" y="189619"/>
                </a:lnTo>
                <a:lnTo>
                  <a:pt x="4634375" y="203786"/>
                </a:lnTo>
                <a:lnTo>
                  <a:pt x="4674570" y="218446"/>
                </a:lnTo>
                <a:lnTo>
                  <a:pt x="4714575" y="233596"/>
                </a:lnTo>
                <a:lnTo>
                  <a:pt x="4754391" y="249237"/>
                </a:lnTo>
                <a:lnTo>
                  <a:pt x="4794018" y="265367"/>
                </a:lnTo>
                <a:lnTo>
                  <a:pt x="4833445" y="281982"/>
                </a:lnTo>
                <a:lnTo>
                  <a:pt x="4872658" y="299077"/>
                </a:lnTo>
                <a:lnTo>
                  <a:pt x="4911659" y="316652"/>
                </a:lnTo>
                <a:lnTo>
                  <a:pt x="4950447" y="334707"/>
                </a:lnTo>
                <a:lnTo>
                  <a:pt x="4989011" y="353237"/>
                </a:lnTo>
                <a:lnTo>
                  <a:pt x="5027339" y="372235"/>
                </a:lnTo>
                <a:lnTo>
                  <a:pt x="5065431" y="391703"/>
                </a:lnTo>
                <a:lnTo>
                  <a:pt x="5103286" y="411640"/>
                </a:lnTo>
                <a:lnTo>
                  <a:pt x="5140894" y="432039"/>
                </a:lnTo>
                <a:lnTo>
                  <a:pt x="5178244" y="452896"/>
                </a:lnTo>
                <a:lnTo>
                  <a:pt x="5215334" y="474209"/>
                </a:lnTo>
                <a:lnTo>
                  <a:pt x="5252166" y="495979"/>
                </a:lnTo>
                <a:lnTo>
                  <a:pt x="5288728" y="518199"/>
                </a:lnTo>
                <a:lnTo>
                  <a:pt x="5325009" y="540863"/>
                </a:lnTo>
                <a:lnTo>
                  <a:pt x="5361009" y="563970"/>
                </a:lnTo>
                <a:lnTo>
                  <a:pt x="5396728" y="587522"/>
                </a:lnTo>
                <a:lnTo>
                  <a:pt x="5432155" y="611509"/>
                </a:lnTo>
                <a:lnTo>
                  <a:pt x="5467280" y="635926"/>
                </a:lnTo>
                <a:lnTo>
                  <a:pt x="5502103" y="660772"/>
                </a:lnTo>
                <a:lnTo>
                  <a:pt x="5536624" y="686047"/>
                </a:lnTo>
                <a:lnTo>
                  <a:pt x="5570832" y="711744"/>
                </a:lnTo>
                <a:lnTo>
                  <a:pt x="5604717" y="737855"/>
                </a:lnTo>
                <a:lnTo>
                  <a:pt x="5616466" y="3059370"/>
                </a:lnTo>
                <a:close/>
              </a:path>
            </a:pathLst>
          </a:custGeom>
          <a:solidFill>
            <a:srgbClr val="3F6B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9790" y="181332"/>
            <a:ext cx="1111250" cy="1687195"/>
            <a:chOff x="469790" y="181332"/>
            <a:chExt cx="1111250" cy="1687195"/>
          </a:xfrm>
        </p:grpSpPr>
        <p:sp>
          <p:nvSpPr>
            <p:cNvPr id="11" name="object 11"/>
            <p:cNvSpPr/>
            <p:nvPr/>
          </p:nvSpPr>
          <p:spPr>
            <a:xfrm>
              <a:off x="963134" y="870097"/>
              <a:ext cx="124460" cy="998855"/>
            </a:xfrm>
            <a:custGeom>
              <a:avLst/>
              <a:gdLst/>
              <a:ahLst/>
              <a:cxnLst/>
              <a:rect l="l" t="t" r="r" b="b"/>
              <a:pathLst>
                <a:path w="124459" h="998855">
                  <a:moveTo>
                    <a:pt x="62105" y="998412"/>
                  </a:moveTo>
                  <a:lnTo>
                    <a:pt x="37937" y="992199"/>
                  </a:lnTo>
                  <a:lnTo>
                    <a:pt x="18195" y="975257"/>
                  </a:lnTo>
                  <a:lnTo>
                    <a:pt x="4882" y="950125"/>
                  </a:lnTo>
                  <a:lnTo>
                    <a:pt x="0" y="919347"/>
                  </a:lnTo>
                  <a:lnTo>
                    <a:pt x="0" y="79064"/>
                  </a:lnTo>
                  <a:lnTo>
                    <a:pt x="4882" y="48295"/>
                  </a:lnTo>
                  <a:lnTo>
                    <a:pt x="18195" y="23163"/>
                  </a:lnTo>
                  <a:lnTo>
                    <a:pt x="37937" y="6215"/>
                  </a:lnTo>
                  <a:lnTo>
                    <a:pt x="62105" y="0"/>
                  </a:lnTo>
                  <a:lnTo>
                    <a:pt x="86267" y="6215"/>
                  </a:lnTo>
                  <a:lnTo>
                    <a:pt x="106005" y="23163"/>
                  </a:lnTo>
                  <a:lnTo>
                    <a:pt x="119317" y="48295"/>
                  </a:lnTo>
                  <a:lnTo>
                    <a:pt x="124200" y="79064"/>
                  </a:lnTo>
                  <a:lnTo>
                    <a:pt x="124200" y="919347"/>
                  </a:lnTo>
                  <a:lnTo>
                    <a:pt x="119317" y="950121"/>
                  </a:lnTo>
                  <a:lnTo>
                    <a:pt x="106005" y="975253"/>
                  </a:lnTo>
                  <a:lnTo>
                    <a:pt x="86267" y="992198"/>
                  </a:lnTo>
                  <a:lnTo>
                    <a:pt x="62105" y="998412"/>
                  </a:lnTo>
                  <a:close/>
                </a:path>
              </a:pathLst>
            </a:custGeom>
            <a:solidFill>
              <a:srgbClr val="E6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3134" y="870097"/>
              <a:ext cx="124200" cy="9984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9790" y="626671"/>
              <a:ext cx="1111250" cy="1036319"/>
            </a:xfrm>
            <a:custGeom>
              <a:avLst/>
              <a:gdLst/>
              <a:ahLst/>
              <a:cxnLst/>
              <a:rect l="l" t="t" r="r" b="b"/>
              <a:pathLst>
                <a:path w="1111250" h="1036319">
                  <a:moveTo>
                    <a:pt x="559638" y="1035763"/>
                  </a:moveTo>
                  <a:lnTo>
                    <a:pt x="507970" y="1034185"/>
                  </a:lnTo>
                  <a:lnTo>
                    <a:pt x="457831" y="1028901"/>
                  </a:lnTo>
                  <a:lnTo>
                    <a:pt x="409388" y="1020066"/>
                  </a:lnTo>
                  <a:lnTo>
                    <a:pt x="362807" y="1007834"/>
                  </a:lnTo>
                  <a:lnTo>
                    <a:pt x="318257" y="992358"/>
                  </a:lnTo>
                  <a:lnTo>
                    <a:pt x="275905" y="973795"/>
                  </a:lnTo>
                  <a:lnTo>
                    <a:pt x="235917" y="952298"/>
                  </a:lnTo>
                  <a:lnTo>
                    <a:pt x="198462" y="928021"/>
                  </a:lnTo>
                  <a:lnTo>
                    <a:pt x="163707" y="901120"/>
                  </a:lnTo>
                  <a:lnTo>
                    <a:pt x="131818" y="871748"/>
                  </a:lnTo>
                  <a:lnTo>
                    <a:pt x="102964" y="840061"/>
                  </a:lnTo>
                  <a:lnTo>
                    <a:pt x="77312" y="806212"/>
                  </a:lnTo>
                  <a:lnTo>
                    <a:pt x="55028" y="770356"/>
                  </a:lnTo>
                  <a:lnTo>
                    <a:pt x="36281" y="732647"/>
                  </a:lnTo>
                  <a:lnTo>
                    <a:pt x="21237" y="693240"/>
                  </a:lnTo>
                  <a:lnTo>
                    <a:pt x="10064" y="652290"/>
                  </a:lnTo>
                  <a:lnTo>
                    <a:pt x="2929" y="609950"/>
                  </a:lnTo>
                  <a:lnTo>
                    <a:pt x="0" y="566375"/>
                  </a:lnTo>
                  <a:lnTo>
                    <a:pt x="1443" y="521721"/>
                  </a:lnTo>
                  <a:lnTo>
                    <a:pt x="7300" y="474613"/>
                  </a:lnTo>
                  <a:lnTo>
                    <a:pt x="17094" y="428656"/>
                  </a:lnTo>
                  <a:lnTo>
                    <a:pt x="30632" y="384033"/>
                  </a:lnTo>
                  <a:lnTo>
                    <a:pt x="47718" y="340929"/>
                  </a:lnTo>
                  <a:lnTo>
                    <a:pt x="68161" y="299528"/>
                  </a:lnTo>
                  <a:lnTo>
                    <a:pt x="91765" y="260013"/>
                  </a:lnTo>
                  <a:lnTo>
                    <a:pt x="118336" y="222569"/>
                  </a:lnTo>
                  <a:lnTo>
                    <a:pt x="147681" y="187380"/>
                  </a:lnTo>
                  <a:lnTo>
                    <a:pt x="179606" y="154630"/>
                  </a:lnTo>
                  <a:lnTo>
                    <a:pt x="213917" y="124503"/>
                  </a:lnTo>
                  <a:lnTo>
                    <a:pt x="250420" y="97182"/>
                  </a:lnTo>
                  <a:lnTo>
                    <a:pt x="288921" y="72853"/>
                  </a:lnTo>
                  <a:lnTo>
                    <a:pt x="329226" y="51699"/>
                  </a:lnTo>
                  <a:lnTo>
                    <a:pt x="371142" y="33905"/>
                  </a:lnTo>
                  <a:lnTo>
                    <a:pt x="414473" y="19653"/>
                  </a:lnTo>
                  <a:lnTo>
                    <a:pt x="459028" y="9129"/>
                  </a:lnTo>
                  <a:lnTo>
                    <a:pt x="504610" y="2517"/>
                  </a:lnTo>
                  <a:lnTo>
                    <a:pt x="551027" y="0"/>
                  </a:lnTo>
                  <a:lnTo>
                    <a:pt x="597457" y="1733"/>
                  </a:lnTo>
                  <a:lnTo>
                    <a:pt x="643115" y="7595"/>
                  </a:lnTo>
                  <a:lnTo>
                    <a:pt x="687807" y="17402"/>
                  </a:lnTo>
                  <a:lnTo>
                    <a:pt x="731335" y="30975"/>
                  </a:lnTo>
                  <a:lnTo>
                    <a:pt x="773503" y="48129"/>
                  </a:lnTo>
                  <a:lnTo>
                    <a:pt x="814116" y="68684"/>
                  </a:lnTo>
                  <a:lnTo>
                    <a:pt x="852977" y="92457"/>
                  </a:lnTo>
                  <a:lnTo>
                    <a:pt x="889890" y="119266"/>
                  </a:lnTo>
                  <a:lnTo>
                    <a:pt x="924659" y="148930"/>
                  </a:lnTo>
                  <a:lnTo>
                    <a:pt x="957088" y="181266"/>
                  </a:lnTo>
                  <a:lnTo>
                    <a:pt x="986981" y="216092"/>
                  </a:lnTo>
                  <a:lnTo>
                    <a:pt x="1014141" y="253227"/>
                  </a:lnTo>
                  <a:lnTo>
                    <a:pt x="1038372" y="292488"/>
                  </a:lnTo>
                  <a:lnTo>
                    <a:pt x="1059479" y="333694"/>
                  </a:lnTo>
                  <a:lnTo>
                    <a:pt x="1077264" y="376662"/>
                  </a:lnTo>
                  <a:lnTo>
                    <a:pt x="1091533" y="421210"/>
                  </a:lnTo>
                  <a:lnTo>
                    <a:pt x="1102088" y="467156"/>
                  </a:lnTo>
                  <a:lnTo>
                    <a:pt x="1108733" y="514320"/>
                  </a:lnTo>
                  <a:lnTo>
                    <a:pt x="1110943" y="559017"/>
                  </a:lnTo>
                  <a:lnTo>
                    <a:pt x="1108765" y="602682"/>
                  </a:lnTo>
                  <a:lnTo>
                    <a:pt x="1102364" y="645160"/>
                  </a:lnTo>
                  <a:lnTo>
                    <a:pt x="1091904" y="686294"/>
                  </a:lnTo>
                  <a:lnTo>
                    <a:pt x="1077550" y="725927"/>
                  </a:lnTo>
                  <a:lnTo>
                    <a:pt x="1059465" y="763904"/>
                  </a:lnTo>
                  <a:lnTo>
                    <a:pt x="1037815" y="800068"/>
                  </a:lnTo>
                  <a:lnTo>
                    <a:pt x="1012763" y="834263"/>
                  </a:lnTo>
                  <a:lnTo>
                    <a:pt x="984473" y="866333"/>
                  </a:lnTo>
                  <a:lnTo>
                    <a:pt x="953110" y="896121"/>
                  </a:lnTo>
                  <a:lnTo>
                    <a:pt x="918837" y="923471"/>
                  </a:lnTo>
                  <a:lnTo>
                    <a:pt x="881820" y="948228"/>
                  </a:lnTo>
                  <a:lnTo>
                    <a:pt x="842222" y="970234"/>
                  </a:lnTo>
                  <a:lnTo>
                    <a:pt x="800208" y="989333"/>
                  </a:lnTo>
                  <a:lnTo>
                    <a:pt x="755942" y="1005369"/>
                  </a:lnTo>
                  <a:lnTo>
                    <a:pt x="709587" y="1018187"/>
                  </a:lnTo>
                  <a:lnTo>
                    <a:pt x="661309" y="1027629"/>
                  </a:lnTo>
                  <a:lnTo>
                    <a:pt x="611271" y="1033540"/>
                  </a:lnTo>
                  <a:lnTo>
                    <a:pt x="559638" y="1035763"/>
                  </a:lnTo>
                  <a:close/>
                </a:path>
              </a:pathLst>
            </a:custGeom>
            <a:solidFill>
              <a:srgbClr val="F16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9790" y="626670"/>
              <a:ext cx="1110943" cy="10357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9790" y="626671"/>
              <a:ext cx="1111250" cy="1036319"/>
            </a:xfrm>
            <a:custGeom>
              <a:avLst/>
              <a:gdLst/>
              <a:ahLst/>
              <a:cxnLst/>
              <a:rect l="l" t="t" r="r" b="b"/>
              <a:pathLst>
                <a:path w="1111250" h="1036319">
                  <a:moveTo>
                    <a:pt x="559638" y="1035763"/>
                  </a:moveTo>
                  <a:lnTo>
                    <a:pt x="507970" y="1034185"/>
                  </a:lnTo>
                  <a:lnTo>
                    <a:pt x="457831" y="1028901"/>
                  </a:lnTo>
                  <a:lnTo>
                    <a:pt x="409388" y="1020066"/>
                  </a:lnTo>
                  <a:lnTo>
                    <a:pt x="362807" y="1007834"/>
                  </a:lnTo>
                  <a:lnTo>
                    <a:pt x="318257" y="992358"/>
                  </a:lnTo>
                  <a:lnTo>
                    <a:pt x="275905" y="973795"/>
                  </a:lnTo>
                  <a:lnTo>
                    <a:pt x="235917" y="952298"/>
                  </a:lnTo>
                  <a:lnTo>
                    <a:pt x="198462" y="928021"/>
                  </a:lnTo>
                  <a:lnTo>
                    <a:pt x="163707" y="901120"/>
                  </a:lnTo>
                  <a:lnTo>
                    <a:pt x="131818" y="871748"/>
                  </a:lnTo>
                  <a:lnTo>
                    <a:pt x="102964" y="840061"/>
                  </a:lnTo>
                  <a:lnTo>
                    <a:pt x="77312" y="806212"/>
                  </a:lnTo>
                  <a:lnTo>
                    <a:pt x="55028" y="770356"/>
                  </a:lnTo>
                  <a:lnTo>
                    <a:pt x="36281" y="732647"/>
                  </a:lnTo>
                  <a:lnTo>
                    <a:pt x="21237" y="693240"/>
                  </a:lnTo>
                  <a:lnTo>
                    <a:pt x="10064" y="652290"/>
                  </a:lnTo>
                  <a:lnTo>
                    <a:pt x="2929" y="609950"/>
                  </a:lnTo>
                  <a:lnTo>
                    <a:pt x="0" y="566375"/>
                  </a:lnTo>
                  <a:lnTo>
                    <a:pt x="1443" y="521721"/>
                  </a:lnTo>
                  <a:lnTo>
                    <a:pt x="7300" y="474613"/>
                  </a:lnTo>
                  <a:lnTo>
                    <a:pt x="17094" y="428656"/>
                  </a:lnTo>
                  <a:lnTo>
                    <a:pt x="30632" y="384033"/>
                  </a:lnTo>
                  <a:lnTo>
                    <a:pt x="47718" y="340929"/>
                  </a:lnTo>
                  <a:lnTo>
                    <a:pt x="68161" y="299528"/>
                  </a:lnTo>
                  <a:lnTo>
                    <a:pt x="91765" y="260013"/>
                  </a:lnTo>
                  <a:lnTo>
                    <a:pt x="118336" y="222569"/>
                  </a:lnTo>
                  <a:lnTo>
                    <a:pt x="147681" y="187380"/>
                  </a:lnTo>
                  <a:lnTo>
                    <a:pt x="179606" y="154630"/>
                  </a:lnTo>
                  <a:lnTo>
                    <a:pt x="213917" y="124503"/>
                  </a:lnTo>
                  <a:lnTo>
                    <a:pt x="250420" y="97182"/>
                  </a:lnTo>
                  <a:lnTo>
                    <a:pt x="288921" y="72853"/>
                  </a:lnTo>
                  <a:lnTo>
                    <a:pt x="329226" y="51699"/>
                  </a:lnTo>
                  <a:lnTo>
                    <a:pt x="371142" y="33905"/>
                  </a:lnTo>
                  <a:lnTo>
                    <a:pt x="414473" y="19653"/>
                  </a:lnTo>
                  <a:lnTo>
                    <a:pt x="459028" y="9129"/>
                  </a:lnTo>
                  <a:lnTo>
                    <a:pt x="504610" y="2517"/>
                  </a:lnTo>
                  <a:lnTo>
                    <a:pt x="551027" y="0"/>
                  </a:lnTo>
                  <a:lnTo>
                    <a:pt x="597457" y="1733"/>
                  </a:lnTo>
                  <a:lnTo>
                    <a:pt x="643115" y="7595"/>
                  </a:lnTo>
                  <a:lnTo>
                    <a:pt x="687807" y="17402"/>
                  </a:lnTo>
                  <a:lnTo>
                    <a:pt x="731335" y="30975"/>
                  </a:lnTo>
                  <a:lnTo>
                    <a:pt x="773503" y="48129"/>
                  </a:lnTo>
                  <a:lnTo>
                    <a:pt x="814116" y="68684"/>
                  </a:lnTo>
                  <a:lnTo>
                    <a:pt x="852977" y="92457"/>
                  </a:lnTo>
                  <a:lnTo>
                    <a:pt x="889890" y="119266"/>
                  </a:lnTo>
                  <a:lnTo>
                    <a:pt x="924659" y="148930"/>
                  </a:lnTo>
                  <a:lnTo>
                    <a:pt x="957088" y="181266"/>
                  </a:lnTo>
                  <a:lnTo>
                    <a:pt x="986981" y="216092"/>
                  </a:lnTo>
                  <a:lnTo>
                    <a:pt x="1014141" y="253227"/>
                  </a:lnTo>
                  <a:lnTo>
                    <a:pt x="1038372" y="292488"/>
                  </a:lnTo>
                  <a:lnTo>
                    <a:pt x="1059479" y="333694"/>
                  </a:lnTo>
                  <a:lnTo>
                    <a:pt x="1077264" y="376662"/>
                  </a:lnTo>
                  <a:lnTo>
                    <a:pt x="1091533" y="421210"/>
                  </a:lnTo>
                  <a:lnTo>
                    <a:pt x="1102088" y="467156"/>
                  </a:lnTo>
                  <a:lnTo>
                    <a:pt x="1108733" y="514320"/>
                  </a:lnTo>
                  <a:lnTo>
                    <a:pt x="1110943" y="559017"/>
                  </a:lnTo>
                  <a:lnTo>
                    <a:pt x="1108765" y="602682"/>
                  </a:lnTo>
                  <a:lnTo>
                    <a:pt x="1102364" y="645160"/>
                  </a:lnTo>
                  <a:lnTo>
                    <a:pt x="1091904" y="686294"/>
                  </a:lnTo>
                  <a:lnTo>
                    <a:pt x="1077550" y="725927"/>
                  </a:lnTo>
                  <a:lnTo>
                    <a:pt x="1059465" y="763904"/>
                  </a:lnTo>
                  <a:lnTo>
                    <a:pt x="1037815" y="800068"/>
                  </a:lnTo>
                  <a:lnTo>
                    <a:pt x="1012763" y="834263"/>
                  </a:lnTo>
                  <a:lnTo>
                    <a:pt x="984473" y="866333"/>
                  </a:lnTo>
                  <a:lnTo>
                    <a:pt x="953110" y="896121"/>
                  </a:lnTo>
                  <a:lnTo>
                    <a:pt x="918837" y="923471"/>
                  </a:lnTo>
                  <a:lnTo>
                    <a:pt x="881820" y="948228"/>
                  </a:lnTo>
                  <a:lnTo>
                    <a:pt x="842222" y="970234"/>
                  </a:lnTo>
                  <a:lnTo>
                    <a:pt x="800208" y="989333"/>
                  </a:lnTo>
                  <a:lnTo>
                    <a:pt x="755942" y="1005369"/>
                  </a:lnTo>
                  <a:lnTo>
                    <a:pt x="709587" y="1018187"/>
                  </a:lnTo>
                  <a:lnTo>
                    <a:pt x="661309" y="1027629"/>
                  </a:lnTo>
                  <a:lnTo>
                    <a:pt x="611271" y="1033540"/>
                  </a:lnTo>
                  <a:lnTo>
                    <a:pt x="559638" y="1035763"/>
                  </a:lnTo>
                  <a:close/>
                </a:path>
              </a:pathLst>
            </a:custGeom>
            <a:solidFill>
              <a:srgbClr val="662F8F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2673" y="769419"/>
              <a:ext cx="505459" cy="501650"/>
            </a:xfrm>
            <a:custGeom>
              <a:avLst/>
              <a:gdLst/>
              <a:ahLst/>
              <a:cxnLst/>
              <a:rect l="l" t="t" r="r" b="b"/>
              <a:pathLst>
                <a:path w="505459" h="501650">
                  <a:moveTo>
                    <a:pt x="252577" y="501042"/>
                  </a:moveTo>
                  <a:lnTo>
                    <a:pt x="207169" y="497005"/>
                  </a:lnTo>
                  <a:lnTo>
                    <a:pt x="164434" y="485367"/>
                  </a:lnTo>
                  <a:lnTo>
                    <a:pt x="125085" y="466835"/>
                  </a:lnTo>
                  <a:lnTo>
                    <a:pt x="89834" y="442117"/>
                  </a:lnTo>
                  <a:lnTo>
                    <a:pt x="59394" y="411920"/>
                  </a:lnTo>
                  <a:lnTo>
                    <a:pt x="34478" y="376953"/>
                  </a:lnTo>
                  <a:lnTo>
                    <a:pt x="15798" y="337923"/>
                  </a:lnTo>
                  <a:lnTo>
                    <a:pt x="4068" y="295537"/>
                  </a:lnTo>
                  <a:lnTo>
                    <a:pt x="0" y="250504"/>
                  </a:lnTo>
                  <a:lnTo>
                    <a:pt x="4068" y="205475"/>
                  </a:lnTo>
                  <a:lnTo>
                    <a:pt x="15798" y="163094"/>
                  </a:lnTo>
                  <a:lnTo>
                    <a:pt x="34478" y="124069"/>
                  </a:lnTo>
                  <a:lnTo>
                    <a:pt x="59394" y="89106"/>
                  </a:lnTo>
                  <a:lnTo>
                    <a:pt x="89834" y="58914"/>
                  </a:lnTo>
                  <a:lnTo>
                    <a:pt x="125085" y="34200"/>
                  </a:lnTo>
                  <a:lnTo>
                    <a:pt x="164434" y="15671"/>
                  </a:lnTo>
                  <a:lnTo>
                    <a:pt x="207169" y="4035"/>
                  </a:lnTo>
                  <a:lnTo>
                    <a:pt x="252577" y="0"/>
                  </a:lnTo>
                  <a:lnTo>
                    <a:pt x="297975" y="4036"/>
                  </a:lnTo>
                  <a:lnTo>
                    <a:pt x="340701" y="15675"/>
                  </a:lnTo>
                  <a:lnTo>
                    <a:pt x="380043" y="34208"/>
                  </a:lnTo>
                  <a:lnTo>
                    <a:pt x="415288" y="58925"/>
                  </a:lnTo>
                  <a:lnTo>
                    <a:pt x="445723" y="89120"/>
                  </a:lnTo>
                  <a:lnTo>
                    <a:pt x="470636" y="124084"/>
                  </a:lnTo>
                  <a:lnTo>
                    <a:pt x="489313" y="163108"/>
                  </a:lnTo>
                  <a:lnTo>
                    <a:pt x="501042" y="205484"/>
                  </a:lnTo>
                  <a:lnTo>
                    <a:pt x="505110" y="250504"/>
                  </a:lnTo>
                  <a:lnTo>
                    <a:pt x="501042" y="295537"/>
                  </a:lnTo>
                  <a:lnTo>
                    <a:pt x="489314" y="337923"/>
                  </a:lnTo>
                  <a:lnTo>
                    <a:pt x="470638" y="376953"/>
                  </a:lnTo>
                  <a:lnTo>
                    <a:pt x="445727" y="411920"/>
                  </a:lnTo>
                  <a:lnTo>
                    <a:pt x="415293" y="442117"/>
                  </a:lnTo>
                  <a:lnTo>
                    <a:pt x="380048" y="466835"/>
                  </a:lnTo>
                  <a:lnTo>
                    <a:pt x="340706" y="485367"/>
                  </a:lnTo>
                  <a:lnTo>
                    <a:pt x="297978" y="497005"/>
                  </a:lnTo>
                  <a:lnTo>
                    <a:pt x="252577" y="501042"/>
                  </a:lnTo>
                  <a:close/>
                </a:path>
              </a:pathLst>
            </a:custGeom>
            <a:solidFill>
              <a:srgbClr val="F16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2673" y="769419"/>
              <a:ext cx="505110" cy="5010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1754" y="203413"/>
              <a:ext cx="895985" cy="826769"/>
            </a:xfrm>
            <a:custGeom>
              <a:avLst/>
              <a:gdLst/>
              <a:ahLst/>
              <a:cxnLst/>
              <a:rect l="l" t="t" r="r" b="b"/>
              <a:pathLst>
                <a:path w="895985" h="826769">
                  <a:moveTo>
                    <a:pt x="447871" y="826571"/>
                  </a:moveTo>
                  <a:lnTo>
                    <a:pt x="403972" y="824581"/>
                  </a:lnTo>
                  <a:lnTo>
                    <a:pt x="360495" y="818630"/>
                  </a:lnTo>
                  <a:lnTo>
                    <a:pt x="317861" y="808775"/>
                  </a:lnTo>
                  <a:lnTo>
                    <a:pt x="276478" y="795111"/>
                  </a:lnTo>
                  <a:lnTo>
                    <a:pt x="236746" y="777771"/>
                  </a:lnTo>
                  <a:lnTo>
                    <a:pt x="199047" y="756920"/>
                  </a:lnTo>
                  <a:lnTo>
                    <a:pt x="163744" y="732759"/>
                  </a:lnTo>
                  <a:lnTo>
                    <a:pt x="131178" y="705522"/>
                  </a:lnTo>
                  <a:lnTo>
                    <a:pt x="101662" y="675471"/>
                  </a:lnTo>
                  <a:lnTo>
                    <a:pt x="75479" y="642894"/>
                  </a:lnTo>
                  <a:lnTo>
                    <a:pt x="52884" y="608107"/>
                  </a:lnTo>
                  <a:lnTo>
                    <a:pt x="34092" y="571443"/>
                  </a:lnTo>
                  <a:lnTo>
                    <a:pt x="19285" y="533256"/>
                  </a:lnTo>
                  <a:lnTo>
                    <a:pt x="8605" y="493913"/>
                  </a:lnTo>
                  <a:lnTo>
                    <a:pt x="2156" y="453794"/>
                  </a:lnTo>
                  <a:lnTo>
                    <a:pt x="0" y="413285"/>
                  </a:lnTo>
                  <a:lnTo>
                    <a:pt x="134" y="403140"/>
                  </a:lnTo>
                  <a:lnTo>
                    <a:pt x="3368" y="362692"/>
                  </a:lnTo>
                  <a:lnTo>
                    <a:pt x="10882" y="322731"/>
                  </a:lnTo>
                  <a:lnTo>
                    <a:pt x="22605" y="283642"/>
                  </a:lnTo>
                  <a:lnTo>
                    <a:pt x="38424" y="245802"/>
                  </a:lnTo>
                  <a:lnTo>
                    <a:pt x="58185" y="209575"/>
                  </a:lnTo>
                  <a:lnTo>
                    <a:pt x="81700" y="175309"/>
                  </a:lnTo>
                  <a:lnTo>
                    <a:pt x="108741" y="143336"/>
                  </a:lnTo>
                  <a:lnTo>
                    <a:pt x="139048" y="113962"/>
                  </a:lnTo>
                  <a:lnTo>
                    <a:pt x="172329" y="87471"/>
                  </a:lnTo>
                  <a:lnTo>
                    <a:pt x="208263" y="64118"/>
                  </a:lnTo>
                  <a:lnTo>
                    <a:pt x="246506" y="44127"/>
                  </a:lnTo>
                  <a:lnTo>
                    <a:pt x="286687" y="27691"/>
                  </a:lnTo>
                  <a:lnTo>
                    <a:pt x="328421" y="14969"/>
                  </a:lnTo>
                  <a:lnTo>
                    <a:pt x="371305" y="6083"/>
                  </a:lnTo>
                  <a:lnTo>
                    <a:pt x="414927" y="1119"/>
                  </a:lnTo>
                  <a:lnTo>
                    <a:pt x="447871" y="0"/>
                  </a:lnTo>
                  <a:lnTo>
                    <a:pt x="458865" y="124"/>
                  </a:lnTo>
                  <a:lnTo>
                    <a:pt x="502698" y="3108"/>
                  </a:lnTo>
                  <a:lnTo>
                    <a:pt x="546003" y="10042"/>
                  </a:lnTo>
                  <a:lnTo>
                    <a:pt x="588363" y="20860"/>
                  </a:lnTo>
                  <a:lnTo>
                    <a:pt x="629370" y="35456"/>
                  </a:lnTo>
                  <a:lnTo>
                    <a:pt x="668629" y="53692"/>
                  </a:lnTo>
                  <a:lnTo>
                    <a:pt x="705761" y="75391"/>
                  </a:lnTo>
                  <a:lnTo>
                    <a:pt x="740411" y="100344"/>
                  </a:lnTo>
                  <a:lnTo>
                    <a:pt x="772243" y="128310"/>
                  </a:lnTo>
                  <a:lnTo>
                    <a:pt x="800951" y="159021"/>
                  </a:lnTo>
                  <a:lnTo>
                    <a:pt x="826258" y="192181"/>
                  </a:lnTo>
                  <a:lnTo>
                    <a:pt x="847922" y="227470"/>
                  </a:lnTo>
                  <a:lnTo>
                    <a:pt x="865733" y="264549"/>
                  </a:lnTo>
                  <a:lnTo>
                    <a:pt x="879519" y="303060"/>
                  </a:lnTo>
                  <a:lnTo>
                    <a:pt x="889149" y="342632"/>
                  </a:lnTo>
                  <a:lnTo>
                    <a:pt x="894529" y="382885"/>
                  </a:lnTo>
                  <a:lnTo>
                    <a:pt x="895742" y="413285"/>
                  </a:lnTo>
                  <a:lnTo>
                    <a:pt x="895607" y="423431"/>
                  </a:lnTo>
                  <a:lnTo>
                    <a:pt x="892374" y="463879"/>
                  </a:lnTo>
                  <a:lnTo>
                    <a:pt x="884859" y="503840"/>
                  </a:lnTo>
                  <a:lnTo>
                    <a:pt x="873136" y="542928"/>
                  </a:lnTo>
                  <a:lnTo>
                    <a:pt x="857318" y="580769"/>
                  </a:lnTo>
                  <a:lnTo>
                    <a:pt x="837556" y="616996"/>
                  </a:lnTo>
                  <a:lnTo>
                    <a:pt x="814042" y="651261"/>
                  </a:lnTo>
                  <a:lnTo>
                    <a:pt x="787001" y="683235"/>
                  </a:lnTo>
                  <a:lnTo>
                    <a:pt x="756694" y="712608"/>
                  </a:lnTo>
                  <a:lnTo>
                    <a:pt x="723413" y="739100"/>
                  </a:lnTo>
                  <a:lnTo>
                    <a:pt x="687478" y="762453"/>
                  </a:lnTo>
                  <a:lnTo>
                    <a:pt x="649236" y="782444"/>
                  </a:lnTo>
                  <a:lnTo>
                    <a:pt x="609054" y="798879"/>
                  </a:lnTo>
                  <a:lnTo>
                    <a:pt x="567321" y="811601"/>
                  </a:lnTo>
                  <a:lnTo>
                    <a:pt x="524436" y="820487"/>
                  </a:lnTo>
                  <a:lnTo>
                    <a:pt x="480815" y="825452"/>
                  </a:lnTo>
                  <a:lnTo>
                    <a:pt x="447871" y="826571"/>
                  </a:lnTo>
                  <a:close/>
                </a:path>
              </a:pathLst>
            </a:custGeom>
            <a:solidFill>
              <a:srgbClr val="F16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1754" y="213385"/>
              <a:ext cx="895742" cy="8265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1754" y="181332"/>
              <a:ext cx="895985" cy="800735"/>
            </a:xfrm>
            <a:custGeom>
              <a:avLst/>
              <a:gdLst/>
              <a:ahLst/>
              <a:cxnLst/>
              <a:rect l="l" t="t" r="r" b="b"/>
              <a:pathLst>
                <a:path w="895985" h="800735">
                  <a:moveTo>
                    <a:pt x="447871" y="800528"/>
                  </a:moveTo>
                  <a:lnTo>
                    <a:pt x="403972" y="798601"/>
                  </a:lnTo>
                  <a:lnTo>
                    <a:pt x="360495" y="792837"/>
                  </a:lnTo>
                  <a:lnTo>
                    <a:pt x="317861" y="783293"/>
                  </a:lnTo>
                  <a:lnTo>
                    <a:pt x="276478" y="770060"/>
                  </a:lnTo>
                  <a:lnTo>
                    <a:pt x="236746" y="753265"/>
                  </a:lnTo>
                  <a:lnTo>
                    <a:pt x="199047" y="733071"/>
                  </a:lnTo>
                  <a:lnTo>
                    <a:pt x="163744" y="709672"/>
                  </a:lnTo>
                  <a:lnTo>
                    <a:pt x="131178" y="683293"/>
                  </a:lnTo>
                  <a:lnTo>
                    <a:pt x="101662" y="654189"/>
                  </a:lnTo>
                  <a:lnTo>
                    <a:pt x="75479" y="622638"/>
                  </a:lnTo>
                  <a:lnTo>
                    <a:pt x="52884" y="588947"/>
                  </a:lnTo>
                  <a:lnTo>
                    <a:pt x="34092" y="553438"/>
                  </a:lnTo>
                  <a:lnTo>
                    <a:pt x="19285" y="516454"/>
                  </a:lnTo>
                  <a:lnTo>
                    <a:pt x="8605" y="478351"/>
                  </a:lnTo>
                  <a:lnTo>
                    <a:pt x="2156" y="439496"/>
                  </a:lnTo>
                  <a:lnTo>
                    <a:pt x="0" y="400264"/>
                  </a:lnTo>
                  <a:lnTo>
                    <a:pt x="134" y="390438"/>
                  </a:lnTo>
                  <a:lnTo>
                    <a:pt x="3368" y="351264"/>
                  </a:lnTo>
                  <a:lnTo>
                    <a:pt x="10882" y="312562"/>
                  </a:lnTo>
                  <a:lnTo>
                    <a:pt x="22605" y="274705"/>
                  </a:lnTo>
                  <a:lnTo>
                    <a:pt x="38424" y="238057"/>
                  </a:lnTo>
                  <a:lnTo>
                    <a:pt x="58185" y="202972"/>
                  </a:lnTo>
                  <a:lnTo>
                    <a:pt x="81700" y="169786"/>
                  </a:lnTo>
                  <a:lnTo>
                    <a:pt x="108741" y="138820"/>
                  </a:lnTo>
                  <a:lnTo>
                    <a:pt x="139048" y="110371"/>
                  </a:lnTo>
                  <a:lnTo>
                    <a:pt x="172329" y="84715"/>
                  </a:lnTo>
                  <a:lnTo>
                    <a:pt x="208263" y="62097"/>
                  </a:lnTo>
                  <a:lnTo>
                    <a:pt x="246506" y="42737"/>
                  </a:lnTo>
                  <a:lnTo>
                    <a:pt x="286687" y="26819"/>
                  </a:lnTo>
                  <a:lnTo>
                    <a:pt x="328421" y="14498"/>
                  </a:lnTo>
                  <a:lnTo>
                    <a:pt x="371305" y="5892"/>
                  </a:lnTo>
                  <a:lnTo>
                    <a:pt x="414927" y="1084"/>
                  </a:lnTo>
                  <a:lnTo>
                    <a:pt x="447871" y="0"/>
                  </a:lnTo>
                  <a:lnTo>
                    <a:pt x="458865" y="120"/>
                  </a:lnTo>
                  <a:lnTo>
                    <a:pt x="502698" y="3010"/>
                  </a:lnTo>
                  <a:lnTo>
                    <a:pt x="546003" y="9726"/>
                  </a:lnTo>
                  <a:lnTo>
                    <a:pt x="588363" y="20202"/>
                  </a:lnTo>
                  <a:lnTo>
                    <a:pt x="629370" y="34339"/>
                  </a:lnTo>
                  <a:lnTo>
                    <a:pt x="668629" y="52000"/>
                  </a:lnTo>
                  <a:lnTo>
                    <a:pt x="705761" y="73015"/>
                  </a:lnTo>
                  <a:lnTo>
                    <a:pt x="740411" y="97182"/>
                  </a:lnTo>
                  <a:lnTo>
                    <a:pt x="772243" y="124267"/>
                  </a:lnTo>
                  <a:lnTo>
                    <a:pt x="800951" y="154011"/>
                  </a:lnTo>
                  <a:lnTo>
                    <a:pt x="826258" y="186126"/>
                  </a:lnTo>
                  <a:lnTo>
                    <a:pt x="847922" y="220303"/>
                  </a:lnTo>
                  <a:lnTo>
                    <a:pt x="865733" y="256213"/>
                  </a:lnTo>
                  <a:lnTo>
                    <a:pt x="879519" y="293511"/>
                  </a:lnTo>
                  <a:lnTo>
                    <a:pt x="889149" y="331837"/>
                  </a:lnTo>
                  <a:lnTo>
                    <a:pt x="894529" y="370821"/>
                  </a:lnTo>
                  <a:lnTo>
                    <a:pt x="895742" y="400264"/>
                  </a:lnTo>
                  <a:lnTo>
                    <a:pt x="895607" y="410090"/>
                  </a:lnTo>
                  <a:lnTo>
                    <a:pt x="892374" y="449263"/>
                  </a:lnTo>
                  <a:lnTo>
                    <a:pt x="884859" y="487965"/>
                  </a:lnTo>
                  <a:lnTo>
                    <a:pt x="873136" y="525822"/>
                  </a:lnTo>
                  <a:lnTo>
                    <a:pt x="857318" y="562470"/>
                  </a:lnTo>
                  <a:lnTo>
                    <a:pt x="837556" y="597556"/>
                  </a:lnTo>
                  <a:lnTo>
                    <a:pt x="814042" y="630742"/>
                  </a:lnTo>
                  <a:lnTo>
                    <a:pt x="787001" y="661708"/>
                  </a:lnTo>
                  <a:lnTo>
                    <a:pt x="756694" y="690156"/>
                  </a:lnTo>
                  <a:lnTo>
                    <a:pt x="723413" y="715812"/>
                  </a:lnTo>
                  <a:lnTo>
                    <a:pt x="687478" y="738430"/>
                  </a:lnTo>
                  <a:lnTo>
                    <a:pt x="649236" y="757791"/>
                  </a:lnTo>
                  <a:lnTo>
                    <a:pt x="609054" y="773708"/>
                  </a:lnTo>
                  <a:lnTo>
                    <a:pt x="567321" y="786030"/>
                  </a:lnTo>
                  <a:lnTo>
                    <a:pt x="524436" y="794636"/>
                  </a:lnTo>
                  <a:lnTo>
                    <a:pt x="480815" y="799444"/>
                  </a:lnTo>
                  <a:lnTo>
                    <a:pt x="447871" y="800528"/>
                  </a:lnTo>
                  <a:close/>
                </a:path>
              </a:pathLst>
            </a:custGeom>
            <a:solidFill>
              <a:srgbClr val="F16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1754" y="181332"/>
              <a:ext cx="895742" cy="8005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273425" y="1396164"/>
            <a:ext cx="12559665" cy="118750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9525">
              <a:lnSpc>
                <a:spcPts val="4200"/>
              </a:lnSpc>
              <a:spcBef>
                <a:spcPts val="114"/>
              </a:spcBef>
              <a:tabLst>
                <a:tab pos="0" algn="l"/>
                <a:tab pos="7018338" algn="l"/>
              </a:tabLst>
            </a:pPr>
            <a:r>
              <a:rPr sz="3600" spc="30" dirty="0">
                <a:latin typeface="Gill Sans MT" panose="020B0502020104020203" pitchFamily="34" charset="0"/>
              </a:rPr>
              <a:t>COLOCACIÓN</a:t>
            </a:r>
            <a:r>
              <a:rPr lang="es-SV" sz="3600" spc="30" dirty="0">
                <a:latin typeface="Gill Sans MT" panose="020B0502020104020203" pitchFamily="34" charset="0"/>
              </a:rPr>
              <a:t> </a:t>
            </a:r>
            <a:r>
              <a:rPr sz="3600" spc="30" dirty="0">
                <a:latin typeface="Gill Sans MT" panose="020B0502020104020203" pitchFamily="34" charset="0"/>
              </a:rPr>
              <a:t>DE</a:t>
            </a:r>
            <a:r>
              <a:rPr lang="es-SV" sz="3600" spc="30" dirty="0">
                <a:latin typeface="Gill Sans MT" panose="020B0502020104020203" pitchFamily="34" charset="0"/>
              </a:rPr>
              <a:t> </a:t>
            </a:r>
            <a:r>
              <a:rPr sz="3600" spc="30" dirty="0">
                <a:latin typeface="Gill Sans MT" panose="020B0502020104020203" pitchFamily="34" charset="0"/>
              </a:rPr>
              <a:t>PAPEL</a:t>
            </a:r>
            <a:r>
              <a:rPr lang="es-SV" sz="3600" spc="30" dirty="0">
                <a:latin typeface="Gill Sans MT" panose="020B0502020104020203" pitchFamily="34" charset="0"/>
              </a:rPr>
              <a:t> </a:t>
            </a:r>
            <a:r>
              <a:rPr sz="3600" spc="30" dirty="0">
                <a:latin typeface="Gill Sans MT" panose="020B0502020104020203" pitchFamily="34" charset="0"/>
              </a:rPr>
              <a:t>HIGIÉNICO</a:t>
            </a:r>
            <a:r>
              <a:rPr lang="es-SV" sz="3600" spc="30" dirty="0">
                <a:latin typeface="Gill Sans MT" panose="020B0502020104020203" pitchFamily="34" charset="0"/>
              </a:rPr>
              <a:t> </a:t>
            </a:r>
            <a:r>
              <a:rPr sz="3600" spc="30" dirty="0">
                <a:latin typeface="Gill Sans MT" panose="020B0502020104020203" pitchFamily="34" charset="0"/>
              </a:rPr>
              <a:t>Y</a:t>
            </a:r>
            <a:r>
              <a:rPr lang="es-SV" sz="3600" spc="30" dirty="0">
                <a:latin typeface="Gill Sans MT" panose="020B0502020104020203" pitchFamily="34" charset="0"/>
              </a:rPr>
              <a:t> </a:t>
            </a:r>
            <a:r>
              <a:rPr sz="3600" spc="30" dirty="0">
                <a:latin typeface="Gill Sans MT" panose="020B0502020104020203" pitchFamily="34" charset="0"/>
              </a:rPr>
              <a:t>PAPEL</a:t>
            </a:r>
            <a:r>
              <a:rPr lang="es-ES" sz="3600" spc="30" dirty="0">
                <a:latin typeface="Gill Sans MT" panose="020B0502020104020203" pitchFamily="34" charset="0"/>
              </a:rPr>
              <a:t> </a:t>
            </a:r>
            <a:r>
              <a:rPr sz="3600" spc="30" dirty="0">
                <a:latin typeface="Gill Sans MT" panose="020B0502020104020203" pitchFamily="34" charset="0"/>
              </a:rPr>
              <a:t>TOALLA EN BAÑOS.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010157" y="3643376"/>
            <a:ext cx="9606915" cy="1712648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9525" defTabSz="1371600">
              <a:lnSpc>
                <a:spcPts val="4200"/>
              </a:lnSpc>
              <a:spcBef>
                <a:spcPts val="114"/>
              </a:spcBef>
              <a:tabLst>
                <a:tab pos="0" algn="l"/>
                <a:tab pos="7018338" algn="l"/>
              </a:tabLst>
            </a:pPr>
            <a:r>
              <a:rPr sz="3600" spc="30" dirty="0">
                <a:latin typeface="Gill Sans MT" panose="020B0502020104020203" pitchFamily="34" charset="0"/>
                <a:ea typeface="+mj-ea"/>
                <a:cs typeface="+mj-cs"/>
              </a:rPr>
              <a:t>SUMINISTRO</a:t>
            </a:r>
            <a:r>
              <a:rPr lang="es-SV" sz="3600" spc="30" dirty="0">
                <a:latin typeface="Gill Sans MT" panose="020B0502020104020203" pitchFamily="34" charset="0"/>
                <a:ea typeface="+mj-ea"/>
                <a:cs typeface="+mj-cs"/>
              </a:rPr>
              <a:t> </a:t>
            </a:r>
            <a:r>
              <a:rPr sz="3600" spc="30" dirty="0">
                <a:latin typeface="Gill Sans MT" panose="020B0502020104020203" pitchFamily="34" charset="0"/>
                <a:ea typeface="+mj-ea"/>
                <a:cs typeface="+mj-cs"/>
              </a:rPr>
              <a:t>REGULAR</a:t>
            </a:r>
            <a:r>
              <a:rPr lang="es-SV" sz="3600" spc="30" dirty="0">
                <a:latin typeface="Gill Sans MT" panose="020B0502020104020203" pitchFamily="34" charset="0"/>
                <a:ea typeface="+mj-ea"/>
                <a:cs typeface="+mj-cs"/>
              </a:rPr>
              <a:t> </a:t>
            </a:r>
            <a:r>
              <a:rPr sz="3600" spc="30" dirty="0">
                <a:latin typeface="Gill Sans MT" panose="020B0502020104020203" pitchFamily="34" charset="0"/>
                <a:ea typeface="+mj-ea"/>
                <a:cs typeface="+mj-cs"/>
              </a:rPr>
              <a:t>DE</a:t>
            </a:r>
            <a:r>
              <a:rPr lang="es-SV" sz="3600" spc="30" dirty="0">
                <a:latin typeface="Gill Sans MT" panose="020B0502020104020203" pitchFamily="34" charset="0"/>
                <a:ea typeface="+mj-ea"/>
                <a:cs typeface="+mj-cs"/>
              </a:rPr>
              <a:t> </a:t>
            </a:r>
            <a:r>
              <a:rPr sz="3600" spc="30" dirty="0">
                <a:latin typeface="Gill Sans MT" panose="020B0502020104020203" pitchFamily="34" charset="0"/>
                <a:ea typeface="+mj-ea"/>
                <a:cs typeface="+mj-cs"/>
              </a:rPr>
              <a:t>AGUA</a:t>
            </a:r>
            <a:r>
              <a:rPr lang="es-SV" sz="3600" spc="30" dirty="0">
                <a:latin typeface="Gill Sans MT" panose="020B0502020104020203" pitchFamily="34" charset="0"/>
                <a:ea typeface="+mj-ea"/>
                <a:cs typeface="+mj-cs"/>
              </a:rPr>
              <a:t> </a:t>
            </a:r>
            <a:r>
              <a:rPr sz="3600" spc="30" dirty="0">
                <a:latin typeface="Gill Sans MT" panose="020B0502020104020203" pitchFamily="34" charset="0"/>
                <a:ea typeface="+mj-ea"/>
                <a:cs typeface="+mj-cs"/>
              </a:rPr>
              <a:t>PARA  CONSUMO HUMANO Y LABORES DE LIMPIEZA.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010157" y="5900765"/>
            <a:ext cx="8648443" cy="1020151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755"/>
              </a:spcBef>
              <a:tabLst>
                <a:tab pos="3952240" algn="l"/>
                <a:tab pos="5494655" algn="l"/>
              </a:tabLst>
            </a:pPr>
            <a:r>
              <a:rPr sz="35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C</a:t>
            </a:r>
            <a:r>
              <a:rPr sz="3500" spc="-275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O</a:t>
            </a:r>
            <a:r>
              <a:rPr sz="35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L</a:t>
            </a:r>
            <a:r>
              <a:rPr sz="3500" spc="-275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O</a:t>
            </a:r>
            <a:r>
              <a:rPr sz="35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C</a:t>
            </a:r>
            <a:r>
              <a:rPr sz="35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A</a:t>
            </a:r>
            <a:r>
              <a:rPr sz="35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C</a:t>
            </a:r>
            <a:r>
              <a:rPr sz="3500" spc="235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I</a:t>
            </a:r>
            <a:r>
              <a:rPr sz="3500" spc="-275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Ó</a:t>
            </a:r>
            <a:r>
              <a:rPr sz="3500" spc="-775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N</a:t>
            </a:r>
            <a:r>
              <a:rPr lang="es-ES" sz="3500" spc="-775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                </a:t>
            </a:r>
            <a:r>
              <a:rPr sz="3500" spc="-42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D</a:t>
            </a:r>
            <a:r>
              <a:rPr sz="3500" spc="-21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E</a:t>
            </a:r>
            <a:r>
              <a:rPr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	</a:t>
            </a:r>
            <a:r>
              <a:rPr sz="3500" spc="705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J</a:t>
            </a:r>
            <a:r>
              <a:rPr sz="35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A</a:t>
            </a:r>
            <a:r>
              <a:rPr sz="35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B</a:t>
            </a:r>
            <a:r>
              <a:rPr sz="3500" spc="-275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Ó</a:t>
            </a:r>
            <a:r>
              <a:rPr sz="3500" spc="-44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N </a:t>
            </a:r>
            <a:r>
              <a:rPr lang="es-ES" sz="3500" spc="-44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 LIQUIDO </a:t>
            </a:r>
            <a:r>
              <a:rPr sz="3500" spc="-44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 </a:t>
            </a:r>
            <a:r>
              <a:rPr sz="35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ANTIBACTERIAL </a:t>
            </a:r>
            <a:r>
              <a:rPr sz="3500" spc="-34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EN </a:t>
            </a:r>
            <a:r>
              <a:rPr sz="35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LOS</a:t>
            </a:r>
            <a:r>
              <a:rPr sz="35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 </a:t>
            </a:r>
            <a:r>
              <a:rPr sz="3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/>
                <a:cs typeface="Gill Sans MT"/>
              </a:rPr>
              <a:t>BAÑOS.</a:t>
            </a:r>
            <a:endParaRPr sz="3500" dirty="0">
              <a:solidFill>
                <a:schemeClr val="tx1">
                  <a:lumMod val="95000"/>
                  <a:lumOff val="5000"/>
                </a:schemeClr>
              </a:solidFill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5483" y="4383017"/>
            <a:ext cx="6817995" cy="5904230"/>
          </a:xfrm>
          <a:custGeom>
            <a:avLst/>
            <a:gdLst/>
            <a:ahLst/>
            <a:cxnLst/>
            <a:rect l="l" t="t" r="r" b="b"/>
            <a:pathLst>
              <a:path w="6817995" h="5904230">
                <a:moveTo>
                  <a:pt x="6817531" y="5903981"/>
                </a:moveTo>
                <a:lnTo>
                  <a:pt x="0" y="5903981"/>
                </a:lnTo>
                <a:lnTo>
                  <a:pt x="3408765" y="0"/>
                </a:lnTo>
                <a:lnTo>
                  <a:pt x="6817531" y="5903981"/>
                </a:lnTo>
                <a:close/>
              </a:path>
            </a:pathLst>
          </a:custGeom>
          <a:solidFill>
            <a:srgbClr val="3F6B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11287" y="0"/>
            <a:ext cx="5476875" cy="9315450"/>
          </a:xfrm>
          <a:custGeom>
            <a:avLst/>
            <a:gdLst/>
            <a:ahLst/>
            <a:cxnLst/>
            <a:rect l="l" t="t" r="r" b="b"/>
            <a:pathLst>
              <a:path w="5476875" h="9315450">
                <a:moveTo>
                  <a:pt x="5476712" y="9314877"/>
                </a:moveTo>
                <a:lnTo>
                  <a:pt x="0" y="0"/>
                </a:lnTo>
                <a:lnTo>
                  <a:pt x="132591" y="0"/>
                </a:lnTo>
                <a:lnTo>
                  <a:pt x="5476712" y="9089362"/>
                </a:lnTo>
                <a:lnTo>
                  <a:pt x="5476712" y="9314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85343" y="3534552"/>
            <a:ext cx="6720205" cy="2458085"/>
          </a:xfrm>
          <a:prstGeom prst="rect">
            <a:avLst/>
          </a:prstGeom>
        </p:spPr>
        <p:txBody>
          <a:bodyPr vert="horz" wrap="square" lIns="0" tIns="292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00"/>
              </a:spcBef>
            </a:pPr>
            <a:r>
              <a:rPr sz="7250" spc="-580" dirty="0">
                <a:solidFill>
                  <a:srgbClr val="000000"/>
                </a:solidFill>
                <a:latin typeface="Arial"/>
                <a:cs typeface="Arial"/>
              </a:rPr>
              <a:t>RESULTADOS.</a:t>
            </a:r>
            <a:endParaRPr sz="7250" dirty="0">
              <a:latin typeface="Arial"/>
              <a:cs typeface="Arial"/>
            </a:endParaRPr>
          </a:p>
          <a:p>
            <a:pPr marL="25400" marR="5080">
              <a:lnSpc>
                <a:spcPts val="3300"/>
              </a:lnSpc>
              <a:spcBef>
                <a:spcPts val="1650"/>
              </a:spcBef>
            </a:pPr>
            <a:r>
              <a:rPr sz="3300" spc="-10" dirty="0"/>
              <a:t>MEDIDAS </a:t>
            </a:r>
            <a:r>
              <a:rPr sz="3300" spc="-85" dirty="0"/>
              <a:t>EXTERNAS </a:t>
            </a:r>
            <a:r>
              <a:rPr sz="3300" spc="-320" dirty="0"/>
              <a:t>DE </a:t>
            </a:r>
            <a:r>
              <a:rPr sz="3300" spc="-110" dirty="0"/>
              <a:t>CARA </a:t>
            </a:r>
            <a:r>
              <a:rPr sz="3300" spc="-275" dirty="0"/>
              <a:t>A </a:t>
            </a:r>
            <a:r>
              <a:rPr sz="3300" spc="-125" dirty="0"/>
              <a:t>LA  </a:t>
            </a:r>
            <a:r>
              <a:rPr sz="3300" spc="-70" dirty="0"/>
              <a:t>POBLACIÓN.</a:t>
            </a:r>
            <a:endParaRPr sz="3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9024" y="0"/>
            <a:ext cx="2888615" cy="2501900"/>
          </a:xfrm>
          <a:custGeom>
            <a:avLst/>
            <a:gdLst/>
            <a:ahLst/>
            <a:cxnLst/>
            <a:rect l="l" t="t" r="r" b="b"/>
            <a:pathLst>
              <a:path w="2888615" h="2501900">
                <a:moveTo>
                  <a:pt x="0" y="0"/>
                </a:moveTo>
                <a:lnTo>
                  <a:pt x="2888475" y="0"/>
                </a:lnTo>
                <a:lnTo>
                  <a:pt x="1444237" y="2501419"/>
                </a:lnTo>
                <a:lnTo>
                  <a:pt x="0" y="0"/>
                </a:lnTo>
                <a:close/>
              </a:path>
            </a:pathLst>
          </a:custGeom>
          <a:solidFill>
            <a:srgbClr val="3F6B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44961" y="7843837"/>
            <a:ext cx="2443480" cy="2443480"/>
          </a:xfrm>
          <a:custGeom>
            <a:avLst/>
            <a:gdLst/>
            <a:ahLst/>
            <a:cxnLst/>
            <a:rect l="l" t="t" r="r" b="b"/>
            <a:pathLst>
              <a:path w="2443480" h="2443479">
                <a:moveTo>
                  <a:pt x="2443038" y="2443162"/>
                </a:moveTo>
                <a:lnTo>
                  <a:pt x="201276" y="2443162"/>
                </a:lnTo>
                <a:lnTo>
                  <a:pt x="195011" y="2431611"/>
                </a:lnTo>
                <a:lnTo>
                  <a:pt x="176331" y="2395609"/>
                </a:lnTo>
                <a:lnTo>
                  <a:pt x="158541" y="2359159"/>
                </a:lnTo>
                <a:lnTo>
                  <a:pt x="141651" y="2322283"/>
                </a:lnTo>
                <a:lnTo>
                  <a:pt x="125671" y="2285005"/>
                </a:lnTo>
                <a:lnTo>
                  <a:pt x="110610" y="2247345"/>
                </a:lnTo>
                <a:lnTo>
                  <a:pt x="96479" y="2209327"/>
                </a:lnTo>
                <a:lnTo>
                  <a:pt x="83284" y="2170973"/>
                </a:lnTo>
                <a:lnTo>
                  <a:pt x="71035" y="2132307"/>
                </a:lnTo>
                <a:lnTo>
                  <a:pt x="59738" y="2093353"/>
                </a:lnTo>
                <a:lnTo>
                  <a:pt x="49401" y="2054133"/>
                </a:lnTo>
                <a:lnTo>
                  <a:pt x="40029" y="2014671"/>
                </a:lnTo>
                <a:lnTo>
                  <a:pt x="31629" y="1974991"/>
                </a:lnTo>
                <a:lnTo>
                  <a:pt x="24205" y="1935116"/>
                </a:lnTo>
                <a:lnTo>
                  <a:pt x="17762" y="1895072"/>
                </a:lnTo>
                <a:lnTo>
                  <a:pt x="12303" y="1854881"/>
                </a:lnTo>
                <a:lnTo>
                  <a:pt x="7833" y="1814569"/>
                </a:lnTo>
                <a:lnTo>
                  <a:pt x="4353" y="1774159"/>
                </a:lnTo>
                <a:lnTo>
                  <a:pt x="1866" y="1733676"/>
                </a:lnTo>
                <a:lnTo>
                  <a:pt x="373" y="1693143"/>
                </a:lnTo>
                <a:lnTo>
                  <a:pt x="0" y="1672868"/>
                </a:lnTo>
                <a:lnTo>
                  <a:pt x="0" y="1632306"/>
                </a:lnTo>
                <a:lnTo>
                  <a:pt x="995" y="1591761"/>
                </a:lnTo>
                <a:lnTo>
                  <a:pt x="2985" y="1551248"/>
                </a:lnTo>
                <a:lnTo>
                  <a:pt x="5969" y="1510801"/>
                </a:lnTo>
                <a:lnTo>
                  <a:pt x="9944" y="1470434"/>
                </a:lnTo>
                <a:lnTo>
                  <a:pt x="14909" y="1430182"/>
                </a:lnTo>
                <a:lnTo>
                  <a:pt x="20861" y="1390058"/>
                </a:lnTo>
                <a:lnTo>
                  <a:pt x="27794" y="1350099"/>
                </a:lnTo>
                <a:lnTo>
                  <a:pt x="35708" y="1310316"/>
                </a:lnTo>
                <a:lnTo>
                  <a:pt x="44594" y="1270745"/>
                </a:lnTo>
                <a:lnTo>
                  <a:pt x="54450" y="1231398"/>
                </a:lnTo>
                <a:lnTo>
                  <a:pt x="65267" y="1192310"/>
                </a:lnTo>
                <a:lnTo>
                  <a:pt x="77041" y="1153494"/>
                </a:lnTo>
                <a:lnTo>
                  <a:pt x="89763" y="1114985"/>
                </a:lnTo>
                <a:lnTo>
                  <a:pt x="103428" y="1076793"/>
                </a:lnTo>
                <a:lnTo>
                  <a:pt x="118024" y="1038954"/>
                </a:lnTo>
                <a:lnTo>
                  <a:pt x="133547" y="1001479"/>
                </a:lnTo>
                <a:lnTo>
                  <a:pt x="149982" y="964402"/>
                </a:lnTo>
                <a:lnTo>
                  <a:pt x="167325" y="927734"/>
                </a:lnTo>
                <a:lnTo>
                  <a:pt x="185560" y="891508"/>
                </a:lnTo>
                <a:lnTo>
                  <a:pt x="204681" y="855735"/>
                </a:lnTo>
                <a:lnTo>
                  <a:pt x="224671" y="820447"/>
                </a:lnTo>
                <a:lnTo>
                  <a:pt x="245524" y="785655"/>
                </a:lnTo>
                <a:lnTo>
                  <a:pt x="267222" y="751391"/>
                </a:lnTo>
                <a:lnTo>
                  <a:pt x="289757" y="717664"/>
                </a:lnTo>
                <a:lnTo>
                  <a:pt x="313110" y="684506"/>
                </a:lnTo>
                <a:lnTo>
                  <a:pt x="337273" y="651926"/>
                </a:lnTo>
                <a:lnTo>
                  <a:pt x="362225" y="619953"/>
                </a:lnTo>
                <a:lnTo>
                  <a:pt x="387958" y="588598"/>
                </a:lnTo>
                <a:lnTo>
                  <a:pt x="414448" y="557888"/>
                </a:lnTo>
                <a:lnTo>
                  <a:pt x="441688" y="527833"/>
                </a:lnTo>
                <a:lnTo>
                  <a:pt x="469654" y="498460"/>
                </a:lnTo>
                <a:lnTo>
                  <a:pt x="498336" y="469778"/>
                </a:lnTo>
                <a:lnTo>
                  <a:pt x="527709" y="441813"/>
                </a:lnTo>
                <a:lnTo>
                  <a:pt x="557764" y="414572"/>
                </a:lnTo>
                <a:lnTo>
                  <a:pt x="588473" y="388082"/>
                </a:lnTo>
                <a:lnTo>
                  <a:pt x="619829" y="362349"/>
                </a:lnTo>
                <a:lnTo>
                  <a:pt x="651801" y="337398"/>
                </a:lnTo>
                <a:lnTo>
                  <a:pt x="684381" y="313235"/>
                </a:lnTo>
                <a:lnTo>
                  <a:pt x="717540" y="289882"/>
                </a:lnTo>
                <a:lnTo>
                  <a:pt x="751266" y="267346"/>
                </a:lnTo>
                <a:lnTo>
                  <a:pt x="785531" y="245649"/>
                </a:lnTo>
                <a:lnTo>
                  <a:pt x="820323" y="224795"/>
                </a:lnTo>
                <a:lnTo>
                  <a:pt x="855610" y="204805"/>
                </a:lnTo>
                <a:lnTo>
                  <a:pt x="891383" y="185684"/>
                </a:lnTo>
                <a:lnTo>
                  <a:pt x="927609" y="167449"/>
                </a:lnTo>
                <a:lnTo>
                  <a:pt x="964278" y="150107"/>
                </a:lnTo>
                <a:lnTo>
                  <a:pt x="1001355" y="133671"/>
                </a:lnTo>
                <a:lnTo>
                  <a:pt x="1038830" y="118149"/>
                </a:lnTo>
                <a:lnTo>
                  <a:pt x="1076669" y="103553"/>
                </a:lnTo>
                <a:lnTo>
                  <a:pt x="1114860" y="89888"/>
                </a:lnTo>
                <a:lnTo>
                  <a:pt x="1153370" y="77166"/>
                </a:lnTo>
                <a:lnTo>
                  <a:pt x="1192186" y="65391"/>
                </a:lnTo>
                <a:lnTo>
                  <a:pt x="1231273" y="54574"/>
                </a:lnTo>
                <a:lnTo>
                  <a:pt x="1270620" y="44718"/>
                </a:lnTo>
                <a:lnTo>
                  <a:pt x="1310191" y="35832"/>
                </a:lnTo>
                <a:lnTo>
                  <a:pt x="1349975" y="27919"/>
                </a:lnTo>
                <a:lnTo>
                  <a:pt x="1389934" y="20985"/>
                </a:lnTo>
                <a:lnTo>
                  <a:pt x="1430058" y="15033"/>
                </a:lnTo>
                <a:lnTo>
                  <a:pt x="1470309" y="10069"/>
                </a:lnTo>
                <a:lnTo>
                  <a:pt x="1510677" y="6093"/>
                </a:lnTo>
                <a:lnTo>
                  <a:pt x="1551123" y="3110"/>
                </a:lnTo>
                <a:lnTo>
                  <a:pt x="1591637" y="1119"/>
                </a:lnTo>
                <a:lnTo>
                  <a:pt x="1632181" y="124"/>
                </a:lnTo>
                <a:lnTo>
                  <a:pt x="1652463" y="0"/>
                </a:lnTo>
                <a:lnTo>
                  <a:pt x="1672744" y="124"/>
                </a:lnTo>
                <a:lnTo>
                  <a:pt x="1713288" y="1119"/>
                </a:lnTo>
                <a:lnTo>
                  <a:pt x="1753802" y="3110"/>
                </a:lnTo>
                <a:lnTo>
                  <a:pt x="1794249" y="6093"/>
                </a:lnTo>
                <a:lnTo>
                  <a:pt x="1834616" y="10069"/>
                </a:lnTo>
                <a:lnTo>
                  <a:pt x="1874867" y="15033"/>
                </a:lnTo>
                <a:lnTo>
                  <a:pt x="1914991" y="20985"/>
                </a:lnTo>
                <a:lnTo>
                  <a:pt x="1954950" y="27919"/>
                </a:lnTo>
                <a:lnTo>
                  <a:pt x="1994734" y="35832"/>
                </a:lnTo>
                <a:lnTo>
                  <a:pt x="2034305" y="44718"/>
                </a:lnTo>
                <a:lnTo>
                  <a:pt x="2073652" y="54574"/>
                </a:lnTo>
                <a:lnTo>
                  <a:pt x="2112739" y="65391"/>
                </a:lnTo>
                <a:lnTo>
                  <a:pt x="2151555" y="77166"/>
                </a:lnTo>
                <a:lnTo>
                  <a:pt x="2190065" y="89888"/>
                </a:lnTo>
                <a:lnTo>
                  <a:pt x="2228256" y="103553"/>
                </a:lnTo>
                <a:lnTo>
                  <a:pt x="2266095" y="118149"/>
                </a:lnTo>
                <a:lnTo>
                  <a:pt x="2303570" y="133671"/>
                </a:lnTo>
                <a:lnTo>
                  <a:pt x="2340647" y="150107"/>
                </a:lnTo>
                <a:lnTo>
                  <a:pt x="2377315" y="167449"/>
                </a:lnTo>
                <a:lnTo>
                  <a:pt x="2413542" y="185684"/>
                </a:lnTo>
                <a:lnTo>
                  <a:pt x="2443038" y="2443162"/>
                </a:lnTo>
                <a:close/>
              </a:path>
            </a:pathLst>
          </a:custGeom>
          <a:solidFill>
            <a:srgbClr val="3F6B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28700"/>
            <a:ext cx="18287999" cy="7905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35277204"/>
              </p:ext>
            </p:extLst>
          </p:nvPr>
        </p:nvGraphicFramePr>
        <p:xfrm>
          <a:off x="1828800" y="190500"/>
          <a:ext cx="14782800" cy="967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 rot="16200000">
            <a:off x="-3737593" y="4183456"/>
            <a:ext cx="9362635" cy="137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SV" sz="26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RECURSOS PÚBLICOS MUNICIPALES ENTREGADOS A PARTICULARES DURANTE LA EMERGENCIA POR LA PANDEMIA DEL COVID-19</a:t>
            </a:r>
            <a:endParaRPr lang="es-SV" sz="26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74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01112818"/>
              </p:ext>
            </p:extLst>
          </p:nvPr>
        </p:nvGraphicFramePr>
        <p:xfrm>
          <a:off x="1828800" y="190500"/>
          <a:ext cx="14782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 rot="16200000">
            <a:off x="-1588608" y="2312508"/>
            <a:ext cx="6324601" cy="2232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SV" sz="26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RECURSOS PÚBLICOS MUNICIPALES ENTREGADOS A PARTICULARES DURANTE LA EMERGENCIA POR LA PANDEMIA DEL COVID-19</a:t>
            </a:r>
            <a:endParaRPr lang="es-SV" sz="26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877800" y="7884293"/>
            <a:ext cx="502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8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SUBSIDIOS E INCENTIVOS FISCALES CONCEDIDOS A LAS EMPRESAS Y PERSONAS NATURALES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50694"/>
              </p:ext>
            </p:extLst>
          </p:nvPr>
        </p:nvGraphicFramePr>
        <p:xfrm>
          <a:off x="685800" y="7734300"/>
          <a:ext cx="11887201" cy="209707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211791">
                  <a:extLst>
                    <a:ext uri="{9D8B030D-6E8A-4147-A177-3AD203B41FA5}">
                      <a16:colId xmlns:a16="http://schemas.microsoft.com/office/drawing/2014/main" val="4186993945"/>
                    </a:ext>
                  </a:extLst>
                </a:gridCol>
                <a:gridCol w="2433281">
                  <a:extLst>
                    <a:ext uri="{9D8B030D-6E8A-4147-A177-3AD203B41FA5}">
                      <a16:colId xmlns:a16="http://schemas.microsoft.com/office/drawing/2014/main" val="3332349070"/>
                    </a:ext>
                  </a:extLst>
                </a:gridCol>
                <a:gridCol w="2433281">
                  <a:extLst>
                    <a:ext uri="{9D8B030D-6E8A-4147-A177-3AD203B41FA5}">
                      <a16:colId xmlns:a16="http://schemas.microsoft.com/office/drawing/2014/main" val="1860249998"/>
                    </a:ext>
                  </a:extLst>
                </a:gridCol>
                <a:gridCol w="2431721">
                  <a:extLst>
                    <a:ext uri="{9D8B030D-6E8A-4147-A177-3AD203B41FA5}">
                      <a16:colId xmlns:a16="http://schemas.microsoft.com/office/drawing/2014/main" val="2047224186"/>
                    </a:ext>
                  </a:extLst>
                </a:gridCol>
                <a:gridCol w="2377127">
                  <a:extLst>
                    <a:ext uri="{9D8B030D-6E8A-4147-A177-3AD203B41FA5}">
                      <a16:colId xmlns:a16="http://schemas.microsoft.com/office/drawing/2014/main" val="4005027147"/>
                    </a:ext>
                  </a:extLst>
                </a:gridCol>
              </a:tblGrid>
              <a:tr h="64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  <a:latin typeface="Gill Sans MT" panose="020B0502020104020203" pitchFamily="34" charset="0"/>
                        </a:rPr>
                        <a:t>Programa (nombre)</a:t>
                      </a:r>
                      <a:endParaRPr lang="es-SV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  <a:latin typeface="Gill Sans MT" panose="020B0502020104020203" pitchFamily="34" charset="0"/>
                        </a:rPr>
                        <a:t>Número de expedientes</a:t>
                      </a:r>
                      <a:endParaRPr lang="es-SV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  <a:latin typeface="Gill Sans MT" panose="020B0502020104020203" pitchFamily="34" charset="0"/>
                        </a:rPr>
                        <a:t>Monto según estado de cuenta</a:t>
                      </a:r>
                      <a:endParaRPr lang="es-SV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  <a:latin typeface="Gill Sans MT" panose="020B0502020104020203" pitchFamily="34" charset="0"/>
                        </a:rPr>
                        <a:t>Monto pagado por contribuyente</a:t>
                      </a:r>
                      <a:endParaRPr lang="es-SV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  <a:latin typeface="Gill Sans MT" panose="020B0502020104020203" pitchFamily="34" charset="0"/>
                        </a:rPr>
                        <a:t>Monto dispensado</a:t>
                      </a:r>
                      <a:endParaRPr lang="es-SV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92376942"/>
                  </a:ext>
                </a:extLst>
              </a:tr>
              <a:tr h="977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>
                          <a:effectLst/>
                          <a:latin typeface="Gill Sans MT" panose="020B0502020104020203" pitchFamily="34" charset="0"/>
                        </a:rPr>
                        <a:t>Dispensa de Multas e Intereses de inmuebles desde marzo hasta agosto 2020 </a:t>
                      </a:r>
                      <a:endParaRPr lang="es-SV" sz="18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 b="1" dirty="0">
                          <a:effectLst/>
                          <a:latin typeface="Gill Sans MT" panose="020B0502020104020203" pitchFamily="34" charset="0"/>
                        </a:rPr>
                        <a:t>808</a:t>
                      </a:r>
                      <a:endParaRPr lang="es-SV" sz="2400" b="1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 b="1" dirty="0">
                          <a:effectLst/>
                          <a:latin typeface="Gill Sans MT" panose="020B0502020104020203" pitchFamily="34" charset="0"/>
                        </a:rPr>
                        <a:t>$     470,077.52</a:t>
                      </a:r>
                      <a:endParaRPr lang="es-SV" sz="2400" b="1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 b="1" dirty="0">
                          <a:effectLst/>
                          <a:latin typeface="Gill Sans MT" panose="020B0502020104020203" pitchFamily="34" charset="0"/>
                        </a:rPr>
                        <a:t>$    348,779.10</a:t>
                      </a:r>
                      <a:endParaRPr lang="es-SV" sz="2400" b="1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 b="1" dirty="0">
                          <a:effectLst/>
                          <a:latin typeface="Gill Sans MT" panose="020B0502020104020203" pitchFamily="34" charset="0"/>
                        </a:rPr>
                        <a:t>$   277,908.72</a:t>
                      </a:r>
                      <a:endParaRPr lang="es-SV" sz="2400" b="1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91302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42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38" y="3034423"/>
            <a:ext cx="17259300" cy="7252970"/>
            <a:chOff x="1028738" y="3034423"/>
            <a:chExt cx="17259300" cy="7252970"/>
          </a:xfrm>
        </p:grpSpPr>
        <p:sp>
          <p:nvSpPr>
            <p:cNvPr id="3" name="object 3"/>
            <p:cNvSpPr/>
            <p:nvPr/>
          </p:nvSpPr>
          <p:spPr>
            <a:xfrm>
              <a:off x="1028738" y="3034423"/>
              <a:ext cx="17259300" cy="7252970"/>
            </a:xfrm>
            <a:custGeom>
              <a:avLst/>
              <a:gdLst/>
              <a:ahLst/>
              <a:cxnLst/>
              <a:rect l="l" t="t" r="r" b="b"/>
              <a:pathLst>
                <a:path w="17259300" h="7252970">
                  <a:moveTo>
                    <a:pt x="17259250" y="0"/>
                  </a:moveTo>
                  <a:lnTo>
                    <a:pt x="13200025" y="6605283"/>
                  </a:lnTo>
                  <a:lnTo>
                    <a:pt x="0" y="6605283"/>
                  </a:lnTo>
                  <a:lnTo>
                    <a:pt x="0" y="6719583"/>
                  </a:lnTo>
                  <a:lnTo>
                    <a:pt x="13129794" y="6719583"/>
                  </a:lnTo>
                  <a:lnTo>
                    <a:pt x="12802248" y="7252576"/>
                  </a:lnTo>
                  <a:lnTo>
                    <a:pt x="12914046" y="7252576"/>
                  </a:lnTo>
                  <a:lnTo>
                    <a:pt x="13241592" y="6719583"/>
                  </a:lnTo>
                  <a:lnTo>
                    <a:pt x="16221075" y="6719583"/>
                  </a:lnTo>
                  <a:lnTo>
                    <a:pt x="16221075" y="6605283"/>
                  </a:lnTo>
                  <a:lnTo>
                    <a:pt x="13311823" y="6605283"/>
                  </a:lnTo>
                  <a:lnTo>
                    <a:pt x="17259250" y="181927"/>
                  </a:lnTo>
                  <a:lnTo>
                    <a:pt x="17259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88175" y="3563227"/>
              <a:ext cx="3858895" cy="4455795"/>
            </a:xfrm>
            <a:custGeom>
              <a:avLst/>
              <a:gdLst/>
              <a:ahLst/>
              <a:cxnLst/>
              <a:rect l="l" t="t" r="r" b="b"/>
              <a:pathLst>
                <a:path w="3858894" h="4455795">
                  <a:moveTo>
                    <a:pt x="3858492" y="0"/>
                  </a:moveTo>
                  <a:lnTo>
                    <a:pt x="3858492" y="4455533"/>
                  </a:lnTo>
                  <a:lnTo>
                    <a:pt x="0" y="2227766"/>
                  </a:lnTo>
                  <a:lnTo>
                    <a:pt x="3858492" y="0"/>
                  </a:lnTo>
                  <a:close/>
                </a:path>
              </a:pathLst>
            </a:custGeom>
            <a:solidFill>
              <a:srgbClr val="3F6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17015" y="935462"/>
            <a:ext cx="13982662" cy="718787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1915795">
              <a:lnSpc>
                <a:spcPts val="4800"/>
              </a:lnSpc>
              <a:spcBef>
                <a:spcPts val="805"/>
              </a:spcBef>
              <a:tabLst>
                <a:tab pos="4317365" algn="l"/>
                <a:tab pos="5111750" algn="l"/>
                <a:tab pos="5412105" algn="l"/>
                <a:tab pos="6206490" algn="l"/>
                <a:tab pos="7192009" algn="l"/>
                <a:tab pos="8573770" algn="l"/>
                <a:tab pos="9187180" algn="l"/>
              </a:tabLst>
            </a:pPr>
            <a:r>
              <a:rPr sz="4000" spc="365" dirty="0">
                <a:latin typeface="Gill Sans MT" panose="020B0502020104020203" pitchFamily="34" charset="0"/>
                <a:cs typeface="Century Gothic"/>
              </a:rPr>
              <a:t>PR</a:t>
            </a:r>
            <a:r>
              <a:rPr sz="4000" spc="740" dirty="0">
                <a:latin typeface="Gill Sans MT" panose="020B0502020104020203" pitchFamily="34" charset="0"/>
                <a:cs typeface="Century Gothic"/>
              </a:rPr>
              <a:t>E</a:t>
            </a:r>
            <a:r>
              <a:rPr sz="4000" spc="1010" dirty="0">
                <a:latin typeface="Gill Sans MT" panose="020B0502020104020203" pitchFamily="34" charset="0"/>
                <a:cs typeface="Century Gothic"/>
              </a:rPr>
              <a:t>S</a:t>
            </a:r>
            <a:r>
              <a:rPr sz="4000" spc="685" dirty="0">
                <a:latin typeface="Gill Sans MT" panose="020B0502020104020203" pitchFamily="34" charset="0"/>
                <a:cs typeface="Century Gothic"/>
              </a:rPr>
              <a:t>T</a:t>
            </a:r>
            <a:r>
              <a:rPr sz="4000" spc="120" dirty="0">
                <a:latin typeface="Gill Sans MT" panose="020B0502020104020203" pitchFamily="34" charset="0"/>
                <a:cs typeface="Century Gothic"/>
              </a:rPr>
              <a:t>A</a:t>
            </a:r>
            <a:r>
              <a:rPr sz="4000" spc="330" dirty="0">
                <a:latin typeface="Gill Sans MT" panose="020B0502020104020203" pitchFamily="34" charset="0"/>
                <a:cs typeface="Century Gothic"/>
              </a:rPr>
              <a:t>C</a:t>
            </a:r>
            <a:r>
              <a:rPr sz="4000" spc="525" dirty="0">
                <a:latin typeface="Gill Sans MT" panose="020B0502020104020203" pitchFamily="34" charset="0"/>
                <a:cs typeface="Century Gothic"/>
              </a:rPr>
              <a:t>I</a:t>
            </a:r>
            <a:r>
              <a:rPr sz="4000" spc="365" dirty="0">
                <a:latin typeface="Gill Sans MT" panose="020B0502020104020203" pitchFamily="34" charset="0"/>
                <a:cs typeface="Century Gothic"/>
              </a:rPr>
              <a:t>Ó</a:t>
            </a:r>
            <a:r>
              <a:rPr lang="es-ES" sz="4000" spc="-440" dirty="0">
                <a:latin typeface="Gill Sans MT" panose="020B0502020104020203" pitchFamily="34" charset="0"/>
                <a:cs typeface="Century Gothic"/>
              </a:rPr>
              <a:t>N   DE   </a:t>
            </a:r>
            <a:r>
              <a:rPr lang="es-ES" sz="4000" spc="1010" dirty="0">
                <a:latin typeface="Gill Sans MT" panose="020B0502020104020203" pitchFamily="34" charset="0"/>
                <a:cs typeface="Century Gothic"/>
              </a:rPr>
              <a:t>S</a:t>
            </a:r>
            <a:r>
              <a:rPr sz="4000" spc="740" dirty="0">
                <a:latin typeface="Gill Sans MT" panose="020B0502020104020203" pitchFamily="34" charset="0"/>
                <a:cs typeface="Century Gothic"/>
              </a:rPr>
              <a:t>E</a:t>
            </a:r>
            <a:r>
              <a:rPr sz="4000" spc="365" dirty="0">
                <a:latin typeface="Gill Sans MT" panose="020B0502020104020203" pitchFamily="34" charset="0"/>
                <a:cs typeface="Century Gothic"/>
              </a:rPr>
              <a:t>R</a:t>
            </a:r>
            <a:r>
              <a:rPr sz="4000" spc="385" dirty="0">
                <a:latin typeface="Gill Sans MT" panose="020B0502020104020203" pitchFamily="34" charset="0"/>
                <a:cs typeface="Century Gothic"/>
              </a:rPr>
              <a:t>V</a:t>
            </a:r>
            <a:r>
              <a:rPr sz="4000" spc="525" dirty="0">
                <a:latin typeface="Gill Sans MT" panose="020B0502020104020203" pitchFamily="34" charset="0"/>
                <a:cs typeface="Century Gothic"/>
              </a:rPr>
              <a:t>I</a:t>
            </a:r>
            <a:r>
              <a:rPr sz="4000" spc="330" dirty="0">
                <a:latin typeface="Gill Sans MT" panose="020B0502020104020203" pitchFamily="34" charset="0"/>
                <a:cs typeface="Century Gothic"/>
              </a:rPr>
              <a:t>C</a:t>
            </a:r>
            <a:r>
              <a:rPr sz="4000" spc="525" dirty="0">
                <a:latin typeface="Gill Sans MT" panose="020B0502020104020203" pitchFamily="34" charset="0"/>
                <a:cs typeface="Century Gothic"/>
              </a:rPr>
              <a:t>I</a:t>
            </a:r>
            <a:r>
              <a:rPr sz="4000" spc="365" dirty="0">
                <a:latin typeface="Gill Sans MT" panose="020B0502020104020203" pitchFamily="34" charset="0"/>
                <a:cs typeface="Century Gothic"/>
              </a:rPr>
              <a:t>O</a:t>
            </a:r>
            <a:r>
              <a:rPr sz="4000" spc="525" dirty="0">
                <a:latin typeface="Gill Sans MT" panose="020B0502020104020203" pitchFamily="34" charset="0"/>
                <a:cs typeface="Century Gothic"/>
              </a:rPr>
              <a:t>S</a:t>
            </a:r>
            <a:r>
              <a:rPr lang="es-SV" sz="4000" spc="525" dirty="0">
                <a:latin typeface="Gill Sans MT" panose="020B0502020104020203" pitchFamily="34" charset="0"/>
                <a:cs typeface="Century Gothic"/>
              </a:rPr>
              <a:t> </a:t>
            </a:r>
            <a:r>
              <a:rPr sz="4000" spc="395" dirty="0">
                <a:latin typeface="Gill Sans MT" panose="020B0502020104020203" pitchFamily="34" charset="0"/>
                <a:cs typeface="Century Gothic"/>
              </a:rPr>
              <a:t>MUNICIPALES.</a:t>
            </a:r>
            <a:endParaRPr sz="4000" dirty="0">
              <a:latin typeface="Gill Sans MT" panose="020B0502020104020203" pitchFamily="34" charset="0"/>
              <a:cs typeface="Century Gothic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5624250"/>
              </p:ext>
            </p:extLst>
          </p:nvPr>
        </p:nvGraphicFramePr>
        <p:xfrm>
          <a:off x="3048000" y="2019301"/>
          <a:ext cx="12649200" cy="662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8169" y="780555"/>
            <a:ext cx="17430747" cy="8474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259492"/>
            <a:ext cx="5792470" cy="558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758440" algn="l"/>
                <a:tab pos="3418204" algn="l"/>
              </a:tabLst>
            </a:pPr>
            <a:r>
              <a:rPr lang="es-SV" sz="3500" b="1" spc="969" dirty="0">
                <a:latin typeface="Lucida Sans Unicode"/>
                <a:cs typeface="Lucida Sans Unicode"/>
              </a:rPr>
              <a:t>CONTENIDO</a:t>
            </a:r>
            <a:endParaRPr sz="3500" b="1" dirty="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52789" y="1937144"/>
            <a:ext cx="8460105" cy="500207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sz="4200" spc="-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</a:t>
            </a:r>
            <a:r>
              <a:rPr sz="42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2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legal.</a:t>
            </a:r>
            <a:endParaRPr lang="es-SV" sz="4200" spc="-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marR="655955" indent="-571500">
              <a:lnSpc>
                <a:spcPct val="110100"/>
              </a:lnSpc>
              <a:buFont typeface="Arial" panose="020B0604020202020204" pitchFamily="34" charset="0"/>
              <a:buChar char="•"/>
            </a:pPr>
            <a:r>
              <a:rPr sz="4200" spc="-2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Actividades</a:t>
            </a:r>
            <a:r>
              <a:rPr sz="4200" spc="-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SV" sz="4200" spc="-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4200" spc="-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lanificadas</a:t>
            </a:r>
            <a:r>
              <a:rPr sz="42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SV" sz="4200" spc="-25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marR="257810" indent="-571500">
              <a:lnSpc>
                <a:spcPct val="110100"/>
              </a:lnSpc>
              <a:buFont typeface="Arial" panose="020B0604020202020204" pitchFamily="34" charset="0"/>
              <a:buChar char="•"/>
            </a:pPr>
            <a:r>
              <a:rPr sz="4200" spc="-3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s-SV" sz="4200"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SV" sz="4200" spc="-3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marR="257810" indent="-571500">
              <a:lnSpc>
                <a:spcPct val="110100"/>
              </a:lnSpc>
              <a:buFont typeface="Arial" panose="020B0604020202020204" pitchFamily="34" charset="0"/>
              <a:buChar char="•"/>
            </a:pPr>
            <a:r>
              <a:rPr sz="4200" spc="-2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Situación</a:t>
            </a:r>
            <a:r>
              <a:rPr sz="42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2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presupuestaria.</a:t>
            </a:r>
            <a:endParaRPr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indent="-571500">
              <a:lnSpc>
                <a:spcPct val="100000"/>
              </a:lnSpc>
              <a:spcBef>
                <a:spcPts val="509"/>
              </a:spcBef>
              <a:buFont typeface="Arial" panose="020B0604020202020204" pitchFamily="34" charset="0"/>
              <a:buChar char="•"/>
            </a:pPr>
            <a:r>
              <a:rPr sz="4200" spc="-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Obstáculos </a:t>
            </a:r>
            <a:r>
              <a:rPr sz="4200" spc="-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enfrentados </a:t>
            </a:r>
            <a:r>
              <a:rPr sz="42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sz="4200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sz="4200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2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resolución.</a:t>
            </a:r>
            <a:endParaRPr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marR="5080" indent="-571500">
              <a:lnSpc>
                <a:spcPct val="74400"/>
              </a:lnSpc>
              <a:buFont typeface="Arial" panose="020B0604020202020204" pitchFamily="34" charset="0"/>
              <a:buChar char="•"/>
            </a:pPr>
            <a:r>
              <a:rPr lang="es-SV" sz="42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4200" spc="-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umplimiento</a:t>
            </a:r>
            <a:r>
              <a:rPr sz="42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200" spc="-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 </a:t>
            </a:r>
            <a:r>
              <a:rPr sz="42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sz="4200" spc="-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ley </a:t>
            </a:r>
            <a:r>
              <a:rPr sz="4200" spc="-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4200" spc="-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acceso </a:t>
            </a:r>
            <a:r>
              <a:rPr sz="4200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42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sz="4200" spc="-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</a:t>
            </a:r>
            <a:r>
              <a:rPr sz="42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200" spc="-2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Pública</a:t>
            </a:r>
            <a:r>
              <a:rPr sz="4200" spc="-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SV" sz="4200" spc="-2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marR="5080" indent="-571500">
              <a:lnSpc>
                <a:spcPct val="74400"/>
              </a:lnSpc>
              <a:buFont typeface="Arial" panose="020B0604020202020204" pitchFamily="34" charset="0"/>
              <a:buChar char="•"/>
            </a:pPr>
            <a:r>
              <a:rPr lang="es-SV" sz="4200" spc="-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Proyecciones.</a:t>
            </a:r>
            <a:endParaRPr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28745" y="1"/>
            <a:ext cx="17259419" cy="9754001"/>
            <a:chOff x="1028745" y="1"/>
            <a:chExt cx="17259419" cy="9754001"/>
          </a:xfrm>
        </p:grpSpPr>
        <p:sp>
          <p:nvSpPr>
            <p:cNvPr id="12" name="object 12"/>
            <p:cNvSpPr/>
            <p:nvPr/>
          </p:nvSpPr>
          <p:spPr>
            <a:xfrm>
              <a:off x="1028745" y="9639702"/>
              <a:ext cx="16221075" cy="114300"/>
            </a:xfrm>
            <a:custGeom>
              <a:avLst/>
              <a:gdLst/>
              <a:ahLst/>
              <a:cxnLst/>
              <a:rect l="l" t="t" r="r" b="b"/>
              <a:pathLst>
                <a:path w="16221075" h="114300">
                  <a:moveTo>
                    <a:pt x="16221073" y="0"/>
                  </a:moveTo>
                  <a:lnTo>
                    <a:pt x="16221073" y="114299"/>
                  </a:lnTo>
                  <a:lnTo>
                    <a:pt x="0" y="114299"/>
                  </a:lnTo>
                  <a:lnTo>
                    <a:pt x="0" y="0"/>
                  </a:lnTo>
                  <a:lnTo>
                    <a:pt x="162210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320108" y="1"/>
              <a:ext cx="2967990" cy="3604260"/>
            </a:xfrm>
            <a:custGeom>
              <a:avLst/>
              <a:gdLst/>
              <a:ahLst/>
              <a:cxnLst/>
              <a:rect l="l" t="t" r="r" b="b"/>
              <a:pathLst>
                <a:path w="2967990" h="3604260">
                  <a:moveTo>
                    <a:pt x="0" y="0"/>
                  </a:moveTo>
                  <a:lnTo>
                    <a:pt x="2967891" y="0"/>
                  </a:lnTo>
                  <a:lnTo>
                    <a:pt x="2967891" y="2066886"/>
                  </a:lnTo>
                  <a:lnTo>
                    <a:pt x="2080621" y="3603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6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144789" y="1"/>
              <a:ext cx="4143375" cy="7047230"/>
            </a:xfrm>
            <a:custGeom>
              <a:avLst/>
              <a:gdLst/>
              <a:ahLst/>
              <a:cxnLst/>
              <a:rect l="l" t="t" r="r" b="b"/>
              <a:pathLst>
                <a:path w="4143375" h="7047230">
                  <a:moveTo>
                    <a:pt x="4143210" y="7046835"/>
                  </a:moveTo>
                  <a:lnTo>
                    <a:pt x="0" y="0"/>
                  </a:lnTo>
                  <a:lnTo>
                    <a:pt x="132591" y="0"/>
                  </a:lnTo>
                  <a:lnTo>
                    <a:pt x="4143210" y="6821322"/>
                  </a:lnTo>
                  <a:lnTo>
                    <a:pt x="4143210" y="70468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8100"/>
            <a:ext cx="18288000" cy="7307580"/>
          </a:xfrm>
          <a:custGeom>
            <a:avLst/>
            <a:gdLst/>
            <a:ahLst/>
            <a:cxnLst/>
            <a:rect l="l" t="t" r="r" b="b"/>
            <a:pathLst>
              <a:path w="18288000" h="7307580">
                <a:moveTo>
                  <a:pt x="0" y="7307341"/>
                </a:moveTo>
                <a:lnTo>
                  <a:pt x="18287998" y="7307341"/>
                </a:lnTo>
                <a:lnTo>
                  <a:pt x="18287998" y="0"/>
                </a:lnTo>
                <a:lnTo>
                  <a:pt x="0" y="0"/>
                </a:lnTo>
                <a:lnTo>
                  <a:pt x="0" y="730734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383547"/>
            <a:ext cx="18288000" cy="2903855"/>
          </a:xfrm>
          <a:custGeom>
            <a:avLst/>
            <a:gdLst/>
            <a:ahLst/>
            <a:cxnLst/>
            <a:rect l="l" t="t" r="r" b="b"/>
            <a:pathLst>
              <a:path w="18288000" h="2903854">
                <a:moveTo>
                  <a:pt x="0" y="2903457"/>
                </a:moveTo>
                <a:lnTo>
                  <a:pt x="18287998" y="2903457"/>
                </a:lnTo>
                <a:lnTo>
                  <a:pt x="18287998" y="0"/>
                </a:lnTo>
                <a:lnTo>
                  <a:pt x="0" y="0"/>
                </a:lnTo>
                <a:lnTo>
                  <a:pt x="0" y="2903457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6"/>
            <a:ext cx="18288317" cy="4791075"/>
            <a:chOff x="0" y="6"/>
            <a:chExt cx="18288317" cy="4791075"/>
          </a:xfrm>
        </p:grpSpPr>
        <p:sp>
          <p:nvSpPr>
            <p:cNvPr id="5" name="object 5"/>
            <p:cNvSpPr/>
            <p:nvPr/>
          </p:nvSpPr>
          <p:spPr>
            <a:xfrm>
              <a:off x="0" y="3954548"/>
              <a:ext cx="18098135" cy="76200"/>
            </a:xfrm>
            <a:custGeom>
              <a:avLst/>
              <a:gdLst/>
              <a:ahLst/>
              <a:cxnLst/>
              <a:rect l="l" t="t" r="r" b="b"/>
              <a:pathLst>
                <a:path w="18098135" h="76200">
                  <a:moveTo>
                    <a:pt x="0" y="0"/>
                  </a:moveTo>
                  <a:lnTo>
                    <a:pt x="18097581" y="0"/>
                  </a:lnTo>
                  <a:lnTo>
                    <a:pt x="18097581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61359" y="3844822"/>
              <a:ext cx="4621530" cy="492759"/>
            </a:xfrm>
            <a:custGeom>
              <a:avLst/>
              <a:gdLst/>
              <a:ahLst/>
              <a:cxnLst/>
              <a:rect l="l" t="t" r="r" b="b"/>
              <a:pathLst>
                <a:path w="4621529" h="492760">
                  <a:moveTo>
                    <a:pt x="568540" y="0"/>
                  </a:moveTo>
                  <a:lnTo>
                    <a:pt x="0" y="0"/>
                  </a:lnTo>
                  <a:lnTo>
                    <a:pt x="284276" y="492353"/>
                  </a:lnTo>
                  <a:lnTo>
                    <a:pt x="568540" y="0"/>
                  </a:lnTo>
                  <a:close/>
                </a:path>
                <a:path w="4621529" h="492760">
                  <a:moveTo>
                    <a:pt x="4621187" y="0"/>
                  </a:moveTo>
                  <a:lnTo>
                    <a:pt x="4052646" y="0"/>
                  </a:lnTo>
                  <a:lnTo>
                    <a:pt x="4336910" y="492353"/>
                  </a:lnTo>
                  <a:lnTo>
                    <a:pt x="4621187" y="0"/>
                  </a:lnTo>
                  <a:close/>
                </a:path>
              </a:pathLst>
            </a:custGeom>
            <a:solidFill>
              <a:srgbClr val="BD25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711487" y="6"/>
              <a:ext cx="2576830" cy="4791075"/>
            </a:xfrm>
            <a:custGeom>
              <a:avLst/>
              <a:gdLst/>
              <a:ahLst/>
              <a:cxnLst/>
              <a:rect l="l" t="t" r="r" b="b"/>
              <a:pathLst>
                <a:path w="2576830" h="4791075">
                  <a:moveTo>
                    <a:pt x="2576511" y="4790859"/>
                  </a:moveTo>
                  <a:lnTo>
                    <a:pt x="2513281" y="4790083"/>
                  </a:lnTo>
                  <a:lnTo>
                    <a:pt x="2450089" y="4787756"/>
                  </a:lnTo>
                  <a:lnTo>
                    <a:pt x="2386972" y="4783878"/>
                  </a:lnTo>
                  <a:lnTo>
                    <a:pt x="2323970" y="4778453"/>
                  </a:lnTo>
                  <a:lnTo>
                    <a:pt x="2261119" y="4771483"/>
                  </a:lnTo>
                  <a:lnTo>
                    <a:pt x="2198459" y="4762972"/>
                  </a:lnTo>
                  <a:lnTo>
                    <a:pt x="2136026" y="4752926"/>
                  </a:lnTo>
                  <a:lnTo>
                    <a:pt x="2073859" y="4741352"/>
                  </a:lnTo>
                  <a:lnTo>
                    <a:pt x="2011995" y="4728255"/>
                  </a:lnTo>
                  <a:lnTo>
                    <a:pt x="1950470" y="4713644"/>
                  </a:lnTo>
                  <a:lnTo>
                    <a:pt x="1889323" y="4697527"/>
                  </a:lnTo>
                  <a:lnTo>
                    <a:pt x="1828590" y="4679915"/>
                  </a:lnTo>
                  <a:lnTo>
                    <a:pt x="1768307" y="4660817"/>
                  </a:lnTo>
                  <a:lnTo>
                    <a:pt x="1708511" y="4640246"/>
                  </a:lnTo>
                  <a:lnTo>
                    <a:pt x="1649238" y="4618214"/>
                  </a:lnTo>
                  <a:lnTo>
                    <a:pt x="1590523" y="4594733"/>
                  </a:lnTo>
                  <a:lnTo>
                    <a:pt x="1532402" y="4569819"/>
                  </a:lnTo>
                  <a:lnTo>
                    <a:pt x="1474911" y="4543486"/>
                  </a:lnTo>
                  <a:lnTo>
                    <a:pt x="1418083" y="4515750"/>
                  </a:lnTo>
                  <a:lnTo>
                    <a:pt x="1361952" y="4486628"/>
                  </a:lnTo>
                  <a:lnTo>
                    <a:pt x="1306553" y="4456136"/>
                  </a:lnTo>
                  <a:lnTo>
                    <a:pt x="1251920" y="4424295"/>
                  </a:lnTo>
                  <a:lnTo>
                    <a:pt x="1198084" y="4391122"/>
                  </a:lnTo>
                  <a:lnTo>
                    <a:pt x="1145078" y="4356638"/>
                  </a:lnTo>
                  <a:lnTo>
                    <a:pt x="1092935" y="4320864"/>
                  </a:lnTo>
                  <a:lnTo>
                    <a:pt x="1041685" y="4283820"/>
                  </a:lnTo>
                  <a:lnTo>
                    <a:pt x="991360" y="4245530"/>
                  </a:lnTo>
                  <a:lnTo>
                    <a:pt x="941990" y="4206017"/>
                  </a:lnTo>
                  <a:lnTo>
                    <a:pt x="893604" y="4165304"/>
                  </a:lnTo>
                  <a:lnTo>
                    <a:pt x="846232" y="4123416"/>
                  </a:lnTo>
                  <a:lnTo>
                    <a:pt x="799902" y="4080378"/>
                  </a:lnTo>
                  <a:lnTo>
                    <a:pt x="754642" y="4036216"/>
                  </a:lnTo>
                  <a:lnTo>
                    <a:pt x="710480" y="3990956"/>
                  </a:lnTo>
                  <a:lnTo>
                    <a:pt x="667442" y="3944627"/>
                  </a:lnTo>
                  <a:lnTo>
                    <a:pt x="625554" y="3897255"/>
                  </a:lnTo>
                  <a:lnTo>
                    <a:pt x="584841" y="3848869"/>
                  </a:lnTo>
                  <a:lnTo>
                    <a:pt x="545327" y="3799498"/>
                  </a:lnTo>
                  <a:lnTo>
                    <a:pt x="507038" y="3749173"/>
                  </a:lnTo>
                  <a:lnTo>
                    <a:pt x="469994" y="3697924"/>
                  </a:lnTo>
                  <a:lnTo>
                    <a:pt x="434220" y="3645780"/>
                  </a:lnTo>
                  <a:lnTo>
                    <a:pt x="399736" y="3592775"/>
                  </a:lnTo>
                  <a:lnTo>
                    <a:pt x="366563" y="3538938"/>
                  </a:lnTo>
                  <a:lnTo>
                    <a:pt x="334722" y="3484305"/>
                  </a:lnTo>
                  <a:lnTo>
                    <a:pt x="304231" y="3428906"/>
                  </a:lnTo>
                  <a:lnTo>
                    <a:pt x="275108" y="3372776"/>
                  </a:lnTo>
                  <a:lnTo>
                    <a:pt x="247372" y="3315947"/>
                  </a:lnTo>
                  <a:lnTo>
                    <a:pt x="221039" y="3258456"/>
                  </a:lnTo>
                  <a:lnTo>
                    <a:pt x="196125" y="3200335"/>
                  </a:lnTo>
                  <a:lnTo>
                    <a:pt x="172644" y="3141620"/>
                  </a:lnTo>
                  <a:lnTo>
                    <a:pt x="150612" y="3082347"/>
                  </a:lnTo>
                  <a:lnTo>
                    <a:pt x="130041" y="3022551"/>
                  </a:lnTo>
                  <a:lnTo>
                    <a:pt x="110943" y="2962268"/>
                  </a:lnTo>
                  <a:lnTo>
                    <a:pt x="93331" y="2901535"/>
                  </a:lnTo>
                  <a:lnTo>
                    <a:pt x="77214" y="2840388"/>
                  </a:lnTo>
                  <a:lnTo>
                    <a:pt x="62603" y="2778864"/>
                  </a:lnTo>
                  <a:lnTo>
                    <a:pt x="49506" y="2716999"/>
                  </a:lnTo>
                  <a:lnTo>
                    <a:pt x="37932" y="2654832"/>
                  </a:lnTo>
                  <a:lnTo>
                    <a:pt x="27886" y="2592399"/>
                  </a:lnTo>
                  <a:lnTo>
                    <a:pt x="19376" y="2529739"/>
                  </a:lnTo>
                  <a:lnTo>
                    <a:pt x="12406" y="2466889"/>
                  </a:lnTo>
                  <a:lnTo>
                    <a:pt x="6981" y="2403887"/>
                  </a:lnTo>
                  <a:lnTo>
                    <a:pt x="3103" y="2340770"/>
                  </a:lnTo>
                  <a:lnTo>
                    <a:pt x="775" y="2277577"/>
                  </a:lnTo>
                  <a:lnTo>
                    <a:pt x="0" y="2214347"/>
                  </a:lnTo>
                  <a:lnTo>
                    <a:pt x="193" y="2182727"/>
                  </a:lnTo>
                  <a:lnTo>
                    <a:pt x="1745" y="2119515"/>
                  </a:lnTo>
                  <a:lnTo>
                    <a:pt x="4848" y="2056351"/>
                  </a:lnTo>
                  <a:lnTo>
                    <a:pt x="9500" y="1993291"/>
                  </a:lnTo>
                  <a:lnTo>
                    <a:pt x="15698" y="1930356"/>
                  </a:lnTo>
                  <a:lnTo>
                    <a:pt x="23439" y="1867600"/>
                  </a:lnTo>
                  <a:lnTo>
                    <a:pt x="32718" y="1805044"/>
                  </a:lnTo>
                  <a:lnTo>
                    <a:pt x="43528" y="1742744"/>
                  </a:lnTo>
                  <a:lnTo>
                    <a:pt x="55865" y="1680719"/>
                  </a:lnTo>
                  <a:lnTo>
                    <a:pt x="69719" y="1619025"/>
                  </a:lnTo>
                  <a:lnTo>
                    <a:pt x="85086" y="1557680"/>
                  </a:lnTo>
                  <a:lnTo>
                    <a:pt x="101950" y="1496740"/>
                  </a:lnTo>
                  <a:lnTo>
                    <a:pt x="120308" y="1436222"/>
                  </a:lnTo>
                  <a:lnTo>
                    <a:pt x="140142" y="1376183"/>
                  </a:lnTo>
                  <a:lnTo>
                    <a:pt x="161447" y="1316639"/>
                  </a:lnTo>
                  <a:lnTo>
                    <a:pt x="184203" y="1257645"/>
                  </a:lnTo>
                  <a:lnTo>
                    <a:pt x="208405" y="1199219"/>
                  </a:lnTo>
                  <a:lnTo>
                    <a:pt x="234028" y="1141413"/>
                  </a:lnTo>
                  <a:lnTo>
                    <a:pt x="261067" y="1084244"/>
                  </a:lnTo>
                  <a:lnTo>
                    <a:pt x="289496" y="1027765"/>
                  </a:lnTo>
                  <a:lnTo>
                    <a:pt x="319308" y="971992"/>
                  </a:lnTo>
                  <a:lnTo>
                    <a:pt x="350474" y="916976"/>
                  </a:lnTo>
                  <a:lnTo>
                    <a:pt x="382986" y="862733"/>
                  </a:lnTo>
                  <a:lnTo>
                    <a:pt x="416814" y="809312"/>
                  </a:lnTo>
                  <a:lnTo>
                    <a:pt x="451949" y="756730"/>
                  </a:lnTo>
                  <a:lnTo>
                    <a:pt x="488357" y="705033"/>
                  </a:lnTo>
                  <a:lnTo>
                    <a:pt x="526030" y="654238"/>
                  </a:lnTo>
                  <a:lnTo>
                    <a:pt x="564931" y="604390"/>
                  </a:lnTo>
                  <a:lnTo>
                    <a:pt x="605050" y="555505"/>
                  </a:lnTo>
                  <a:lnTo>
                    <a:pt x="646351" y="507626"/>
                  </a:lnTo>
                  <a:lnTo>
                    <a:pt x="688821" y="460768"/>
                  </a:lnTo>
                  <a:lnTo>
                    <a:pt x="732421" y="414973"/>
                  </a:lnTo>
                  <a:lnTo>
                    <a:pt x="777138" y="370256"/>
                  </a:lnTo>
                  <a:lnTo>
                    <a:pt x="822933" y="326655"/>
                  </a:lnTo>
                  <a:lnTo>
                    <a:pt x="869791" y="284186"/>
                  </a:lnTo>
                  <a:lnTo>
                    <a:pt x="917670" y="242885"/>
                  </a:lnTo>
                  <a:lnTo>
                    <a:pt x="966555" y="202766"/>
                  </a:lnTo>
                  <a:lnTo>
                    <a:pt x="1016403" y="163864"/>
                  </a:lnTo>
                  <a:lnTo>
                    <a:pt x="1067198" y="126192"/>
                  </a:lnTo>
                  <a:lnTo>
                    <a:pt x="1118895" y="89783"/>
                  </a:lnTo>
                  <a:lnTo>
                    <a:pt x="1171477" y="54649"/>
                  </a:lnTo>
                  <a:lnTo>
                    <a:pt x="1224898" y="20821"/>
                  </a:lnTo>
                  <a:lnTo>
                    <a:pt x="1259362" y="0"/>
                  </a:lnTo>
                  <a:lnTo>
                    <a:pt x="2576511" y="0"/>
                  </a:lnTo>
                  <a:lnTo>
                    <a:pt x="2576511" y="4790859"/>
                  </a:lnTo>
                  <a:close/>
                </a:path>
              </a:pathLst>
            </a:custGeom>
            <a:solidFill>
              <a:srgbClr val="3F6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042094" y="4500919"/>
            <a:ext cx="2976245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0" spc="210" dirty="0">
                <a:latin typeface="Gill Sans MT"/>
                <a:cs typeface="Gill Sans MT"/>
              </a:rPr>
              <a:t>$46,051.24</a:t>
            </a:r>
            <a:endParaRPr sz="4000" dirty="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62403" y="4408086"/>
            <a:ext cx="1746885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0" spc="365" dirty="0">
                <a:latin typeface="Gill Sans MT"/>
                <a:cs typeface="Gill Sans MT"/>
              </a:rPr>
              <a:t>$</a:t>
            </a:r>
            <a:r>
              <a:rPr sz="4000" spc="310" dirty="0">
                <a:latin typeface="Gill Sans MT"/>
                <a:cs typeface="Gill Sans MT"/>
              </a:rPr>
              <a:t>66</a:t>
            </a:r>
            <a:r>
              <a:rPr sz="4000" spc="484" dirty="0">
                <a:latin typeface="Gill Sans MT"/>
                <a:cs typeface="Gill Sans MT"/>
              </a:rPr>
              <a:t>.</a:t>
            </a:r>
            <a:r>
              <a:rPr sz="4000" spc="220" dirty="0">
                <a:latin typeface="Gill Sans MT"/>
                <a:cs typeface="Gill Sans MT"/>
              </a:rPr>
              <a:t>5</a:t>
            </a:r>
            <a:r>
              <a:rPr sz="4000" spc="-1155" dirty="0">
                <a:latin typeface="Gill Sans MT"/>
                <a:cs typeface="Gill Sans MT"/>
              </a:rPr>
              <a:t>1</a:t>
            </a:r>
            <a:endParaRPr sz="4000" dirty="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 rot="16200000">
            <a:off x="-404156" y="4985217"/>
            <a:ext cx="2140753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800" spc="-170" dirty="0">
                <a:solidFill>
                  <a:srgbClr val="00B0F0"/>
                </a:solidFill>
                <a:latin typeface="Gill Sans MT"/>
                <a:cs typeface="Gill Sans MT"/>
              </a:rPr>
              <a:t>Fondo </a:t>
            </a:r>
            <a:r>
              <a:rPr sz="2800" spc="-360" dirty="0">
                <a:solidFill>
                  <a:srgbClr val="00B0F0"/>
                </a:solidFill>
                <a:latin typeface="Gill Sans MT"/>
                <a:cs typeface="Gill Sans MT"/>
              </a:rPr>
              <a:t>FODES</a:t>
            </a:r>
            <a:r>
              <a:rPr sz="2800" spc="-470" dirty="0">
                <a:solidFill>
                  <a:srgbClr val="00B0F0"/>
                </a:solidFill>
                <a:latin typeface="Gill Sans MT"/>
                <a:cs typeface="Gill Sans MT"/>
              </a:rPr>
              <a:t> </a:t>
            </a:r>
            <a:r>
              <a:rPr sz="2800" spc="-215" dirty="0">
                <a:solidFill>
                  <a:srgbClr val="00B0F0"/>
                </a:solidFill>
                <a:latin typeface="Gill Sans MT"/>
                <a:cs typeface="Gill Sans MT"/>
              </a:rPr>
              <a:t>75%</a:t>
            </a:r>
            <a:endParaRPr sz="2800" dirty="0">
              <a:solidFill>
                <a:srgbClr val="00B0F0"/>
              </a:solidFill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200" y="472425"/>
            <a:ext cx="11244580" cy="139512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ts val="4485"/>
              </a:lnSpc>
              <a:spcBef>
                <a:spcPts val="90"/>
              </a:spcBef>
            </a:pPr>
            <a:r>
              <a:rPr sz="3200" spc="-340" dirty="0">
                <a:latin typeface="Gill Sans MT" panose="020B0502020104020203" pitchFamily="34" charset="0"/>
                <a:cs typeface="Times New Roman" panose="02020603050405020304" pitchFamily="18" charset="0"/>
              </a:rPr>
              <a:t>ANEXO </a:t>
            </a:r>
            <a:r>
              <a:rPr sz="3200" spc="-75" dirty="0">
                <a:latin typeface="Gill Sans MT" panose="020B0502020104020203" pitchFamily="34" charset="0"/>
                <a:cs typeface="Times New Roman" panose="02020603050405020304" pitchFamily="18" charset="0"/>
              </a:rPr>
              <a:t>5. </a:t>
            </a:r>
            <a:r>
              <a:rPr sz="3200" spc="-265" dirty="0">
                <a:latin typeface="Gill Sans MT" panose="020B0502020104020203" pitchFamily="34" charset="0"/>
                <a:cs typeface="Times New Roman" panose="02020603050405020304" pitchFamily="18" charset="0"/>
              </a:rPr>
              <a:t>SITUACIÓN</a:t>
            </a:r>
            <a:r>
              <a:rPr sz="3200" spc="110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sz="3200" spc="-434" dirty="0">
                <a:latin typeface="Gill Sans MT" panose="020B0502020104020203" pitchFamily="34" charset="0"/>
                <a:cs typeface="Times New Roman" panose="02020603050405020304" pitchFamily="18" charset="0"/>
              </a:rPr>
              <a:t>P</a:t>
            </a:r>
            <a:r>
              <a:rPr lang="es-ES" sz="3200" spc="-434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sz="3200" spc="-434" dirty="0">
                <a:latin typeface="Gill Sans MT" panose="020B0502020104020203" pitchFamily="34" charset="0"/>
                <a:cs typeface="Times New Roman" panose="02020603050405020304" pitchFamily="18" charset="0"/>
              </a:rPr>
              <a:t>RE</a:t>
            </a:r>
            <a:r>
              <a:rPr lang="es-ES" sz="3200" spc="-434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sz="3200" spc="-434" dirty="0">
                <a:latin typeface="Gill Sans MT" panose="020B0502020104020203" pitchFamily="34" charset="0"/>
                <a:cs typeface="Times New Roman" panose="02020603050405020304" pitchFamily="18" charset="0"/>
              </a:rPr>
              <a:t>SU</a:t>
            </a:r>
            <a:r>
              <a:rPr lang="es-ES" sz="3200" spc="-434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sz="3200" spc="-434" dirty="0">
                <a:latin typeface="Gill Sans MT" panose="020B0502020104020203" pitchFamily="34" charset="0"/>
                <a:cs typeface="Times New Roman" panose="02020603050405020304" pitchFamily="18" charset="0"/>
              </a:rPr>
              <a:t>P</a:t>
            </a:r>
            <a:r>
              <a:rPr lang="es-ES" sz="3200" spc="-434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sz="3200" spc="-434" dirty="0">
                <a:latin typeface="Gill Sans MT" panose="020B0502020104020203" pitchFamily="34" charset="0"/>
                <a:cs typeface="Times New Roman" panose="02020603050405020304" pitchFamily="18" charset="0"/>
              </a:rPr>
              <a:t>U</a:t>
            </a:r>
            <a:r>
              <a:rPr lang="es-ES" sz="3200" spc="-434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sz="3200" spc="-434" dirty="0">
                <a:latin typeface="Gill Sans MT" panose="020B0502020104020203" pitchFamily="34" charset="0"/>
                <a:cs typeface="Times New Roman" panose="02020603050405020304" pitchFamily="18" charset="0"/>
              </a:rPr>
              <a:t>E</a:t>
            </a:r>
            <a:r>
              <a:rPr lang="es-ES" sz="3200" spc="-434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sz="3200" spc="-434" dirty="0">
                <a:latin typeface="Gill Sans MT" panose="020B0502020104020203" pitchFamily="34" charset="0"/>
                <a:cs typeface="Times New Roman" panose="02020603050405020304" pitchFamily="18" charset="0"/>
              </a:rPr>
              <a:t>STARIA</a:t>
            </a:r>
            <a:endParaRPr sz="32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71800"/>
              </a:lnSpc>
              <a:spcBef>
                <a:spcPts val="740"/>
              </a:spcBef>
            </a:pPr>
            <a:r>
              <a:rPr sz="3200" spc="-555" dirty="0">
                <a:latin typeface="Gill Sans MT" panose="020B0502020104020203" pitchFamily="34" charset="0"/>
                <a:cs typeface="Times New Roman" panose="02020603050405020304" pitchFamily="18" charset="0"/>
              </a:rPr>
              <a:t>DE</a:t>
            </a:r>
            <a:r>
              <a:rPr lang="es-ES" sz="3200" spc="-555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sz="3200" spc="-555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sz="3200" spc="-335" dirty="0">
                <a:latin typeface="Gill Sans MT" panose="020B0502020104020203" pitchFamily="34" charset="0"/>
                <a:cs typeface="Times New Roman" panose="02020603050405020304" pitchFamily="18" charset="0"/>
              </a:rPr>
              <a:t>INGRE</a:t>
            </a:r>
            <a:r>
              <a:rPr lang="es-ES" sz="3200" spc="-335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sz="3200" spc="-335" dirty="0">
                <a:latin typeface="Gill Sans MT" panose="020B0502020104020203" pitchFamily="34" charset="0"/>
                <a:cs typeface="Times New Roman" panose="02020603050405020304" pitchFamily="18" charset="0"/>
              </a:rPr>
              <a:t>SOS </a:t>
            </a:r>
            <a:r>
              <a:rPr sz="3200" spc="-605" dirty="0">
                <a:latin typeface="Gill Sans MT" panose="020B0502020104020203" pitchFamily="34" charset="0"/>
                <a:cs typeface="Times New Roman" panose="02020603050405020304" pitchFamily="18" charset="0"/>
              </a:rPr>
              <a:t>Y </a:t>
            </a:r>
            <a:r>
              <a:rPr lang="es-ES" sz="3200" spc="-605" dirty="0">
                <a:latin typeface="Gill Sans MT" panose="020B0502020104020203" pitchFamily="34" charset="0"/>
                <a:cs typeface="Times New Roman" panose="02020603050405020304" pitchFamily="18" charset="0"/>
              </a:rPr>
              <a:t>   </a:t>
            </a:r>
            <a:r>
              <a:rPr sz="3200" spc="-375" dirty="0">
                <a:latin typeface="Gill Sans MT" panose="020B0502020104020203" pitchFamily="34" charset="0"/>
                <a:cs typeface="Times New Roman" panose="02020603050405020304" pitchFamily="18" charset="0"/>
              </a:rPr>
              <a:t>EGRE</a:t>
            </a:r>
            <a:r>
              <a:rPr lang="es-ES" sz="3200" spc="-375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sz="3200" spc="-375" dirty="0">
                <a:latin typeface="Gill Sans MT" panose="020B0502020104020203" pitchFamily="34" charset="0"/>
                <a:cs typeface="Times New Roman" panose="02020603050405020304" pitchFamily="18" charset="0"/>
              </a:rPr>
              <a:t>SOS </a:t>
            </a:r>
            <a:r>
              <a:rPr sz="3200" spc="-555" dirty="0">
                <a:latin typeface="Gill Sans MT" panose="020B0502020104020203" pitchFamily="34" charset="0"/>
                <a:cs typeface="Times New Roman" panose="02020603050405020304" pitchFamily="18" charset="0"/>
              </a:rPr>
              <a:t>DE </a:t>
            </a:r>
            <a:r>
              <a:rPr lang="es-ES" sz="3200" spc="-555" dirty="0">
                <a:latin typeface="Gill Sans MT" panose="020B0502020104020203" pitchFamily="34" charset="0"/>
                <a:cs typeface="Times New Roman" panose="02020603050405020304" pitchFamily="18" charset="0"/>
              </a:rPr>
              <a:t>  </a:t>
            </a:r>
            <a:r>
              <a:rPr sz="3200" spc="-409" dirty="0">
                <a:latin typeface="Gill Sans MT" panose="020B0502020104020203" pitchFamily="34" charset="0"/>
                <a:cs typeface="Times New Roman" panose="02020603050405020304" pitchFamily="18" charset="0"/>
              </a:rPr>
              <a:t>LOS </a:t>
            </a:r>
            <a:r>
              <a:rPr lang="es-ES" sz="3200" spc="-409" dirty="0">
                <a:latin typeface="Gill Sans MT" panose="020B0502020104020203" pitchFamily="34" charset="0"/>
                <a:cs typeface="Times New Roman" panose="02020603050405020304" pitchFamily="18" charset="0"/>
              </a:rPr>
              <a:t>   </a:t>
            </a:r>
            <a:r>
              <a:rPr sz="3200" spc="-320" dirty="0">
                <a:latin typeface="Gill Sans MT" panose="020B0502020104020203" pitchFamily="34" charset="0"/>
                <a:cs typeface="Times New Roman" panose="02020603050405020304" pitchFamily="18" charset="0"/>
              </a:rPr>
              <a:t>FONDOS  </a:t>
            </a:r>
            <a:r>
              <a:rPr sz="3200" spc="-250" dirty="0">
                <a:latin typeface="Gill Sans MT" panose="020B0502020104020203" pitchFamily="34" charset="0"/>
                <a:cs typeface="Times New Roman" panose="02020603050405020304" pitchFamily="18" charset="0"/>
              </a:rPr>
              <a:t>ASIGNADOS </a:t>
            </a:r>
            <a:r>
              <a:rPr sz="3200" spc="-490" dirty="0">
                <a:latin typeface="Gill Sans MT" panose="020B0502020104020203" pitchFamily="34" charset="0"/>
                <a:cs typeface="Times New Roman" panose="02020603050405020304" pitchFamily="18" charset="0"/>
              </a:rPr>
              <a:t>P</a:t>
            </a:r>
            <a:r>
              <a:rPr lang="es-ES" sz="3200" spc="-490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sz="3200" spc="-490" dirty="0">
                <a:latin typeface="Gill Sans MT" panose="020B0502020104020203" pitchFamily="34" charset="0"/>
                <a:cs typeface="Times New Roman" panose="02020603050405020304" pitchFamily="18" charset="0"/>
              </a:rPr>
              <a:t>A</a:t>
            </a:r>
            <a:r>
              <a:rPr lang="es-ES" sz="3200" spc="-490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sz="3200" spc="-490" dirty="0">
                <a:latin typeface="Gill Sans MT" panose="020B0502020104020203" pitchFamily="34" charset="0"/>
                <a:cs typeface="Times New Roman" panose="02020603050405020304" pitchFamily="18" charset="0"/>
              </a:rPr>
              <a:t>RA</a:t>
            </a:r>
            <a:r>
              <a:rPr sz="3200" spc="225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s-ES" sz="3200" spc="225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sz="3200" spc="-500" dirty="0">
                <a:latin typeface="Gill Sans MT" panose="020B0502020104020203" pitchFamily="34" charset="0"/>
                <a:cs typeface="Times New Roman" panose="02020603050405020304" pitchFamily="18" charset="0"/>
              </a:rPr>
              <a:t>ATE</a:t>
            </a:r>
            <a:r>
              <a:rPr lang="es-ES" sz="3200" spc="-500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sz="3200" spc="-500" dirty="0">
                <a:latin typeface="Gill Sans MT" panose="020B0502020104020203" pitchFamily="34" charset="0"/>
                <a:cs typeface="Times New Roman" panose="02020603050405020304" pitchFamily="18" charset="0"/>
              </a:rPr>
              <a:t>NDE</a:t>
            </a:r>
            <a:r>
              <a:rPr lang="es-ES" sz="3200" spc="-500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sz="3200" spc="-500" dirty="0">
                <a:latin typeface="Gill Sans MT" panose="020B0502020104020203" pitchFamily="34" charset="0"/>
                <a:cs typeface="Times New Roman" panose="02020603050405020304" pitchFamily="18" charset="0"/>
              </a:rPr>
              <a:t>R </a:t>
            </a:r>
            <a:r>
              <a:rPr lang="es-ES" sz="3200" spc="-500" dirty="0">
                <a:latin typeface="Gill Sans MT" panose="020B0502020104020203" pitchFamily="34" charset="0"/>
                <a:cs typeface="Times New Roman" panose="02020603050405020304" pitchFamily="18" charset="0"/>
              </a:rPr>
              <a:t>    </a:t>
            </a:r>
            <a:r>
              <a:rPr sz="3200" spc="-530" dirty="0">
                <a:latin typeface="Gill Sans MT" panose="020B0502020104020203" pitchFamily="34" charset="0"/>
                <a:cs typeface="Times New Roman" panose="02020603050405020304" pitchFamily="18" charset="0"/>
              </a:rPr>
              <a:t>LA</a:t>
            </a:r>
            <a:r>
              <a:rPr sz="3200" spc="-300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s-ES" sz="3200" spc="-300" dirty="0">
                <a:latin typeface="Gill Sans MT" panose="020B0502020104020203" pitchFamily="34" charset="0"/>
                <a:cs typeface="Times New Roman" panose="02020603050405020304" pitchFamily="18" charset="0"/>
              </a:rPr>
              <a:t>  </a:t>
            </a:r>
            <a:r>
              <a:rPr sz="3200" spc="-330" dirty="0">
                <a:latin typeface="Gill Sans MT" panose="020B0502020104020203" pitchFamily="34" charset="0"/>
                <a:cs typeface="Times New Roman" panose="02020603050405020304" pitchFamily="18" charset="0"/>
              </a:rPr>
              <a:t>EMERGENCIA</a:t>
            </a:r>
            <a:r>
              <a:rPr lang="es-ES" sz="3200" spc="-330" dirty="0">
                <a:latin typeface="Gill Sans MT" panose="020B0502020104020203" pitchFamily="34" charset="0"/>
                <a:cs typeface="Times New Roman" panose="02020603050405020304" pitchFamily="18" charset="0"/>
              </a:rPr>
              <a:t>.</a:t>
            </a:r>
            <a:endParaRPr sz="32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6467" y="4377082"/>
            <a:ext cx="3668395" cy="294952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84138" marR="5080" algn="ctr">
              <a:lnSpc>
                <a:spcPts val="3300"/>
              </a:lnSpc>
              <a:spcBef>
                <a:spcPts val="760"/>
              </a:spcBef>
            </a:pPr>
            <a:r>
              <a:rPr sz="2400" spc="-25" dirty="0">
                <a:solidFill>
                  <a:srgbClr val="BD2540"/>
                </a:solidFill>
                <a:latin typeface="Gill Sans MT"/>
                <a:cs typeface="Gill Sans MT"/>
              </a:rPr>
              <a:t>TRASFERENCIA </a:t>
            </a:r>
            <a:r>
              <a:rPr sz="2400" spc="-204" dirty="0">
                <a:solidFill>
                  <a:srgbClr val="BD2540"/>
                </a:solidFill>
                <a:latin typeface="Gill Sans MT"/>
                <a:cs typeface="Gill Sans MT"/>
              </a:rPr>
              <a:t>DEL  </a:t>
            </a:r>
            <a:r>
              <a:rPr sz="2400" spc="-15" dirty="0">
                <a:solidFill>
                  <a:srgbClr val="BD2540"/>
                </a:solidFill>
                <a:latin typeface="Gill Sans MT"/>
                <a:cs typeface="Gill Sans MT"/>
              </a:rPr>
              <a:t>CAPITAL</a:t>
            </a:r>
            <a:r>
              <a:rPr sz="2400" spc="320" dirty="0">
                <a:solidFill>
                  <a:srgbClr val="BD2540"/>
                </a:solidFill>
                <a:latin typeface="Gill Sans MT"/>
                <a:cs typeface="Gill Sans MT"/>
              </a:rPr>
              <a:t> </a:t>
            </a:r>
            <a:r>
              <a:rPr sz="2400" spc="-204" dirty="0">
                <a:solidFill>
                  <a:srgbClr val="BD2540"/>
                </a:solidFill>
                <a:latin typeface="Gill Sans MT"/>
                <a:cs typeface="Gill Sans MT"/>
              </a:rPr>
              <a:t>DEL</a:t>
            </a:r>
            <a:endParaRPr sz="2400" dirty="0">
              <a:latin typeface="Gill Sans MT"/>
              <a:cs typeface="Gill Sans MT"/>
            </a:endParaRPr>
          </a:p>
          <a:p>
            <a:pPr marL="84138" marR="5080" algn="ctr">
              <a:lnSpc>
                <a:spcPts val="3300"/>
              </a:lnSpc>
              <a:spcBef>
                <a:spcPts val="760"/>
              </a:spcBef>
              <a:tabLst>
                <a:tab pos="3235325" algn="l"/>
                <a:tab pos="3236913" algn="l"/>
                <a:tab pos="5508625" algn="l"/>
              </a:tabLst>
            </a:pPr>
            <a:r>
              <a:rPr sz="2400" spc="-55" dirty="0">
                <a:solidFill>
                  <a:srgbClr val="BD2540"/>
                </a:solidFill>
                <a:latin typeface="Gill Sans MT"/>
                <a:cs typeface="Gill Sans MT"/>
              </a:rPr>
              <a:t>SECTOR</a:t>
            </a:r>
            <a:r>
              <a:rPr sz="2400" spc="300" dirty="0">
                <a:solidFill>
                  <a:srgbClr val="BD2540"/>
                </a:solidFill>
                <a:latin typeface="Gill Sans MT"/>
                <a:cs typeface="Gill Sans MT"/>
              </a:rPr>
              <a:t> </a:t>
            </a:r>
            <a:r>
              <a:rPr sz="2400" spc="-25" dirty="0">
                <a:solidFill>
                  <a:srgbClr val="BD2540"/>
                </a:solidFill>
                <a:latin typeface="Gill Sans MT"/>
                <a:cs typeface="Gill Sans MT"/>
              </a:rPr>
              <a:t>PUBLICO</a:t>
            </a:r>
            <a:r>
              <a:rPr lang="es-SV" sz="2400" spc="-25" dirty="0">
                <a:solidFill>
                  <a:srgbClr val="BD2540"/>
                </a:solidFill>
                <a:latin typeface="Gill Sans MT"/>
                <a:cs typeface="Gill Sans MT"/>
              </a:rPr>
              <a:t> / </a:t>
            </a:r>
            <a:r>
              <a:rPr lang="pt-BR" sz="2400" spc="-25" dirty="0">
                <a:solidFill>
                  <a:srgbClr val="0070C0"/>
                </a:solidFill>
                <a:latin typeface="Gill Sans MT"/>
                <a:cs typeface="Gill Sans MT"/>
              </a:rPr>
              <a:t>DIVERSAS OBRAS  DE INFRAESTRUCTURA.</a:t>
            </a:r>
          </a:p>
          <a:p>
            <a:pPr marL="84138" marR="5080" algn="ctr">
              <a:lnSpc>
                <a:spcPts val="3300"/>
              </a:lnSpc>
              <a:spcBef>
                <a:spcPts val="760"/>
              </a:spcBef>
            </a:pPr>
            <a:endParaRPr sz="2400" spc="-25" dirty="0">
              <a:solidFill>
                <a:srgbClr val="BD2540"/>
              </a:solidFill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87910" y="4512861"/>
            <a:ext cx="2842260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0" spc="105" dirty="0">
                <a:latin typeface="Gill Sans MT"/>
                <a:cs typeface="Gill Sans MT"/>
              </a:rPr>
              <a:t>$46,117.46</a:t>
            </a:r>
            <a:endParaRPr sz="4000" dirty="0">
              <a:latin typeface="Gill Sans MT"/>
              <a:cs typeface="Gill Sans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7061131"/>
            <a:ext cx="18288000" cy="530860"/>
            <a:chOff x="0" y="7061131"/>
            <a:chExt cx="18288000" cy="530860"/>
          </a:xfrm>
        </p:grpSpPr>
        <p:sp>
          <p:nvSpPr>
            <p:cNvPr id="17" name="object 17"/>
            <p:cNvSpPr/>
            <p:nvPr/>
          </p:nvSpPr>
          <p:spPr>
            <a:xfrm>
              <a:off x="0" y="7307347"/>
              <a:ext cx="18288000" cy="76200"/>
            </a:xfrm>
            <a:custGeom>
              <a:avLst/>
              <a:gdLst/>
              <a:ahLst/>
              <a:cxnLst/>
              <a:rect l="l" t="t" r="r" b="b"/>
              <a:pathLst>
                <a:path w="18288000" h="76200">
                  <a:moveTo>
                    <a:pt x="0" y="0"/>
                  </a:moveTo>
                  <a:lnTo>
                    <a:pt x="18287999" y="0"/>
                  </a:lnTo>
                  <a:lnTo>
                    <a:pt x="18287999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97226" y="7061135"/>
              <a:ext cx="12023090" cy="530860"/>
            </a:xfrm>
            <a:custGeom>
              <a:avLst/>
              <a:gdLst/>
              <a:ahLst/>
              <a:cxnLst/>
              <a:rect l="l" t="t" r="r" b="b"/>
              <a:pathLst>
                <a:path w="12023090" h="530859">
                  <a:moveTo>
                    <a:pt x="568540" y="38100"/>
                  </a:moveTo>
                  <a:lnTo>
                    <a:pt x="0" y="38100"/>
                  </a:lnTo>
                  <a:lnTo>
                    <a:pt x="284276" y="530466"/>
                  </a:lnTo>
                  <a:lnTo>
                    <a:pt x="568540" y="38100"/>
                  </a:lnTo>
                  <a:close/>
                </a:path>
                <a:path w="12023090" h="530859">
                  <a:moveTo>
                    <a:pt x="4676864" y="38100"/>
                  </a:moveTo>
                  <a:lnTo>
                    <a:pt x="4108310" y="38100"/>
                  </a:lnTo>
                  <a:lnTo>
                    <a:pt x="4392587" y="530466"/>
                  </a:lnTo>
                  <a:lnTo>
                    <a:pt x="4676864" y="38100"/>
                  </a:lnTo>
                  <a:close/>
                </a:path>
                <a:path w="12023090" h="530859">
                  <a:moveTo>
                    <a:pt x="7832674" y="0"/>
                  </a:moveTo>
                  <a:lnTo>
                    <a:pt x="7264133" y="0"/>
                  </a:lnTo>
                  <a:lnTo>
                    <a:pt x="7548410" y="492366"/>
                  </a:lnTo>
                  <a:lnTo>
                    <a:pt x="7832674" y="0"/>
                  </a:lnTo>
                  <a:close/>
                </a:path>
                <a:path w="12023090" h="530859">
                  <a:moveTo>
                    <a:pt x="12022595" y="38100"/>
                  </a:moveTo>
                  <a:lnTo>
                    <a:pt x="11454054" y="38100"/>
                  </a:lnTo>
                  <a:lnTo>
                    <a:pt x="11738331" y="530466"/>
                  </a:lnTo>
                  <a:lnTo>
                    <a:pt x="12022595" y="38100"/>
                  </a:lnTo>
                  <a:close/>
                </a:path>
              </a:pathLst>
            </a:custGeom>
            <a:solidFill>
              <a:srgbClr val="BD25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30245" y="7945724"/>
            <a:ext cx="2874617" cy="16312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4160"/>
              </a:lnSpc>
              <a:spcBef>
                <a:spcPts val="120"/>
              </a:spcBef>
            </a:pPr>
            <a:r>
              <a:rPr sz="2400" spc="150" dirty="0">
                <a:solidFill>
                  <a:srgbClr val="BD2540"/>
                </a:solidFill>
                <a:latin typeface="Gill Sans MT"/>
                <a:cs typeface="Gill Sans MT"/>
              </a:rPr>
              <a:t>TASAS</a:t>
            </a:r>
            <a:endParaRPr sz="2400" dirty="0">
              <a:latin typeface="Gill Sans MT"/>
              <a:cs typeface="Gill Sans MT"/>
            </a:endParaRPr>
          </a:p>
          <a:p>
            <a:pPr algn="ctr">
              <a:lnSpc>
                <a:spcPts val="4160"/>
              </a:lnSpc>
            </a:pPr>
            <a:r>
              <a:rPr sz="2400" spc="135" dirty="0">
                <a:solidFill>
                  <a:srgbClr val="BD2540"/>
                </a:solidFill>
                <a:latin typeface="Gill Sans MT"/>
                <a:cs typeface="Gill Sans MT"/>
              </a:rPr>
              <a:t>DIVERSAS</a:t>
            </a:r>
            <a:r>
              <a:rPr lang="es-SV" sz="2400" spc="135" dirty="0">
                <a:solidFill>
                  <a:srgbClr val="BD2540"/>
                </a:solidFill>
                <a:latin typeface="Gill Sans MT"/>
                <a:cs typeface="Gill Sans MT"/>
              </a:rPr>
              <a:t> / </a:t>
            </a:r>
            <a:r>
              <a:rPr lang="es-SV" sz="2400" spc="135" dirty="0">
                <a:solidFill>
                  <a:srgbClr val="0070C0"/>
                </a:solidFill>
                <a:latin typeface="Gill Sans MT"/>
                <a:cs typeface="Gill Sans MT"/>
              </a:rPr>
              <a:t>REMUNERACIONES</a:t>
            </a:r>
            <a:endParaRPr sz="2400" dirty="0">
              <a:solidFill>
                <a:srgbClr val="0070C0"/>
              </a:solidFill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84877" y="7865660"/>
            <a:ext cx="3209925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0" spc="395" dirty="0">
                <a:latin typeface="Gill Sans MT"/>
                <a:cs typeface="Gill Sans MT"/>
              </a:rPr>
              <a:t>$20,000.00</a:t>
            </a:r>
            <a:endParaRPr sz="4000" dirty="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91860" y="7865660"/>
            <a:ext cx="3209925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0" spc="395" dirty="0">
                <a:latin typeface="Gill Sans MT"/>
                <a:cs typeface="Gill Sans MT"/>
              </a:rPr>
              <a:t>$20,000.00</a:t>
            </a:r>
            <a:endParaRPr sz="4000" dirty="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491639" y="7756123"/>
            <a:ext cx="1630045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0" spc="365" dirty="0">
                <a:latin typeface="Gill Sans MT"/>
                <a:cs typeface="Gill Sans MT"/>
              </a:rPr>
              <a:t>$</a:t>
            </a:r>
            <a:r>
              <a:rPr sz="4000" spc="505" dirty="0">
                <a:latin typeface="Gill Sans MT"/>
                <a:cs typeface="Gill Sans MT"/>
              </a:rPr>
              <a:t>0</a:t>
            </a:r>
            <a:r>
              <a:rPr sz="4000" spc="484" dirty="0">
                <a:latin typeface="Gill Sans MT"/>
                <a:cs typeface="Gill Sans MT"/>
              </a:rPr>
              <a:t>.</a:t>
            </a:r>
            <a:r>
              <a:rPr sz="4000" spc="505" dirty="0">
                <a:latin typeface="Gill Sans MT"/>
                <a:cs typeface="Gill Sans MT"/>
              </a:rPr>
              <a:t>0</a:t>
            </a:r>
            <a:r>
              <a:rPr sz="4000" spc="110" dirty="0">
                <a:latin typeface="Gill Sans MT"/>
                <a:cs typeface="Gill Sans MT"/>
              </a:rPr>
              <a:t>0</a:t>
            </a:r>
            <a:endParaRPr sz="4000" dirty="0">
              <a:latin typeface="Gill Sans MT"/>
              <a:cs typeface="Gill Sans MT"/>
            </a:endParaRPr>
          </a:p>
        </p:txBody>
      </p:sp>
      <p:sp>
        <p:nvSpPr>
          <p:cNvPr id="24" name="object 11"/>
          <p:cNvSpPr txBox="1"/>
          <p:nvPr/>
        </p:nvSpPr>
        <p:spPr>
          <a:xfrm>
            <a:off x="4777688" y="2269337"/>
            <a:ext cx="3862704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SV" sz="3600" spc="-170" dirty="0">
                <a:solidFill>
                  <a:srgbClr val="0070C0"/>
                </a:solidFill>
                <a:latin typeface="Gill Sans MT"/>
                <a:cs typeface="Gill Sans MT"/>
              </a:rPr>
              <a:t>Ingresos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SV" sz="3600" spc="-170" dirty="0">
                <a:solidFill>
                  <a:srgbClr val="0070C0"/>
                </a:solidFill>
                <a:latin typeface="Gill Sans MT"/>
                <a:cs typeface="Gill Sans MT"/>
              </a:rPr>
              <a:t>(Presupuestado)</a:t>
            </a:r>
            <a:endParaRPr sz="3600" dirty="0">
              <a:solidFill>
                <a:srgbClr val="0070C0"/>
              </a:solidFill>
              <a:latin typeface="Gill Sans MT"/>
              <a:cs typeface="Gill Sans MT"/>
            </a:endParaRPr>
          </a:p>
        </p:txBody>
      </p:sp>
      <p:sp>
        <p:nvSpPr>
          <p:cNvPr id="25" name="object 11"/>
          <p:cNvSpPr txBox="1"/>
          <p:nvPr/>
        </p:nvSpPr>
        <p:spPr>
          <a:xfrm>
            <a:off x="8233719" y="2234187"/>
            <a:ext cx="3862704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SV" sz="3600" spc="-170" dirty="0">
                <a:solidFill>
                  <a:srgbClr val="0070C0"/>
                </a:solidFill>
                <a:latin typeface="Gill Sans MT"/>
                <a:cs typeface="Gill Sans MT"/>
              </a:rPr>
              <a:t>Egresos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SV" sz="3600" spc="-170" dirty="0">
                <a:solidFill>
                  <a:srgbClr val="0070C0"/>
                </a:solidFill>
                <a:latin typeface="Gill Sans MT"/>
                <a:cs typeface="Gill Sans MT"/>
              </a:rPr>
              <a:t>(Ejecutado)</a:t>
            </a:r>
            <a:endParaRPr sz="3600" dirty="0">
              <a:solidFill>
                <a:srgbClr val="0070C0"/>
              </a:solidFill>
              <a:latin typeface="Gill Sans MT"/>
              <a:cs typeface="Gill Sans MT"/>
            </a:endParaRPr>
          </a:p>
        </p:txBody>
      </p:sp>
      <p:sp>
        <p:nvSpPr>
          <p:cNvPr id="26" name="object 11"/>
          <p:cNvSpPr txBox="1"/>
          <p:nvPr/>
        </p:nvSpPr>
        <p:spPr>
          <a:xfrm>
            <a:off x="12660722" y="2498058"/>
            <a:ext cx="305030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SV" sz="3600" spc="-170" dirty="0">
                <a:solidFill>
                  <a:srgbClr val="0070C0"/>
                </a:solidFill>
                <a:latin typeface="Gill Sans MT"/>
                <a:cs typeface="Gill Sans MT"/>
              </a:rPr>
              <a:t>Saldo</a:t>
            </a:r>
            <a:endParaRPr sz="3600" dirty="0">
              <a:solidFill>
                <a:srgbClr val="0070C0"/>
              </a:solidFill>
              <a:latin typeface="Gill Sans MT"/>
              <a:cs typeface="Gill Sans MT"/>
            </a:endParaRPr>
          </a:p>
        </p:txBody>
      </p:sp>
      <p:sp>
        <p:nvSpPr>
          <p:cNvPr id="27" name="object 11"/>
          <p:cNvSpPr txBox="1"/>
          <p:nvPr/>
        </p:nvSpPr>
        <p:spPr>
          <a:xfrm rot="16200000">
            <a:off x="-619600" y="8499147"/>
            <a:ext cx="2140753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70" dirty="0" err="1">
                <a:solidFill>
                  <a:srgbClr val="00B0F0"/>
                </a:solidFill>
                <a:latin typeface="Gill Sans MT"/>
                <a:cs typeface="Gill Sans MT"/>
              </a:rPr>
              <a:t>Fondo</a:t>
            </a:r>
            <a:r>
              <a:rPr lang="es-SV" sz="2800" spc="-170" dirty="0">
                <a:solidFill>
                  <a:srgbClr val="00B0F0"/>
                </a:solidFill>
                <a:latin typeface="Gill Sans MT"/>
                <a:cs typeface="Gill Sans MT"/>
              </a:rPr>
              <a:t>s Propios</a:t>
            </a:r>
            <a:endParaRPr sz="2800" dirty="0">
              <a:solidFill>
                <a:srgbClr val="00B0F0"/>
              </a:solidFill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6583680"/>
          </a:xfrm>
          <a:custGeom>
            <a:avLst/>
            <a:gdLst/>
            <a:ahLst/>
            <a:cxnLst/>
            <a:rect l="l" t="t" r="r" b="b"/>
            <a:pathLst>
              <a:path w="18288000" h="6583680">
                <a:moveTo>
                  <a:pt x="0" y="6583441"/>
                </a:moveTo>
                <a:lnTo>
                  <a:pt x="18287998" y="6583441"/>
                </a:lnTo>
                <a:lnTo>
                  <a:pt x="18287998" y="0"/>
                </a:lnTo>
                <a:lnTo>
                  <a:pt x="0" y="0"/>
                </a:lnTo>
                <a:lnTo>
                  <a:pt x="0" y="658344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59647"/>
            <a:ext cx="18288000" cy="3627754"/>
          </a:xfrm>
          <a:custGeom>
            <a:avLst/>
            <a:gdLst/>
            <a:ahLst/>
            <a:cxnLst/>
            <a:rect l="l" t="t" r="r" b="b"/>
            <a:pathLst>
              <a:path w="18288000" h="3627754">
                <a:moveTo>
                  <a:pt x="0" y="3627357"/>
                </a:moveTo>
                <a:lnTo>
                  <a:pt x="18287998" y="3627357"/>
                </a:lnTo>
                <a:lnTo>
                  <a:pt x="18287998" y="0"/>
                </a:lnTo>
                <a:lnTo>
                  <a:pt x="0" y="0"/>
                </a:lnTo>
                <a:lnTo>
                  <a:pt x="0" y="3627357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6"/>
            <a:ext cx="18288000" cy="4791075"/>
            <a:chOff x="0" y="6"/>
            <a:chExt cx="18288000" cy="4791075"/>
          </a:xfrm>
        </p:grpSpPr>
        <p:sp>
          <p:nvSpPr>
            <p:cNvPr id="5" name="object 5"/>
            <p:cNvSpPr/>
            <p:nvPr/>
          </p:nvSpPr>
          <p:spPr>
            <a:xfrm>
              <a:off x="0" y="2285339"/>
              <a:ext cx="17717135" cy="76200"/>
            </a:xfrm>
            <a:custGeom>
              <a:avLst/>
              <a:gdLst/>
              <a:ahLst/>
              <a:cxnLst/>
              <a:rect l="l" t="t" r="r" b="b"/>
              <a:pathLst>
                <a:path w="17717135" h="76200">
                  <a:moveTo>
                    <a:pt x="0" y="0"/>
                  </a:moveTo>
                  <a:lnTo>
                    <a:pt x="17716581" y="0"/>
                  </a:lnTo>
                  <a:lnTo>
                    <a:pt x="17716581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711487" y="6"/>
              <a:ext cx="2576830" cy="4791075"/>
            </a:xfrm>
            <a:custGeom>
              <a:avLst/>
              <a:gdLst/>
              <a:ahLst/>
              <a:cxnLst/>
              <a:rect l="l" t="t" r="r" b="b"/>
              <a:pathLst>
                <a:path w="2576830" h="4791075">
                  <a:moveTo>
                    <a:pt x="2576511" y="4790859"/>
                  </a:moveTo>
                  <a:lnTo>
                    <a:pt x="2513281" y="4790083"/>
                  </a:lnTo>
                  <a:lnTo>
                    <a:pt x="2450089" y="4787756"/>
                  </a:lnTo>
                  <a:lnTo>
                    <a:pt x="2386972" y="4783878"/>
                  </a:lnTo>
                  <a:lnTo>
                    <a:pt x="2323970" y="4778453"/>
                  </a:lnTo>
                  <a:lnTo>
                    <a:pt x="2261119" y="4771483"/>
                  </a:lnTo>
                  <a:lnTo>
                    <a:pt x="2198459" y="4762972"/>
                  </a:lnTo>
                  <a:lnTo>
                    <a:pt x="2136026" y="4752926"/>
                  </a:lnTo>
                  <a:lnTo>
                    <a:pt x="2073859" y="4741352"/>
                  </a:lnTo>
                  <a:lnTo>
                    <a:pt x="2011995" y="4728255"/>
                  </a:lnTo>
                  <a:lnTo>
                    <a:pt x="1950470" y="4713644"/>
                  </a:lnTo>
                  <a:lnTo>
                    <a:pt x="1889323" y="4697527"/>
                  </a:lnTo>
                  <a:lnTo>
                    <a:pt x="1828590" y="4679915"/>
                  </a:lnTo>
                  <a:lnTo>
                    <a:pt x="1768307" y="4660817"/>
                  </a:lnTo>
                  <a:lnTo>
                    <a:pt x="1708511" y="4640246"/>
                  </a:lnTo>
                  <a:lnTo>
                    <a:pt x="1649238" y="4618214"/>
                  </a:lnTo>
                  <a:lnTo>
                    <a:pt x="1590523" y="4594733"/>
                  </a:lnTo>
                  <a:lnTo>
                    <a:pt x="1532402" y="4569819"/>
                  </a:lnTo>
                  <a:lnTo>
                    <a:pt x="1474911" y="4543486"/>
                  </a:lnTo>
                  <a:lnTo>
                    <a:pt x="1418083" y="4515750"/>
                  </a:lnTo>
                  <a:lnTo>
                    <a:pt x="1361952" y="4486628"/>
                  </a:lnTo>
                  <a:lnTo>
                    <a:pt x="1306553" y="4456136"/>
                  </a:lnTo>
                  <a:lnTo>
                    <a:pt x="1251920" y="4424295"/>
                  </a:lnTo>
                  <a:lnTo>
                    <a:pt x="1198084" y="4391122"/>
                  </a:lnTo>
                  <a:lnTo>
                    <a:pt x="1145078" y="4356638"/>
                  </a:lnTo>
                  <a:lnTo>
                    <a:pt x="1092935" y="4320864"/>
                  </a:lnTo>
                  <a:lnTo>
                    <a:pt x="1041685" y="4283820"/>
                  </a:lnTo>
                  <a:lnTo>
                    <a:pt x="991360" y="4245530"/>
                  </a:lnTo>
                  <a:lnTo>
                    <a:pt x="941990" y="4206017"/>
                  </a:lnTo>
                  <a:lnTo>
                    <a:pt x="893604" y="4165304"/>
                  </a:lnTo>
                  <a:lnTo>
                    <a:pt x="846232" y="4123416"/>
                  </a:lnTo>
                  <a:lnTo>
                    <a:pt x="799902" y="4080378"/>
                  </a:lnTo>
                  <a:lnTo>
                    <a:pt x="754642" y="4036216"/>
                  </a:lnTo>
                  <a:lnTo>
                    <a:pt x="710480" y="3990956"/>
                  </a:lnTo>
                  <a:lnTo>
                    <a:pt x="667442" y="3944627"/>
                  </a:lnTo>
                  <a:lnTo>
                    <a:pt x="625554" y="3897255"/>
                  </a:lnTo>
                  <a:lnTo>
                    <a:pt x="584841" y="3848869"/>
                  </a:lnTo>
                  <a:lnTo>
                    <a:pt x="545327" y="3799498"/>
                  </a:lnTo>
                  <a:lnTo>
                    <a:pt x="507038" y="3749173"/>
                  </a:lnTo>
                  <a:lnTo>
                    <a:pt x="469994" y="3697924"/>
                  </a:lnTo>
                  <a:lnTo>
                    <a:pt x="434220" y="3645780"/>
                  </a:lnTo>
                  <a:lnTo>
                    <a:pt x="399736" y="3592775"/>
                  </a:lnTo>
                  <a:lnTo>
                    <a:pt x="366563" y="3538938"/>
                  </a:lnTo>
                  <a:lnTo>
                    <a:pt x="334722" y="3484305"/>
                  </a:lnTo>
                  <a:lnTo>
                    <a:pt x="304231" y="3428906"/>
                  </a:lnTo>
                  <a:lnTo>
                    <a:pt x="275108" y="3372776"/>
                  </a:lnTo>
                  <a:lnTo>
                    <a:pt x="247372" y="3315947"/>
                  </a:lnTo>
                  <a:lnTo>
                    <a:pt x="221039" y="3258456"/>
                  </a:lnTo>
                  <a:lnTo>
                    <a:pt x="196125" y="3200335"/>
                  </a:lnTo>
                  <a:lnTo>
                    <a:pt x="172644" y="3141620"/>
                  </a:lnTo>
                  <a:lnTo>
                    <a:pt x="150612" y="3082347"/>
                  </a:lnTo>
                  <a:lnTo>
                    <a:pt x="130041" y="3022551"/>
                  </a:lnTo>
                  <a:lnTo>
                    <a:pt x="110943" y="2962268"/>
                  </a:lnTo>
                  <a:lnTo>
                    <a:pt x="93331" y="2901535"/>
                  </a:lnTo>
                  <a:lnTo>
                    <a:pt x="77214" y="2840388"/>
                  </a:lnTo>
                  <a:lnTo>
                    <a:pt x="62603" y="2778864"/>
                  </a:lnTo>
                  <a:lnTo>
                    <a:pt x="49506" y="2716999"/>
                  </a:lnTo>
                  <a:lnTo>
                    <a:pt x="37932" y="2654832"/>
                  </a:lnTo>
                  <a:lnTo>
                    <a:pt x="27886" y="2592399"/>
                  </a:lnTo>
                  <a:lnTo>
                    <a:pt x="19376" y="2529739"/>
                  </a:lnTo>
                  <a:lnTo>
                    <a:pt x="12406" y="2466889"/>
                  </a:lnTo>
                  <a:lnTo>
                    <a:pt x="6981" y="2403887"/>
                  </a:lnTo>
                  <a:lnTo>
                    <a:pt x="3103" y="2340770"/>
                  </a:lnTo>
                  <a:lnTo>
                    <a:pt x="775" y="2277577"/>
                  </a:lnTo>
                  <a:lnTo>
                    <a:pt x="0" y="2214347"/>
                  </a:lnTo>
                  <a:lnTo>
                    <a:pt x="193" y="2182727"/>
                  </a:lnTo>
                  <a:lnTo>
                    <a:pt x="1745" y="2119515"/>
                  </a:lnTo>
                  <a:lnTo>
                    <a:pt x="4848" y="2056351"/>
                  </a:lnTo>
                  <a:lnTo>
                    <a:pt x="9500" y="1993291"/>
                  </a:lnTo>
                  <a:lnTo>
                    <a:pt x="15698" y="1930356"/>
                  </a:lnTo>
                  <a:lnTo>
                    <a:pt x="23439" y="1867600"/>
                  </a:lnTo>
                  <a:lnTo>
                    <a:pt x="32718" y="1805044"/>
                  </a:lnTo>
                  <a:lnTo>
                    <a:pt x="43528" y="1742744"/>
                  </a:lnTo>
                  <a:lnTo>
                    <a:pt x="55865" y="1680719"/>
                  </a:lnTo>
                  <a:lnTo>
                    <a:pt x="69719" y="1619025"/>
                  </a:lnTo>
                  <a:lnTo>
                    <a:pt x="85086" y="1557680"/>
                  </a:lnTo>
                  <a:lnTo>
                    <a:pt x="101950" y="1496740"/>
                  </a:lnTo>
                  <a:lnTo>
                    <a:pt x="120308" y="1436222"/>
                  </a:lnTo>
                  <a:lnTo>
                    <a:pt x="140142" y="1376183"/>
                  </a:lnTo>
                  <a:lnTo>
                    <a:pt x="161447" y="1316639"/>
                  </a:lnTo>
                  <a:lnTo>
                    <a:pt x="184203" y="1257645"/>
                  </a:lnTo>
                  <a:lnTo>
                    <a:pt x="208405" y="1199219"/>
                  </a:lnTo>
                  <a:lnTo>
                    <a:pt x="234028" y="1141413"/>
                  </a:lnTo>
                  <a:lnTo>
                    <a:pt x="261067" y="1084244"/>
                  </a:lnTo>
                  <a:lnTo>
                    <a:pt x="289496" y="1027765"/>
                  </a:lnTo>
                  <a:lnTo>
                    <a:pt x="319308" y="971992"/>
                  </a:lnTo>
                  <a:lnTo>
                    <a:pt x="350474" y="916976"/>
                  </a:lnTo>
                  <a:lnTo>
                    <a:pt x="382986" y="862733"/>
                  </a:lnTo>
                  <a:lnTo>
                    <a:pt x="416814" y="809312"/>
                  </a:lnTo>
                  <a:lnTo>
                    <a:pt x="451949" y="756730"/>
                  </a:lnTo>
                  <a:lnTo>
                    <a:pt x="488357" y="705033"/>
                  </a:lnTo>
                  <a:lnTo>
                    <a:pt x="526030" y="654238"/>
                  </a:lnTo>
                  <a:lnTo>
                    <a:pt x="564931" y="604390"/>
                  </a:lnTo>
                  <a:lnTo>
                    <a:pt x="605050" y="555505"/>
                  </a:lnTo>
                  <a:lnTo>
                    <a:pt x="646351" y="507626"/>
                  </a:lnTo>
                  <a:lnTo>
                    <a:pt x="688821" y="460768"/>
                  </a:lnTo>
                  <a:lnTo>
                    <a:pt x="732421" y="414973"/>
                  </a:lnTo>
                  <a:lnTo>
                    <a:pt x="777138" y="370256"/>
                  </a:lnTo>
                  <a:lnTo>
                    <a:pt x="822933" y="326655"/>
                  </a:lnTo>
                  <a:lnTo>
                    <a:pt x="869791" y="284186"/>
                  </a:lnTo>
                  <a:lnTo>
                    <a:pt x="917670" y="242885"/>
                  </a:lnTo>
                  <a:lnTo>
                    <a:pt x="966555" y="202766"/>
                  </a:lnTo>
                  <a:lnTo>
                    <a:pt x="1016403" y="163864"/>
                  </a:lnTo>
                  <a:lnTo>
                    <a:pt x="1067198" y="126192"/>
                  </a:lnTo>
                  <a:lnTo>
                    <a:pt x="1118895" y="89783"/>
                  </a:lnTo>
                  <a:lnTo>
                    <a:pt x="1171477" y="54649"/>
                  </a:lnTo>
                  <a:lnTo>
                    <a:pt x="1224898" y="20821"/>
                  </a:lnTo>
                  <a:lnTo>
                    <a:pt x="1259362" y="0"/>
                  </a:lnTo>
                  <a:lnTo>
                    <a:pt x="2576511" y="0"/>
                  </a:lnTo>
                  <a:lnTo>
                    <a:pt x="2576511" y="4790859"/>
                  </a:lnTo>
                  <a:close/>
                </a:path>
              </a:pathLst>
            </a:custGeom>
            <a:solidFill>
              <a:srgbClr val="3F6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87516" y="7166335"/>
            <a:ext cx="3788410" cy="2491388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065" marR="5080" algn="ctr">
              <a:lnSpc>
                <a:spcPts val="3829"/>
              </a:lnSpc>
              <a:spcBef>
                <a:spcPts val="805"/>
              </a:spcBef>
            </a:pPr>
            <a:r>
              <a:rPr sz="2400" spc="-350" dirty="0">
                <a:solidFill>
                  <a:srgbClr val="BD2540"/>
                </a:solidFill>
                <a:latin typeface="Gill Sans MT"/>
                <a:cs typeface="Gill Sans MT"/>
              </a:rPr>
              <a:t>DE </a:t>
            </a:r>
            <a:r>
              <a:rPr lang="es-ES" sz="2400" spc="-350" dirty="0">
                <a:solidFill>
                  <a:srgbClr val="BD2540"/>
                </a:solidFill>
                <a:latin typeface="Gill Sans MT"/>
                <a:cs typeface="Gill Sans MT"/>
              </a:rPr>
              <a:t>  </a:t>
            </a:r>
            <a:r>
              <a:rPr sz="2400" spc="20" dirty="0">
                <a:solidFill>
                  <a:srgbClr val="BD2540"/>
                </a:solidFill>
                <a:latin typeface="Gill Sans MT"/>
                <a:cs typeface="Gill Sans MT"/>
              </a:rPr>
              <a:t>ORGANISMOS  </a:t>
            </a:r>
            <a:r>
              <a:rPr sz="2400" spc="5" dirty="0">
                <a:solidFill>
                  <a:srgbClr val="BD2540"/>
                </a:solidFill>
                <a:latin typeface="Gill Sans MT"/>
                <a:cs typeface="Gill Sans MT"/>
              </a:rPr>
              <a:t>SIN </a:t>
            </a:r>
            <a:r>
              <a:rPr sz="2400" spc="50" dirty="0">
                <a:solidFill>
                  <a:srgbClr val="BD2540"/>
                </a:solidFill>
                <a:latin typeface="Gill Sans MT"/>
                <a:cs typeface="Gill Sans MT"/>
              </a:rPr>
              <a:t>FINES</a:t>
            </a:r>
            <a:r>
              <a:rPr sz="2400" spc="-295" dirty="0">
                <a:solidFill>
                  <a:srgbClr val="BD2540"/>
                </a:solidFill>
                <a:latin typeface="Gill Sans MT"/>
                <a:cs typeface="Gill Sans MT"/>
              </a:rPr>
              <a:t> </a:t>
            </a:r>
            <a:r>
              <a:rPr sz="2400" spc="-350" dirty="0">
                <a:solidFill>
                  <a:srgbClr val="BD2540"/>
                </a:solidFill>
                <a:latin typeface="Gill Sans MT"/>
                <a:cs typeface="Gill Sans MT"/>
              </a:rPr>
              <a:t>DE</a:t>
            </a:r>
            <a:endParaRPr sz="2400" dirty="0">
              <a:latin typeface="Gill Sans MT"/>
              <a:cs typeface="Gill Sans MT"/>
            </a:endParaRPr>
          </a:p>
          <a:p>
            <a:pPr algn="ctr">
              <a:lnSpc>
                <a:spcPts val="3804"/>
              </a:lnSpc>
            </a:pPr>
            <a:r>
              <a:rPr sz="2400" spc="-100" dirty="0">
                <a:solidFill>
                  <a:srgbClr val="BD2540"/>
                </a:solidFill>
                <a:latin typeface="Gill Sans MT"/>
                <a:cs typeface="Gill Sans MT"/>
              </a:rPr>
              <a:t>LUCRO</a:t>
            </a:r>
            <a:r>
              <a:rPr lang="es-SV" sz="2400" spc="-100" dirty="0">
                <a:solidFill>
                  <a:srgbClr val="BD2540"/>
                </a:solidFill>
                <a:latin typeface="Gill Sans MT"/>
                <a:cs typeface="Gill Sans MT"/>
              </a:rPr>
              <a:t> </a:t>
            </a:r>
            <a:r>
              <a:rPr lang="es-SV" sz="2400" spc="-25" dirty="0">
                <a:solidFill>
                  <a:srgbClr val="BD2540"/>
                </a:solidFill>
                <a:latin typeface="Gill Sans MT"/>
                <a:cs typeface="Gill Sans MT"/>
              </a:rPr>
              <a:t>/ </a:t>
            </a:r>
            <a:r>
              <a:rPr lang="pt-BR" sz="2400" spc="-25" dirty="0">
                <a:solidFill>
                  <a:srgbClr val="0070C0"/>
                </a:solidFill>
                <a:latin typeface="Gill Sans MT"/>
                <a:cs typeface="Gill Sans MT"/>
              </a:rPr>
              <a:t>DIVERSAS OBRAS  DE INFRAESTRUCTURA.</a:t>
            </a:r>
          </a:p>
          <a:p>
            <a:pPr algn="ctr">
              <a:lnSpc>
                <a:spcPts val="3804"/>
              </a:lnSpc>
            </a:pPr>
            <a:endParaRPr sz="2400" dirty="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28385" y="7141760"/>
            <a:ext cx="2323465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0" spc="365" dirty="0">
                <a:latin typeface="Gill Sans MT"/>
                <a:cs typeface="Gill Sans MT"/>
              </a:rPr>
              <a:t>$</a:t>
            </a:r>
            <a:r>
              <a:rPr sz="4000" spc="240" dirty="0">
                <a:latin typeface="Gill Sans MT"/>
                <a:cs typeface="Gill Sans MT"/>
              </a:rPr>
              <a:t>7</a:t>
            </a:r>
            <a:r>
              <a:rPr sz="4000" spc="505" dirty="0">
                <a:latin typeface="Gill Sans MT"/>
                <a:cs typeface="Gill Sans MT"/>
              </a:rPr>
              <a:t>00</a:t>
            </a:r>
            <a:r>
              <a:rPr sz="4000" spc="484" dirty="0">
                <a:latin typeface="Gill Sans MT"/>
                <a:cs typeface="Gill Sans MT"/>
              </a:rPr>
              <a:t>.</a:t>
            </a:r>
            <a:r>
              <a:rPr sz="4000" spc="505" dirty="0">
                <a:latin typeface="Gill Sans MT"/>
                <a:cs typeface="Gill Sans MT"/>
              </a:rPr>
              <a:t>0</a:t>
            </a:r>
            <a:r>
              <a:rPr sz="4000" spc="110" dirty="0">
                <a:latin typeface="Gill Sans MT"/>
                <a:cs typeface="Gill Sans MT"/>
              </a:rPr>
              <a:t>0</a:t>
            </a:r>
            <a:endParaRPr sz="4000" dirty="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35368" y="7141760"/>
            <a:ext cx="2323465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0" spc="365" dirty="0">
                <a:latin typeface="Gill Sans MT"/>
                <a:cs typeface="Gill Sans MT"/>
              </a:rPr>
              <a:t>$</a:t>
            </a:r>
            <a:r>
              <a:rPr sz="4000" spc="240" dirty="0">
                <a:latin typeface="Gill Sans MT"/>
                <a:cs typeface="Gill Sans MT"/>
              </a:rPr>
              <a:t>7</a:t>
            </a:r>
            <a:r>
              <a:rPr sz="4000" spc="505" dirty="0">
                <a:latin typeface="Gill Sans MT"/>
                <a:cs typeface="Gill Sans MT"/>
              </a:rPr>
              <a:t>00</a:t>
            </a:r>
            <a:r>
              <a:rPr sz="4000" spc="484" dirty="0">
                <a:latin typeface="Gill Sans MT"/>
                <a:cs typeface="Gill Sans MT"/>
              </a:rPr>
              <a:t>.</a:t>
            </a:r>
            <a:r>
              <a:rPr sz="4000" spc="505" dirty="0">
                <a:latin typeface="Gill Sans MT"/>
                <a:cs typeface="Gill Sans MT"/>
              </a:rPr>
              <a:t>0</a:t>
            </a:r>
            <a:r>
              <a:rPr sz="4000" spc="110" dirty="0">
                <a:latin typeface="Gill Sans MT"/>
                <a:cs typeface="Gill Sans MT"/>
              </a:rPr>
              <a:t>0</a:t>
            </a:r>
            <a:endParaRPr sz="4000" dirty="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491639" y="7032223"/>
            <a:ext cx="1630045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0" spc="365" dirty="0">
                <a:latin typeface="Gill Sans MT"/>
                <a:cs typeface="Gill Sans MT"/>
              </a:rPr>
              <a:t>$</a:t>
            </a:r>
            <a:r>
              <a:rPr sz="4000" spc="505" dirty="0">
                <a:latin typeface="Gill Sans MT"/>
                <a:cs typeface="Gill Sans MT"/>
              </a:rPr>
              <a:t>0</a:t>
            </a:r>
            <a:r>
              <a:rPr sz="4000" spc="484" dirty="0">
                <a:latin typeface="Gill Sans MT"/>
                <a:cs typeface="Gill Sans MT"/>
              </a:rPr>
              <a:t>.</a:t>
            </a:r>
            <a:r>
              <a:rPr sz="4000" spc="505" dirty="0">
                <a:latin typeface="Gill Sans MT"/>
                <a:cs typeface="Gill Sans MT"/>
              </a:rPr>
              <a:t>0</a:t>
            </a:r>
            <a:r>
              <a:rPr sz="4000" spc="110" dirty="0">
                <a:latin typeface="Gill Sans MT"/>
                <a:cs typeface="Gill Sans MT"/>
              </a:rPr>
              <a:t>0</a:t>
            </a:r>
            <a:endParaRPr sz="4000" dirty="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580362" y="2175604"/>
            <a:ext cx="568960" cy="492759"/>
          </a:xfrm>
          <a:custGeom>
            <a:avLst/>
            <a:gdLst/>
            <a:ahLst/>
            <a:cxnLst/>
            <a:rect l="l" t="t" r="r" b="b"/>
            <a:pathLst>
              <a:path w="568959" h="492760">
                <a:moveTo>
                  <a:pt x="0" y="0"/>
                </a:moveTo>
                <a:lnTo>
                  <a:pt x="568545" y="0"/>
                </a:lnTo>
                <a:lnTo>
                  <a:pt x="284272" y="492360"/>
                </a:lnTo>
                <a:lnTo>
                  <a:pt x="0" y="0"/>
                </a:lnTo>
                <a:close/>
              </a:path>
            </a:pathLst>
          </a:custGeom>
          <a:solidFill>
            <a:srgbClr val="BD2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33006" y="2175604"/>
            <a:ext cx="568960" cy="492759"/>
          </a:xfrm>
          <a:custGeom>
            <a:avLst/>
            <a:gdLst/>
            <a:ahLst/>
            <a:cxnLst/>
            <a:rect l="l" t="t" r="r" b="b"/>
            <a:pathLst>
              <a:path w="568959" h="492760">
                <a:moveTo>
                  <a:pt x="0" y="0"/>
                </a:moveTo>
                <a:lnTo>
                  <a:pt x="568545" y="0"/>
                </a:lnTo>
                <a:lnTo>
                  <a:pt x="284272" y="492360"/>
                </a:lnTo>
                <a:lnTo>
                  <a:pt x="0" y="0"/>
                </a:lnTo>
                <a:close/>
              </a:path>
            </a:pathLst>
          </a:custGeom>
          <a:solidFill>
            <a:srgbClr val="BD2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591294" y="2831716"/>
            <a:ext cx="3115310" cy="691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400" spc="365" dirty="0">
                <a:latin typeface="Gill Sans MT"/>
                <a:cs typeface="Gill Sans MT"/>
              </a:rPr>
              <a:t>$</a:t>
            </a:r>
            <a:r>
              <a:rPr sz="4400" spc="-755" dirty="0">
                <a:latin typeface="Gill Sans MT"/>
                <a:cs typeface="Gill Sans MT"/>
              </a:rPr>
              <a:t>1</a:t>
            </a:r>
            <a:r>
              <a:rPr sz="4400" spc="505" dirty="0">
                <a:latin typeface="Gill Sans MT"/>
                <a:cs typeface="Gill Sans MT"/>
              </a:rPr>
              <a:t>0</a:t>
            </a:r>
            <a:r>
              <a:rPr sz="4400" spc="110" dirty="0">
                <a:latin typeface="Gill Sans MT"/>
                <a:cs typeface="Gill Sans MT"/>
              </a:rPr>
              <a:t>2</a:t>
            </a:r>
            <a:r>
              <a:rPr sz="4400" spc="350" dirty="0">
                <a:latin typeface="Gill Sans MT"/>
                <a:cs typeface="Gill Sans MT"/>
              </a:rPr>
              <a:t>,</a:t>
            </a:r>
            <a:r>
              <a:rPr sz="4400" spc="310" dirty="0">
                <a:latin typeface="Gill Sans MT"/>
                <a:cs typeface="Gill Sans MT"/>
              </a:rPr>
              <a:t>6</a:t>
            </a:r>
            <a:r>
              <a:rPr sz="4400" spc="220" dirty="0">
                <a:latin typeface="Gill Sans MT"/>
                <a:cs typeface="Gill Sans MT"/>
              </a:rPr>
              <a:t>55</a:t>
            </a:r>
            <a:r>
              <a:rPr sz="4400" spc="484" dirty="0">
                <a:latin typeface="Gill Sans MT"/>
                <a:cs typeface="Gill Sans MT"/>
              </a:rPr>
              <a:t>.</a:t>
            </a:r>
            <a:r>
              <a:rPr sz="4400" spc="200" dirty="0">
                <a:latin typeface="Gill Sans MT"/>
                <a:cs typeface="Gill Sans MT"/>
              </a:rPr>
              <a:t>3</a:t>
            </a:r>
            <a:r>
              <a:rPr sz="4400" spc="-1155" dirty="0">
                <a:latin typeface="Gill Sans MT"/>
                <a:cs typeface="Gill Sans MT"/>
              </a:rPr>
              <a:t>1</a:t>
            </a:r>
            <a:endParaRPr sz="4400" dirty="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428481" y="2738877"/>
            <a:ext cx="3252470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0" spc="175" dirty="0">
                <a:latin typeface="Gill Sans MT"/>
                <a:cs typeface="Gill Sans MT"/>
              </a:rPr>
              <a:t>$168,662.89</a:t>
            </a:r>
            <a:endParaRPr sz="4000" dirty="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 rot="16200000">
            <a:off x="-634891" y="4009142"/>
            <a:ext cx="215138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95" dirty="0">
                <a:solidFill>
                  <a:srgbClr val="00B0F0"/>
                </a:solidFill>
              </a:rPr>
              <a:t>2%</a:t>
            </a:r>
            <a:r>
              <a:rPr sz="3200" spc="-365" dirty="0">
                <a:solidFill>
                  <a:srgbClr val="00B0F0"/>
                </a:solidFill>
              </a:rPr>
              <a:t> </a:t>
            </a:r>
            <a:r>
              <a:rPr sz="3200" spc="-360" dirty="0">
                <a:solidFill>
                  <a:srgbClr val="00B0F0"/>
                </a:solidFill>
              </a:rPr>
              <a:t>FODES</a:t>
            </a:r>
            <a:endParaRPr sz="3200" dirty="0">
              <a:solidFill>
                <a:srgbClr val="00B0F0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35312" y="2077216"/>
            <a:ext cx="568960" cy="492759"/>
          </a:xfrm>
          <a:custGeom>
            <a:avLst/>
            <a:gdLst/>
            <a:ahLst/>
            <a:cxnLst/>
            <a:rect l="l" t="t" r="r" b="b"/>
            <a:pathLst>
              <a:path w="568960" h="492760">
                <a:moveTo>
                  <a:pt x="0" y="0"/>
                </a:moveTo>
                <a:lnTo>
                  <a:pt x="568545" y="0"/>
                </a:lnTo>
                <a:lnTo>
                  <a:pt x="284272" y="492360"/>
                </a:lnTo>
                <a:lnTo>
                  <a:pt x="0" y="0"/>
                </a:lnTo>
                <a:close/>
              </a:path>
            </a:pathLst>
          </a:custGeom>
          <a:solidFill>
            <a:srgbClr val="BD2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43628" y="2077216"/>
            <a:ext cx="568960" cy="492759"/>
          </a:xfrm>
          <a:custGeom>
            <a:avLst/>
            <a:gdLst/>
            <a:ahLst/>
            <a:cxnLst/>
            <a:rect l="l" t="t" r="r" b="b"/>
            <a:pathLst>
              <a:path w="568959" h="492760">
                <a:moveTo>
                  <a:pt x="0" y="0"/>
                </a:moveTo>
                <a:lnTo>
                  <a:pt x="568545" y="0"/>
                </a:lnTo>
                <a:lnTo>
                  <a:pt x="284272" y="492360"/>
                </a:lnTo>
                <a:lnTo>
                  <a:pt x="0" y="0"/>
                </a:lnTo>
                <a:close/>
              </a:path>
            </a:pathLst>
          </a:custGeom>
          <a:solidFill>
            <a:srgbClr val="BD2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85800" y="2890695"/>
            <a:ext cx="3270580" cy="2706831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R="5080" algn="ctr">
              <a:lnSpc>
                <a:spcPts val="3300"/>
              </a:lnSpc>
              <a:spcBef>
                <a:spcPts val="760"/>
              </a:spcBef>
            </a:pPr>
            <a:r>
              <a:rPr sz="2400" spc="-25" dirty="0">
                <a:solidFill>
                  <a:srgbClr val="BD2540"/>
                </a:solidFill>
                <a:latin typeface="Gill Sans MT"/>
                <a:cs typeface="Gill Sans MT"/>
              </a:rPr>
              <a:t>TRASFERENCIA </a:t>
            </a:r>
            <a:r>
              <a:rPr sz="2400" spc="-204" dirty="0">
                <a:solidFill>
                  <a:srgbClr val="BD2540"/>
                </a:solidFill>
                <a:latin typeface="Gill Sans MT"/>
                <a:cs typeface="Gill Sans MT"/>
              </a:rPr>
              <a:t>DEL  </a:t>
            </a:r>
            <a:r>
              <a:rPr sz="2400" spc="-15" dirty="0">
                <a:solidFill>
                  <a:srgbClr val="BD2540"/>
                </a:solidFill>
                <a:latin typeface="Gill Sans MT"/>
                <a:cs typeface="Gill Sans MT"/>
              </a:rPr>
              <a:t>CAPITAL</a:t>
            </a:r>
            <a:r>
              <a:rPr sz="2400" spc="320" dirty="0">
                <a:solidFill>
                  <a:srgbClr val="BD2540"/>
                </a:solidFill>
                <a:latin typeface="Gill Sans MT"/>
                <a:cs typeface="Gill Sans MT"/>
              </a:rPr>
              <a:t> </a:t>
            </a:r>
            <a:r>
              <a:rPr sz="2400" spc="-25" dirty="0">
                <a:solidFill>
                  <a:srgbClr val="BD2540"/>
                </a:solidFill>
                <a:latin typeface="Gill Sans MT"/>
                <a:cs typeface="Gill Sans MT"/>
              </a:rPr>
              <a:t>DEL</a:t>
            </a:r>
            <a:r>
              <a:rPr lang="es-SV" sz="2400" spc="-25" dirty="0">
                <a:solidFill>
                  <a:srgbClr val="BD2540"/>
                </a:solidFill>
                <a:latin typeface="Gill Sans MT"/>
                <a:cs typeface="Gill Sans MT"/>
              </a:rPr>
              <a:t> </a:t>
            </a:r>
            <a:r>
              <a:rPr sz="2400" spc="-25" dirty="0">
                <a:solidFill>
                  <a:srgbClr val="BD2540"/>
                </a:solidFill>
                <a:latin typeface="Gill Sans MT"/>
                <a:cs typeface="Gill Sans MT"/>
              </a:rPr>
              <a:t>SECTOR PUBLICO</a:t>
            </a:r>
            <a:r>
              <a:rPr lang="es-SV" sz="2400" spc="-25" dirty="0">
                <a:solidFill>
                  <a:srgbClr val="BD2540"/>
                </a:solidFill>
                <a:latin typeface="Gill Sans MT"/>
                <a:cs typeface="Gill Sans MT"/>
              </a:rPr>
              <a:t> / </a:t>
            </a:r>
            <a:r>
              <a:rPr lang="pt-BR" sz="2400" spc="-25" dirty="0">
                <a:solidFill>
                  <a:srgbClr val="0070C0"/>
                </a:solidFill>
                <a:latin typeface="Gill Sans MT"/>
                <a:cs typeface="Gill Sans MT"/>
              </a:rPr>
              <a:t>DIVERSAS OBRAS  DE INFRAESTRUCTURA.</a:t>
            </a:r>
          </a:p>
          <a:p>
            <a:pPr marR="5080" algn="ctr">
              <a:lnSpc>
                <a:spcPts val="3300"/>
              </a:lnSpc>
              <a:spcBef>
                <a:spcPts val="760"/>
              </a:spcBef>
            </a:pPr>
            <a:endParaRPr sz="2400" spc="-25" dirty="0">
              <a:solidFill>
                <a:srgbClr val="BD2540"/>
              </a:solidFill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79067" y="2843652"/>
            <a:ext cx="3098165" cy="691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400" spc="65" dirty="0">
                <a:latin typeface="Gill Sans MT"/>
                <a:cs typeface="Gill Sans MT"/>
              </a:rPr>
              <a:t>$271,318.20</a:t>
            </a:r>
            <a:endParaRPr sz="4400" dirty="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 rot="16200000">
            <a:off x="-846705" y="7944712"/>
            <a:ext cx="269811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spc="-80" dirty="0" err="1">
                <a:solidFill>
                  <a:srgbClr val="00B0F0"/>
                </a:solidFill>
                <a:latin typeface="Gill Sans MT"/>
                <a:cs typeface="Gill Sans MT"/>
              </a:rPr>
              <a:t>Donaciones</a:t>
            </a:r>
            <a:endParaRPr sz="3600" dirty="0">
              <a:solidFill>
                <a:srgbClr val="00B0F0"/>
              </a:solidFill>
              <a:latin typeface="Gill Sans MT"/>
              <a:cs typeface="Gill Sans MT"/>
            </a:endParaRPr>
          </a:p>
        </p:txBody>
      </p:sp>
      <p:sp>
        <p:nvSpPr>
          <p:cNvPr id="26" name="object 11"/>
          <p:cNvSpPr txBox="1"/>
          <p:nvPr/>
        </p:nvSpPr>
        <p:spPr>
          <a:xfrm>
            <a:off x="12262786" y="1260276"/>
            <a:ext cx="305030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SV" sz="3600" spc="-170" dirty="0">
                <a:solidFill>
                  <a:srgbClr val="0070C0"/>
                </a:solidFill>
                <a:latin typeface="Gill Sans MT"/>
                <a:cs typeface="Gill Sans MT"/>
              </a:rPr>
              <a:t>Saldo</a:t>
            </a:r>
            <a:endParaRPr sz="3600" dirty="0">
              <a:solidFill>
                <a:srgbClr val="0070C0"/>
              </a:solidFill>
              <a:latin typeface="Gill Sans MT"/>
              <a:cs typeface="Gill Sans MT"/>
            </a:endParaRPr>
          </a:p>
        </p:txBody>
      </p:sp>
      <p:sp>
        <p:nvSpPr>
          <p:cNvPr id="28" name="object 11"/>
          <p:cNvSpPr txBox="1"/>
          <p:nvPr/>
        </p:nvSpPr>
        <p:spPr>
          <a:xfrm>
            <a:off x="4777688" y="759050"/>
            <a:ext cx="3862704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SV" sz="3600" spc="-170" dirty="0">
                <a:solidFill>
                  <a:srgbClr val="0070C0"/>
                </a:solidFill>
                <a:latin typeface="Gill Sans MT"/>
                <a:cs typeface="Gill Sans MT"/>
              </a:rPr>
              <a:t>Ingresos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SV" sz="3600" spc="-170" dirty="0">
                <a:solidFill>
                  <a:srgbClr val="0070C0"/>
                </a:solidFill>
                <a:latin typeface="Gill Sans MT"/>
                <a:cs typeface="Gill Sans MT"/>
              </a:rPr>
              <a:t>(Presupuestado)</a:t>
            </a:r>
            <a:endParaRPr sz="3600" dirty="0">
              <a:solidFill>
                <a:srgbClr val="0070C0"/>
              </a:solidFill>
              <a:latin typeface="Gill Sans MT"/>
              <a:cs typeface="Gill Sans MT"/>
            </a:endParaRPr>
          </a:p>
        </p:txBody>
      </p:sp>
      <p:sp>
        <p:nvSpPr>
          <p:cNvPr id="29" name="object 11"/>
          <p:cNvSpPr txBox="1"/>
          <p:nvPr/>
        </p:nvSpPr>
        <p:spPr>
          <a:xfrm>
            <a:off x="8233719" y="723900"/>
            <a:ext cx="3862704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SV" sz="3600" spc="-170" dirty="0">
                <a:solidFill>
                  <a:srgbClr val="0070C0"/>
                </a:solidFill>
                <a:latin typeface="Gill Sans MT"/>
                <a:cs typeface="Gill Sans MT"/>
              </a:rPr>
              <a:t>Egresos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SV" sz="3600" spc="-170" dirty="0">
                <a:solidFill>
                  <a:srgbClr val="0070C0"/>
                </a:solidFill>
                <a:latin typeface="Gill Sans MT"/>
                <a:cs typeface="Gill Sans MT"/>
              </a:rPr>
              <a:t>(Ejecutado)</a:t>
            </a:r>
            <a:endParaRPr sz="3600" dirty="0">
              <a:solidFill>
                <a:srgbClr val="0070C0"/>
              </a:solidFill>
              <a:latin typeface="Gill Sans MT"/>
              <a:cs typeface="Gill Sans MT"/>
            </a:endParaRPr>
          </a:p>
        </p:txBody>
      </p:sp>
      <p:grpSp>
        <p:nvGrpSpPr>
          <p:cNvPr id="30" name="object 16"/>
          <p:cNvGrpSpPr/>
          <p:nvPr/>
        </p:nvGrpSpPr>
        <p:grpSpPr>
          <a:xfrm>
            <a:off x="0" y="6365240"/>
            <a:ext cx="18288000" cy="530860"/>
            <a:chOff x="0" y="7061131"/>
            <a:chExt cx="18288000" cy="530860"/>
          </a:xfrm>
        </p:grpSpPr>
        <p:sp>
          <p:nvSpPr>
            <p:cNvPr id="31" name="object 17"/>
            <p:cNvSpPr/>
            <p:nvPr/>
          </p:nvSpPr>
          <p:spPr>
            <a:xfrm>
              <a:off x="0" y="7307347"/>
              <a:ext cx="18288000" cy="76200"/>
            </a:xfrm>
            <a:custGeom>
              <a:avLst/>
              <a:gdLst/>
              <a:ahLst/>
              <a:cxnLst/>
              <a:rect l="l" t="t" r="r" b="b"/>
              <a:pathLst>
                <a:path w="18288000" h="76200">
                  <a:moveTo>
                    <a:pt x="0" y="0"/>
                  </a:moveTo>
                  <a:lnTo>
                    <a:pt x="18287999" y="0"/>
                  </a:lnTo>
                  <a:lnTo>
                    <a:pt x="18287999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8"/>
            <p:cNvSpPr/>
            <p:nvPr/>
          </p:nvSpPr>
          <p:spPr>
            <a:xfrm>
              <a:off x="2697226" y="7061135"/>
              <a:ext cx="12023090" cy="530860"/>
            </a:xfrm>
            <a:custGeom>
              <a:avLst/>
              <a:gdLst/>
              <a:ahLst/>
              <a:cxnLst/>
              <a:rect l="l" t="t" r="r" b="b"/>
              <a:pathLst>
                <a:path w="12023090" h="530859">
                  <a:moveTo>
                    <a:pt x="568540" y="38100"/>
                  </a:moveTo>
                  <a:lnTo>
                    <a:pt x="0" y="38100"/>
                  </a:lnTo>
                  <a:lnTo>
                    <a:pt x="284276" y="530466"/>
                  </a:lnTo>
                  <a:lnTo>
                    <a:pt x="568540" y="38100"/>
                  </a:lnTo>
                  <a:close/>
                </a:path>
                <a:path w="12023090" h="530859">
                  <a:moveTo>
                    <a:pt x="4676864" y="38100"/>
                  </a:moveTo>
                  <a:lnTo>
                    <a:pt x="4108310" y="38100"/>
                  </a:lnTo>
                  <a:lnTo>
                    <a:pt x="4392587" y="530466"/>
                  </a:lnTo>
                  <a:lnTo>
                    <a:pt x="4676864" y="38100"/>
                  </a:lnTo>
                  <a:close/>
                </a:path>
                <a:path w="12023090" h="530859">
                  <a:moveTo>
                    <a:pt x="7832674" y="0"/>
                  </a:moveTo>
                  <a:lnTo>
                    <a:pt x="7264133" y="0"/>
                  </a:lnTo>
                  <a:lnTo>
                    <a:pt x="7548410" y="492366"/>
                  </a:lnTo>
                  <a:lnTo>
                    <a:pt x="7832674" y="0"/>
                  </a:lnTo>
                  <a:close/>
                </a:path>
                <a:path w="12023090" h="530859">
                  <a:moveTo>
                    <a:pt x="12022595" y="38100"/>
                  </a:moveTo>
                  <a:lnTo>
                    <a:pt x="11454054" y="38100"/>
                  </a:lnTo>
                  <a:lnTo>
                    <a:pt x="11738331" y="530466"/>
                  </a:lnTo>
                  <a:lnTo>
                    <a:pt x="12022595" y="38100"/>
                  </a:lnTo>
                  <a:close/>
                </a:path>
              </a:pathLst>
            </a:custGeom>
            <a:solidFill>
              <a:srgbClr val="BD25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206" y="287398"/>
            <a:ext cx="5748655" cy="9999980"/>
          </a:xfrm>
          <a:custGeom>
            <a:avLst/>
            <a:gdLst/>
            <a:ahLst/>
            <a:cxnLst/>
            <a:rect l="l" t="t" r="r" b="b"/>
            <a:pathLst>
              <a:path w="5748655" h="9999980">
                <a:moveTo>
                  <a:pt x="5748180" y="9999598"/>
                </a:moveTo>
                <a:lnTo>
                  <a:pt x="5616341" y="9999598"/>
                </a:lnTo>
                <a:lnTo>
                  <a:pt x="0" y="229348"/>
                </a:lnTo>
                <a:lnTo>
                  <a:pt x="0" y="0"/>
                </a:lnTo>
                <a:lnTo>
                  <a:pt x="5748180" y="9999598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1576" y="3380734"/>
            <a:ext cx="2915285" cy="2915285"/>
          </a:xfrm>
          <a:custGeom>
            <a:avLst/>
            <a:gdLst/>
            <a:ahLst/>
            <a:cxnLst/>
            <a:rect l="l" t="t" r="r" b="b"/>
            <a:pathLst>
              <a:path w="2915285" h="2915285">
                <a:moveTo>
                  <a:pt x="1457367" y="2914734"/>
                </a:moveTo>
                <a:lnTo>
                  <a:pt x="1403727" y="2913747"/>
                </a:lnTo>
                <a:lnTo>
                  <a:pt x="1350156" y="2910785"/>
                </a:lnTo>
                <a:lnTo>
                  <a:pt x="1296731" y="2905854"/>
                </a:lnTo>
                <a:lnTo>
                  <a:pt x="1243527" y="2898960"/>
                </a:lnTo>
                <a:lnTo>
                  <a:pt x="1190612" y="2890113"/>
                </a:lnTo>
                <a:lnTo>
                  <a:pt x="1138056" y="2879323"/>
                </a:lnTo>
                <a:lnTo>
                  <a:pt x="1085933" y="2866606"/>
                </a:lnTo>
                <a:lnTo>
                  <a:pt x="1034315" y="2851980"/>
                </a:lnTo>
                <a:lnTo>
                  <a:pt x="983271" y="2835464"/>
                </a:lnTo>
                <a:lnTo>
                  <a:pt x="932867" y="2817080"/>
                </a:lnTo>
                <a:lnTo>
                  <a:pt x="883174" y="2796852"/>
                </a:lnTo>
                <a:lnTo>
                  <a:pt x="834262" y="2774811"/>
                </a:lnTo>
                <a:lnTo>
                  <a:pt x="786194" y="2750984"/>
                </a:lnTo>
                <a:lnTo>
                  <a:pt x="739033" y="2725403"/>
                </a:lnTo>
                <a:lnTo>
                  <a:pt x="692846" y="2698103"/>
                </a:lnTo>
                <a:lnTo>
                  <a:pt x="647697" y="2669123"/>
                </a:lnTo>
                <a:lnTo>
                  <a:pt x="603645" y="2638501"/>
                </a:lnTo>
                <a:lnTo>
                  <a:pt x="560748" y="2606277"/>
                </a:lnTo>
                <a:lnTo>
                  <a:pt x="519067" y="2572495"/>
                </a:lnTo>
                <a:lnTo>
                  <a:pt x="478659" y="2537204"/>
                </a:lnTo>
                <a:lnTo>
                  <a:pt x="439577" y="2500450"/>
                </a:lnTo>
                <a:lnTo>
                  <a:pt x="401873" y="2462280"/>
                </a:lnTo>
                <a:lnTo>
                  <a:pt x="365599" y="2422749"/>
                </a:lnTo>
                <a:lnTo>
                  <a:pt x="330807" y="2381911"/>
                </a:lnTo>
                <a:lnTo>
                  <a:pt x="297541" y="2339820"/>
                </a:lnTo>
                <a:lnTo>
                  <a:pt x="265845" y="2296531"/>
                </a:lnTo>
                <a:lnTo>
                  <a:pt x="235765" y="2252104"/>
                </a:lnTo>
                <a:lnTo>
                  <a:pt x="207341" y="2206603"/>
                </a:lnTo>
                <a:lnTo>
                  <a:pt x="180611" y="2160087"/>
                </a:lnTo>
                <a:lnTo>
                  <a:pt x="155611" y="2112616"/>
                </a:lnTo>
                <a:lnTo>
                  <a:pt x="132374" y="2064256"/>
                </a:lnTo>
                <a:lnTo>
                  <a:pt x="110935" y="2015077"/>
                </a:lnTo>
                <a:lnTo>
                  <a:pt x="91320" y="1965142"/>
                </a:lnTo>
                <a:lnTo>
                  <a:pt x="73555" y="1914516"/>
                </a:lnTo>
                <a:lnTo>
                  <a:pt x="57666" y="1863271"/>
                </a:lnTo>
                <a:lnTo>
                  <a:pt x="43675" y="1811478"/>
                </a:lnTo>
                <a:lnTo>
                  <a:pt x="31599" y="1759205"/>
                </a:lnTo>
                <a:lnTo>
                  <a:pt x="21455" y="1706521"/>
                </a:lnTo>
                <a:lnTo>
                  <a:pt x="13257" y="1653499"/>
                </a:lnTo>
                <a:lnTo>
                  <a:pt x="7017" y="1600214"/>
                </a:lnTo>
                <a:lnTo>
                  <a:pt x="2742" y="1546735"/>
                </a:lnTo>
                <a:lnTo>
                  <a:pt x="438" y="1493132"/>
                </a:lnTo>
                <a:lnTo>
                  <a:pt x="0" y="1457367"/>
                </a:lnTo>
                <a:lnTo>
                  <a:pt x="109" y="1439481"/>
                </a:lnTo>
                <a:lnTo>
                  <a:pt x="1755" y="1385857"/>
                </a:lnTo>
                <a:lnTo>
                  <a:pt x="5373" y="1332330"/>
                </a:lnTo>
                <a:lnTo>
                  <a:pt x="10960" y="1278970"/>
                </a:lnTo>
                <a:lnTo>
                  <a:pt x="18506" y="1225851"/>
                </a:lnTo>
                <a:lnTo>
                  <a:pt x="28002" y="1173048"/>
                </a:lnTo>
                <a:lnTo>
                  <a:pt x="39436" y="1120632"/>
                </a:lnTo>
                <a:lnTo>
                  <a:pt x="52791" y="1068668"/>
                </a:lnTo>
                <a:lnTo>
                  <a:pt x="68050" y="1017232"/>
                </a:lnTo>
                <a:lnTo>
                  <a:pt x="85191" y="966394"/>
                </a:lnTo>
                <a:lnTo>
                  <a:pt x="104192" y="916222"/>
                </a:lnTo>
                <a:lnTo>
                  <a:pt x="125027" y="866781"/>
                </a:lnTo>
                <a:lnTo>
                  <a:pt x="147669" y="818141"/>
                </a:lnTo>
                <a:lnTo>
                  <a:pt x="172084" y="770369"/>
                </a:lnTo>
                <a:lnTo>
                  <a:pt x="198240" y="723528"/>
                </a:lnTo>
                <a:lnTo>
                  <a:pt x="226105" y="677679"/>
                </a:lnTo>
                <a:lnTo>
                  <a:pt x="255638" y="632887"/>
                </a:lnTo>
                <a:lnTo>
                  <a:pt x="286798" y="589214"/>
                </a:lnTo>
                <a:lnTo>
                  <a:pt x="319545" y="546718"/>
                </a:lnTo>
                <a:lnTo>
                  <a:pt x="353835" y="505454"/>
                </a:lnTo>
                <a:lnTo>
                  <a:pt x="389621" y="465480"/>
                </a:lnTo>
                <a:lnTo>
                  <a:pt x="426852" y="426852"/>
                </a:lnTo>
                <a:lnTo>
                  <a:pt x="465480" y="389621"/>
                </a:lnTo>
                <a:lnTo>
                  <a:pt x="505454" y="353835"/>
                </a:lnTo>
                <a:lnTo>
                  <a:pt x="546718" y="319545"/>
                </a:lnTo>
                <a:lnTo>
                  <a:pt x="589214" y="286798"/>
                </a:lnTo>
                <a:lnTo>
                  <a:pt x="632887" y="255638"/>
                </a:lnTo>
                <a:lnTo>
                  <a:pt x="677679" y="226105"/>
                </a:lnTo>
                <a:lnTo>
                  <a:pt x="723528" y="198240"/>
                </a:lnTo>
                <a:lnTo>
                  <a:pt x="770369" y="172084"/>
                </a:lnTo>
                <a:lnTo>
                  <a:pt x="818141" y="147669"/>
                </a:lnTo>
                <a:lnTo>
                  <a:pt x="866781" y="125027"/>
                </a:lnTo>
                <a:lnTo>
                  <a:pt x="916222" y="104192"/>
                </a:lnTo>
                <a:lnTo>
                  <a:pt x="966394" y="85191"/>
                </a:lnTo>
                <a:lnTo>
                  <a:pt x="1017232" y="68050"/>
                </a:lnTo>
                <a:lnTo>
                  <a:pt x="1068668" y="52791"/>
                </a:lnTo>
                <a:lnTo>
                  <a:pt x="1120632" y="39436"/>
                </a:lnTo>
                <a:lnTo>
                  <a:pt x="1173048" y="28002"/>
                </a:lnTo>
                <a:lnTo>
                  <a:pt x="1225851" y="18506"/>
                </a:lnTo>
                <a:lnTo>
                  <a:pt x="1278970" y="10960"/>
                </a:lnTo>
                <a:lnTo>
                  <a:pt x="1332330" y="5373"/>
                </a:lnTo>
                <a:lnTo>
                  <a:pt x="1385857" y="1755"/>
                </a:lnTo>
                <a:lnTo>
                  <a:pt x="1439481" y="109"/>
                </a:lnTo>
                <a:lnTo>
                  <a:pt x="1457367" y="0"/>
                </a:lnTo>
                <a:lnTo>
                  <a:pt x="1475252" y="109"/>
                </a:lnTo>
                <a:lnTo>
                  <a:pt x="1528876" y="1755"/>
                </a:lnTo>
                <a:lnTo>
                  <a:pt x="1582404" y="5373"/>
                </a:lnTo>
                <a:lnTo>
                  <a:pt x="1635764" y="10960"/>
                </a:lnTo>
                <a:lnTo>
                  <a:pt x="1688883" y="18506"/>
                </a:lnTo>
                <a:lnTo>
                  <a:pt x="1741685" y="28002"/>
                </a:lnTo>
                <a:lnTo>
                  <a:pt x="1794102" y="39436"/>
                </a:lnTo>
                <a:lnTo>
                  <a:pt x="1846065" y="52791"/>
                </a:lnTo>
                <a:lnTo>
                  <a:pt x="1897502" y="68050"/>
                </a:lnTo>
                <a:lnTo>
                  <a:pt x="1948339" y="85191"/>
                </a:lnTo>
                <a:lnTo>
                  <a:pt x="1998511" y="104192"/>
                </a:lnTo>
                <a:lnTo>
                  <a:pt x="2047952" y="125027"/>
                </a:lnTo>
                <a:lnTo>
                  <a:pt x="2096593" y="147669"/>
                </a:lnTo>
                <a:lnTo>
                  <a:pt x="2144365" y="172084"/>
                </a:lnTo>
                <a:lnTo>
                  <a:pt x="2191206" y="198240"/>
                </a:lnTo>
                <a:lnTo>
                  <a:pt x="2237055" y="226105"/>
                </a:lnTo>
                <a:lnTo>
                  <a:pt x="2281847" y="255638"/>
                </a:lnTo>
                <a:lnTo>
                  <a:pt x="2325519" y="286798"/>
                </a:lnTo>
                <a:lnTo>
                  <a:pt x="2368016" y="319545"/>
                </a:lnTo>
                <a:lnTo>
                  <a:pt x="2409280" y="353835"/>
                </a:lnTo>
                <a:lnTo>
                  <a:pt x="2449253" y="389621"/>
                </a:lnTo>
                <a:lnTo>
                  <a:pt x="2487881" y="426852"/>
                </a:lnTo>
                <a:lnTo>
                  <a:pt x="2525112" y="465480"/>
                </a:lnTo>
                <a:lnTo>
                  <a:pt x="2560898" y="505454"/>
                </a:lnTo>
                <a:lnTo>
                  <a:pt x="2595188" y="546718"/>
                </a:lnTo>
                <a:lnTo>
                  <a:pt x="2627935" y="589214"/>
                </a:lnTo>
                <a:lnTo>
                  <a:pt x="2659095" y="632887"/>
                </a:lnTo>
                <a:lnTo>
                  <a:pt x="2688628" y="677679"/>
                </a:lnTo>
                <a:lnTo>
                  <a:pt x="2716493" y="723528"/>
                </a:lnTo>
                <a:lnTo>
                  <a:pt x="2742650" y="770369"/>
                </a:lnTo>
                <a:lnTo>
                  <a:pt x="2767065" y="818141"/>
                </a:lnTo>
                <a:lnTo>
                  <a:pt x="2789706" y="866781"/>
                </a:lnTo>
                <a:lnTo>
                  <a:pt x="2810541" y="916222"/>
                </a:lnTo>
                <a:lnTo>
                  <a:pt x="2829542" y="966394"/>
                </a:lnTo>
                <a:lnTo>
                  <a:pt x="2846683" y="1017232"/>
                </a:lnTo>
                <a:lnTo>
                  <a:pt x="2861942" y="1068668"/>
                </a:lnTo>
                <a:lnTo>
                  <a:pt x="2875298" y="1120632"/>
                </a:lnTo>
                <a:lnTo>
                  <a:pt x="2886731" y="1173048"/>
                </a:lnTo>
                <a:lnTo>
                  <a:pt x="2896227" y="1225851"/>
                </a:lnTo>
                <a:lnTo>
                  <a:pt x="2903774" y="1278970"/>
                </a:lnTo>
                <a:lnTo>
                  <a:pt x="2909360" y="1332330"/>
                </a:lnTo>
                <a:lnTo>
                  <a:pt x="2912979" y="1385857"/>
                </a:lnTo>
                <a:lnTo>
                  <a:pt x="2914624" y="1439481"/>
                </a:lnTo>
                <a:lnTo>
                  <a:pt x="2914734" y="1457367"/>
                </a:lnTo>
                <a:lnTo>
                  <a:pt x="2914624" y="1475252"/>
                </a:lnTo>
                <a:lnTo>
                  <a:pt x="2912979" y="1528876"/>
                </a:lnTo>
                <a:lnTo>
                  <a:pt x="2909360" y="1582404"/>
                </a:lnTo>
                <a:lnTo>
                  <a:pt x="2903774" y="1635764"/>
                </a:lnTo>
                <a:lnTo>
                  <a:pt x="2896227" y="1688883"/>
                </a:lnTo>
                <a:lnTo>
                  <a:pt x="2886731" y="1741685"/>
                </a:lnTo>
                <a:lnTo>
                  <a:pt x="2875298" y="1794102"/>
                </a:lnTo>
                <a:lnTo>
                  <a:pt x="2861942" y="1846065"/>
                </a:lnTo>
                <a:lnTo>
                  <a:pt x="2846683" y="1897502"/>
                </a:lnTo>
                <a:lnTo>
                  <a:pt x="2829542" y="1948339"/>
                </a:lnTo>
                <a:lnTo>
                  <a:pt x="2810541" y="1998511"/>
                </a:lnTo>
                <a:lnTo>
                  <a:pt x="2789706" y="2047952"/>
                </a:lnTo>
                <a:lnTo>
                  <a:pt x="2767065" y="2096593"/>
                </a:lnTo>
                <a:lnTo>
                  <a:pt x="2742650" y="2144365"/>
                </a:lnTo>
                <a:lnTo>
                  <a:pt x="2716493" y="2191206"/>
                </a:lnTo>
                <a:lnTo>
                  <a:pt x="2688629" y="2237055"/>
                </a:lnTo>
                <a:lnTo>
                  <a:pt x="2659095" y="2281847"/>
                </a:lnTo>
                <a:lnTo>
                  <a:pt x="2627935" y="2325519"/>
                </a:lnTo>
                <a:lnTo>
                  <a:pt x="2595188" y="2368016"/>
                </a:lnTo>
                <a:lnTo>
                  <a:pt x="2560898" y="2409280"/>
                </a:lnTo>
                <a:lnTo>
                  <a:pt x="2525112" y="2449253"/>
                </a:lnTo>
                <a:lnTo>
                  <a:pt x="2487881" y="2487881"/>
                </a:lnTo>
                <a:lnTo>
                  <a:pt x="2449253" y="2525112"/>
                </a:lnTo>
                <a:lnTo>
                  <a:pt x="2409280" y="2560898"/>
                </a:lnTo>
                <a:lnTo>
                  <a:pt x="2368016" y="2595188"/>
                </a:lnTo>
                <a:lnTo>
                  <a:pt x="2325519" y="2627935"/>
                </a:lnTo>
                <a:lnTo>
                  <a:pt x="2281847" y="2659095"/>
                </a:lnTo>
                <a:lnTo>
                  <a:pt x="2237055" y="2688628"/>
                </a:lnTo>
                <a:lnTo>
                  <a:pt x="2191206" y="2716493"/>
                </a:lnTo>
                <a:lnTo>
                  <a:pt x="2144365" y="2742650"/>
                </a:lnTo>
                <a:lnTo>
                  <a:pt x="2096593" y="2767065"/>
                </a:lnTo>
                <a:lnTo>
                  <a:pt x="2047952" y="2789706"/>
                </a:lnTo>
                <a:lnTo>
                  <a:pt x="1998511" y="2810541"/>
                </a:lnTo>
                <a:lnTo>
                  <a:pt x="1948339" y="2829542"/>
                </a:lnTo>
                <a:lnTo>
                  <a:pt x="1897501" y="2846683"/>
                </a:lnTo>
                <a:lnTo>
                  <a:pt x="1846065" y="2861942"/>
                </a:lnTo>
                <a:lnTo>
                  <a:pt x="1794102" y="2875298"/>
                </a:lnTo>
                <a:lnTo>
                  <a:pt x="1741685" y="2886731"/>
                </a:lnTo>
                <a:lnTo>
                  <a:pt x="1688883" y="2896227"/>
                </a:lnTo>
                <a:lnTo>
                  <a:pt x="1635764" y="2903774"/>
                </a:lnTo>
                <a:lnTo>
                  <a:pt x="1582404" y="2909360"/>
                </a:lnTo>
                <a:lnTo>
                  <a:pt x="1528876" y="2912979"/>
                </a:lnTo>
                <a:lnTo>
                  <a:pt x="1475252" y="2914624"/>
                </a:lnTo>
                <a:lnTo>
                  <a:pt x="1457367" y="2914734"/>
                </a:lnTo>
                <a:close/>
              </a:path>
            </a:pathLst>
          </a:custGeom>
          <a:solidFill>
            <a:srgbClr val="3F6B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951" y="9639701"/>
            <a:ext cx="16221075" cy="114300"/>
          </a:xfrm>
          <a:custGeom>
            <a:avLst/>
            <a:gdLst/>
            <a:ahLst/>
            <a:cxnLst/>
            <a:rect l="l" t="t" r="r" b="b"/>
            <a:pathLst>
              <a:path w="16221075" h="114300">
                <a:moveTo>
                  <a:pt x="16221073" y="0"/>
                </a:moveTo>
                <a:lnTo>
                  <a:pt x="16221073" y="114299"/>
                </a:lnTo>
                <a:lnTo>
                  <a:pt x="0" y="114299"/>
                </a:lnTo>
                <a:lnTo>
                  <a:pt x="0" y="0"/>
                </a:lnTo>
                <a:lnTo>
                  <a:pt x="16221073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560439808"/>
              </p:ext>
            </p:extLst>
          </p:nvPr>
        </p:nvGraphicFramePr>
        <p:xfrm>
          <a:off x="3733800" y="774376"/>
          <a:ext cx="14173200" cy="8636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38" y="3034423"/>
            <a:ext cx="17259300" cy="7252970"/>
            <a:chOff x="1028738" y="3034423"/>
            <a:chExt cx="17259300" cy="7252970"/>
          </a:xfrm>
        </p:grpSpPr>
        <p:sp>
          <p:nvSpPr>
            <p:cNvPr id="3" name="object 3"/>
            <p:cNvSpPr/>
            <p:nvPr/>
          </p:nvSpPr>
          <p:spPr>
            <a:xfrm>
              <a:off x="1028738" y="3034423"/>
              <a:ext cx="17259300" cy="7252970"/>
            </a:xfrm>
            <a:custGeom>
              <a:avLst/>
              <a:gdLst/>
              <a:ahLst/>
              <a:cxnLst/>
              <a:rect l="l" t="t" r="r" b="b"/>
              <a:pathLst>
                <a:path w="17259300" h="7252970">
                  <a:moveTo>
                    <a:pt x="17259250" y="0"/>
                  </a:moveTo>
                  <a:lnTo>
                    <a:pt x="13200025" y="6605283"/>
                  </a:lnTo>
                  <a:lnTo>
                    <a:pt x="0" y="6605283"/>
                  </a:lnTo>
                  <a:lnTo>
                    <a:pt x="0" y="6719583"/>
                  </a:lnTo>
                  <a:lnTo>
                    <a:pt x="13129794" y="6719583"/>
                  </a:lnTo>
                  <a:lnTo>
                    <a:pt x="12802248" y="7252576"/>
                  </a:lnTo>
                  <a:lnTo>
                    <a:pt x="12914046" y="7252576"/>
                  </a:lnTo>
                  <a:lnTo>
                    <a:pt x="13241592" y="6719583"/>
                  </a:lnTo>
                  <a:lnTo>
                    <a:pt x="16221075" y="6719583"/>
                  </a:lnTo>
                  <a:lnTo>
                    <a:pt x="16221075" y="6605283"/>
                  </a:lnTo>
                  <a:lnTo>
                    <a:pt x="13311823" y="6605283"/>
                  </a:lnTo>
                  <a:lnTo>
                    <a:pt x="17259250" y="181927"/>
                  </a:lnTo>
                  <a:lnTo>
                    <a:pt x="17259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88175" y="3563227"/>
              <a:ext cx="3858895" cy="4455795"/>
            </a:xfrm>
            <a:custGeom>
              <a:avLst/>
              <a:gdLst/>
              <a:ahLst/>
              <a:cxnLst/>
              <a:rect l="l" t="t" r="r" b="b"/>
              <a:pathLst>
                <a:path w="3858894" h="4455795">
                  <a:moveTo>
                    <a:pt x="3858492" y="0"/>
                  </a:moveTo>
                  <a:lnTo>
                    <a:pt x="3858492" y="4455533"/>
                  </a:lnTo>
                  <a:lnTo>
                    <a:pt x="0" y="2227766"/>
                  </a:lnTo>
                  <a:lnTo>
                    <a:pt x="38584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38116" y="1333500"/>
            <a:ext cx="12008687" cy="1949893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1915795">
              <a:lnSpc>
                <a:spcPts val="4800"/>
              </a:lnSpc>
              <a:spcBef>
                <a:spcPts val="805"/>
              </a:spcBef>
              <a:tabLst>
                <a:tab pos="4317365" algn="l"/>
                <a:tab pos="5111750" algn="l"/>
                <a:tab pos="5412105" algn="l"/>
                <a:tab pos="6206490" algn="l"/>
                <a:tab pos="7192009" algn="l"/>
                <a:tab pos="8573770" algn="l"/>
                <a:tab pos="9187180" algn="l"/>
              </a:tabLst>
            </a:pPr>
            <a:r>
              <a:rPr sz="4000" spc="355" dirty="0">
                <a:latin typeface="Gill Sans MT" panose="020B0502020104020203" pitchFamily="34" charset="0"/>
                <a:cs typeface="Century Gothic"/>
              </a:rPr>
              <a:t>CUMPLIMIENTO	</a:t>
            </a:r>
            <a:r>
              <a:rPr sz="4000" spc="250" dirty="0">
                <a:latin typeface="Gill Sans MT" panose="020B0502020104020203" pitchFamily="34" charset="0"/>
                <a:cs typeface="Century Gothic"/>
              </a:rPr>
              <a:t>DE</a:t>
            </a:r>
            <a:r>
              <a:rPr lang="es-ES" sz="4000" spc="250" dirty="0">
                <a:latin typeface="Gill Sans MT" panose="020B0502020104020203" pitchFamily="34" charset="0"/>
                <a:cs typeface="Century Gothic"/>
              </a:rPr>
              <a:t> </a:t>
            </a:r>
            <a:r>
              <a:rPr sz="4000" spc="250" dirty="0">
                <a:latin typeface="Gill Sans MT" panose="020B0502020104020203" pitchFamily="34" charset="0"/>
                <a:cs typeface="Century Gothic"/>
              </a:rPr>
              <a:t>	</a:t>
            </a:r>
            <a:r>
              <a:rPr sz="4000" dirty="0">
                <a:latin typeface="Gill Sans MT" panose="020B0502020104020203" pitchFamily="34" charset="0"/>
                <a:cs typeface="Century Gothic"/>
              </a:rPr>
              <a:t>LA	</a:t>
            </a:r>
            <a:r>
              <a:rPr sz="4000" spc="450" dirty="0">
                <a:latin typeface="Gill Sans MT" panose="020B0502020104020203" pitchFamily="34" charset="0"/>
                <a:cs typeface="Century Gothic"/>
              </a:rPr>
              <a:t>LE</a:t>
            </a:r>
            <a:r>
              <a:rPr lang="es-ES" sz="4000" spc="450" dirty="0">
                <a:latin typeface="Gill Sans MT" panose="020B0502020104020203" pitchFamily="34" charset="0"/>
                <a:cs typeface="Century Gothic"/>
              </a:rPr>
              <a:t>Y </a:t>
            </a:r>
            <a:r>
              <a:rPr sz="4000" spc="250" dirty="0">
                <a:latin typeface="Gill Sans MT" panose="020B0502020104020203" pitchFamily="34" charset="0"/>
                <a:cs typeface="Century Gothic"/>
              </a:rPr>
              <a:t>DE</a:t>
            </a:r>
            <a:r>
              <a:rPr lang="es-ES" sz="4000" dirty="0">
                <a:latin typeface="Gill Sans MT" panose="020B0502020104020203" pitchFamily="34" charset="0"/>
                <a:cs typeface="Century Gothic"/>
              </a:rPr>
              <a:t> </a:t>
            </a:r>
            <a:r>
              <a:rPr sz="4000" spc="120" dirty="0">
                <a:latin typeface="Gill Sans MT" panose="020B0502020104020203" pitchFamily="34" charset="0"/>
                <a:cs typeface="Century Gothic"/>
              </a:rPr>
              <a:t>A</a:t>
            </a:r>
            <a:r>
              <a:rPr sz="4000" spc="330" dirty="0">
                <a:latin typeface="Gill Sans MT" panose="020B0502020104020203" pitchFamily="34" charset="0"/>
                <a:cs typeface="Century Gothic"/>
              </a:rPr>
              <a:t>CC</a:t>
            </a:r>
            <a:r>
              <a:rPr sz="4000" spc="740" dirty="0">
                <a:latin typeface="Gill Sans MT" panose="020B0502020104020203" pitchFamily="34" charset="0"/>
                <a:cs typeface="Century Gothic"/>
              </a:rPr>
              <a:t>E</a:t>
            </a:r>
            <a:r>
              <a:rPr sz="4000" spc="1010" dirty="0">
                <a:latin typeface="Gill Sans MT" panose="020B0502020104020203" pitchFamily="34" charset="0"/>
                <a:cs typeface="Century Gothic"/>
              </a:rPr>
              <a:t>S</a:t>
            </a:r>
            <a:r>
              <a:rPr sz="4000" spc="-120" dirty="0">
                <a:latin typeface="Gill Sans MT" panose="020B0502020104020203" pitchFamily="34" charset="0"/>
                <a:cs typeface="Century Gothic"/>
              </a:rPr>
              <a:t>O</a:t>
            </a:r>
            <a:r>
              <a:rPr lang="es-ES" sz="4000" spc="-120" dirty="0">
                <a:latin typeface="Gill Sans MT" panose="020B0502020104020203" pitchFamily="34" charset="0"/>
                <a:cs typeface="Century Gothic"/>
              </a:rPr>
              <a:t>  A </a:t>
            </a:r>
            <a:r>
              <a:rPr sz="4000" spc="525" dirty="0">
                <a:latin typeface="Gill Sans MT" panose="020B0502020104020203" pitchFamily="34" charset="0"/>
                <a:cs typeface="Century Gothic"/>
              </a:rPr>
              <a:t>I</a:t>
            </a:r>
            <a:r>
              <a:rPr sz="4000" spc="45" dirty="0">
                <a:latin typeface="Gill Sans MT" panose="020B0502020104020203" pitchFamily="34" charset="0"/>
                <a:cs typeface="Century Gothic"/>
              </a:rPr>
              <a:t>N</a:t>
            </a:r>
            <a:r>
              <a:rPr sz="4000" spc="705" dirty="0">
                <a:latin typeface="Gill Sans MT" panose="020B0502020104020203" pitchFamily="34" charset="0"/>
                <a:cs typeface="Century Gothic"/>
              </a:rPr>
              <a:t>F</a:t>
            </a:r>
            <a:r>
              <a:rPr sz="4000" spc="365" dirty="0">
                <a:latin typeface="Gill Sans MT" panose="020B0502020104020203" pitchFamily="34" charset="0"/>
                <a:cs typeface="Century Gothic"/>
              </a:rPr>
              <a:t>OR</a:t>
            </a:r>
            <a:r>
              <a:rPr sz="4000" spc="110" dirty="0">
                <a:latin typeface="Gill Sans MT" panose="020B0502020104020203" pitchFamily="34" charset="0"/>
                <a:cs typeface="Century Gothic"/>
              </a:rPr>
              <a:t>M</a:t>
            </a:r>
            <a:r>
              <a:rPr sz="4000" spc="120" dirty="0">
                <a:latin typeface="Gill Sans MT" panose="020B0502020104020203" pitchFamily="34" charset="0"/>
                <a:cs typeface="Century Gothic"/>
              </a:rPr>
              <a:t>A</a:t>
            </a:r>
            <a:r>
              <a:rPr sz="4000" spc="330" dirty="0">
                <a:latin typeface="Gill Sans MT" panose="020B0502020104020203" pitchFamily="34" charset="0"/>
                <a:cs typeface="Century Gothic"/>
              </a:rPr>
              <a:t>C</a:t>
            </a:r>
            <a:r>
              <a:rPr sz="4000" spc="525" dirty="0">
                <a:latin typeface="Gill Sans MT" panose="020B0502020104020203" pitchFamily="34" charset="0"/>
                <a:cs typeface="Century Gothic"/>
              </a:rPr>
              <a:t>I</a:t>
            </a:r>
            <a:r>
              <a:rPr sz="4000" spc="365" dirty="0">
                <a:latin typeface="Gill Sans MT" panose="020B0502020104020203" pitchFamily="34" charset="0"/>
                <a:cs typeface="Century Gothic"/>
              </a:rPr>
              <a:t>Ó</a:t>
            </a:r>
            <a:r>
              <a:rPr sz="4000" spc="-440" dirty="0">
                <a:latin typeface="Gill Sans MT" panose="020B0502020104020203" pitchFamily="34" charset="0"/>
                <a:cs typeface="Century Gothic"/>
              </a:rPr>
              <a:t>N</a:t>
            </a:r>
            <a:r>
              <a:rPr lang="es-ES" sz="4000" spc="-440" dirty="0">
                <a:latin typeface="Gill Sans MT" panose="020B0502020104020203" pitchFamily="34" charset="0"/>
                <a:cs typeface="Century Gothic"/>
              </a:rPr>
              <a:t>     </a:t>
            </a:r>
            <a:r>
              <a:rPr sz="4000" spc="365" dirty="0">
                <a:latin typeface="Gill Sans MT" panose="020B0502020104020203" pitchFamily="34" charset="0"/>
                <a:cs typeface="Century Gothic"/>
              </a:rPr>
              <a:t>P</a:t>
            </a:r>
            <a:r>
              <a:rPr sz="4000" spc="555" dirty="0">
                <a:latin typeface="Gill Sans MT" panose="020B0502020104020203" pitchFamily="34" charset="0"/>
                <a:cs typeface="Century Gothic"/>
              </a:rPr>
              <a:t>U</a:t>
            </a:r>
            <a:r>
              <a:rPr sz="4000" spc="490" dirty="0">
                <a:latin typeface="Gill Sans MT" panose="020B0502020104020203" pitchFamily="34" charset="0"/>
                <a:cs typeface="Century Gothic"/>
              </a:rPr>
              <a:t>B</a:t>
            </a:r>
            <a:r>
              <a:rPr sz="4000" spc="365" dirty="0">
                <a:latin typeface="Gill Sans MT" panose="020B0502020104020203" pitchFamily="34" charset="0"/>
                <a:cs typeface="Century Gothic"/>
              </a:rPr>
              <a:t>L</a:t>
            </a:r>
            <a:r>
              <a:rPr sz="4000" spc="525" dirty="0">
                <a:latin typeface="Gill Sans MT" panose="020B0502020104020203" pitchFamily="34" charset="0"/>
                <a:cs typeface="Century Gothic"/>
              </a:rPr>
              <a:t>I</a:t>
            </a:r>
            <a:r>
              <a:rPr sz="4000" spc="330" dirty="0">
                <a:latin typeface="Gill Sans MT" panose="020B0502020104020203" pitchFamily="34" charset="0"/>
                <a:cs typeface="Century Gothic"/>
              </a:rPr>
              <a:t>C</a:t>
            </a:r>
            <a:r>
              <a:rPr sz="4000" spc="120" dirty="0">
                <a:latin typeface="Gill Sans MT" panose="020B0502020104020203" pitchFamily="34" charset="0"/>
                <a:cs typeface="Century Gothic"/>
              </a:rPr>
              <a:t>A</a:t>
            </a:r>
            <a:r>
              <a:rPr sz="4000" spc="35" dirty="0">
                <a:latin typeface="Gill Sans MT" panose="020B0502020104020203" pitchFamily="34" charset="0"/>
                <a:cs typeface="Century Gothic"/>
              </a:rPr>
              <a:t>.  </a:t>
            </a:r>
            <a:r>
              <a:rPr sz="4000" spc="530" dirty="0">
                <a:latin typeface="Gill Sans MT" panose="020B0502020104020203" pitchFamily="34" charset="0"/>
                <a:cs typeface="Century Gothic"/>
              </a:rPr>
              <a:t>SERVICIOS</a:t>
            </a:r>
            <a:r>
              <a:rPr lang="es-ES" sz="4000" spc="530" dirty="0">
                <a:latin typeface="Gill Sans MT" panose="020B0502020104020203" pitchFamily="34" charset="0"/>
                <a:cs typeface="Century Gothic"/>
              </a:rPr>
              <a:t> </a:t>
            </a:r>
            <a:r>
              <a:rPr sz="4000" spc="395" dirty="0">
                <a:latin typeface="Gill Sans MT" panose="020B0502020104020203" pitchFamily="34" charset="0"/>
                <a:cs typeface="Century Gothic"/>
              </a:rPr>
              <a:t>MUNICIPALES.</a:t>
            </a:r>
            <a:endParaRPr sz="4000" dirty="0">
              <a:latin typeface="Gill Sans MT" panose="020B0502020104020203" pitchFamily="34" charset="0"/>
              <a:cs typeface="Century Gothic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012485"/>
              </p:ext>
            </p:extLst>
          </p:nvPr>
        </p:nvGraphicFramePr>
        <p:xfrm>
          <a:off x="1038116" y="4283606"/>
          <a:ext cx="15240000" cy="271051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66545">
                  <a:extLst>
                    <a:ext uri="{9D8B030D-6E8A-4147-A177-3AD203B41FA5}">
                      <a16:colId xmlns:a16="http://schemas.microsoft.com/office/drawing/2014/main" val="1047093852"/>
                    </a:ext>
                  </a:extLst>
                </a:gridCol>
                <a:gridCol w="2106167">
                  <a:extLst>
                    <a:ext uri="{9D8B030D-6E8A-4147-A177-3AD203B41FA5}">
                      <a16:colId xmlns:a16="http://schemas.microsoft.com/office/drawing/2014/main" val="4280636477"/>
                    </a:ext>
                  </a:extLst>
                </a:gridCol>
                <a:gridCol w="2590802">
                  <a:extLst>
                    <a:ext uri="{9D8B030D-6E8A-4147-A177-3AD203B41FA5}">
                      <a16:colId xmlns:a16="http://schemas.microsoft.com/office/drawing/2014/main" val="1224601611"/>
                    </a:ext>
                  </a:extLst>
                </a:gridCol>
                <a:gridCol w="2420112">
                  <a:extLst>
                    <a:ext uri="{9D8B030D-6E8A-4147-A177-3AD203B41FA5}">
                      <a16:colId xmlns:a16="http://schemas.microsoft.com/office/drawing/2014/main" val="3761415620"/>
                    </a:ext>
                  </a:extLst>
                </a:gridCol>
                <a:gridCol w="1179573">
                  <a:extLst>
                    <a:ext uri="{9D8B030D-6E8A-4147-A177-3AD203B41FA5}">
                      <a16:colId xmlns:a16="http://schemas.microsoft.com/office/drawing/2014/main" val="284122759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18351186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82682502"/>
                    </a:ext>
                  </a:extLst>
                </a:gridCol>
                <a:gridCol w="1676401">
                  <a:extLst>
                    <a:ext uri="{9D8B030D-6E8A-4147-A177-3AD203B41FA5}">
                      <a16:colId xmlns:a16="http://schemas.microsoft.com/office/drawing/2014/main" val="3223634941"/>
                    </a:ext>
                  </a:extLst>
                </a:gridCol>
              </a:tblGrid>
              <a:tr h="4518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>
                          <a:effectLst/>
                        </a:rPr>
                        <a:t>Número de solicitudes recibidas durante la pandemia</a:t>
                      </a:r>
                      <a:endParaRPr lang="es-SV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>
                          <a:effectLst/>
                        </a:rPr>
                        <a:t>Número de solicitudes respondidas</a:t>
                      </a:r>
                      <a:endParaRPr lang="es-SV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>
                          <a:effectLst/>
                        </a:rPr>
                        <a:t>Número de respuestas con entrega total de información</a:t>
                      </a:r>
                      <a:endParaRPr lang="es-SV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>
                          <a:effectLst/>
                        </a:rPr>
                        <a:t>Número de respuestas con versión pública de documentos</a:t>
                      </a:r>
                      <a:endParaRPr lang="es-SV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</a:rPr>
                        <a:t>Número de respuestas que fueron negando la información</a:t>
                      </a:r>
                      <a:endParaRPr lang="es-SV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333380"/>
                  </a:ext>
                </a:extLst>
              </a:tr>
              <a:tr h="92737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No fue proporcionada la información</a:t>
                      </a:r>
                      <a:endParaRPr lang="es-SV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Por ser dato personal y no solicitado por el titular del mismo</a:t>
                      </a:r>
                      <a:endParaRPr lang="es-SV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Por inexistencia, inadmisibles o por ser información oficiosa, en trámite, etc.</a:t>
                      </a:r>
                      <a:endParaRPr lang="es-SV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Por ser reservada completamente o confidencial</a:t>
                      </a:r>
                      <a:endParaRPr lang="es-SV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3144587"/>
                  </a:ext>
                </a:extLst>
              </a:tr>
              <a:tr h="779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4000" dirty="0">
                          <a:effectLst/>
                        </a:rPr>
                        <a:t>20</a:t>
                      </a:r>
                      <a:endParaRPr lang="es-SV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4000">
                          <a:effectLst/>
                        </a:rPr>
                        <a:t>19</a:t>
                      </a:r>
                      <a:endParaRPr lang="es-SV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4000">
                          <a:effectLst/>
                        </a:rPr>
                        <a:t>17</a:t>
                      </a:r>
                      <a:endParaRPr lang="es-SV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4000">
                          <a:effectLst/>
                        </a:rPr>
                        <a:t>0</a:t>
                      </a:r>
                      <a:endParaRPr lang="es-SV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4000" dirty="0">
                          <a:effectLst/>
                        </a:rPr>
                        <a:t>1</a:t>
                      </a:r>
                      <a:endParaRPr lang="es-SV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4000">
                          <a:effectLst/>
                        </a:rPr>
                        <a:t>0</a:t>
                      </a:r>
                      <a:endParaRPr lang="es-SV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4000">
                          <a:effectLst/>
                        </a:rPr>
                        <a:t>2</a:t>
                      </a:r>
                      <a:endParaRPr lang="es-SV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40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SV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902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823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 txBox="1"/>
          <p:nvPr/>
        </p:nvSpPr>
        <p:spPr>
          <a:xfrm>
            <a:off x="6172200" y="999828"/>
            <a:ext cx="7572484" cy="718787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1915795">
              <a:lnSpc>
                <a:spcPts val="4800"/>
              </a:lnSpc>
              <a:spcBef>
                <a:spcPts val="805"/>
              </a:spcBef>
              <a:tabLst>
                <a:tab pos="4317365" algn="l"/>
                <a:tab pos="5111750" algn="l"/>
                <a:tab pos="5412105" algn="l"/>
                <a:tab pos="6206490" algn="l"/>
                <a:tab pos="7192009" algn="l"/>
                <a:tab pos="8573770" algn="l"/>
                <a:tab pos="9187180" algn="l"/>
              </a:tabLst>
            </a:pPr>
            <a:r>
              <a:rPr lang="es-SV" sz="4000" spc="355" dirty="0">
                <a:latin typeface="Gill Sans MT" panose="020B0502020104020203" pitchFamily="34" charset="0"/>
                <a:cs typeface="Century Gothic"/>
              </a:rPr>
              <a:t>PROYECCIONES 2021</a:t>
            </a:r>
            <a:endParaRPr sz="4000" dirty="0">
              <a:latin typeface="Gill Sans MT" panose="020B0502020104020203" pitchFamily="34" charset="0"/>
              <a:cs typeface="Century Gothic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608755"/>
              </p:ext>
            </p:extLst>
          </p:nvPr>
        </p:nvGraphicFramePr>
        <p:xfrm>
          <a:off x="838200" y="2324100"/>
          <a:ext cx="16154400" cy="586740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792200">
                  <a:extLst>
                    <a:ext uri="{9D8B030D-6E8A-4147-A177-3AD203B41FA5}">
                      <a16:colId xmlns:a16="http://schemas.microsoft.com/office/drawing/2014/main" val="1100408014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140063774"/>
                    </a:ext>
                  </a:extLst>
                </a:gridCol>
              </a:tblGrid>
              <a:tr h="575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2800" dirty="0">
                          <a:effectLst/>
                        </a:rPr>
                        <a:t>Proyectos planificados</a:t>
                      </a:r>
                      <a:endParaRPr lang="es-SV" sz="2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2800">
                          <a:effectLst/>
                        </a:rPr>
                        <a:t>Monto </a:t>
                      </a:r>
                      <a:endParaRPr lang="es-SV" sz="28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7532822"/>
                  </a:ext>
                </a:extLst>
              </a:tr>
              <a:tr h="5751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2800" b="0" dirty="0">
                          <a:effectLst/>
                        </a:rPr>
                        <a:t>Adecuación de Servicios Sanitarios del Mercado Municipal</a:t>
                      </a:r>
                      <a:endParaRPr lang="es-SV" sz="28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2800" b="0">
                          <a:effectLst/>
                        </a:rPr>
                        <a:t>$ 51,100.56</a:t>
                      </a:r>
                      <a:endParaRPr lang="es-SV" sz="2800" b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5289736"/>
                  </a:ext>
                </a:extLst>
              </a:tr>
              <a:tr h="1188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2800" b="0" dirty="0">
                          <a:effectLst/>
                        </a:rPr>
                        <a:t>Remodelación de Áreas de Atención al Público y oficinas administrativas de la Alcaldía Municipal de Delgado</a:t>
                      </a:r>
                      <a:endParaRPr lang="es-SV" sz="28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2800" b="0">
                          <a:effectLst/>
                        </a:rPr>
                        <a:t>$ 12,000.00</a:t>
                      </a:r>
                      <a:endParaRPr lang="es-SV" sz="2800" b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782281"/>
                  </a:ext>
                </a:extLst>
              </a:tr>
              <a:tr h="5751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2800" b="0" dirty="0">
                          <a:effectLst/>
                        </a:rPr>
                        <a:t>Adquisición de insumos de bioseguridad para el público y personal Municipal</a:t>
                      </a:r>
                      <a:endParaRPr lang="es-SV" sz="28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2800" b="0">
                          <a:effectLst/>
                        </a:rPr>
                        <a:t>$ 30,000.00*</a:t>
                      </a:r>
                      <a:endParaRPr lang="es-SV" sz="2800" b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085483"/>
                  </a:ext>
                </a:extLst>
              </a:tr>
              <a:tr h="5751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2800" b="0" dirty="0">
                          <a:effectLst/>
                        </a:rPr>
                        <a:t>Jornadas Comunitarias de Atención Primaria en Salud y prevención del Covid-19 </a:t>
                      </a:r>
                      <a:endParaRPr lang="es-SV" sz="28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2800" b="0" dirty="0">
                          <a:effectLst/>
                        </a:rPr>
                        <a:t>$ 48,415.00</a:t>
                      </a:r>
                      <a:endParaRPr lang="es-SV" sz="28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9621641"/>
                  </a:ext>
                </a:extLst>
              </a:tr>
              <a:tr h="1188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2800" b="0" dirty="0">
                          <a:effectLst/>
                        </a:rPr>
                        <a:t>Reactivación Social orientada al restablecimiento de la actividad física y emocional Post-Pandemia</a:t>
                      </a:r>
                      <a:endParaRPr lang="es-SV" sz="28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2800" b="0" dirty="0">
                          <a:effectLst/>
                        </a:rPr>
                        <a:t>$ 20,000.00*</a:t>
                      </a:r>
                      <a:endParaRPr lang="es-SV" sz="28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1576024"/>
                  </a:ext>
                </a:extLst>
              </a:tr>
              <a:tr h="1188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2800" b="0" dirty="0">
                          <a:effectLst/>
                        </a:rPr>
                        <a:t>Reactivación Económica de Mercados Municipales, Micro comerciantes y Emprendedores del Municipio de Ciudad Delgado</a:t>
                      </a:r>
                      <a:endParaRPr lang="es-SV" sz="28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SV" sz="2800" b="0" dirty="0">
                          <a:effectLst/>
                        </a:rPr>
                        <a:t>$ 12,000.00</a:t>
                      </a:r>
                      <a:endParaRPr lang="es-SV" sz="28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848627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042805" y="8191500"/>
            <a:ext cx="9144000" cy="964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SV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*No se cuenta con fondos</a:t>
            </a:r>
            <a:endParaRPr lang="es-SV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SV" dirty="0">
                <a:latin typeface="Times New Roman" panose="02020603050405020304" pitchFamily="18" charset="0"/>
                <a:ea typeface="Calibri" panose="020F0502020204030204" pitchFamily="34" charset="0"/>
              </a:rPr>
              <a:t>* En este cuadro se proyectará la reprogramación de las actividades, programas y proyectos que no fueron ejecutados debido a la pandemia del COVID-19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44302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2811286" y="5"/>
            <a:ext cx="5476875" cy="9315450"/>
          </a:xfrm>
          <a:custGeom>
            <a:avLst/>
            <a:gdLst/>
            <a:ahLst/>
            <a:cxnLst/>
            <a:rect l="l" t="t" r="r" b="b"/>
            <a:pathLst>
              <a:path w="5476875" h="9315450">
                <a:moveTo>
                  <a:pt x="5476712" y="9314877"/>
                </a:moveTo>
                <a:lnTo>
                  <a:pt x="0" y="0"/>
                </a:lnTo>
                <a:lnTo>
                  <a:pt x="132591" y="0"/>
                </a:lnTo>
                <a:lnTo>
                  <a:pt x="5476712" y="9089362"/>
                </a:lnTo>
                <a:lnTo>
                  <a:pt x="5476712" y="9314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45151" y="6057900"/>
            <a:ext cx="8763000" cy="937436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84138" marR="5080" algn="ctr">
              <a:lnSpc>
                <a:spcPts val="6300"/>
              </a:lnSpc>
              <a:spcBef>
                <a:spcPts val="1010"/>
              </a:spcBef>
              <a:tabLst>
                <a:tab pos="4184650" algn="l"/>
              </a:tabLst>
            </a:pPr>
            <a:r>
              <a:rPr sz="3200" b="1" spc="440" dirty="0">
                <a:solidFill>
                  <a:srgbClr val="000000"/>
                </a:solidFill>
                <a:latin typeface="Gill Sans MT" panose="020B0502020104020203" pitchFamily="34" charset="0"/>
                <a:cs typeface="Century Gothic"/>
              </a:rPr>
              <a:t>GRACIAS</a:t>
            </a:r>
            <a:r>
              <a:rPr lang="es-SV" sz="3200" b="1" spc="440" dirty="0">
                <a:solidFill>
                  <a:srgbClr val="000000"/>
                </a:solidFill>
                <a:latin typeface="Gill Sans MT" panose="020B0502020104020203" pitchFamily="34" charset="0"/>
                <a:cs typeface="Century Gothic"/>
              </a:rPr>
              <a:t> </a:t>
            </a:r>
            <a:r>
              <a:rPr sz="3200" b="1" spc="270" dirty="0">
                <a:solidFill>
                  <a:srgbClr val="000000"/>
                </a:solidFill>
                <a:latin typeface="Gill Sans MT" panose="020B0502020104020203" pitchFamily="34" charset="0"/>
                <a:cs typeface="Century Gothic"/>
              </a:rPr>
              <a:t>POR  </a:t>
            </a:r>
            <a:r>
              <a:rPr sz="3200" b="1" spc="1320" dirty="0">
                <a:solidFill>
                  <a:srgbClr val="000000"/>
                </a:solidFill>
                <a:latin typeface="Gill Sans MT" panose="020B0502020104020203" pitchFamily="34" charset="0"/>
                <a:cs typeface="Century Gothic"/>
              </a:rPr>
              <a:t>S</a:t>
            </a:r>
            <a:r>
              <a:rPr sz="3200" b="1" spc="90" dirty="0">
                <a:solidFill>
                  <a:srgbClr val="000000"/>
                </a:solidFill>
                <a:latin typeface="Gill Sans MT" panose="020B0502020104020203" pitchFamily="34" charset="0"/>
                <a:cs typeface="Century Gothic"/>
              </a:rPr>
              <a:t>U</a:t>
            </a:r>
            <a:r>
              <a:rPr lang="es-SV" sz="3200" b="1" dirty="0">
                <a:solidFill>
                  <a:srgbClr val="000000"/>
                </a:solidFill>
                <a:latin typeface="Gill Sans MT" panose="020B0502020104020203" pitchFamily="34" charset="0"/>
                <a:cs typeface="Century Gothic"/>
              </a:rPr>
              <a:t>   </a:t>
            </a:r>
            <a:r>
              <a:rPr sz="3200" b="1" spc="155" dirty="0">
                <a:solidFill>
                  <a:srgbClr val="000000"/>
                </a:solidFill>
                <a:latin typeface="Gill Sans MT" panose="020B0502020104020203" pitchFamily="34" charset="0"/>
                <a:cs typeface="Century Gothic"/>
              </a:rPr>
              <a:t>A</a:t>
            </a:r>
            <a:r>
              <a:rPr sz="3200" b="1" spc="935" dirty="0">
                <a:solidFill>
                  <a:srgbClr val="000000"/>
                </a:solidFill>
                <a:latin typeface="Gill Sans MT" panose="020B0502020104020203" pitchFamily="34" charset="0"/>
                <a:cs typeface="Century Gothic"/>
              </a:rPr>
              <a:t>TE</a:t>
            </a:r>
            <a:r>
              <a:rPr sz="3200" b="1" spc="60" dirty="0">
                <a:solidFill>
                  <a:srgbClr val="000000"/>
                </a:solidFill>
                <a:latin typeface="Gill Sans MT" panose="020B0502020104020203" pitchFamily="34" charset="0"/>
                <a:cs typeface="Century Gothic"/>
              </a:rPr>
              <a:t>N</a:t>
            </a:r>
            <a:r>
              <a:rPr sz="3200" b="1" spc="434" dirty="0">
                <a:solidFill>
                  <a:srgbClr val="000000"/>
                </a:solidFill>
                <a:latin typeface="Gill Sans MT" panose="020B0502020104020203" pitchFamily="34" charset="0"/>
                <a:cs typeface="Century Gothic"/>
              </a:rPr>
              <a:t>C</a:t>
            </a:r>
            <a:r>
              <a:rPr sz="3200" b="1" spc="685" dirty="0">
                <a:solidFill>
                  <a:srgbClr val="000000"/>
                </a:solidFill>
                <a:latin typeface="Gill Sans MT" panose="020B0502020104020203" pitchFamily="34" charset="0"/>
                <a:cs typeface="Century Gothic"/>
              </a:rPr>
              <a:t>I</a:t>
            </a:r>
            <a:r>
              <a:rPr sz="3200" b="1" spc="480" dirty="0">
                <a:solidFill>
                  <a:srgbClr val="000000"/>
                </a:solidFill>
                <a:latin typeface="Gill Sans MT" panose="020B0502020104020203" pitchFamily="34" charset="0"/>
                <a:cs typeface="Century Gothic"/>
              </a:rPr>
              <a:t>O</a:t>
            </a:r>
            <a:r>
              <a:rPr sz="3200" b="1" spc="-575" dirty="0">
                <a:solidFill>
                  <a:srgbClr val="000000"/>
                </a:solidFill>
                <a:latin typeface="Gill Sans MT" panose="020B0502020104020203" pitchFamily="34" charset="0"/>
                <a:cs typeface="Century Gothic"/>
              </a:rPr>
              <a:t>N</a:t>
            </a:r>
            <a:endParaRPr sz="3200" b="1" dirty="0">
              <a:latin typeface="Gill Sans MT" panose="020B0502020104020203" pitchFamily="34" charset="0"/>
              <a:cs typeface="Century Gothic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028700"/>
            <a:ext cx="4032502" cy="34076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68715" y="1"/>
            <a:ext cx="6819284" cy="10287000"/>
            <a:chOff x="11468715" y="1"/>
            <a:chExt cx="6819284" cy="10287000"/>
          </a:xfrm>
        </p:grpSpPr>
        <p:sp>
          <p:nvSpPr>
            <p:cNvPr id="3" name="object 3"/>
            <p:cNvSpPr/>
            <p:nvPr/>
          </p:nvSpPr>
          <p:spPr>
            <a:xfrm>
              <a:off x="11468715" y="1"/>
              <a:ext cx="6024245" cy="10287000"/>
            </a:xfrm>
            <a:custGeom>
              <a:avLst/>
              <a:gdLst/>
              <a:ahLst/>
              <a:cxnLst/>
              <a:rect l="l" t="t" r="r" b="b"/>
              <a:pathLst>
                <a:path w="6024244" h="10287000">
                  <a:moveTo>
                    <a:pt x="6023659" y="10286998"/>
                  </a:moveTo>
                  <a:lnTo>
                    <a:pt x="5891940" y="10286998"/>
                  </a:lnTo>
                  <a:lnTo>
                    <a:pt x="0" y="0"/>
                  </a:lnTo>
                  <a:lnTo>
                    <a:pt x="131719" y="0"/>
                  </a:lnTo>
                  <a:lnTo>
                    <a:pt x="6023659" y="102869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506574" y="7367588"/>
              <a:ext cx="3781425" cy="2908300"/>
            </a:xfrm>
            <a:custGeom>
              <a:avLst/>
              <a:gdLst/>
              <a:ahLst/>
              <a:cxnLst/>
              <a:rect l="l" t="t" r="r" b="b"/>
              <a:pathLst>
                <a:path w="3781425" h="2908300">
                  <a:moveTo>
                    <a:pt x="2122155" y="12699"/>
                  </a:moveTo>
                  <a:lnTo>
                    <a:pt x="1659268" y="12699"/>
                  </a:lnTo>
                  <a:lnTo>
                    <a:pt x="1682312" y="0"/>
                  </a:lnTo>
                  <a:lnTo>
                    <a:pt x="2099112" y="0"/>
                  </a:lnTo>
                  <a:lnTo>
                    <a:pt x="2122155" y="12699"/>
                  </a:lnTo>
                  <a:close/>
                </a:path>
                <a:path w="3781425" h="2908300">
                  <a:moveTo>
                    <a:pt x="2213951" y="25399"/>
                  </a:moveTo>
                  <a:lnTo>
                    <a:pt x="1567472" y="25399"/>
                  </a:lnTo>
                  <a:lnTo>
                    <a:pt x="1590355" y="12699"/>
                  </a:lnTo>
                  <a:lnTo>
                    <a:pt x="2191068" y="12699"/>
                  </a:lnTo>
                  <a:lnTo>
                    <a:pt x="2213951" y="25399"/>
                  </a:lnTo>
                  <a:close/>
                </a:path>
                <a:path w="3781425" h="2908300">
                  <a:moveTo>
                    <a:pt x="2282301" y="38099"/>
                  </a:moveTo>
                  <a:lnTo>
                    <a:pt x="1499122" y="38099"/>
                  </a:lnTo>
                  <a:lnTo>
                    <a:pt x="1521852" y="25399"/>
                  </a:lnTo>
                  <a:lnTo>
                    <a:pt x="2259571" y="25399"/>
                  </a:lnTo>
                  <a:lnTo>
                    <a:pt x="2282301" y="38099"/>
                  </a:lnTo>
                  <a:close/>
                </a:path>
                <a:path w="3781425" h="2908300">
                  <a:moveTo>
                    <a:pt x="2327574" y="50799"/>
                  </a:moveTo>
                  <a:lnTo>
                    <a:pt x="1453849" y="50799"/>
                  </a:lnTo>
                  <a:lnTo>
                    <a:pt x="1476454" y="38099"/>
                  </a:lnTo>
                  <a:lnTo>
                    <a:pt x="2304969" y="38099"/>
                  </a:lnTo>
                  <a:lnTo>
                    <a:pt x="2327574" y="50799"/>
                  </a:lnTo>
                  <a:close/>
                </a:path>
                <a:path w="3781425" h="2908300">
                  <a:moveTo>
                    <a:pt x="2394989" y="63499"/>
                  </a:moveTo>
                  <a:lnTo>
                    <a:pt x="1386435" y="63499"/>
                  </a:lnTo>
                  <a:lnTo>
                    <a:pt x="1408832" y="50799"/>
                  </a:lnTo>
                  <a:lnTo>
                    <a:pt x="2372591" y="50799"/>
                  </a:lnTo>
                  <a:lnTo>
                    <a:pt x="2394989" y="63499"/>
                  </a:lnTo>
                  <a:close/>
                </a:path>
                <a:path w="3781425" h="2908300">
                  <a:moveTo>
                    <a:pt x="2439557" y="76199"/>
                  </a:moveTo>
                  <a:lnTo>
                    <a:pt x="1341867" y="76199"/>
                  </a:lnTo>
                  <a:lnTo>
                    <a:pt x="1364113" y="63499"/>
                  </a:lnTo>
                  <a:lnTo>
                    <a:pt x="2417311" y="63499"/>
                  </a:lnTo>
                  <a:lnTo>
                    <a:pt x="2439557" y="76199"/>
                  </a:lnTo>
                  <a:close/>
                </a:path>
                <a:path w="3781425" h="2908300">
                  <a:moveTo>
                    <a:pt x="2505778" y="101599"/>
                  </a:moveTo>
                  <a:lnTo>
                    <a:pt x="1275645" y="101599"/>
                  </a:lnTo>
                  <a:lnTo>
                    <a:pt x="1319704" y="76199"/>
                  </a:lnTo>
                  <a:lnTo>
                    <a:pt x="2461720" y="76199"/>
                  </a:lnTo>
                  <a:lnTo>
                    <a:pt x="2505778" y="101599"/>
                  </a:lnTo>
                  <a:close/>
                </a:path>
                <a:path w="3781425" h="2908300">
                  <a:moveTo>
                    <a:pt x="2549473" y="114299"/>
                  </a:moveTo>
                  <a:lnTo>
                    <a:pt x="1231950" y="114299"/>
                  </a:lnTo>
                  <a:lnTo>
                    <a:pt x="1253750" y="101599"/>
                  </a:lnTo>
                  <a:lnTo>
                    <a:pt x="2527674" y="101599"/>
                  </a:lnTo>
                  <a:lnTo>
                    <a:pt x="2549473" y="114299"/>
                  </a:lnTo>
                  <a:close/>
                </a:path>
                <a:path w="3781425" h="2908300">
                  <a:moveTo>
                    <a:pt x="2635639" y="152399"/>
                  </a:moveTo>
                  <a:lnTo>
                    <a:pt x="1145785" y="152399"/>
                  </a:lnTo>
                  <a:lnTo>
                    <a:pt x="1210254" y="114299"/>
                  </a:lnTo>
                  <a:lnTo>
                    <a:pt x="2571170" y="114299"/>
                  </a:lnTo>
                  <a:lnTo>
                    <a:pt x="2635639" y="152399"/>
                  </a:lnTo>
                  <a:close/>
                </a:path>
                <a:path w="3781425" h="2908300">
                  <a:moveTo>
                    <a:pt x="2720010" y="190499"/>
                  </a:moveTo>
                  <a:lnTo>
                    <a:pt x="1061413" y="190499"/>
                  </a:lnTo>
                  <a:lnTo>
                    <a:pt x="1124517" y="152399"/>
                  </a:lnTo>
                  <a:lnTo>
                    <a:pt x="2656906" y="152399"/>
                  </a:lnTo>
                  <a:lnTo>
                    <a:pt x="2720010" y="190499"/>
                  </a:lnTo>
                  <a:close/>
                </a:path>
                <a:path w="3781425" h="2908300">
                  <a:moveTo>
                    <a:pt x="3477064" y="2908299"/>
                  </a:moveTo>
                  <a:lnTo>
                    <a:pt x="304359" y="2908299"/>
                  </a:lnTo>
                  <a:lnTo>
                    <a:pt x="293337" y="2895599"/>
                  </a:lnTo>
                  <a:lnTo>
                    <a:pt x="281045" y="2870199"/>
                  </a:lnTo>
                  <a:lnTo>
                    <a:pt x="268994" y="2857499"/>
                  </a:lnTo>
                  <a:lnTo>
                    <a:pt x="257187" y="2832099"/>
                  </a:lnTo>
                  <a:lnTo>
                    <a:pt x="245628" y="2819399"/>
                  </a:lnTo>
                  <a:lnTo>
                    <a:pt x="234316" y="2793999"/>
                  </a:lnTo>
                  <a:lnTo>
                    <a:pt x="223252" y="2781299"/>
                  </a:lnTo>
                  <a:lnTo>
                    <a:pt x="212440" y="2755899"/>
                  </a:lnTo>
                  <a:lnTo>
                    <a:pt x="201882" y="2730499"/>
                  </a:lnTo>
                  <a:lnTo>
                    <a:pt x="191578" y="2717799"/>
                  </a:lnTo>
                  <a:lnTo>
                    <a:pt x="181528" y="2692399"/>
                  </a:lnTo>
                  <a:lnTo>
                    <a:pt x="171736" y="2666999"/>
                  </a:lnTo>
                  <a:lnTo>
                    <a:pt x="162204" y="2654299"/>
                  </a:lnTo>
                  <a:lnTo>
                    <a:pt x="152933" y="2628899"/>
                  </a:lnTo>
                  <a:lnTo>
                    <a:pt x="143921" y="2603499"/>
                  </a:lnTo>
                  <a:lnTo>
                    <a:pt x="135173" y="2590799"/>
                  </a:lnTo>
                  <a:lnTo>
                    <a:pt x="126691" y="2565399"/>
                  </a:lnTo>
                  <a:lnTo>
                    <a:pt x="118474" y="2539999"/>
                  </a:lnTo>
                  <a:lnTo>
                    <a:pt x="110523" y="2527299"/>
                  </a:lnTo>
                  <a:lnTo>
                    <a:pt x="102840" y="2501899"/>
                  </a:lnTo>
                  <a:lnTo>
                    <a:pt x="95427" y="2476499"/>
                  </a:lnTo>
                  <a:lnTo>
                    <a:pt x="88285" y="2451099"/>
                  </a:lnTo>
                  <a:lnTo>
                    <a:pt x="81413" y="2438399"/>
                  </a:lnTo>
                  <a:lnTo>
                    <a:pt x="74813" y="2412999"/>
                  </a:lnTo>
                  <a:lnTo>
                    <a:pt x="68488" y="2387599"/>
                  </a:lnTo>
                  <a:lnTo>
                    <a:pt x="62438" y="2362199"/>
                  </a:lnTo>
                  <a:lnTo>
                    <a:pt x="56662" y="2349499"/>
                  </a:lnTo>
                  <a:lnTo>
                    <a:pt x="51162" y="2324099"/>
                  </a:lnTo>
                  <a:lnTo>
                    <a:pt x="45940" y="2298699"/>
                  </a:lnTo>
                  <a:lnTo>
                    <a:pt x="40995" y="2273299"/>
                  </a:lnTo>
                  <a:lnTo>
                    <a:pt x="36329" y="2247899"/>
                  </a:lnTo>
                  <a:lnTo>
                    <a:pt x="31942" y="2235199"/>
                  </a:lnTo>
                  <a:lnTo>
                    <a:pt x="27835" y="2209799"/>
                  </a:lnTo>
                  <a:lnTo>
                    <a:pt x="24009" y="2184399"/>
                  </a:lnTo>
                  <a:lnTo>
                    <a:pt x="20464" y="2158999"/>
                  </a:lnTo>
                  <a:lnTo>
                    <a:pt x="17200" y="2133599"/>
                  </a:lnTo>
                  <a:lnTo>
                    <a:pt x="14218" y="2120899"/>
                  </a:lnTo>
                  <a:lnTo>
                    <a:pt x="11520" y="2095499"/>
                  </a:lnTo>
                  <a:lnTo>
                    <a:pt x="9104" y="2070099"/>
                  </a:lnTo>
                  <a:lnTo>
                    <a:pt x="6971" y="2044699"/>
                  </a:lnTo>
                  <a:lnTo>
                    <a:pt x="5122" y="2019299"/>
                  </a:lnTo>
                  <a:lnTo>
                    <a:pt x="3558" y="2006599"/>
                  </a:lnTo>
                  <a:lnTo>
                    <a:pt x="1281" y="1955799"/>
                  </a:lnTo>
                  <a:lnTo>
                    <a:pt x="142" y="1904999"/>
                  </a:lnTo>
                  <a:lnTo>
                    <a:pt x="0" y="1879599"/>
                  </a:lnTo>
                  <a:lnTo>
                    <a:pt x="142" y="1866899"/>
                  </a:lnTo>
                  <a:lnTo>
                    <a:pt x="1281" y="1816099"/>
                  </a:lnTo>
                  <a:lnTo>
                    <a:pt x="3558" y="1765299"/>
                  </a:lnTo>
                  <a:lnTo>
                    <a:pt x="6971" y="1727199"/>
                  </a:lnTo>
                  <a:lnTo>
                    <a:pt x="9104" y="1701799"/>
                  </a:lnTo>
                  <a:lnTo>
                    <a:pt x="11520" y="1676399"/>
                  </a:lnTo>
                  <a:lnTo>
                    <a:pt x="14218" y="1650999"/>
                  </a:lnTo>
                  <a:lnTo>
                    <a:pt x="17200" y="1625599"/>
                  </a:lnTo>
                  <a:lnTo>
                    <a:pt x="20464" y="1612899"/>
                  </a:lnTo>
                  <a:lnTo>
                    <a:pt x="24009" y="1587499"/>
                  </a:lnTo>
                  <a:lnTo>
                    <a:pt x="27835" y="1562099"/>
                  </a:lnTo>
                  <a:lnTo>
                    <a:pt x="31942" y="1536699"/>
                  </a:lnTo>
                  <a:lnTo>
                    <a:pt x="36329" y="1511299"/>
                  </a:lnTo>
                  <a:lnTo>
                    <a:pt x="40995" y="1498599"/>
                  </a:lnTo>
                  <a:lnTo>
                    <a:pt x="45940" y="1473199"/>
                  </a:lnTo>
                  <a:lnTo>
                    <a:pt x="51162" y="1447799"/>
                  </a:lnTo>
                  <a:lnTo>
                    <a:pt x="56662" y="1422399"/>
                  </a:lnTo>
                  <a:lnTo>
                    <a:pt x="62438" y="1396999"/>
                  </a:lnTo>
                  <a:lnTo>
                    <a:pt x="68488" y="1384299"/>
                  </a:lnTo>
                  <a:lnTo>
                    <a:pt x="74813" y="1358899"/>
                  </a:lnTo>
                  <a:lnTo>
                    <a:pt x="81413" y="1333499"/>
                  </a:lnTo>
                  <a:lnTo>
                    <a:pt x="88285" y="1308099"/>
                  </a:lnTo>
                  <a:lnTo>
                    <a:pt x="95427" y="1295399"/>
                  </a:lnTo>
                  <a:lnTo>
                    <a:pt x="102840" y="1269999"/>
                  </a:lnTo>
                  <a:lnTo>
                    <a:pt x="110523" y="1244599"/>
                  </a:lnTo>
                  <a:lnTo>
                    <a:pt x="118474" y="1231899"/>
                  </a:lnTo>
                  <a:lnTo>
                    <a:pt x="126691" y="1206499"/>
                  </a:lnTo>
                  <a:lnTo>
                    <a:pt x="135173" y="1181099"/>
                  </a:lnTo>
                  <a:lnTo>
                    <a:pt x="143921" y="1155699"/>
                  </a:lnTo>
                  <a:lnTo>
                    <a:pt x="152933" y="1142999"/>
                  </a:lnTo>
                  <a:lnTo>
                    <a:pt x="162204" y="1117599"/>
                  </a:lnTo>
                  <a:lnTo>
                    <a:pt x="171736" y="1092199"/>
                  </a:lnTo>
                  <a:lnTo>
                    <a:pt x="181528" y="1079499"/>
                  </a:lnTo>
                  <a:lnTo>
                    <a:pt x="191578" y="1054099"/>
                  </a:lnTo>
                  <a:lnTo>
                    <a:pt x="201882" y="1028699"/>
                  </a:lnTo>
                  <a:lnTo>
                    <a:pt x="212440" y="1015999"/>
                  </a:lnTo>
                  <a:lnTo>
                    <a:pt x="223252" y="990599"/>
                  </a:lnTo>
                  <a:lnTo>
                    <a:pt x="234316" y="977899"/>
                  </a:lnTo>
                  <a:lnTo>
                    <a:pt x="245628" y="952499"/>
                  </a:lnTo>
                  <a:lnTo>
                    <a:pt x="257187" y="927099"/>
                  </a:lnTo>
                  <a:lnTo>
                    <a:pt x="268994" y="914399"/>
                  </a:lnTo>
                  <a:lnTo>
                    <a:pt x="281045" y="888999"/>
                  </a:lnTo>
                  <a:lnTo>
                    <a:pt x="293337" y="876299"/>
                  </a:lnTo>
                  <a:lnTo>
                    <a:pt x="305869" y="850899"/>
                  </a:lnTo>
                  <a:lnTo>
                    <a:pt x="318642" y="838199"/>
                  </a:lnTo>
                  <a:lnTo>
                    <a:pt x="331652" y="812799"/>
                  </a:lnTo>
                  <a:lnTo>
                    <a:pt x="344894" y="800099"/>
                  </a:lnTo>
                  <a:lnTo>
                    <a:pt x="358369" y="774699"/>
                  </a:lnTo>
                  <a:lnTo>
                    <a:pt x="372077" y="761999"/>
                  </a:lnTo>
                  <a:lnTo>
                    <a:pt x="386014" y="736599"/>
                  </a:lnTo>
                  <a:lnTo>
                    <a:pt x="400175" y="723899"/>
                  </a:lnTo>
                  <a:lnTo>
                    <a:pt x="414561" y="698499"/>
                  </a:lnTo>
                  <a:lnTo>
                    <a:pt x="429171" y="685799"/>
                  </a:lnTo>
                  <a:lnTo>
                    <a:pt x="444002" y="673099"/>
                  </a:lnTo>
                  <a:lnTo>
                    <a:pt x="459048" y="647699"/>
                  </a:lnTo>
                  <a:lnTo>
                    <a:pt x="474309" y="634999"/>
                  </a:lnTo>
                  <a:lnTo>
                    <a:pt x="489786" y="609599"/>
                  </a:lnTo>
                  <a:lnTo>
                    <a:pt x="505474" y="596899"/>
                  </a:lnTo>
                  <a:lnTo>
                    <a:pt x="521369" y="584199"/>
                  </a:lnTo>
                  <a:lnTo>
                    <a:pt x="537469" y="558799"/>
                  </a:lnTo>
                  <a:lnTo>
                    <a:pt x="553776" y="546099"/>
                  </a:lnTo>
                  <a:lnTo>
                    <a:pt x="586989" y="520699"/>
                  </a:lnTo>
                  <a:lnTo>
                    <a:pt x="603890" y="495299"/>
                  </a:lnTo>
                  <a:lnTo>
                    <a:pt x="620987" y="482599"/>
                  </a:lnTo>
                  <a:lnTo>
                    <a:pt x="655750" y="457199"/>
                  </a:lnTo>
                  <a:lnTo>
                    <a:pt x="673410" y="431799"/>
                  </a:lnTo>
                  <a:lnTo>
                    <a:pt x="709284" y="406399"/>
                  </a:lnTo>
                  <a:lnTo>
                    <a:pt x="764416" y="368299"/>
                  </a:lnTo>
                  <a:lnTo>
                    <a:pt x="821074" y="330199"/>
                  </a:lnTo>
                  <a:lnTo>
                    <a:pt x="879185" y="292099"/>
                  </a:lnTo>
                  <a:lnTo>
                    <a:pt x="958783" y="241299"/>
                  </a:lnTo>
                  <a:lnTo>
                    <a:pt x="1040626" y="190499"/>
                  </a:lnTo>
                  <a:lnTo>
                    <a:pt x="2740797" y="190499"/>
                  </a:lnTo>
                  <a:lnTo>
                    <a:pt x="2822640" y="241299"/>
                  </a:lnTo>
                  <a:lnTo>
                    <a:pt x="2902238" y="292099"/>
                  </a:lnTo>
                  <a:lnTo>
                    <a:pt x="2960349" y="330199"/>
                  </a:lnTo>
                  <a:lnTo>
                    <a:pt x="3017008" y="368299"/>
                  </a:lnTo>
                  <a:lnTo>
                    <a:pt x="3072140" y="406399"/>
                  </a:lnTo>
                  <a:lnTo>
                    <a:pt x="3108013" y="431799"/>
                  </a:lnTo>
                  <a:lnTo>
                    <a:pt x="3125674" y="457199"/>
                  </a:lnTo>
                  <a:lnTo>
                    <a:pt x="3160437" y="482599"/>
                  </a:lnTo>
                  <a:lnTo>
                    <a:pt x="3177534" y="495299"/>
                  </a:lnTo>
                  <a:lnTo>
                    <a:pt x="3194434" y="520699"/>
                  </a:lnTo>
                  <a:lnTo>
                    <a:pt x="3227647" y="546099"/>
                  </a:lnTo>
                  <a:lnTo>
                    <a:pt x="3243954" y="558799"/>
                  </a:lnTo>
                  <a:lnTo>
                    <a:pt x="3260055" y="584199"/>
                  </a:lnTo>
                  <a:lnTo>
                    <a:pt x="3275949" y="596899"/>
                  </a:lnTo>
                  <a:lnTo>
                    <a:pt x="3291637" y="609599"/>
                  </a:lnTo>
                  <a:lnTo>
                    <a:pt x="3307114" y="634999"/>
                  </a:lnTo>
                  <a:lnTo>
                    <a:pt x="3322376" y="647699"/>
                  </a:lnTo>
                  <a:lnTo>
                    <a:pt x="3337422" y="673099"/>
                  </a:lnTo>
                  <a:lnTo>
                    <a:pt x="3352252" y="685799"/>
                  </a:lnTo>
                  <a:lnTo>
                    <a:pt x="3366862" y="698499"/>
                  </a:lnTo>
                  <a:lnTo>
                    <a:pt x="3381248" y="723899"/>
                  </a:lnTo>
                  <a:lnTo>
                    <a:pt x="3395409" y="736599"/>
                  </a:lnTo>
                  <a:lnTo>
                    <a:pt x="3409346" y="761999"/>
                  </a:lnTo>
                  <a:lnTo>
                    <a:pt x="3423054" y="774699"/>
                  </a:lnTo>
                  <a:lnTo>
                    <a:pt x="3436529" y="800099"/>
                  </a:lnTo>
                  <a:lnTo>
                    <a:pt x="3449771" y="812799"/>
                  </a:lnTo>
                  <a:lnTo>
                    <a:pt x="3462781" y="838199"/>
                  </a:lnTo>
                  <a:lnTo>
                    <a:pt x="3475554" y="850899"/>
                  </a:lnTo>
                  <a:lnTo>
                    <a:pt x="3488086" y="876299"/>
                  </a:lnTo>
                  <a:lnTo>
                    <a:pt x="3500378" y="888999"/>
                  </a:lnTo>
                  <a:lnTo>
                    <a:pt x="3512429" y="914399"/>
                  </a:lnTo>
                  <a:lnTo>
                    <a:pt x="3524236" y="927099"/>
                  </a:lnTo>
                  <a:lnTo>
                    <a:pt x="3535796" y="952499"/>
                  </a:lnTo>
                  <a:lnTo>
                    <a:pt x="3547107" y="977899"/>
                  </a:lnTo>
                  <a:lnTo>
                    <a:pt x="3558171" y="990599"/>
                  </a:lnTo>
                  <a:lnTo>
                    <a:pt x="3568984" y="1015999"/>
                  </a:lnTo>
                  <a:lnTo>
                    <a:pt x="3579542" y="1028699"/>
                  </a:lnTo>
                  <a:lnTo>
                    <a:pt x="3589845" y="1054099"/>
                  </a:lnTo>
                  <a:lnTo>
                    <a:pt x="3599895" y="1079499"/>
                  </a:lnTo>
                  <a:lnTo>
                    <a:pt x="3609687" y="1092199"/>
                  </a:lnTo>
                  <a:lnTo>
                    <a:pt x="3619219" y="1117599"/>
                  </a:lnTo>
                  <a:lnTo>
                    <a:pt x="3628490" y="1142999"/>
                  </a:lnTo>
                  <a:lnTo>
                    <a:pt x="3637502" y="1155699"/>
                  </a:lnTo>
                  <a:lnTo>
                    <a:pt x="3646250" y="1181099"/>
                  </a:lnTo>
                  <a:lnTo>
                    <a:pt x="3654732" y="1206499"/>
                  </a:lnTo>
                  <a:lnTo>
                    <a:pt x="3662949" y="1231899"/>
                  </a:lnTo>
                  <a:lnTo>
                    <a:pt x="3670900" y="1244599"/>
                  </a:lnTo>
                  <a:lnTo>
                    <a:pt x="3678583" y="1269999"/>
                  </a:lnTo>
                  <a:lnTo>
                    <a:pt x="3685996" y="1295399"/>
                  </a:lnTo>
                  <a:lnTo>
                    <a:pt x="3693138" y="1308099"/>
                  </a:lnTo>
                  <a:lnTo>
                    <a:pt x="3700010" y="1333499"/>
                  </a:lnTo>
                  <a:lnTo>
                    <a:pt x="3706610" y="1358899"/>
                  </a:lnTo>
                  <a:lnTo>
                    <a:pt x="3712935" y="1384299"/>
                  </a:lnTo>
                  <a:lnTo>
                    <a:pt x="3718985" y="1396999"/>
                  </a:lnTo>
                  <a:lnTo>
                    <a:pt x="3724761" y="1422399"/>
                  </a:lnTo>
                  <a:lnTo>
                    <a:pt x="3730261" y="1447799"/>
                  </a:lnTo>
                  <a:lnTo>
                    <a:pt x="3735483" y="1473199"/>
                  </a:lnTo>
                  <a:lnTo>
                    <a:pt x="3740428" y="1498599"/>
                  </a:lnTo>
                  <a:lnTo>
                    <a:pt x="3745094" y="1511299"/>
                  </a:lnTo>
                  <a:lnTo>
                    <a:pt x="3749481" y="1536699"/>
                  </a:lnTo>
                  <a:lnTo>
                    <a:pt x="3753588" y="1562099"/>
                  </a:lnTo>
                  <a:lnTo>
                    <a:pt x="3757414" y="1587499"/>
                  </a:lnTo>
                  <a:lnTo>
                    <a:pt x="3760960" y="1612899"/>
                  </a:lnTo>
                  <a:lnTo>
                    <a:pt x="3764224" y="1625599"/>
                  </a:lnTo>
                  <a:lnTo>
                    <a:pt x="3767205" y="1650999"/>
                  </a:lnTo>
                  <a:lnTo>
                    <a:pt x="3769904" y="1676399"/>
                  </a:lnTo>
                  <a:lnTo>
                    <a:pt x="3772320" y="1701799"/>
                  </a:lnTo>
                  <a:lnTo>
                    <a:pt x="3774453" y="1727199"/>
                  </a:lnTo>
                  <a:lnTo>
                    <a:pt x="3776301" y="1739899"/>
                  </a:lnTo>
                  <a:lnTo>
                    <a:pt x="3779147" y="1790699"/>
                  </a:lnTo>
                  <a:lnTo>
                    <a:pt x="3780855" y="1841499"/>
                  </a:lnTo>
                  <a:lnTo>
                    <a:pt x="3781424" y="1879599"/>
                  </a:lnTo>
                  <a:lnTo>
                    <a:pt x="3781282" y="1904999"/>
                  </a:lnTo>
                  <a:lnTo>
                    <a:pt x="3780143" y="1955799"/>
                  </a:lnTo>
                  <a:lnTo>
                    <a:pt x="3777866" y="2006599"/>
                  </a:lnTo>
                  <a:lnTo>
                    <a:pt x="3776301" y="2019299"/>
                  </a:lnTo>
                  <a:lnTo>
                    <a:pt x="3774453" y="2044699"/>
                  </a:lnTo>
                  <a:lnTo>
                    <a:pt x="3772320" y="2070099"/>
                  </a:lnTo>
                  <a:lnTo>
                    <a:pt x="3769904" y="2095499"/>
                  </a:lnTo>
                  <a:lnTo>
                    <a:pt x="3767205" y="2120899"/>
                  </a:lnTo>
                  <a:lnTo>
                    <a:pt x="3764224" y="2133599"/>
                  </a:lnTo>
                  <a:lnTo>
                    <a:pt x="3760960" y="2158999"/>
                  </a:lnTo>
                  <a:lnTo>
                    <a:pt x="3757414" y="2184399"/>
                  </a:lnTo>
                  <a:lnTo>
                    <a:pt x="3753588" y="2209799"/>
                  </a:lnTo>
                  <a:lnTo>
                    <a:pt x="3749482" y="2235199"/>
                  </a:lnTo>
                  <a:lnTo>
                    <a:pt x="3745094" y="2247899"/>
                  </a:lnTo>
                  <a:lnTo>
                    <a:pt x="3740428" y="2273299"/>
                  </a:lnTo>
                  <a:lnTo>
                    <a:pt x="3735484" y="2298699"/>
                  </a:lnTo>
                  <a:lnTo>
                    <a:pt x="3730262" y="2324099"/>
                  </a:lnTo>
                  <a:lnTo>
                    <a:pt x="3724762" y="2349499"/>
                  </a:lnTo>
                  <a:lnTo>
                    <a:pt x="3718985" y="2362199"/>
                  </a:lnTo>
                  <a:lnTo>
                    <a:pt x="3712935" y="2387599"/>
                  </a:lnTo>
                  <a:lnTo>
                    <a:pt x="3706610" y="2412999"/>
                  </a:lnTo>
                  <a:lnTo>
                    <a:pt x="3700011" y="2438399"/>
                  </a:lnTo>
                  <a:lnTo>
                    <a:pt x="3693139" y="2451099"/>
                  </a:lnTo>
                  <a:lnTo>
                    <a:pt x="3685996" y="2476499"/>
                  </a:lnTo>
                  <a:lnTo>
                    <a:pt x="3678584" y="2501899"/>
                  </a:lnTo>
                  <a:lnTo>
                    <a:pt x="3670901" y="2527299"/>
                  </a:lnTo>
                  <a:lnTo>
                    <a:pt x="3662949" y="2539999"/>
                  </a:lnTo>
                  <a:lnTo>
                    <a:pt x="3654732" y="2565399"/>
                  </a:lnTo>
                  <a:lnTo>
                    <a:pt x="3646250" y="2590799"/>
                  </a:lnTo>
                  <a:lnTo>
                    <a:pt x="3637502" y="2603499"/>
                  </a:lnTo>
                  <a:lnTo>
                    <a:pt x="3628491" y="2628899"/>
                  </a:lnTo>
                  <a:lnTo>
                    <a:pt x="3619219" y="2654299"/>
                  </a:lnTo>
                  <a:lnTo>
                    <a:pt x="3609687" y="2666999"/>
                  </a:lnTo>
                  <a:lnTo>
                    <a:pt x="3599895" y="2692399"/>
                  </a:lnTo>
                  <a:lnTo>
                    <a:pt x="3589846" y="2717799"/>
                  </a:lnTo>
                  <a:lnTo>
                    <a:pt x="3579542" y="2730499"/>
                  </a:lnTo>
                  <a:lnTo>
                    <a:pt x="3568984" y="2755899"/>
                  </a:lnTo>
                  <a:lnTo>
                    <a:pt x="3558171" y="2781299"/>
                  </a:lnTo>
                  <a:lnTo>
                    <a:pt x="3547107" y="2793999"/>
                  </a:lnTo>
                  <a:lnTo>
                    <a:pt x="3535796" y="2819399"/>
                  </a:lnTo>
                  <a:lnTo>
                    <a:pt x="3524237" y="2832099"/>
                  </a:lnTo>
                  <a:lnTo>
                    <a:pt x="3512430" y="2857499"/>
                  </a:lnTo>
                  <a:lnTo>
                    <a:pt x="3500378" y="2870199"/>
                  </a:lnTo>
                  <a:lnTo>
                    <a:pt x="3488087" y="2895599"/>
                  </a:lnTo>
                  <a:lnTo>
                    <a:pt x="3477064" y="2908299"/>
                  </a:lnTo>
                  <a:close/>
                </a:path>
              </a:pathLst>
            </a:custGeom>
            <a:solidFill>
              <a:srgbClr val="3F6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7529" y="727548"/>
            <a:ext cx="4612005" cy="560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640330" algn="l"/>
              </a:tabLst>
            </a:pPr>
            <a:r>
              <a:rPr sz="3500" b="1" spc="1620" dirty="0">
                <a:latin typeface="Lucida Sans Unicode"/>
                <a:cs typeface="Lucida Sans Unicode"/>
              </a:rPr>
              <a:t>M</a:t>
            </a:r>
            <a:r>
              <a:rPr sz="3500" b="1" spc="1195" dirty="0">
                <a:latin typeface="Lucida Sans Unicode"/>
                <a:cs typeface="Lucida Sans Unicode"/>
              </a:rPr>
              <a:t>A</a:t>
            </a:r>
            <a:r>
              <a:rPr sz="3500" b="1" spc="765" dirty="0">
                <a:latin typeface="Lucida Sans Unicode"/>
                <a:cs typeface="Lucida Sans Unicode"/>
              </a:rPr>
              <a:t>R</a:t>
            </a:r>
            <a:r>
              <a:rPr sz="3500" b="1" spc="1435" dirty="0">
                <a:latin typeface="Lucida Sans Unicode"/>
                <a:cs typeface="Lucida Sans Unicode"/>
              </a:rPr>
              <a:t>C</a:t>
            </a:r>
            <a:r>
              <a:rPr sz="3500" b="1" spc="805" dirty="0">
                <a:latin typeface="Lucida Sans Unicode"/>
                <a:cs typeface="Lucida Sans Unicode"/>
              </a:rPr>
              <a:t>O</a:t>
            </a:r>
            <a:r>
              <a:rPr sz="3500" b="1" dirty="0">
                <a:latin typeface="Lucida Sans Unicode"/>
                <a:cs typeface="Lucida Sans Unicode"/>
              </a:rPr>
              <a:t>	</a:t>
            </a:r>
            <a:r>
              <a:rPr sz="3500" b="1" spc="825" dirty="0">
                <a:latin typeface="Lucida Sans Unicode"/>
                <a:cs typeface="Lucida Sans Unicode"/>
              </a:rPr>
              <a:t>L</a:t>
            </a:r>
            <a:r>
              <a:rPr sz="3500" b="1" spc="910" dirty="0">
                <a:latin typeface="Lucida Sans Unicode"/>
                <a:cs typeface="Lucida Sans Unicode"/>
              </a:rPr>
              <a:t>E</a:t>
            </a:r>
            <a:r>
              <a:rPr sz="3500" b="1" spc="1515" dirty="0">
                <a:latin typeface="Lucida Sans Unicode"/>
                <a:cs typeface="Lucida Sans Unicode"/>
              </a:rPr>
              <a:t>G</a:t>
            </a:r>
            <a:r>
              <a:rPr sz="3500" b="1" spc="1195" dirty="0">
                <a:latin typeface="Lucida Sans Unicode"/>
                <a:cs typeface="Lucida Sans Unicode"/>
              </a:rPr>
              <a:t>A</a:t>
            </a:r>
            <a:r>
              <a:rPr sz="3500" b="1" spc="370" dirty="0">
                <a:latin typeface="Lucida Sans Unicode"/>
                <a:cs typeface="Lucida Sans Unicode"/>
              </a:rPr>
              <a:t>L</a:t>
            </a:r>
            <a:endParaRPr sz="3500" b="1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199" y="1322786"/>
            <a:ext cx="11699240" cy="8422819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456565">
              <a:lnSpc>
                <a:spcPts val="3679"/>
              </a:lnSpc>
              <a:spcBef>
                <a:spcPts val="980"/>
              </a:spcBef>
            </a:pPr>
            <a:endParaRPr lang="es-ES" sz="3800" spc="-24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56565">
              <a:lnSpc>
                <a:spcPts val="3679"/>
              </a:lnSpc>
              <a:spcBef>
                <a:spcPts val="980"/>
              </a:spcBef>
            </a:pPr>
            <a:r>
              <a:rPr lang="es-SV" sz="36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Constitución</a:t>
            </a:r>
            <a:r>
              <a:rPr sz="36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sz="3600" spc="-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República: </a:t>
            </a:r>
            <a:r>
              <a:rPr sz="36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Artículo </a:t>
            </a:r>
            <a:r>
              <a:rPr sz="3600" spc="-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sz="3600"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inciso </a:t>
            </a:r>
            <a:r>
              <a:rPr sz="3600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quinto, </a:t>
            </a:r>
            <a:r>
              <a:rPr sz="36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artículo  </a:t>
            </a:r>
            <a:r>
              <a:rPr sz="3600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 </a:t>
            </a:r>
            <a:r>
              <a:rPr sz="36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artículo </a:t>
            </a:r>
            <a:r>
              <a:rPr sz="3600" spc="-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 </a:t>
            </a:r>
            <a:r>
              <a:rPr sz="3600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ordinal </a:t>
            </a:r>
            <a:r>
              <a:rPr sz="3600" spc="-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segundo, </a:t>
            </a:r>
            <a:r>
              <a:rPr sz="36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artículo </a:t>
            </a:r>
            <a:r>
              <a:rPr sz="3600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 </a:t>
            </a:r>
            <a:r>
              <a:rPr sz="3600" spc="-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sz="36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artículo</a:t>
            </a:r>
            <a:r>
              <a:rPr sz="3600" spc="-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218.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3670"/>
              </a:lnSpc>
            </a:pPr>
            <a:r>
              <a:rPr sz="36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Código </a:t>
            </a:r>
            <a:r>
              <a:rPr sz="36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Municipal: </a:t>
            </a:r>
            <a:r>
              <a:rPr sz="3600" spc="-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sz="36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</a:t>
            </a:r>
            <a:r>
              <a:rPr sz="3600" spc="-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</a:t>
            </a:r>
            <a:r>
              <a:rPr sz="36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artículos </a:t>
            </a:r>
            <a:r>
              <a:rPr sz="3600" spc="-8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r>
              <a:rPr lang="es-ES" sz="3600" spc="-8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sz="3600" spc="-7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117,  </a:t>
            </a:r>
            <a:r>
              <a:rPr lang="es-ES" sz="3600" spc="-7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SV" sz="36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</a:t>
            </a:r>
            <a:r>
              <a:rPr sz="36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 </a:t>
            </a:r>
            <a:r>
              <a:rPr sz="36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relativo a </a:t>
            </a:r>
            <a:r>
              <a:rPr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sz="36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participación </a:t>
            </a:r>
            <a:r>
              <a:rPr sz="3600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ciudadana; </a:t>
            </a:r>
            <a:r>
              <a:rPr sz="36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capítulo </a:t>
            </a:r>
            <a:r>
              <a:rPr sz="3600" spc="-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II, </a:t>
            </a:r>
            <a:r>
              <a:rPr sz="36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artículos </a:t>
            </a:r>
            <a:r>
              <a:rPr sz="36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 </a:t>
            </a:r>
            <a:r>
              <a:rPr sz="3600" spc="-8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 </a:t>
            </a:r>
            <a:r>
              <a:rPr lang="es-ES" sz="3600" spc="-8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sz="3600" spc="-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 </a:t>
            </a:r>
            <a:r>
              <a:rPr sz="3600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sz="36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relativo a </a:t>
            </a:r>
            <a:r>
              <a:rPr sz="3600" spc="-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sz="3600" spc="-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asociaciones </a:t>
            </a:r>
            <a:r>
              <a:rPr sz="3600" spc="-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comunales; </a:t>
            </a:r>
            <a:r>
              <a:rPr sz="3600" spc="-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3600" spc="-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3600" spc="-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capítulo  </a:t>
            </a:r>
            <a:r>
              <a:rPr sz="3600" spc="-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sz="36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3600" spc="-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sz="36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artículos </a:t>
            </a:r>
            <a:r>
              <a:rPr sz="3600" spc="-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 </a:t>
            </a:r>
            <a:r>
              <a:rPr sz="3600" spc="-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3600" spc="-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600" spc="-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sz="3600" spc="-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 </a:t>
            </a:r>
            <a:r>
              <a:rPr sz="3600" spc="-6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s-ES" sz="3600" spc="-6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sz="36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transparencia </a:t>
            </a:r>
            <a:r>
              <a:rPr sz="3600" spc="-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sz="36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gestión  </a:t>
            </a:r>
            <a:r>
              <a:rPr sz="36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municipal.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828164">
              <a:lnSpc>
                <a:spcPts val="3679"/>
              </a:lnSpc>
              <a:spcBef>
                <a:spcPts val="5"/>
              </a:spcBef>
            </a:pPr>
            <a:r>
              <a:rPr sz="3600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Ley </a:t>
            </a:r>
            <a:r>
              <a:rPr sz="36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3600" spc="-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Acceso </a:t>
            </a:r>
            <a:r>
              <a:rPr sz="36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sz="3600" spc="-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</a:t>
            </a:r>
            <a:r>
              <a:rPr sz="3600" spc="-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Pública </a:t>
            </a:r>
            <a:r>
              <a:rPr sz="36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36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Artículo </a:t>
            </a:r>
            <a:r>
              <a:rPr sz="3600" spc="-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sz="3600" spc="-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" sz="3600" spc="-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</a:t>
            </a:r>
            <a:r>
              <a:rPr sz="3600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encuentran </a:t>
            </a:r>
            <a:r>
              <a:rPr sz="3600" spc="-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sz="36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literales </a:t>
            </a:r>
            <a:r>
              <a:rPr sz="36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sz="36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sz="36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sz="3600" spc="-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sz="3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 </a:t>
            </a:r>
            <a:r>
              <a:rPr sz="36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sz="36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</a:t>
            </a:r>
            <a:r>
              <a:rPr sz="36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sz="3600" spc="-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3600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k,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4455">
              <a:lnSpc>
                <a:spcPts val="3679"/>
              </a:lnSpc>
            </a:pPr>
            <a:r>
              <a:rPr sz="36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Directriz </a:t>
            </a:r>
            <a:r>
              <a:rPr sz="3600" spc="-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</a:t>
            </a:r>
            <a:r>
              <a:rPr sz="36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rendición </a:t>
            </a:r>
            <a:r>
              <a:rPr sz="36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3600" spc="-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cuentas </a:t>
            </a:r>
            <a:r>
              <a:rPr sz="36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sz="3600" spc="-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emergencia </a:t>
            </a:r>
            <a:r>
              <a:rPr sz="3600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nacional  </a:t>
            </a:r>
            <a:r>
              <a:rPr sz="36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emitida </a:t>
            </a:r>
            <a:r>
              <a:rPr sz="3600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sz="36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sz="3600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</a:t>
            </a:r>
            <a:r>
              <a:rPr sz="36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3600" spc="-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Acceso </a:t>
            </a:r>
            <a:r>
              <a:rPr sz="36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sz="3600" spc="-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</a:t>
            </a:r>
            <a:r>
              <a:rPr sz="3600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Pública, </a:t>
            </a:r>
            <a:r>
              <a:rPr sz="36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 </a:t>
            </a:r>
            <a:r>
              <a:rPr sz="36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fecha </a:t>
            </a:r>
            <a:r>
              <a:rPr sz="3600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sz="36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36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abril </a:t>
            </a:r>
            <a:r>
              <a:rPr sz="36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36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36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S" sz="36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36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</a:t>
            </a:r>
            <a:r>
              <a:rPr lang="es-ES" sz="36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s-ES" sz="36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6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</a:t>
            </a:r>
            <a:r>
              <a:rPr lang="es-ES" sz="36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</a:t>
            </a:r>
            <a:r>
              <a:rPr lang="es-ES" sz="36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TIVO </a:t>
            </a:r>
            <a:r>
              <a:rPr lang="es-ES" sz="36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6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623.</a:t>
            </a:r>
            <a:r>
              <a:rPr lang="es-ES" sz="36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sz="3600" spc="-6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3600" spc="-6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3600" spc="-6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ABRIL </a:t>
            </a:r>
            <a:r>
              <a:rPr lang="es-ES" sz="3600" spc="-6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3600" spc="-6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36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6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14922" y="1"/>
            <a:ext cx="6305549" cy="723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08276"/>
            <a:ext cx="17250410" cy="8479155"/>
            <a:chOff x="0" y="1808276"/>
            <a:chExt cx="17250410" cy="8479155"/>
          </a:xfrm>
        </p:grpSpPr>
        <p:sp>
          <p:nvSpPr>
            <p:cNvPr id="3" name="object 3"/>
            <p:cNvSpPr/>
            <p:nvPr/>
          </p:nvSpPr>
          <p:spPr>
            <a:xfrm>
              <a:off x="0" y="1808276"/>
              <a:ext cx="17250410" cy="8479155"/>
            </a:xfrm>
            <a:custGeom>
              <a:avLst/>
              <a:gdLst/>
              <a:ahLst/>
              <a:cxnLst/>
              <a:rect l="l" t="t" r="r" b="b"/>
              <a:pathLst>
                <a:path w="17250410" h="8479155">
                  <a:moveTo>
                    <a:pt x="17249813" y="7831429"/>
                  </a:moveTo>
                  <a:lnTo>
                    <a:pt x="4501820" y="7831429"/>
                  </a:lnTo>
                  <a:lnTo>
                    <a:pt x="0" y="0"/>
                  </a:lnTo>
                  <a:lnTo>
                    <a:pt x="0" y="191122"/>
                  </a:lnTo>
                  <a:lnTo>
                    <a:pt x="4391952" y="7831429"/>
                  </a:lnTo>
                  <a:lnTo>
                    <a:pt x="1028738" y="7831429"/>
                  </a:lnTo>
                  <a:lnTo>
                    <a:pt x="1028738" y="7945729"/>
                  </a:lnTo>
                  <a:lnTo>
                    <a:pt x="4457662" y="7945729"/>
                  </a:lnTo>
                  <a:lnTo>
                    <a:pt x="4764049" y="8478723"/>
                  </a:lnTo>
                  <a:lnTo>
                    <a:pt x="4873917" y="8478723"/>
                  </a:lnTo>
                  <a:lnTo>
                    <a:pt x="4567529" y="7945729"/>
                  </a:lnTo>
                  <a:lnTo>
                    <a:pt x="17249813" y="7945729"/>
                  </a:lnTo>
                  <a:lnTo>
                    <a:pt x="17249813" y="78314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0658" y="2451261"/>
              <a:ext cx="5416550" cy="6223635"/>
            </a:xfrm>
            <a:custGeom>
              <a:avLst/>
              <a:gdLst/>
              <a:ahLst/>
              <a:cxnLst/>
              <a:rect l="l" t="t" r="r" b="b"/>
              <a:pathLst>
                <a:path w="5416550" h="6223634">
                  <a:moveTo>
                    <a:pt x="5416547" y="3157901"/>
                  </a:moveTo>
                  <a:lnTo>
                    <a:pt x="0" y="6223558"/>
                  </a:lnTo>
                  <a:lnTo>
                    <a:pt x="53414" y="0"/>
                  </a:lnTo>
                  <a:lnTo>
                    <a:pt x="5416547" y="3157901"/>
                  </a:lnTo>
                  <a:close/>
                </a:path>
              </a:pathLst>
            </a:custGeom>
            <a:solidFill>
              <a:srgbClr val="3F6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91170" y="4053840"/>
            <a:ext cx="7395845" cy="17206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8125"/>
              </a:lnSpc>
              <a:spcBef>
                <a:spcPts val="95"/>
              </a:spcBef>
            </a:pPr>
            <a:r>
              <a:rPr lang="es-ES" sz="4400" spc="-45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sz="4400" spc="-45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ACTIVIDADES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72500"/>
              </a:lnSpc>
              <a:spcBef>
                <a:spcPts val="1295"/>
              </a:spcBef>
            </a:pPr>
            <a:r>
              <a:rPr sz="4400" spc="-50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PLANIFICADAS </a:t>
            </a:r>
            <a:r>
              <a:rPr lang="es-ES" sz="4400" spc="-50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-10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 </a:t>
            </a:r>
            <a:r>
              <a:rPr lang="es-ES" sz="4400" spc="-10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s-ES" sz="4400" spc="-55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</a:t>
            </a:r>
            <a:r>
              <a:rPr sz="4400" spc="-55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JECUTADAS.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38" y="1794838"/>
            <a:ext cx="17259300" cy="8492567"/>
            <a:chOff x="1028738" y="1794838"/>
            <a:chExt cx="17259300" cy="8492567"/>
          </a:xfrm>
        </p:grpSpPr>
        <p:sp>
          <p:nvSpPr>
            <p:cNvPr id="3" name="object 3"/>
            <p:cNvSpPr/>
            <p:nvPr/>
          </p:nvSpPr>
          <p:spPr>
            <a:xfrm>
              <a:off x="1028738" y="3034435"/>
              <a:ext cx="17259300" cy="7252970"/>
            </a:xfrm>
            <a:custGeom>
              <a:avLst/>
              <a:gdLst/>
              <a:ahLst/>
              <a:cxnLst/>
              <a:rect l="l" t="t" r="r" b="b"/>
              <a:pathLst>
                <a:path w="17259300" h="7252970">
                  <a:moveTo>
                    <a:pt x="17259250" y="0"/>
                  </a:moveTo>
                  <a:lnTo>
                    <a:pt x="13200050" y="6605270"/>
                  </a:lnTo>
                  <a:lnTo>
                    <a:pt x="0" y="6605270"/>
                  </a:lnTo>
                  <a:lnTo>
                    <a:pt x="0" y="6719570"/>
                  </a:lnTo>
                  <a:lnTo>
                    <a:pt x="13129806" y="6719570"/>
                  </a:lnTo>
                  <a:lnTo>
                    <a:pt x="12802261" y="7252576"/>
                  </a:lnTo>
                  <a:lnTo>
                    <a:pt x="12914059" y="7252576"/>
                  </a:lnTo>
                  <a:lnTo>
                    <a:pt x="13241604" y="6719570"/>
                  </a:lnTo>
                  <a:lnTo>
                    <a:pt x="16221075" y="6719570"/>
                  </a:lnTo>
                  <a:lnTo>
                    <a:pt x="16221075" y="6605270"/>
                  </a:lnTo>
                  <a:lnTo>
                    <a:pt x="13311848" y="6605270"/>
                  </a:lnTo>
                  <a:lnTo>
                    <a:pt x="17259250" y="181927"/>
                  </a:lnTo>
                  <a:lnTo>
                    <a:pt x="17259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256734" y="1794838"/>
              <a:ext cx="5390515" cy="6224270"/>
            </a:xfrm>
            <a:custGeom>
              <a:avLst/>
              <a:gdLst/>
              <a:ahLst/>
              <a:cxnLst/>
              <a:rect l="l" t="t" r="r" b="b"/>
              <a:pathLst>
                <a:path w="5390515" h="6224270">
                  <a:moveTo>
                    <a:pt x="5389919" y="0"/>
                  </a:moveTo>
                  <a:lnTo>
                    <a:pt x="5389919" y="6223925"/>
                  </a:lnTo>
                  <a:lnTo>
                    <a:pt x="0" y="3111962"/>
                  </a:lnTo>
                  <a:lnTo>
                    <a:pt x="5389919" y="0"/>
                  </a:lnTo>
                  <a:close/>
                </a:path>
              </a:pathLst>
            </a:custGeom>
            <a:solidFill>
              <a:srgbClr val="3F6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09800" y="4200529"/>
            <a:ext cx="8286750" cy="869725"/>
          </a:xfrm>
          <a:prstGeom prst="rect">
            <a:avLst/>
          </a:prstGeom>
        </p:spPr>
        <p:txBody>
          <a:bodyPr vert="horz" wrap="square" lIns="0" tIns="334645" rIns="0" bIns="0" rtlCol="0">
            <a:spAutoFit/>
          </a:bodyPr>
          <a:lstStyle/>
          <a:p>
            <a:pPr marL="12700" marR="5080">
              <a:lnSpc>
                <a:spcPct val="72400"/>
              </a:lnSpc>
              <a:spcBef>
                <a:spcPts val="2635"/>
              </a:spcBef>
            </a:pPr>
            <a:r>
              <a:rPr lang="es-ES" sz="4800" spc="-9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-4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ACTIVIDADES</a:t>
            </a:r>
            <a:r>
              <a:rPr lang="es-E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-48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PLANIFICADAS</a:t>
            </a:r>
            <a:r>
              <a:rPr lang="es-ES" sz="4800" spc="-48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0171" y="114300"/>
            <a:ext cx="16221075" cy="9754004"/>
            <a:chOff x="1038736" y="6"/>
            <a:chExt cx="16221075" cy="9754004"/>
          </a:xfrm>
        </p:grpSpPr>
        <p:sp>
          <p:nvSpPr>
            <p:cNvPr id="3" name="object 3"/>
            <p:cNvSpPr/>
            <p:nvPr/>
          </p:nvSpPr>
          <p:spPr>
            <a:xfrm>
              <a:off x="3504524" y="6"/>
              <a:ext cx="9119621" cy="97518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38736" y="9639710"/>
              <a:ext cx="16221075" cy="114300"/>
            </a:xfrm>
            <a:custGeom>
              <a:avLst/>
              <a:gdLst/>
              <a:ahLst/>
              <a:cxnLst/>
              <a:rect l="l" t="t" r="r" b="b"/>
              <a:pathLst>
                <a:path w="16221075" h="114300">
                  <a:moveTo>
                    <a:pt x="16221073" y="0"/>
                  </a:moveTo>
                  <a:lnTo>
                    <a:pt x="16221073" y="114299"/>
                  </a:lnTo>
                  <a:lnTo>
                    <a:pt x="0" y="114299"/>
                  </a:lnTo>
                  <a:lnTo>
                    <a:pt x="0" y="0"/>
                  </a:lnTo>
                  <a:lnTo>
                    <a:pt x="162210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2603" y="304805"/>
              <a:ext cx="3819525" cy="3819525"/>
            </a:xfrm>
            <a:custGeom>
              <a:avLst/>
              <a:gdLst/>
              <a:ahLst/>
              <a:cxnLst/>
              <a:rect l="l" t="t" r="r" b="b"/>
              <a:pathLst>
                <a:path w="3819525" h="3819525">
                  <a:moveTo>
                    <a:pt x="1909762" y="3819524"/>
                  </a:moveTo>
                  <a:lnTo>
                    <a:pt x="1862894" y="3818949"/>
                  </a:lnTo>
                  <a:lnTo>
                    <a:pt x="1816054" y="3817224"/>
                  </a:lnTo>
                  <a:lnTo>
                    <a:pt x="1769271" y="3814350"/>
                  </a:lnTo>
                  <a:lnTo>
                    <a:pt x="1722572" y="3810328"/>
                  </a:lnTo>
                  <a:lnTo>
                    <a:pt x="1675987" y="3805162"/>
                  </a:lnTo>
                  <a:lnTo>
                    <a:pt x="1629541" y="3798854"/>
                  </a:lnTo>
                  <a:lnTo>
                    <a:pt x="1583265" y="3791408"/>
                  </a:lnTo>
                  <a:lnTo>
                    <a:pt x="1537186" y="3782828"/>
                  </a:lnTo>
                  <a:lnTo>
                    <a:pt x="1491330" y="3773121"/>
                  </a:lnTo>
                  <a:lnTo>
                    <a:pt x="1445727" y="3762291"/>
                  </a:lnTo>
                  <a:lnTo>
                    <a:pt x="1400404" y="3750345"/>
                  </a:lnTo>
                  <a:lnTo>
                    <a:pt x="1355387" y="3737290"/>
                  </a:lnTo>
                  <a:lnTo>
                    <a:pt x="1310704" y="3723135"/>
                  </a:lnTo>
                  <a:lnTo>
                    <a:pt x="1266382" y="3707887"/>
                  </a:lnTo>
                  <a:lnTo>
                    <a:pt x="1222448" y="3691556"/>
                  </a:lnTo>
                  <a:lnTo>
                    <a:pt x="1178927" y="3674152"/>
                  </a:lnTo>
                  <a:lnTo>
                    <a:pt x="1135847" y="3655685"/>
                  </a:lnTo>
                  <a:lnTo>
                    <a:pt x="1093233" y="3636166"/>
                  </a:lnTo>
                  <a:lnTo>
                    <a:pt x="1051111" y="3615608"/>
                  </a:lnTo>
                  <a:lnTo>
                    <a:pt x="1009506" y="3594022"/>
                  </a:lnTo>
                  <a:lnTo>
                    <a:pt x="968443" y="3571421"/>
                  </a:lnTo>
                  <a:lnTo>
                    <a:pt x="927948" y="3547819"/>
                  </a:lnTo>
                  <a:lnTo>
                    <a:pt x="888043" y="3523231"/>
                  </a:lnTo>
                  <a:lnTo>
                    <a:pt x="848755" y="3497671"/>
                  </a:lnTo>
                  <a:lnTo>
                    <a:pt x="810105" y="3471154"/>
                  </a:lnTo>
                  <a:lnTo>
                    <a:pt x="772118" y="3443697"/>
                  </a:lnTo>
                  <a:lnTo>
                    <a:pt x="734816" y="3415316"/>
                  </a:lnTo>
                  <a:lnTo>
                    <a:pt x="698221" y="3386028"/>
                  </a:lnTo>
                  <a:lnTo>
                    <a:pt x="662357" y="3355850"/>
                  </a:lnTo>
                  <a:lnTo>
                    <a:pt x="627244" y="3324802"/>
                  </a:lnTo>
                  <a:lnTo>
                    <a:pt x="592903" y="3292901"/>
                  </a:lnTo>
                  <a:lnTo>
                    <a:pt x="559356" y="3260167"/>
                  </a:lnTo>
                  <a:lnTo>
                    <a:pt x="526622" y="3226620"/>
                  </a:lnTo>
                  <a:lnTo>
                    <a:pt x="494721" y="3192280"/>
                  </a:lnTo>
                  <a:lnTo>
                    <a:pt x="463673" y="3157167"/>
                  </a:lnTo>
                  <a:lnTo>
                    <a:pt x="433496" y="3121302"/>
                  </a:lnTo>
                  <a:lnTo>
                    <a:pt x="404207" y="3084708"/>
                  </a:lnTo>
                  <a:lnTo>
                    <a:pt x="375826" y="3047406"/>
                  </a:lnTo>
                  <a:lnTo>
                    <a:pt x="348369" y="3009419"/>
                  </a:lnTo>
                  <a:lnTo>
                    <a:pt x="321852" y="2970769"/>
                  </a:lnTo>
                  <a:lnTo>
                    <a:pt x="296292" y="2931480"/>
                  </a:lnTo>
                  <a:lnTo>
                    <a:pt x="271704" y="2891576"/>
                  </a:lnTo>
                  <a:lnTo>
                    <a:pt x="248102" y="2851080"/>
                  </a:lnTo>
                  <a:lnTo>
                    <a:pt x="225502" y="2810018"/>
                  </a:lnTo>
                  <a:lnTo>
                    <a:pt x="203916" y="2768412"/>
                  </a:lnTo>
                  <a:lnTo>
                    <a:pt x="183357" y="2726290"/>
                  </a:lnTo>
                  <a:lnTo>
                    <a:pt x="163838" y="2683676"/>
                  </a:lnTo>
                  <a:lnTo>
                    <a:pt x="145371" y="2640596"/>
                  </a:lnTo>
                  <a:lnTo>
                    <a:pt x="127967" y="2597076"/>
                  </a:lnTo>
                  <a:lnTo>
                    <a:pt x="111636" y="2553141"/>
                  </a:lnTo>
                  <a:lnTo>
                    <a:pt x="96389" y="2508819"/>
                  </a:lnTo>
                  <a:lnTo>
                    <a:pt x="82233" y="2464136"/>
                  </a:lnTo>
                  <a:lnTo>
                    <a:pt x="69179" y="2419120"/>
                  </a:lnTo>
                  <a:lnTo>
                    <a:pt x="57233" y="2373796"/>
                  </a:lnTo>
                  <a:lnTo>
                    <a:pt x="46403" y="2328193"/>
                  </a:lnTo>
                  <a:lnTo>
                    <a:pt x="36695" y="2282338"/>
                  </a:lnTo>
                  <a:lnTo>
                    <a:pt x="28116" y="2236258"/>
                  </a:lnTo>
                  <a:lnTo>
                    <a:pt x="20670" y="2189982"/>
                  </a:lnTo>
                  <a:lnTo>
                    <a:pt x="14362" y="2143537"/>
                  </a:lnTo>
                  <a:lnTo>
                    <a:pt x="9196" y="2096951"/>
                  </a:lnTo>
                  <a:lnTo>
                    <a:pt x="5174" y="2050253"/>
                  </a:lnTo>
                  <a:lnTo>
                    <a:pt x="2300" y="2003469"/>
                  </a:lnTo>
                  <a:lnTo>
                    <a:pt x="575" y="1956630"/>
                  </a:lnTo>
                  <a:lnTo>
                    <a:pt x="0" y="1909762"/>
                  </a:lnTo>
                  <a:lnTo>
                    <a:pt x="143" y="1886324"/>
                  </a:lnTo>
                  <a:lnTo>
                    <a:pt x="1293" y="1839471"/>
                  </a:lnTo>
                  <a:lnTo>
                    <a:pt x="3594" y="1792652"/>
                  </a:lnTo>
                  <a:lnTo>
                    <a:pt x="7041" y="1745911"/>
                  </a:lnTo>
                  <a:lnTo>
                    <a:pt x="11636" y="1699262"/>
                  </a:lnTo>
                  <a:lnTo>
                    <a:pt x="17373" y="1652746"/>
                  </a:lnTo>
                  <a:lnTo>
                    <a:pt x="24251" y="1606379"/>
                  </a:lnTo>
                  <a:lnTo>
                    <a:pt x="32264" y="1560201"/>
                  </a:lnTo>
                  <a:lnTo>
                    <a:pt x="41408" y="1514227"/>
                  </a:lnTo>
                  <a:lnTo>
                    <a:pt x="51677" y="1468497"/>
                  </a:lnTo>
                  <a:lnTo>
                    <a:pt x="63067" y="1423027"/>
                  </a:lnTo>
                  <a:lnTo>
                    <a:pt x="75567" y="1377857"/>
                  </a:lnTo>
                  <a:lnTo>
                    <a:pt x="89174" y="1333001"/>
                  </a:lnTo>
                  <a:lnTo>
                    <a:pt x="103876" y="1288498"/>
                  </a:lnTo>
                  <a:lnTo>
                    <a:pt x="119668" y="1244363"/>
                  </a:lnTo>
                  <a:lnTo>
                    <a:pt x="136535" y="1200636"/>
                  </a:lnTo>
                  <a:lnTo>
                    <a:pt x="154473" y="1157329"/>
                  </a:lnTo>
                  <a:lnTo>
                    <a:pt x="173466" y="1114482"/>
                  </a:lnTo>
                  <a:lnTo>
                    <a:pt x="193508" y="1072107"/>
                  </a:lnTo>
                  <a:lnTo>
                    <a:pt x="214580" y="1030244"/>
                  </a:lnTo>
                  <a:lnTo>
                    <a:pt x="236677" y="988904"/>
                  </a:lnTo>
                  <a:lnTo>
                    <a:pt x="259778" y="948125"/>
                  </a:lnTo>
                  <a:lnTo>
                    <a:pt x="283877" y="907919"/>
                  </a:lnTo>
                  <a:lnTo>
                    <a:pt x="308951" y="868322"/>
                  </a:lnTo>
                  <a:lnTo>
                    <a:pt x="334993" y="829347"/>
                  </a:lnTo>
                  <a:lnTo>
                    <a:pt x="361980" y="791028"/>
                  </a:lnTo>
                  <a:lnTo>
                    <a:pt x="389903" y="753378"/>
                  </a:lnTo>
                  <a:lnTo>
                    <a:pt x="418738" y="716430"/>
                  </a:lnTo>
                  <a:lnTo>
                    <a:pt x="448475" y="680195"/>
                  </a:lnTo>
                  <a:lnTo>
                    <a:pt x="479088" y="644706"/>
                  </a:lnTo>
                  <a:lnTo>
                    <a:pt x="510567" y="609974"/>
                  </a:lnTo>
                  <a:lnTo>
                    <a:pt x="542885" y="576030"/>
                  </a:lnTo>
                  <a:lnTo>
                    <a:pt x="576030" y="542885"/>
                  </a:lnTo>
                  <a:lnTo>
                    <a:pt x="609974" y="510567"/>
                  </a:lnTo>
                  <a:lnTo>
                    <a:pt x="644706" y="479088"/>
                  </a:lnTo>
                  <a:lnTo>
                    <a:pt x="680195" y="448475"/>
                  </a:lnTo>
                  <a:lnTo>
                    <a:pt x="716430" y="418738"/>
                  </a:lnTo>
                  <a:lnTo>
                    <a:pt x="753378" y="389903"/>
                  </a:lnTo>
                  <a:lnTo>
                    <a:pt x="791028" y="361980"/>
                  </a:lnTo>
                  <a:lnTo>
                    <a:pt x="829347" y="334993"/>
                  </a:lnTo>
                  <a:lnTo>
                    <a:pt x="868322" y="308951"/>
                  </a:lnTo>
                  <a:lnTo>
                    <a:pt x="907919" y="283877"/>
                  </a:lnTo>
                  <a:lnTo>
                    <a:pt x="948125" y="259778"/>
                  </a:lnTo>
                  <a:lnTo>
                    <a:pt x="988904" y="236677"/>
                  </a:lnTo>
                  <a:lnTo>
                    <a:pt x="1030244" y="214580"/>
                  </a:lnTo>
                  <a:lnTo>
                    <a:pt x="1072107" y="193508"/>
                  </a:lnTo>
                  <a:lnTo>
                    <a:pt x="1114482" y="173466"/>
                  </a:lnTo>
                  <a:lnTo>
                    <a:pt x="1157329" y="154473"/>
                  </a:lnTo>
                  <a:lnTo>
                    <a:pt x="1200636" y="136535"/>
                  </a:lnTo>
                  <a:lnTo>
                    <a:pt x="1244363" y="119668"/>
                  </a:lnTo>
                  <a:lnTo>
                    <a:pt x="1288498" y="103876"/>
                  </a:lnTo>
                  <a:lnTo>
                    <a:pt x="1333000" y="89174"/>
                  </a:lnTo>
                  <a:lnTo>
                    <a:pt x="1377857" y="75567"/>
                  </a:lnTo>
                  <a:lnTo>
                    <a:pt x="1423027" y="63067"/>
                  </a:lnTo>
                  <a:lnTo>
                    <a:pt x="1468497" y="51677"/>
                  </a:lnTo>
                  <a:lnTo>
                    <a:pt x="1514226" y="41408"/>
                  </a:lnTo>
                  <a:lnTo>
                    <a:pt x="1560201" y="32264"/>
                  </a:lnTo>
                  <a:lnTo>
                    <a:pt x="1606379" y="24251"/>
                  </a:lnTo>
                  <a:lnTo>
                    <a:pt x="1652746" y="17373"/>
                  </a:lnTo>
                  <a:lnTo>
                    <a:pt x="1699262" y="11636"/>
                  </a:lnTo>
                  <a:lnTo>
                    <a:pt x="1745911" y="7041"/>
                  </a:lnTo>
                  <a:lnTo>
                    <a:pt x="1792652" y="3594"/>
                  </a:lnTo>
                  <a:lnTo>
                    <a:pt x="1839471" y="1293"/>
                  </a:lnTo>
                  <a:lnTo>
                    <a:pt x="1886324" y="143"/>
                  </a:lnTo>
                  <a:lnTo>
                    <a:pt x="1909762" y="0"/>
                  </a:lnTo>
                  <a:lnTo>
                    <a:pt x="1933199" y="143"/>
                  </a:lnTo>
                  <a:lnTo>
                    <a:pt x="1980053" y="1293"/>
                  </a:lnTo>
                  <a:lnTo>
                    <a:pt x="2026872" y="3594"/>
                  </a:lnTo>
                  <a:lnTo>
                    <a:pt x="2073613" y="7041"/>
                  </a:lnTo>
                  <a:lnTo>
                    <a:pt x="2120262" y="11636"/>
                  </a:lnTo>
                  <a:lnTo>
                    <a:pt x="2166777" y="17373"/>
                  </a:lnTo>
                  <a:lnTo>
                    <a:pt x="2213145" y="24251"/>
                  </a:lnTo>
                  <a:lnTo>
                    <a:pt x="2259323" y="32264"/>
                  </a:lnTo>
                  <a:lnTo>
                    <a:pt x="2305297" y="41408"/>
                  </a:lnTo>
                  <a:lnTo>
                    <a:pt x="2351026" y="51677"/>
                  </a:lnTo>
                  <a:lnTo>
                    <a:pt x="2396496" y="63067"/>
                  </a:lnTo>
                  <a:lnTo>
                    <a:pt x="2441666" y="75567"/>
                  </a:lnTo>
                  <a:lnTo>
                    <a:pt x="2486523" y="89174"/>
                  </a:lnTo>
                  <a:lnTo>
                    <a:pt x="2531025" y="103876"/>
                  </a:lnTo>
                  <a:lnTo>
                    <a:pt x="2575160" y="119668"/>
                  </a:lnTo>
                  <a:lnTo>
                    <a:pt x="2618888" y="136535"/>
                  </a:lnTo>
                  <a:lnTo>
                    <a:pt x="2662194" y="154473"/>
                  </a:lnTo>
                  <a:lnTo>
                    <a:pt x="2705041" y="173466"/>
                  </a:lnTo>
                  <a:lnTo>
                    <a:pt x="2747416" y="193508"/>
                  </a:lnTo>
                  <a:lnTo>
                    <a:pt x="2789280" y="214580"/>
                  </a:lnTo>
                  <a:lnTo>
                    <a:pt x="2830620" y="236677"/>
                  </a:lnTo>
                  <a:lnTo>
                    <a:pt x="2871399" y="259778"/>
                  </a:lnTo>
                  <a:lnTo>
                    <a:pt x="2911605" y="283877"/>
                  </a:lnTo>
                  <a:lnTo>
                    <a:pt x="2951201" y="308951"/>
                  </a:lnTo>
                  <a:lnTo>
                    <a:pt x="2990176" y="334993"/>
                  </a:lnTo>
                  <a:lnTo>
                    <a:pt x="3028495" y="361980"/>
                  </a:lnTo>
                  <a:lnTo>
                    <a:pt x="3066145" y="389903"/>
                  </a:lnTo>
                  <a:lnTo>
                    <a:pt x="3103094" y="418738"/>
                  </a:lnTo>
                  <a:lnTo>
                    <a:pt x="3139328" y="448475"/>
                  </a:lnTo>
                  <a:lnTo>
                    <a:pt x="3174817" y="479088"/>
                  </a:lnTo>
                  <a:lnTo>
                    <a:pt x="3209549" y="510567"/>
                  </a:lnTo>
                  <a:lnTo>
                    <a:pt x="3243493" y="542885"/>
                  </a:lnTo>
                  <a:lnTo>
                    <a:pt x="3276639" y="576030"/>
                  </a:lnTo>
                  <a:lnTo>
                    <a:pt x="3308956" y="609974"/>
                  </a:lnTo>
                  <a:lnTo>
                    <a:pt x="3340435" y="644706"/>
                  </a:lnTo>
                  <a:lnTo>
                    <a:pt x="3371048" y="680195"/>
                  </a:lnTo>
                  <a:lnTo>
                    <a:pt x="3400785" y="716430"/>
                  </a:lnTo>
                  <a:lnTo>
                    <a:pt x="3429620" y="753378"/>
                  </a:lnTo>
                  <a:lnTo>
                    <a:pt x="3457543" y="791028"/>
                  </a:lnTo>
                  <a:lnTo>
                    <a:pt x="3484530" y="829347"/>
                  </a:lnTo>
                  <a:lnTo>
                    <a:pt x="3510572" y="868322"/>
                  </a:lnTo>
                  <a:lnTo>
                    <a:pt x="3535646" y="907919"/>
                  </a:lnTo>
                  <a:lnTo>
                    <a:pt x="3559745" y="948125"/>
                  </a:lnTo>
                  <a:lnTo>
                    <a:pt x="3582846" y="988904"/>
                  </a:lnTo>
                  <a:lnTo>
                    <a:pt x="3604943" y="1030244"/>
                  </a:lnTo>
                  <a:lnTo>
                    <a:pt x="3626015" y="1072107"/>
                  </a:lnTo>
                  <a:lnTo>
                    <a:pt x="3646057" y="1114482"/>
                  </a:lnTo>
                  <a:lnTo>
                    <a:pt x="3665050" y="1157329"/>
                  </a:lnTo>
                  <a:lnTo>
                    <a:pt x="3682988" y="1200636"/>
                  </a:lnTo>
                  <a:lnTo>
                    <a:pt x="3699855" y="1244363"/>
                  </a:lnTo>
                  <a:lnTo>
                    <a:pt x="3715647" y="1288498"/>
                  </a:lnTo>
                  <a:lnTo>
                    <a:pt x="3730349" y="1333000"/>
                  </a:lnTo>
                  <a:lnTo>
                    <a:pt x="3743956" y="1377857"/>
                  </a:lnTo>
                  <a:lnTo>
                    <a:pt x="3756456" y="1423027"/>
                  </a:lnTo>
                  <a:lnTo>
                    <a:pt x="3767846" y="1468497"/>
                  </a:lnTo>
                  <a:lnTo>
                    <a:pt x="3778115" y="1514226"/>
                  </a:lnTo>
                  <a:lnTo>
                    <a:pt x="3787260" y="1560201"/>
                  </a:lnTo>
                  <a:lnTo>
                    <a:pt x="3795272" y="1606379"/>
                  </a:lnTo>
                  <a:lnTo>
                    <a:pt x="3802151" y="1652746"/>
                  </a:lnTo>
                  <a:lnTo>
                    <a:pt x="3807888" y="1699262"/>
                  </a:lnTo>
                  <a:lnTo>
                    <a:pt x="3812482" y="1745911"/>
                  </a:lnTo>
                  <a:lnTo>
                    <a:pt x="3815930" y="1792652"/>
                  </a:lnTo>
                  <a:lnTo>
                    <a:pt x="3818230" y="1839471"/>
                  </a:lnTo>
                  <a:lnTo>
                    <a:pt x="3819380" y="1886324"/>
                  </a:lnTo>
                  <a:lnTo>
                    <a:pt x="3819524" y="1909762"/>
                  </a:lnTo>
                  <a:lnTo>
                    <a:pt x="3819380" y="1933199"/>
                  </a:lnTo>
                  <a:lnTo>
                    <a:pt x="3818230" y="1980053"/>
                  </a:lnTo>
                  <a:lnTo>
                    <a:pt x="3815930" y="2026872"/>
                  </a:lnTo>
                  <a:lnTo>
                    <a:pt x="3812482" y="2073613"/>
                  </a:lnTo>
                  <a:lnTo>
                    <a:pt x="3807888" y="2120262"/>
                  </a:lnTo>
                  <a:lnTo>
                    <a:pt x="3802151" y="2166777"/>
                  </a:lnTo>
                  <a:lnTo>
                    <a:pt x="3795272" y="2213145"/>
                  </a:lnTo>
                  <a:lnTo>
                    <a:pt x="3787260" y="2259323"/>
                  </a:lnTo>
                  <a:lnTo>
                    <a:pt x="3778115" y="2305297"/>
                  </a:lnTo>
                  <a:lnTo>
                    <a:pt x="3767846" y="2351026"/>
                  </a:lnTo>
                  <a:lnTo>
                    <a:pt x="3756456" y="2396496"/>
                  </a:lnTo>
                  <a:lnTo>
                    <a:pt x="3743956" y="2441666"/>
                  </a:lnTo>
                  <a:lnTo>
                    <a:pt x="3730349" y="2486523"/>
                  </a:lnTo>
                  <a:lnTo>
                    <a:pt x="3715647" y="2531025"/>
                  </a:lnTo>
                  <a:lnTo>
                    <a:pt x="3699856" y="2575160"/>
                  </a:lnTo>
                  <a:lnTo>
                    <a:pt x="3682988" y="2618888"/>
                  </a:lnTo>
                  <a:lnTo>
                    <a:pt x="3665050" y="2662194"/>
                  </a:lnTo>
                  <a:lnTo>
                    <a:pt x="3646057" y="2705041"/>
                  </a:lnTo>
                  <a:lnTo>
                    <a:pt x="3626015" y="2747416"/>
                  </a:lnTo>
                  <a:lnTo>
                    <a:pt x="3604943" y="2789280"/>
                  </a:lnTo>
                  <a:lnTo>
                    <a:pt x="3582846" y="2830620"/>
                  </a:lnTo>
                  <a:lnTo>
                    <a:pt x="3559745" y="2871399"/>
                  </a:lnTo>
                  <a:lnTo>
                    <a:pt x="3535647" y="2911605"/>
                  </a:lnTo>
                  <a:lnTo>
                    <a:pt x="3510572" y="2951201"/>
                  </a:lnTo>
                  <a:lnTo>
                    <a:pt x="3484530" y="2990176"/>
                  </a:lnTo>
                  <a:lnTo>
                    <a:pt x="3457543" y="3028495"/>
                  </a:lnTo>
                  <a:lnTo>
                    <a:pt x="3429620" y="3066145"/>
                  </a:lnTo>
                  <a:lnTo>
                    <a:pt x="3400785" y="3103094"/>
                  </a:lnTo>
                  <a:lnTo>
                    <a:pt x="3371048" y="3139328"/>
                  </a:lnTo>
                  <a:lnTo>
                    <a:pt x="3340435" y="3174817"/>
                  </a:lnTo>
                  <a:lnTo>
                    <a:pt x="3308956" y="3209549"/>
                  </a:lnTo>
                  <a:lnTo>
                    <a:pt x="3276639" y="3243493"/>
                  </a:lnTo>
                  <a:lnTo>
                    <a:pt x="3243493" y="3276639"/>
                  </a:lnTo>
                  <a:lnTo>
                    <a:pt x="3209549" y="3308956"/>
                  </a:lnTo>
                  <a:lnTo>
                    <a:pt x="3174817" y="3340435"/>
                  </a:lnTo>
                  <a:lnTo>
                    <a:pt x="3139328" y="3371048"/>
                  </a:lnTo>
                  <a:lnTo>
                    <a:pt x="3103094" y="3400785"/>
                  </a:lnTo>
                  <a:lnTo>
                    <a:pt x="3066145" y="3429620"/>
                  </a:lnTo>
                  <a:lnTo>
                    <a:pt x="3028495" y="3457543"/>
                  </a:lnTo>
                  <a:lnTo>
                    <a:pt x="2990176" y="3484530"/>
                  </a:lnTo>
                  <a:lnTo>
                    <a:pt x="2951201" y="3510572"/>
                  </a:lnTo>
                  <a:lnTo>
                    <a:pt x="2911605" y="3535646"/>
                  </a:lnTo>
                  <a:lnTo>
                    <a:pt x="2871399" y="3559745"/>
                  </a:lnTo>
                  <a:lnTo>
                    <a:pt x="2830620" y="3582846"/>
                  </a:lnTo>
                  <a:lnTo>
                    <a:pt x="2789280" y="3604943"/>
                  </a:lnTo>
                  <a:lnTo>
                    <a:pt x="2747416" y="3626015"/>
                  </a:lnTo>
                  <a:lnTo>
                    <a:pt x="2705041" y="3646057"/>
                  </a:lnTo>
                  <a:lnTo>
                    <a:pt x="2662194" y="3665050"/>
                  </a:lnTo>
                  <a:lnTo>
                    <a:pt x="2618888" y="3682988"/>
                  </a:lnTo>
                  <a:lnTo>
                    <a:pt x="2575160" y="3699855"/>
                  </a:lnTo>
                  <a:lnTo>
                    <a:pt x="2531025" y="3715647"/>
                  </a:lnTo>
                  <a:lnTo>
                    <a:pt x="2486523" y="3730349"/>
                  </a:lnTo>
                  <a:lnTo>
                    <a:pt x="2441666" y="3743956"/>
                  </a:lnTo>
                  <a:lnTo>
                    <a:pt x="2396496" y="3756456"/>
                  </a:lnTo>
                  <a:lnTo>
                    <a:pt x="2351026" y="3767846"/>
                  </a:lnTo>
                  <a:lnTo>
                    <a:pt x="2305297" y="3778115"/>
                  </a:lnTo>
                  <a:lnTo>
                    <a:pt x="2259323" y="3787260"/>
                  </a:lnTo>
                  <a:lnTo>
                    <a:pt x="2213145" y="3795272"/>
                  </a:lnTo>
                  <a:lnTo>
                    <a:pt x="2166777" y="3802151"/>
                  </a:lnTo>
                  <a:lnTo>
                    <a:pt x="2120262" y="3807888"/>
                  </a:lnTo>
                  <a:lnTo>
                    <a:pt x="2073613" y="3812482"/>
                  </a:lnTo>
                  <a:lnTo>
                    <a:pt x="2026872" y="3815930"/>
                  </a:lnTo>
                  <a:lnTo>
                    <a:pt x="1980053" y="3818230"/>
                  </a:lnTo>
                  <a:lnTo>
                    <a:pt x="1933199" y="3819380"/>
                  </a:lnTo>
                  <a:lnTo>
                    <a:pt x="1909762" y="3819524"/>
                  </a:lnTo>
                  <a:close/>
                </a:path>
              </a:pathLst>
            </a:custGeom>
            <a:solidFill>
              <a:srgbClr val="3F6BB1">
                <a:alpha val="486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34932" y="1028705"/>
              <a:ext cx="1619250" cy="1028700"/>
            </a:xfrm>
            <a:custGeom>
              <a:avLst/>
              <a:gdLst/>
              <a:ahLst/>
              <a:cxnLst/>
              <a:rect l="l" t="t" r="r" b="b"/>
              <a:pathLst>
                <a:path w="1619250" h="1028700">
                  <a:moveTo>
                    <a:pt x="1103961" y="440871"/>
                  </a:moveTo>
                  <a:lnTo>
                    <a:pt x="1059503" y="436387"/>
                  </a:lnTo>
                  <a:lnTo>
                    <a:pt x="1018076" y="423529"/>
                  </a:lnTo>
                  <a:lnTo>
                    <a:pt x="980574" y="403188"/>
                  </a:lnTo>
                  <a:lnTo>
                    <a:pt x="947888" y="376256"/>
                  </a:lnTo>
                  <a:lnTo>
                    <a:pt x="920912" y="343623"/>
                  </a:lnTo>
                  <a:lnTo>
                    <a:pt x="900539" y="306181"/>
                  </a:lnTo>
                  <a:lnTo>
                    <a:pt x="887660" y="264822"/>
                  </a:lnTo>
                  <a:lnTo>
                    <a:pt x="883169" y="220435"/>
                  </a:lnTo>
                  <a:lnTo>
                    <a:pt x="887660" y="176049"/>
                  </a:lnTo>
                  <a:lnTo>
                    <a:pt x="900539" y="134689"/>
                  </a:lnTo>
                  <a:lnTo>
                    <a:pt x="920912" y="97247"/>
                  </a:lnTo>
                  <a:lnTo>
                    <a:pt x="947888" y="64615"/>
                  </a:lnTo>
                  <a:lnTo>
                    <a:pt x="980574" y="37682"/>
                  </a:lnTo>
                  <a:lnTo>
                    <a:pt x="1018076" y="17342"/>
                  </a:lnTo>
                  <a:lnTo>
                    <a:pt x="1059503" y="4484"/>
                  </a:lnTo>
                  <a:lnTo>
                    <a:pt x="1103961" y="0"/>
                  </a:lnTo>
                  <a:lnTo>
                    <a:pt x="1148387" y="4484"/>
                  </a:lnTo>
                  <a:lnTo>
                    <a:pt x="1189731" y="17342"/>
                  </a:lnTo>
                  <a:lnTo>
                    <a:pt x="1227115" y="37682"/>
                  </a:lnTo>
                  <a:lnTo>
                    <a:pt x="1259665" y="64615"/>
                  </a:lnTo>
                  <a:lnTo>
                    <a:pt x="1286506" y="97247"/>
                  </a:lnTo>
                  <a:lnTo>
                    <a:pt x="1306762" y="134689"/>
                  </a:lnTo>
                  <a:lnTo>
                    <a:pt x="1319557" y="176049"/>
                  </a:lnTo>
                  <a:lnTo>
                    <a:pt x="1324017" y="220435"/>
                  </a:lnTo>
                  <a:lnTo>
                    <a:pt x="1319557" y="264822"/>
                  </a:lnTo>
                  <a:lnTo>
                    <a:pt x="1306762" y="306181"/>
                  </a:lnTo>
                  <a:lnTo>
                    <a:pt x="1286506" y="343623"/>
                  </a:lnTo>
                  <a:lnTo>
                    <a:pt x="1259665" y="376256"/>
                  </a:lnTo>
                  <a:lnTo>
                    <a:pt x="1227115" y="403188"/>
                  </a:lnTo>
                  <a:lnTo>
                    <a:pt x="1189731" y="423529"/>
                  </a:lnTo>
                  <a:lnTo>
                    <a:pt x="1148387" y="436387"/>
                  </a:lnTo>
                  <a:lnTo>
                    <a:pt x="1103961" y="440871"/>
                  </a:lnTo>
                  <a:close/>
                </a:path>
                <a:path w="1619250" h="1028700">
                  <a:moveTo>
                    <a:pt x="515181" y="440871"/>
                  </a:moveTo>
                  <a:lnTo>
                    <a:pt x="470723" y="436387"/>
                  </a:lnTo>
                  <a:lnTo>
                    <a:pt x="429297" y="423529"/>
                  </a:lnTo>
                  <a:lnTo>
                    <a:pt x="391794" y="403188"/>
                  </a:lnTo>
                  <a:lnTo>
                    <a:pt x="359109" y="376256"/>
                  </a:lnTo>
                  <a:lnTo>
                    <a:pt x="332133" y="343623"/>
                  </a:lnTo>
                  <a:lnTo>
                    <a:pt x="311759" y="306181"/>
                  </a:lnTo>
                  <a:lnTo>
                    <a:pt x="298880" y="264822"/>
                  </a:lnTo>
                  <a:lnTo>
                    <a:pt x="294389" y="220435"/>
                  </a:lnTo>
                  <a:lnTo>
                    <a:pt x="298880" y="176049"/>
                  </a:lnTo>
                  <a:lnTo>
                    <a:pt x="311759" y="134689"/>
                  </a:lnTo>
                  <a:lnTo>
                    <a:pt x="332133" y="97247"/>
                  </a:lnTo>
                  <a:lnTo>
                    <a:pt x="359109" y="64615"/>
                  </a:lnTo>
                  <a:lnTo>
                    <a:pt x="391794" y="37682"/>
                  </a:lnTo>
                  <a:lnTo>
                    <a:pt x="429297" y="17342"/>
                  </a:lnTo>
                  <a:lnTo>
                    <a:pt x="470723" y="4484"/>
                  </a:lnTo>
                  <a:lnTo>
                    <a:pt x="515181" y="0"/>
                  </a:lnTo>
                  <a:lnTo>
                    <a:pt x="559608" y="4484"/>
                  </a:lnTo>
                  <a:lnTo>
                    <a:pt x="600951" y="17342"/>
                  </a:lnTo>
                  <a:lnTo>
                    <a:pt x="638336" y="37682"/>
                  </a:lnTo>
                  <a:lnTo>
                    <a:pt x="670886" y="64615"/>
                  </a:lnTo>
                  <a:lnTo>
                    <a:pt x="697727" y="97247"/>
                  </a:lnTo>
                  <a:lnTo>
                    <a:pt x="717983" y="134689"/>
                  </a:lnTo>
                  <a:lnTo>
                    <a:pt x="730778" y="176049"/>
                  </a:lnTo>
                  <a:lnTo>
                    <a:pt x="735238" y="220435"/>
                  </a:lnTo>
                  <a:lnTo>
                    <a:pt x="730778" y="264822"/>
                  </a:lnTo>
                  <a:lnTo>
                    <a:pt x="717983" y="306181"/>
                  </a:lnTo>
                  <a:lnTo>
                    <a:pt x="697727" y="343623"/>
                  </a:lnTo>
                  <a:lnTo>
                    <a:pt x="670886" y="376256"/>
                  </a:lnTo>
                  <a:lnTo>
                    <a:pt x="638336" y="403188"/>
                  </a:lnTo>
                  <a:lnTo>
                    <a:pt x="600951" y="423529"/>
                  </a:lnTo>
                  <a:lnTo>
                    <a:pt x="559608" y="436387"/>
                  </a:lnTo>
                  <a:lnTo>
                    <a:pt x="515181" y="440871"/>
                  </a:lnTo>
                  <a:close/>
                </a:path>
                <a:path w="1619250" h="1028700">
                  <a:moveTo>
                    <a:pt x="1030363" y="1028699"/>
                  </a:moveTo>
                  <a:lnTo>
                    <a:pt x="0" y="1028699"/>
                  </a:lnTo>
                  <a:lnTo>
                    <a:pt x="0" y="845003"/>
                  </a:lnTo>
                  <a:lnTo>
                    <a:pt x="19519" y="776850"/>
                  </a:lnTo>
                  <a:lnTo>
                    <a:pt x="72073" y="719147"/>
                  </a:lnTo>
                  <a:lnTo>
                    <a:pt x="107925" y="694218"/>
                  </a:lnTo>
                  <a:lnTo>
                    <a:pt x="148658" y="671906"/>
                  </a:lnTo>
                  <a:lnTo>
                    <a:pt x="193147" y="652214"/>
                  </a:lnTo>
                  <a:lnTo>
                    <a:pt x="240266" y="635141"/>
                  </a:lnTo>
                  <a:lnTo>
                    <a:pt x="288890" y="620691"/>
                  </a:lnTo>
                  <a:lnTo>
                    <a:pt x="337893" y="608865"/>
                  </a:lnTo>
                  <a:lnTo>
                    <a:pt x="386150" y="599664"/>
                  </a:lnTo>
                  <a:lnTo>
                    <a:pt x="432533" y="593089"/>
                  </a:lnTo>
                  <a:lnTo>
                    <a:pt x="475919" y="589144"/>
                  </a:lnTo>
                  <a:lnTo>
                    <a:pt x="515181" y="587828"/>
                  </a:lnTo>
                  <a:lnTo>
                    <a:pt x="554444" y="589144"/>
                  </a:lnTo>
                  <a:lnTo>
                    <a:pt x="597829" y="593089"/>
                  </a:lnTo>
                  <a:lnTo>
                    <a:pt x="644213" y="599664"/>
                  </a:lnTo>
                  <a:lnTo>
                    <a:pt x="692470" y="608865"/>
                  </a:lnTo>
                  <a:lnTo>
                    <a:pt x="741473" y="620691"/>
                  </a:lnTo>
                  <a:lnTo>
                    <a:pt x="790097" y="635141"/>
                  </a:lnTo>
                  <a:lnTo>
                    <a:pt x="837216" y="652214"/>
                  </a:lnTo>
                  <a:lnTo>
                    <a:pt x="881705" y="671906"/>
                  </a:lnTo>
                  <a:lnTo>
                    <a:pt x="922438" y="694218"/>
                  </a:lnTo>
                  <a:lnTo>
                    <a:pt x="958289" y="719147"/>
                  </a:lnTo>
                  <a:lnTo>
                    <a:pt x="988133" y="746691"/>
                  </a:lnTo>
                  <a:lnTo>
                    <a:pt x="1025296" y="809621"/>
                  </a:lnTo>
                  <a:lnTo>
                    <a:pt x="1030363" y="845003"/>
                  </a:lnTo>
                  <a:lnTo>
                    <a:pt x="1030363" y="1028699"/>
                  </a:lnTo>
                  <a:close/>
                </a:path>
                <a:path w="1619250" h="1028700">
                  <a:moveTo>
                    <a:pt x="1619143" y="1028699"/>
                  </a:moveTo>
                  <a:lnTo>
                    <a:pt x="1177558" y="1028699"/>
                  </a:lnTo>
                  <a:lnTo>
                    <a:pt x="1177558" y="845003"/>
                  </a:lnTo>
                  <a:lnTo>
                    <a:pt x="1172774" y="792626"/>
                  </a:lnTo>
                  <a:lnTo>
                    <a:pt x="1159036" y="744514"/>
                  </a:lnTo>
                  <a:lnTo>
                    <a:pt x="1137264" y="700526"/>
                  </a:lnTo>
                  <a:lnTo>
                    <a:pt x="1108377" y="660517"/>
                  </a:lnTo>
                  <a:lnTo>
                    <a:pt x="1073295" y="624346"/>
                  </a:lnTo>
                  <a:lnTo>
                    <a:pt x="1032939" y="591869"/>
                  </a:lnTo>
                  <a:lnTo>
                    <a:pt x="1051902" y="590153"/>
                  </a:lnTo>
                  <a:lnTo>
                    <a:pt x="1070106" y="588884"/>
                  </a:lnTo>
                  <a:lnTo>
                    <a:pt x="1087482" y="588098"/>
                  </a:lnTo>
                  <a:lnTo>
                    <a:pt x="1103961" y="587828"/>
                  </a:lnTo>
                  <a:lnTo>
                    <a:pt x="1143223" y="589144"/>
                  </a:lnTo>
                  <a:lnTo>
                    <a:pt x="1186609" y="593089"/>
                  </a:lnTo>
                  <a:lnTo>
                    <a:pt x="1232993" y="599664"/>
                  </a:lnTo>
                  <a:lnTo>
                    <a:pt x="1281249" y="608865"/>
                  </a:lnTo>
                  <a:lnTo>
                    <a:pt x="1330252" y="620691"/>
                  </a:lnTo>
                  <a:lnTo>
                    <a:pt x="1378876" y="635141"/>
                  </a:lnTo>
                  <a:lnTo>
                    <a:pt x="1425996" y="652214"/>
                  </a:lnTo>
                  <a:lnTo>
                    <a:pt x="1470485" y="671906"/>
                  </a:lnTo>
                  <a:lnTo>
                    <a:pt x="1511218" y="694218"/>
                  </a:lnTo>
                  <a:lnTo>
                    <a:pt x="1547069" y="719147"/>
                  </a:lnTo>
                  <a:lnTo>
                    <a:pt x="1576913" y="746691"/>
                  </a:lnTo>
                  <a:lnTo>
                    <a:pt x="1614075" y="809621"/>
                  </a:lnTo>
                  <a:lnTo>
                    <a:pt x="1619143" y="845003"/>
                  </a:lnTo>
                  <a:lnTo>
                    <a:pt x="1619143" y="102869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19374" y="304805"/>
              <a:ext cx="3819524" cy="38195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03114" y="304805"/>
              <a:ext cx="3819524" cy="38195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54572" y="4533900"/>
              <a:ext cx="3819524" cy="38195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848485" y="2251517"/>
            <a:ext cx="3485515" cy="1389098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 indent="332105" algn="ctr">
              <a:lnSpc>
                <a:spcPct val="78900"/>
              </a:lnSpc>
              <a:spcBef>
                <a:spcPts val="830"/>
              </a:spcBef>
            </a:pPr>
            <a:r>
              <a:rPr sz="2850" spc="-500" dirty="0">
                <a:solidFill>
                  <a:srgbClr val="FEFEFE"/>
                </a:solidFill>
                <a:latin typeface="Arial"/>
                <a:cs typeface="Arial"/>
              </a:rPr>
              <a:t>1. </a:t>
            </a:r>
            <a:r>
              <a:rPr lang="es-SV" sz="2850" spc="-5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850" spc="-235" dirty="0" err="1">
                <a:solidFill>
                  <a:srgbClr val="FEFEFE"/>
                </a:solidFill>
                <a:latin typeface="Arial"/>
                <a:cs typeface="Arial"/>
              </a:rPr>
              <a:t>Medidas</a:t>
            </a:r>
            <a:r>
              <a:rPr sz="2850" spc="-23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850" spc="-210" dirty="0">
                <a:solidFill>
                  <a:srgbClr val="FEFEFE"/>
                </a:solidFill>
                <a:latin typeface="Arial"/>
                <a:cs typeface="Arial"/>
              </a:rPr>
              <a:t>internas </a:t>
            </a:r>
            <a:r>
              <a:rPr sz="2850" spc="-220" dirty="0">
                <a:solidFill>
                  <a:srgbClr val="FEFEFE"/>
                </a:solidFill>
                <a:latin typeface="Arial"/>
                <a:cs typeface="Arial"/>
              </a:rPr>
              <a:t>con  </a:t>
            </a:r>
            <a:r>
              <a:rPr sz="2850" spc="-155" dirty="0">
                <a:solidFill>
                  <a:srgbClr val="FEFEFE"/>
                </a:solidFill>
                <a:latin typeface="Arial"/>
                <a:cs typeface="Arial"/>
              </a:rPr>
              <a:t>el </a:t>
            </a:r>
            <a:r>
              <a:rPr sz="2850" spc="-225" dirty="0">
                <a:solidFill>
                  <a:srgbClr val="FEFEFE"/>
                </a:solidFill>
                <a:latin typeface="Arial"/>
                <a:cs typeface="Arial"/>
              </a:rPr>
              <a:t>personal</a:t>
            </a:r>
            <a:r>
              <a:rPr sz="2850" spc="-9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850" spc="-190" dirty="0">
                <a:solidFill>
                  <a:srgbClr val="FEFEFE"/>
                </a:solidFill>
                <a:latin typeface="Arial"/>
                <a:cs typeface="Arial"/>
              </a:rPr>
              <a:t>Municipal.</a:t>
            </a:r>
            <a:br>
              <a:rPr lang="es-SV" sz="2850" spc="-190" dirty="0">
                <a:solidFill>
                  <a:srgbClr val="FEFEFE"/>
                </a:solidFill>
                <a:latin typeface="Arial"/>
                <a:cs typeface="Arial"/>
              </a:rPr>
            </a:br>
            <a:br>
              <a:rPr lang="es-SV" sz="2850" spc="-190" dirty="0">
                <a:solidFill>
                  <a:srgbClr val="FEFEFE"/>
                </a:solidFill>
                <a:latin typeface="Arial"/>
                <a:cs typeface="Arial"/>
              </a:rPr>
            </a:br>
            <a:endParaRPr sz="2000" b="1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07895" y="2676199"/>
            <a:ext cx="3247390" cy="8045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41935" marR="5080" indent="-229870">
              <a:lnSpc>
                <a:spcPct val="78900"/>
              </a:lnSpc>
              <a:spcBef>
                <a:spcPts val="830"/>
              </a:spcBef>
            </a:pPr>
            <a:r>
              <a:rPr sz="2850" spc="-90" dirty="0">
                <a:solidFill>
                  <a:srgbClr val="FEFEFE"/>
                </a:solidFill>
                <a:latin typeface="Arial"/>
                <a:cs typeface="Arial"/>
              </a:rPr>
              <a:t>2. </a:t>
            </a:r>
            <a:r>
              <a:rPr sz="2850" spc="-235" dirty="0">
                <a:solidFill>
                  <a:srgbClr val="FEFEFE"/>
                </a:solidFill>
                <a:latin typeface="Arial"/>
                <a:cs typeface="Arial"/>
              </a:rPr>
              <a:t>Medidas </a:t>
            </a:r>
            <a:r>
              <a:rPr sz="2850" spc="-265" dirty="0">
                <a:solidFill>
                  <a:srgbClr val="FEFEFE"/>
                </a:solidFill>
                <a:latin typeface="Arial"/>
                <a:cs typeface="Arial"/>
              </a:rPr>
              <a:t>Externas </a:t>
            </a:r>
            <a:r>
              <a:rPr sz="2850" spc="-195" dirty="0">
                <a:solidFill>
                  <a:srgbClr val="FEFEFE"/>
                </a:solidFill>
                <a:latin typeface="Arial"/>
                <a:cs typeface="Arial"/>
              </a:rPr>
              <a:t>de  </a:t>
            </a:r>
            <a:r>
              <a:rPr sz="2850" spc="-160" dirty="0">
                <a:solidFill>
                  <a:srgbClr val="FEFEFE"/>
                </a:solidFill>
                <a:latin typeface="Arial"/>
                <a:cs typeface="Arial"/>
              </a:rPr>
              <a:t>cara a </a:t>
            </a:r>
            <a:r>
              <a:rPr sz="2850" spc="-125" dirty="0">
                <a:solidFill>
                  <a:srgbClr val="FEFEFE"/>
                </a:solidFill>
                <a:latin typeface="Arial"/>
                <a:cs typeface="Arial"/>
              </a:rPr>
              <a:t>la</a:t>
            </a:r>
            <a:r>
              <a:rPr sz="2850" spc="-8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850" spc="-165" dirty="0">
                <a:solidFill>
                  <a:srgbClr val="FEFEFE"/>
                </a:solidFill>
                <a:latin typeface="Arial"/>
                <a:cs typeface="Arial"/>
              </a:rPr>
              <a:t>población.</a:t>
            </a:r>
            <a:endParaRPr sz="285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18771" y="2811313"/>
            <a:ext cx="3057525" cy="8045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81280" marR="5080" indent="-69215">
              <a:lnSpc>
                <a:spcPct val="78900"/>
              </a:lnSpc>
              <a:spcBef>
                <a:spcPts val="830"/>
              </a:spcBef>
            </a:pPr>
            <a:r>
              <a:rPr sz="2850" spc="-210" dirty="0">
                <a:solidFill>
                  <a:srgbClr val="FEFEFE"/>
                </a:solidFill>
                <a:latin typeface="Arial"/>
                <a:cs typeface="Arial"/>
              </a:rPr>
              <a:t>3. </a:t>
            </a:r>
            <a:r>
              <a:rPr sz="2850" spc="-235" dirty="0">
                <a:solidFill>
                  <a:srgbClr val="FEFEFE"/>
                </a:solidFill>
                <a:latin typeface="Arial"/>
                <a:cs typeface="Arial"/>
              </a:rPr>
              <a:t>Medidas </a:t>
            </a:r>
            <a:r>
              <a:rPr sz="2850" spc="-215" dirty="0">
                <a:solidFill>
                  <a:srgbClr val="FEFEFE"/>
                </a:solidFill>
                <a:latin typeface="Arial"/>
                <a:cs typeface="Arial"/>
              </a:rPr>
              <a:t>especiales  </a:t>
            </a:r>
            <a:r>
              <a:rPr sz="2850" spc="-195" dirty="0">
                <a:solidFill>
                  <a:srgbClr val="FEFEFE"/>
                </a:solidFill>
                <a:latin typeface="Arial"/>
                <a:cs typeface="Arial"/>
              </a:rPr>
              <a:t>de </a:t>
            </a:r>
            <a:r>
              <a:rPr sz="2850" spc="-200" dirty="0">
                <a:solidFill>
                  <a:srgbClr val="FEFEFE"/>
                </a:solidFill>
                <a:latin typeface="Arial"/>
                <a:cs typeface="Arial"/>
              </a:rPr>
              <a:t>gestión </a:t>
            </a:r>
            <a:r>
              <a:rPr sz="2850" spc="-195" dirty="0">
                <a:solidFill>
                  <a:srgbClr val="FEFEFE"/>
                </a:solidFill>
                <a:latin typeface="Arial"/>
                <a:cs typeface="Arial"/>
              </a:rPr>
              <a:t>de</a:t>
            </a:r>
            <a:r>
              <a:rPr sz="2850" spc="-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850" spc="-210" dirty="0">
                <a:solidFill>
                  <a:srgbClr val="FEFEFE"/>
                </a:solidFill>
                <a:latin typeface="Arial"/>
                <a:cs typeface="Arial"/>
              </a:rPr>
              <a:t>apoyo.</a:t>
            </a:r>
            <a:endParaRPr sz="285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28476" y="6747648"/>
            <a:ext cx="2394585" cy="11474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39395" marR="5080" indent="-227329">
              <a:lnSpc>
                <a:spcPct val="78900"/>
              </a:lnSpc>
              <a:spcBef>
                <a:spcPts val="830"/>
              </a:spcBef>
            </a:pPr>
            <a:r>
              <a:rPr sz="2850" spc="-105" dirty="0">
                <a:solidFill>
                  <a:srgbClr val="FEFEFE"/>
                </a:solidFill>
                <a:latin typeface="Arial"/>
                <a:cs typeface="Arial"/>
              </a:rPr>
              <a:t>4. </a:t>
            </a:r>
            <a:r>
              <a:rPr sz="2850" spc="-235" dirty="0">
                <a:solidFill>
                  <a:srgbClr val="FEFEFE"/>
                </a:solidFill>
                <a:latin typeface="Arial"/>
                <a:cs typeface="Arial"/>
              </a:rPr>
              <a:t>Medidas </a:t>
            </a:r>
            <a:r>
              <a:rPr sz="2850" spc="-245" dirty="0">
                <a:solidFill>
                  <a:srgbClr val="FEFEFE"/>
                </a:solidFill>
                <a:latin typeface="Arial"/>
                <a:cs typeface="Arial"/>
              </a:rPr>
              <a:t>sobre  </a:t>
            </a:r>
            <a:r>
              <a:rPr sz="2850" spc="-195" dirty="0">
                <a:solidFill>
                  <a:srgbClr val="FEFEFE"/>
                </a:solidFill>
                <a:latin typeface="Arial"/>
                <a:cs typeface="Arial"/>
              </a:rPr>
              <a:t>Actividades  </a:t>
            </a:r>
            <a:r>
              <a:rPr sz="2850" spc="-215" dirty="0">
                <a:solidFill>
                  <a:srgbClr val="FEFEFE"/>
                </a:solidFill>
                <a:latin typeface="Arial"/>
                <a:cs typeface="Arial"/>
              </a:rPr>
              <a:t>programadas.</a:t>
            </a:r>
            <a:endParaRPr sz="2850" dirty="0">
              <a:latin typeface="Arial"/>
              <a:cs typeface="Arial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066800" y="5105689"/>
            <a:ext cx="5800241" cy="353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SV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Monto total de $ 46,117.75,  provenientes de: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SV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“Fortalecimiento de la capacidad de gestión del riesgo, salud y saneamiento ambiental para la reducción de vulnerabilidad de las diversas comunidades en el municipio de Ciudad Delgado”, por $ 7,000.00</a:t>
            </a:r>
            <a:endParaRPr lang="es-ES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Plan de atención a la cuarentena nacional - alerta roja por evolución del COVID-19 en el municipio de Delgado, $39,117.75</a:t>
            </a:r>
            <a:endParaRPr lang="es-SV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22727" y="-3623"/>
            <a:ext cx="9119621" cy="9751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6503" y="9906400"/>
            <a:ext cx="16221075" cy="114300"/>
          </a:xfrm>
          <a:custGeom>
            <a:avLst/>
            <a:gdLst/>
            <a:ahLst/>
            <a:cxnLst/>
            <a:rect l="l" t="t" r="r" b="b"/>
            <a:pathLst>
              <a:path w="16221075" h="114300">
                <a:moveTo>
                  <a:pt x="16221073" y="0"/>
                </a:moveTo>
                <a:lnTo>
                  <a:pt x="16221073" y="114299"/>
                </a:lnTo>
                <a:lnTo>
                  <a:pt x="0" y="114299"/>
                </a:lnTo>
                <a:lnTo>
                  <a:pt x="0" y="0"/>
                </a:lnTo>
                <a:lnTo>
                  <a:pt x="162210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3"/>
          <p:cNvSpPr/>
          <p:nvPr/>
        </p:nvSpPr>
        <p:spPr>
          <a:xfrm>
            <a:off x="11916032" y="106563"/>
            <a:ext cx="3819524" cy="3819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6861" y="383176"/>
            <a:ext cx="3819525" cy="3819525"/>
          </a:xfrm>
          <a:custGeom>
            <a:avLst/>
            <a:gdLst/>
            <a:ahLst/>
            <a:cxnLst/>
            <a:rect l="l" t="t" r="r" b="b"/>
            <a:pathLst>
              <a:path w="3819525" h="3819525">
                <a:moveTo>
                  <a:pt x="1909762" y="3819524"/>
                </a:moveTo>
                <a:lnTo>
                  <a:pt x="1862894" y="3818949"/>
                </a:lnTo>
                <a:lnTo>
                  <a:pt x="1816054" y="3817224"/>
                </a:lnTo>
                <a:lnTo>
                  <a:pt x="1769271" y="3814350"/>
                </a:lnTo>
                <a:lnTo>
                  <a:pt x="1722572" y="3810328"/>
                </a:lnTo>
                <a:lnTo>
                  <a:pt x="1675987" y="3805162"/>
                </a:lnTo>
                <a:lnTo>
                  <a:pt x="1629541" y="3798854"/>
                </a:lnTo>
                <a:lnTo>
                  <a:pt x="1583265" y="3791408"/>
                </a:lnTo>
                <a:lnTo>
                  <a:pt x="1537186" y="3782828"/>
                </a:lnTo>
                <a:lnTo>
                  <a:pt x="1491330" y="3773121"/>
                </a:lnTo>
                <a:lnTo>
                  <a:pt x="1445727" y="3762291"/>
                </a:lnTo>
                <a:lnTo>
                  <a:pt x="1400404" y="3750345"/>
                </a:lnTo>
                <a:lnTo>
                  <a:pt x="1355387" y="3737290"/>
                </a:lnTo>
                <a:lnTo>
                  <a:pt x="1310704" y="3723135"/>
                </a:lnTo>
                <a:lnTo>
                  <a:pt x="1266382" y="3707887"/>
                </a:lnTo>
                <a:lnTo>
                  <a:pt x="1222448" y="3691556"/>
                </a:lnTo>
                <a:lnTo>
                  <a:pt x="1178927" y="3674152"/>
                </a:lnTo>
                <a:lnTo>
                  <a:pt x="1135847" y="3655685"/>
                </a:lnTo>
                <a:lnTo>
                  <a:pt x="1093233" y="3636166"/>
                </a:lnTo>
                <a:lnTo>
                  <a:pt x="1051111" y="3615608"/>
                </a:lnTo>
                <a:lnTo>
                  <a:pt x="1009506" y="3594022"/>
                </a:lnTo>
                <a:lnTo>
                  <a:pt x="968443" y="3571421"/>
                </a:lnTo>
                <a:lnTo>
                  <a:pt x="927948" y="3547819"/>
                </a:lnTo>
                <a:lnTo>
                  <a:pt x="888043" y="3523231"/>
                </a:lnTo>
                <a:lnTo>
                  <a:pt x="848755" y="3497671"/>
                </a:lnTo>
                <a:lnTo>
                  <a:pt x="810105" y="3471154"/>
                </a:lnTo>
                <a:lnTo>
                  <a:pt x="772118" y="3443697"/>
                </a:lnTo>
                <a:lnTo>
                  <a:pt x="734816" y="3415316"/>
                </a:lnTo>
                <a:lnTo>
                  <a:pt x="698221" y="3386028"/>
                </a:lnTo>
                <a:lnTo>
                  <a:pt x="662357" y="3355850"/>
                </a:lnTo>
                <a:lnTo>
                  <a:pt x="627244" y="3324802"/>
                </a:lnTo>
                <a:lnTo>
                  <a:pt x="592903" y="3292901"/>
                </a:lnTo>
                <a:lnTo>
                  <a:pt x="559356" y="3260167"/>
                </a:lnTo>
                <a:lnTo>
                  <a:pt x="526622" y="3226620"/>
                </a:lnTo>
                <a:lnTo>
                  <a:pt x="494721" y="3192280"/>
                </a:lnTo>
                <a:lnTo>
                  <a:pt x="463673" y="3157167"/>
                </a:lnTo>
                <a:lnTo>
                  <a:pt x="433496" y="3121302"/>
                </a:lnTo>
                <a:lnTo>
                  <a:pt x="404207" y="3084708"/>
                </a:lnTo>
                <a:lnTo>
                  <a:pt x="375826" y="3047406"/>
                </a:lnTo>
                <a:lnTo>
                  <a:pt x="348369" y="3009419"/>
                </a:lnTo>
                <a:lnTo>
                  <a:pt x="321852" y="2970769"/>
                </a:lnTo>
                <a:lnTo>
                  <a:pt x="296292" y="2931480"/>
                </a:lnTo>
                <a:lnTo>
                  <a:pt x="271704" y="2891576"/>
                </a:lnTo>
                <a:lnTo>
                  <a:pt x="248102" y="2851080"/>
                </a:lnTo>
                <a:lnTo>
                  <a:pt x="225502" y="2810018"/>
                </a:lnTo>
                <a:lnTo>
                  <a:pt x="203916" y="2768412"/>
                </a:lnTo>
                <a:lnTo>
                  <a:pt x="183357" y="2726290"/>
                </a:lnTo>
                <a:lnTo>
                  <a:pt x="163838" y="2683676"/>
                </a:lnTo>
                <a:lnTo>
                  <a:pt x="145371" y="2640596"/>
                </a:lnTo>
                <a:lnTo>
                  <a:pt x="127967" y="2597076"/>
                </a:lnTo>
                <a:lnTo>
                  <a:pt x="111636" y="2553141"/>
                </a:lnTo>
                <a:lnTo>
                  <a:pt x="96389" y="2508819"/>
                </a:lnTo>
                <a:lnTo>
                  <a:pt x="82233" y="2464136"/>
                </a:lnTo>
                <a:lnTo>
                  <a:pt x="69179" y="2419120"/>
                </a:lnTo>
                <a:lnTo>
                  <a:pt x="57233" y="2373796"/>
                </a:lnTo>
                <a:lnTo>
                  <a:pt x="46403" y="2328193"/>
                </a:lnTo>
                <a:lnTo>
                  <a:pt x="36695" y="2282338"/>
                </a:lnTo>
                <a:lnTo>
                  <a:pt x="28116" y="2236258"/>
                </a:lnTo>
                <a:lnTo>
                  <a:pt x="20670" y="2189982"/>
                </a:lnTo>
                <a:lnTo>
                  <a:pt x="14362" y="2143537"/>
                </a:lnTo>
                <a:lnTo>
                  <a:pt x="9196" y="2096951"/>
                </a:lnTo>
                <a:lnTo>
                  <a:pt x="5174" y="2050253"/>
                </a:lnTo>
                <a:lnTo>
                  <a:pt x="2300" y="2003469"/>
                </a:lnTo>
                <a:lnTo>
                  <a:pt x="575" y="1956630"/>
                </a:lnTo>
                <a:lnTo>
                  <a:pt x="0" y="1909762"/>
                </a:lnTo>
                <a:lnTo>
                  <a:pt x="143" y="1886324"/>
                </a:lnTo>
                <a:lnTo>
                  <a:pt x="1293" y="1839471"/>
                </a:lnTo>
                <a:lnTo>
                  <a:pt x="3594" y="1792652"/>
                </a:lnTo>
                <a:lnTo>
                  <a:pt x="7041" y="1745911"/>
                </a:lnTo>
                <a:lnTo>
                  <a:pt x="11636" y="1699262"/>
                </a:lnTo>
                <a:lnTo>
                  <a:pt x="17373" y="1652746"/>
                </a:lnTo>
                <a:lnTo>
                  <a:pt x="24251" y="1606379"/>
                </a:lnTo>
                <a:lnTo>
                  <a:pt x="32264" y="1560201"/>
                </a:lnTo>
                <a:lnTo>
                  <a:pt x="41408" y="1514227"/>
                </a:lnTo>
                <a:lnTo>
                  <a:pt x="51677" y="1468497"/>
                </a:lnTo>
                <a:lnTo>
                  <a:pt x="63067" y="1423027"/>
                </a:lnTo>
                <a:lnTo>
                  <a:pt x="75567" y="1377857"/>
                </a:lnTo>
                <a:lnTo>
                  <a:pt x="89174" y="1333001"/>
                </a:lnTo>
                <a:lnTo>
                  <a:pt x="103876" y="1288498"/>
                </a:lnTo>
                <a:lnTo>
                  <a:pt x="119668" y="1244363"/>
                </a:lnTo>
                <a:lnTo>
                  <a:pt x="136535" y="1200636"/>
                </a:lnTo>
                <a:lnTo>
                  <a:pt x="154473" y="1157329"/>
                </a:lnTo>
                <a:lnTo>
                  <a:pt x="173466" y="1114482"/>
                </a:lnTo>
                <a:lnTo>
                  <a:pt x="193508" y="1072107"/>
                </a:lnTo>
                <a:lnTo>
                  <a:pt x="214580" y="1030244"/>
                </a:lnTo>
                <a:lnTo>
                  <a:pt x="236677" y="988904"/>
                </a:lnTo>
                <a:lnTo>
                  <a:pt x="259778" y="948125"/>
                </a:lnTo>
                <a:lnTo>
                  <a:pt x="283877" y="907919"/>
                </a:lnTo>
                <a:lnTo>
                  <a:pt x="308951" y="868322"/>
                </a:lnTo>
                <a:lnTo>
                  <a:pt x="334993" y="829347"/>
                </a:lnTo>
                <a:lnTo>
                  <a:pt x="361980" y="791028"/>
                </a:lnTo>
                <a:lnTo>
                  <a:pt x="389903" y="753378"/>
                </a:lnTo>
                <a:lnTo>
                  <a:pt x="418738" y="716430"/>
                </a:lnTo>
                <a:lnTo>
                  <a:pt x="448475" y="680195"/>
                </a:lnTo>
                <a:lnTo>
                  <a:pt x="479088" y="644706"/>
                </a:lnTo>
                <a:lnTo>
                  <a:pt x="510567" y="609974"/>
                </a:lnTo>
                <a:lnTo>
                  <a:pt x="542885" y="576030"/>
                </a:lnTo>
                <a:lnTo>
                  <a:pt x="576030" y="542885"/>
                </a:lnTo>
                <a:lnTo>
                  <a:pt x="609974" y="510567"/>
                </a:lnTo>
                <a:lnTo>
                  <a:pt x="644706" y="479088"/>
                </a:lnTo>
                <a:lnTo>
                  <a:pt x="680195" y="448475"/>
                </a:lnTo>
                <a:lnTo>
                  <a:pt x="716430" y="418738"/>
                </a:lnTo>
                <a:lnTo>
                  <a:pt x="753378" y="389903"/>
                </a:lnTo>
                <a:lnTo>
                  <a:pt x="791028" y="361980"/>
                </a:lnTo>
                <a:lnTo>
                  <a:pt x="829347" y="334993"/>
                </a:lnTo>
                <a:lnTo>
                  <a:pt x="868322" y="308951"/>
                </a:lnTo>
                <a:lnTo>
                  <a:pt x="907919" y="283877"/>
                </a:lnTo>
                <a:lnTo>
                  <a:pt x="948125" y="259778"/>
                </a:lnTo>
                <a:lnTo>
                  <a:pt x="988904" y="236677"/>
                </a:lnTo>
                <a:lnTo>
                  <a:pt x="1030244" y="214580"/>
                </a:lnTo>
                <a:lnTo>
                  <a:pt x="1072107" y="193508"/>
                </a:lnTo>
                <a:lnTo>
                  <a:pt x="1114482" y="173466"/>
                </a:lnTo>
                <a:lnTo>
                  <a:pt x="1157329" y="154473"/>
                </a:lnTo>
                <a:lnTo>
                  <a:pt x="1200636" y="136535"/>
                </a:lnTo>
                <a:lnTo>
                  <a:pt x="1244363" y="119668"/>
                </a:lnTo>
                <a:lnTo>
                  <a:pt x="1288498" y="103876"/>
                </a:lnTo>
                <a:lnTo>
                  <a:pt x="1333000" y="89174"/>
                </a:lnTo>
                <a:lnTo>
                  <a:pt x="1377857" y="75567"/>
                </a:lnTo>
                <a:lnTo>
                  <a:pt x="1423027" y="63067"/>
                </a:lnTo>
                <a:lnTo>
                  <a:pt x="1468497" y="51677"/>
                </a:lnTo>
                <a:lnTo>
                  <a:pt x="1514226" y="41408"/>
                </a:lnTo>
                <a:lnTo>
                  <a:pt x="1560201" y="32264"/>
                </a:lnTo>
                <a:lnTo>
                  <a:pt x="1606379" y="24251"/>
                </a:lnTo>
                <a:lnTo>
                  <a:pt x="1652746" y="17373"/>
                </a:lnTo>
                <a:lnTo>
                  <a:pt x="1699262" y="11636"/>
                </a:lnTo>
                <a:lnTo>
                  <a:pt x="1745911" y="7041"/>
                </a:lnTo>
                <a:lnTo>
                  <a:pt x="1792652" y="3594"/>
                </a:lnTo>
                <a:lnTo>
                  <a:pt x="1839471" y="1293"/>
                </a:lnTo>
                <a:lnTo>
                  <a:pt x="1886324" y="143"/>
                </a:lnTo>
                <a:lnTo>
                  <a:pt x="1909762" y="0"/>
                </a:lnTo>
                <a:lnTo>
                  <a:pt x="1933199" y="143"/>
                </a:lnTo>
                <a:lnTo>
                  <a:pt x="1980053" y="1293"/>
                </a:lnTo>
                <a:lnTo>
                  <a:pt x="2026872" y="3594"/>
                </a:lnTo>
                <a:lnTo>
                  <a:pt x="2073613" y="7041"/>
                </a:lnTo>
                <a:lnTo>
                  <a:pt x="2120262" y="11636"/>
                </a:lnTo>
                <a:lnTo>
                  <a:pt x="2166777" y="17373"/>
                </a:lnTo>
                <a:lnTo>
                  <a:pt x="2213145" y="24251"/>
                </a:lnTo>
                <a:lnTo>
                  <a:pt x="2259323" y="32264"/>
                </a:lnTo>
                <a:lnTo>
                  <a:pt x="2305297" y="41408"/>
                </a:lnTo>
                <a:lnTo>
                  <a:pt x="2351026" y="51677"/>
                </a:lnTo>
                <a:lnTo>
                  <a:pt x="2396496" y="63067"/>
                </a:lnTo>
                <a:lnTo>
                  <a:pt x="2441666" y="75567"/>
                </a:lnTo>
                <a:lnTo>
                  <a:pt x="2486523" y="89174"/>
                </a:lnTo>
                <a:lnTo>
                  <a:pt x="2531025" y="103876"/>
                </a:lnTo>
                <a:lnTo>
                  <a:pt x="2575160" y="119668"/>
                </a:lnTo>
                <a:lnTo>
                  <a:pt x="2618888" y="136535"/>
                </a:lnTo>
                <a:lnTo>
                  <a:pt x="2662194" y="154473"/>
                </a:lnTo>
                <a:lnTo>
                  <a:pt x="2705041" y="173466"/>
                </a:lnTo>
                <a:lnTo>
                  <a:pt x="2747416" y="193508"/>
                </a:lnTo>
                <a:lnTo>
                  <a:pt x="2789280" y="214580"/>
                </a:lnTo>
                <a:lnTo>
                  <a:pt x="2830620" y="236677"/>
                </a:lnTo>
                <a:lnTo>
                  <a:pt x="2871399" y="259778"/>
                </a:lnTo>
                <a:lnTo>
                  <a:pt x="2911605" y="283877"/>
                </a:lnTo>
                <a:lnTo>
                  <a:pt x="2951201" y="308951"/>
                </a:lnTo>
                <a:lnTo>
                  <a:pt x="2990176" y="334993"/>
                </a:lnTo>
                <a:lnTo>
                  <a:pt x="3028495" y="361980"/>
                </a:lnTo>
                <a:lnTo>
                  <a:pt x="3066145" y="389903"/>
                </a:lnTo>
                <a:lnTo>
                  <a:pt x="3103094" y="418738"/>
                </a:lnTo>
                <a:lnTo>
                  <a:pt x="3139328" y="448475"/>
                </a:lnTo>
                <a:lnTo>
                  <a:pt x="3174817" y="479088"/>
                </a:lnTo>
                <a:lnTo>
                  <a:pt x="3209549" y="510567"/>
                </a:lnTo>
                <a:lnTo>
                  <a:pt x="3243493" y="542885"/>
                </a:lnTo>
                <a:lnTo>
                  <a:pt x="3276639" y="576030"/>
                </a:lnTo>
                <a:lnTo>
                  <a:pt x="3308956" y="609974"/>
                </a:lnTo>
                <a:lnTo>
                  <a:pt x="3340435" y="644706"/>
                </a:lnTo>
                <a:lnTo>
                  <a:pt x="3371048" y="680195"/>
                </a:lnTo>
                <a:lnTo>
                  <a:pt x="3400785" y="716430"/>
                </a:lnTo>
                <a:lnTo>
                  <a:pt x="3429620" y="753378"/>
                </a:lnTo>
                <a:lnTo>
                  <a:pt x="3457543" y="791028"/>
                </a:lnTo>
                <a:lnTo>
                  <a:pt x="3484530" y="829347"/>
                </a:lnTo>
                <a:lnTo>
                  <a:pt x="3510572" y="868322"/>
                </a:lnTo>
                <a:lnTo>
                  <a:pt x="3535646" y="907919"/>
                </a:lnTo>
                <a:lnTo>
                  <a:pt x="3559745" y="948125"/>
                </a:lnTo>
                <a:lnTo>
                  <a:pt x="3582846" y="988904"/>
                </a:lnTo>
                <a:lnTo>
                  <a:pt x="3604943" y="1030244"/>
                </a:lnTo>
                <a:lnTo>
                  <a:pt x="3626015" y="1072107"/>
                </a:lnTo>
                <a:lnTo>
                  <a:pt x="3646057" y="1114482"/>
                </a:lnTo>
                <a:lnTo>
                  <a:pt x="3665050" y="1157329"/>
                </a:lnTo>
                <a:lnTo>
                  <a:pt x="3682988" y="1200636"/>
                </a:lnTo>
                <a:lnTo>
                  <a:pt x="3699855" y="1244363"/>
                </a:lnTo>
                <a:lnTo>
                  <a:pt x="3715647" y="1288498"/>
                </a:lnTo>
                <a:lnTo>
                  <a:pt x="3730349" y="1333000"/>
                </a:lnTo>
                <a:lnTo>
                  <a:pt x="3743956" y="1377857"/>
                </a:lnTo>
                <a:lnTo>
                  <a:pt x="3756456" y="1423027"/>
                </a:lnTo>
                <a:lnTo>
                  <a:pt x="3767846" y="1468497"/>
                </a:lnTo>
                <a:lnTo>
                  <a:pt x="3778115" y="1514226"/>
                </a:lnTo>
                <a:lnTo>
                  <a:pt x="3787260" y="1560201"/>
                </a:lnTo>
                <a:lnTo>
                  <a:pt x="3795272" y="1606379"/>
                </a:lnTo>
                <a:lnTo>
                  <a:pt x="3802151" y="1652746"/>
                </a:lnTo>
                <a:lnTo>
                  <a:pt x="3807888" y="1699262"/>
                </a:lnTo>
                <a:lnTo>
                  <a:pt x="3812482" y="1745911"/>
                </a:lnTo>
                <a:lnTo>
                  <a:pt x="3815930" y="1792652"/>
                </a:lnTo>
                <a:lnTo>
                  <a:pt x="3818230" y="1839471"/>
                </a:lnTo>
                <a:lnTo>
                  <a:pt x="3819380" y="1886324"/>
                </a:lnTo>
                <a:lnTo>
                  <a:pt x="3819524" y="1909762"/>
                </a:lnTo>
                <a:lnTo>
                  <a:pt x="3819380" y="1933199"/>
                </a:lnTo>
                <a:lnTo>
                  <a:pt x="3818230" y="1980053"/>
                </a:lnTo>
                <a:lnTo>
                  <a:pt x="3815930" y="2026872"/>
                </a:lnTo>
                <a:lnTo>
                  <a:pt x="3812482" y="2073613"/>
                </a:lnTo>
                <a:lnTo>
                  <a:pt x="3807888" y="2120262"/>
                </a:lnTo>
                <a:lnTo>
                  <a:pt x="3802151" y="2166777"/>
                </a:lnTo>
                <a:lnTo>
                  <a:pt x="3795272" y="2213145"/>
                </a:lnTo>
                <a:lnTo>
                  <a:pt x="3787260" y="2259323"/>
                </a:lnTo>
                <a:lnTo>
                  <a:pt x="3778115" y="2305297"/>
                </a:lnTo>
                <a:lnTo>
                  <a:pt x="3767846" y="2351026"/>
                </a:lnTo>
                <a:lnTo>
                  <a:pt x="3756456" y="2396496"/>
                </a:lnTo>
                <a:lnTo>
                  <a:pt x="3743956" y="2441666"/>
                </a:lnTo>
                <a:lnTo>
                  <a:pt x="3730349" y="2486523"/>
                </a:lnTo>
                <a:lnTo>
                  <a:pt x="3715647" y="2531025"/>
                </a:lnTo>
                <a:lnTo>
                  <a:pt x="3699856" y="2575160"/>
                </a:lnTo>
                <a:lnTo>
                  <a:pt x="3682988" y="2618888"/>
                </a:lnTo>
                <a:lnTo>
                  <a:pt x="3665050" y="2662194"/>
                </a:lnTo>
                <a:lnTo>
                  <a:pt x="3646057" y="2705041"/>
                </a:lnTo>
                <a:lnTo>
                  <a:pt x="3626015" y="2747416"/>
                </a:lnTo>
                <a:lnTo>
                  <a:pt x="3604943" y="2789280"/>
                </a:lnTo>
                <a:lnTo>
                  <a:pt x="3582846" y="2830620"/>
                </a:lnTo>
                <a:lnTo>
                  <a:pt x="3559745" y="2871399"/>
                </a:lnTo>
                <a:lnTo>
                  <a:pt x="3535647" y="2911605"/>
                </a:lnTo>
                <a:lnTo>
                  <a:pt x="3510572" y="2951201"/>
                </a:lnTo>
                <a:lnTo>
                  <a:pt x="3484530" y="2990176"/>
                </a:lnTo>
                <a:lnTo>
                  <a:pt x="3457543" y="3028495"/>
                </a:lnTo>
                <a:lnTo>
                  <a:pt x="3429620" y="3066145"/>
                </a:lnTo>
                <a:lnTo>
                  <a:pt x="3400785" y="3103094"/>
                </a:lnTo>
                <a:lnTo>
                  <a:pt x="3371048" y="3139328"/>
                </a:lnTo>
                <a:lnTo>
                  <a:pt x="3340435" y="3174817"/>
                </a:lnTo>
                <a:lnTo>
                  <a:pt x="3308956" y="3209549"/>
                </a:lnTo>
                <a:lnTo>
                  <a:pt x="3276639" y="3243493"/>
                </a:lnTo>
                <a:lnTo>
                  <a:pt x="3243493" y="3276639"/>
                </a:lnTo>
                <a:lnTo>
                  <a:pt x="3209549" y="3308956"/>
                </a:lnTo>
                <a:lnTo>
                  <a:pt x="3174817" y="3340435"/>
                </a:lnTo>
                <a:lnTo>
                  <a:pt x="3139328" y="3371048"/>
                </a:lnTo>
                <a:lnTo>
                  <a:pt x="3103094" y="3400785"/>
                </a:lnTo>
                <a:lnTo>
                  <a:pt x="3066145" y="3429620"/>
                </a:lnTo>
                <a:lnTo>
                  <a:pt x="3028495" y="3457543"/>
                </a:lnTo>
                <a:lnTo>
                  <a:pt x="2990176" y="3484530"/>
                </a:lnTo>
                <a:lnTo>
                  <a:pt x="2951201" y="3510572"/>
                </a:lnTo>
                <a:lnTo>
                  <a:pt x="2911605" y="3535646"/>
                </a:lnTo>
                <a:lnTo>
                  <a:pt x="2871399" y="3559745"/>
                </a:lnTo>
                <a:lnTo>
                  <a:pt x="2830620" y="3582846"/>
                </a:lnTo>
                <a:lnTo>
                  <a:pt x="2789280" y="3604943"/>
                </a:lnTo>
                <a:lnTo>
                  <a:pt x="2747416" y="3626015"/>
                </a:lnTo>
                <a:lnTo>
                  <a:pt x="2705041" y="3646057"/>
                </a:lnTo>
                <a:lnTo>
                  <a:pt x="2662194" y="3665050"/>
                </a:lnTo>
                <a:lnTo>
                  <a:pt x="2618888" y="3682988"/>
                </a:lnTo>
                <a:lnTo>
                  <a:pt x="2575160" y="3699855"/>
                </a:lnTo>
                <a:lnTo>
                  <a:pt x="2531025" y="3715647"/>
                </a:lnTo>
                <a:lnTo>
                  <a:pt x="2486523" y="3730349"/>
                </a:lnTo>
                <a:lnTo>
                  <a:pt x="2441666" y="3743956"/>
                </a:lnTo>
                <a:lnTo>
                  <a:pt x="2396496" y="3756456"/>
                </a:lnTo>
                <a:lnTo>
                  <a:pt x="2351026" y="3767846"/>
                </a:lnTo>
                <a:lnTo>
                  <a:pt x="2305297" y="3778115"/>
                </a:lnTo>
                <a:lnTo>
                  <a:pt x="2259323" y="3787260"/>
                </a:lnTo>
                <a:lnTo>
                  <a:pt x="2213145" y="3795272"/>
                </a:lnTo>
                <a:lnTo>
                  <a:pt x="2166777" y="3802151"/>
                </a:lnTo>
                <a:lnTo>
                  <a:pt x="2120262" y="3807888"/>
                </a:lnTo>
                <a:lnTo>
                  <a:pt x="2073613" y="3812482"/>
                </a:lnTo>
                <a:lnTo>
                  <a:pt x="2026872" y="3815930"/>
                </a:lnTo>
                <a:lnTo>
                  <a:pt x="1980053" y="3818230"/>
                </a:lnTo>
                <a:lnTo>
                  <a:pt x="1933199" y="3819380"/>
                </a:lnTo>
                <a:lnTo>
                  <a:pt x="1909762" y="3819524"/>
                </a:lnTo>
                <a:close/>
              </a:path>
            </a:pathLst>
          </a:custGeom>
          <a:solidFill>
            <a:srgbClr val="3F6BB1">
              <a:alpha val="4862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8201" y="73825"/>
            <a:ext cx="13127355" cy="8124825"/>
          </a:xfrm>
          <a:custGeom>
            <a:avLst/>
            <a:gdLst/>
            <a:ahLst/>
            <a:cxnLst/>
            <a:rect l="l" t="t" r="r" b="b"/>
            <a:pathLst>
              <a:path w="13127355" h="8124825">
                <a:moveTo>
                  <a:pt x="3819525" y="6215050"/>
                </a:moveTo>
                <a:lnTo>
                  <a:pt x="3818953" y="6168187"/>
                </a:lnTo>
                <a:lnTo>
                  <a:pt x="3817226" y="6121349"/>
                </a:lnTo>
                <a:lnTo>
                  <a:pt x="3814356" y="6074562"/>
                </a:lnTo>
                <a:lnTo>
                  <a:pt x="3810330" y="6027864"/>
                </a:lnTo>
                <a:lnTo>
                  <a:pt x="3805174" y="5981281"/>
                </a:lnTo>
                <a:lnTo>
                  <a:pt x="3798862" y="5934837"/>
                </a:lnTo>
                <a:lnTo>
                  <a:pt x="3791420" y="5888558"/>
                </a:lnTo>
                <a:lnTo>
                  <a:pt x="3782834" y="5842482"/>
                </a:lnTo>
                <a:lnTo>
                  <a:pt x="3773132" y="5796623"/>
                </a:lnTo>
                <a:lnTo>
                  <a:pt x="3762298" y="5751017"/>
                </a:lnTo>
                <a:lnTo>
                  <a:pt x="3750348" y="5705703"/>
                </a:lnTo>
                <a:lnTo>
                  <a:pt x="3737292" y="5660682"/>
                </a:lnTo>
                <a:lnTo>
                  <a:pt x="3723144" y="5616003"/>
                </a:lnTo>
                <a:lnTo>
                  <a:pt x="3707892" y="5571680"/>
                </a:lnTo>
                <a:lnTo>
                  <a:pt x="3691559" y="5527738"/>
                </a:lnTo>
                <a:lnTo>
                  <a:pt x="3674160" y="5484215"/>
                </a:lnTo>
                <a:lnTo>
                  <a:pt x="3655695" y="5441137"/>
                </a:lnTo>
                <a:lnTo>
                  <a:pt x="3636175" y="5398528"/>
                </a:lnTo>
                <a:lnTo>
                  <a:pt x="3615613" y="5356403"/>
                </a:lnTo>
                <a:lnTo>
                  <a:pt x="3594023" y="5314797"/>
                </a:lnTo>
                <a:lnTo>
                  <a:pt x="3571430" y="5273738"/>
                </a:lnTo>
                <a:lnTo>
                  <a:pt x="3547821" y="5233238"/>
                </a:lnTo>
                <a:lnTo>
                  <a:pt x="3523234" y="5193335"/>
                </a:lnTo>
                <a:lnTo>
                  <a:pt x="3497681" y="5154053"/>
                </a:lnTo>
                <a:lnTo>
                  <a:pt x="3471164" y="5115395"/>
                </a:lnTo>
                <a:lnTo>
                  <a:pt x="3443706" y="5077409"/>
                </a:lnTo>
                <a:lnTo>
                  <a:pt x="3415322" y="5040109"/>
                </a:lnTo>
                <a:lnTo>
                  <a:pt x="3386036" y="5003520"/>
                </a:lnTo>
                <a:lnTo>
                  <a:pt x="3355860" y="4967656"/>
                </a:lnTo>
                <a:lnTo>
                  <a:pt x="3324809" y="4932540"/>
                </a:lnTo>
                <a:lnTo>
                  <a:pt x="3292906" y="4898199"/>
                </a:lnTo>
                <a:lnTo>
                  <a:pt x="3260179" y="4864646"/>
                </a:lnTo>
                <a:lnTo>
                  <a:pt x="3226625" y="4831918"/>
                </a:lnTo>
                <a:lnTo>
                  <a:pt x="3192284" y="4800016"/>
                </a:lnTo>
                <a:lnTo>
                  <a:pt x="3157169" y="4768964"/>
                </a:lnTo>
                <a:lnTo>
                  <a:pt x="3121304" y="4738789"/>
                </a:lnTo>
                <a:lnTo>
                  <a:pt x="3084715" y="4709503"/>
                </a:lnTo>
                <a:lnTo>
                  <a:pt x="3047415" y="4681118"/>
                </a:lnTo>
                <a:lnTo>
                  <a:pt x="3009430" y="4653661"/>
                </a:lnTo>
                <a:lnTo>
                  <a:pt x="2970771" y="4627143"/>
                </a:lnTo>
                <a:lnTo>
                  <a:pt x="2931490" y="4601591"/>
                </a:lnTo>
                <a:lnTo>
                  <a:pt x="2891586" y="4577004"/>
                </a:lnTo>
                <a:lnTo>
                  <a:pt x="2851086" y="4553394"/>
                </a:lnTo>
                <a:lnTo>
                  <a:pt x="2810027" y="4530801"/>
                </a:lnTo>
                <a:lnTo>
                  <a:pt x="2768422" y="4509211"/>
                </a:lnTo>
                <a:lnTo>
                  <a:pt x="2726296" y="4488650"/>
                </a:lnTo>
                <a:lnTo>
                  <a:pt x="2683687" y="4469130"/>
                </a:lnTo>
                <a:lnTo>
                  <a:pt x="2640596" y="4450664"/>
                </a:lnTo>
                <a:lnTo>
                  <a:pt x="2597086" y="4433265"/>
                </a:lnTo>
                <a:lnTo>
                  <a:pt x="2553144" y="4416933"/>
                </a:lnTo>
                <a:lnTo>
                  <a:pt x="2508821" y="4401680"/>
                </a:lnTo>
                <a:lnTo>
                  <a:pt x="2464143" y="4387532"/>
                </a:lnTo>
                <a:lnTo>
                  <a:pt x="2419121" y="4374477"/>
                </a:lnTo>
                <a:lnTo>
                  <a:pt x="2373807" y="4362526"/>
                </a:lnTo>
                <a:lnTo>
                  <a:pt x="2328202" y="4351693"/>
                </a:lnTo>
                <a:lnTo>
                  <a:pt x="2282342" y="4341990"/>
                </a:lnTo>
                <a:lnTo>
                  <a:pt x="2236266" y="4333405"/>
                </a:lnTo>
                <a:lnTo>
                  <a:pt x="2189988" y="4325963"/>
                </a:lnTo>
                <a:lnTo>
                  <a:pt x="2143544" y="4319651"/>
                </a:lnTo>
                <a:lnTo>
                  <a:pt x="2096960" y="4314495"/>
                </a:lnTo>
                <a:lnTo>
                  <a:pt x="2050262" y="4310469"/>
                </a:lnTo>
                <a:lnTo>
                  <a:pt x="2003475" y="4307598"/>
                </a:lnTo>
                <a:lnTo>
                  <a:pt x="1956638" y="4305871"/>
                </a:lnTo>
                <a:lnTo>
                  <a:pt x="1909762" y="4305300"/>
                </a:lnTo>
                <a:lnTo>
                  <a:pt x="1886331" y="4305439"/>
                </a:lnTo>
                <a:lnTo>
                  <a:pt x="1839480" y="4306582"/>
                </a:lnTo>
                <a:lnTo>
                  <a:pt x="1792655" y="4308881"/>
                </a:lnTo>
                <a:lnTo>
                  <a:pt x="1745919" y="4312336"/>
                </a:lnTo>
                <a:lnTo>
                  <a:pt x="1699272" y="4316933"/>
                </a:lnTo>
                <a:lnTo>
                  <a:pt x="1652752" y="4322661"/>
                </a:lnTo>
                <a:lnTo>
                  <a:pt x="1606384" y="4329544"/>
                </a:lnTo>
                <a:lnTo>
                  <a:pt x="1560207" y="4337558"/>
                </a:lnTo>
                <a:lnTo>
                  <a:pt x="1514233" y="4346702"/>
                </a:lnTo>
                <a:lnTo>
                  <a:pt x="1468501" y="4356976"/>
                </a:lnTo>
                <a:lnTo>
                  <a:pt x="1423035" y="4368355"/>
                </a:lnTo>
                <a:lnTo>
                  <a:pt x="1377861" y="4380865"/>
                </a:lnTo>
                <a:lnTo>
                  <a:pt x="1333004" y="4394466"/>
                </a:lnTo>
                <a:lnTo>
                  <a:pt x="1288503" y="4409173"/>
                </a:lnTo>
                <a:lnTo>
                  <a:pt x="1244371" y="4424959"/>
                </a:lnTo>
                <a:lnTo>
                  <a:pt x="1200645" y="4441825"/>
                </a:lnTo>
                <a:lnTo>
                  <a:pt x="1157338" y="4459770"/>
                </a:lnTo>
                <a:lnTo>
                  <a:pt x="1114488" y="4478756"/>
                </a:lnTo>
                <a:lnTo>
                  <a:pt x="1072108" y="4498797"/>
                </a:lnTo>
                <a:lnTo>
                  <a:pt x="1030249" y="4519879"/>
                </a:lnTo>
                <a:lnTo>
                  <a:pt x="988910" y="4541977"/>
                </a:lnTo>
                <a:lnTo>
                  <a:pt x="948131" y="4565078"/>
                </a:lnTo>
                <a:lnTo>
                  <a:pt x="907923" y="4589170"/>
                </a:lnTo>
                <a:lnTo>
                  <a:pt x="868324" y="4614240"/>
                </a:lnTo>
                <a:lnTo>
                  <a:pt x="829348" y="4640288"/>
                </a:lnTo>
                <a:lnTo>
                  <a:pt x="791032" y="4667275"/>
                </a:lnTo>
                <a:lnTo>
                  <a:pt x="753389" y="4695202"/>
                </a:lnTo>
                <a:lnTo>
                  <a:pt x="716432" y="4724031"/>
                </a:lnTo>
                <a:lnTo>
                  <a:pt x="680199" y="4753775"/>
                </a:lnTo>
                <a:lnTo>
                  <a:pt x="644715" y="4784382"/>
                </a:lnTo>
                <a:lnTo>
                  <a:pt x="609981" y="4815865"/>
                </a:lnTo>
                <a:lnTo>
                  <a:pt x="576033" y="4848174"/>
                </a:lnTo>
                <a:lnTo>
                  <a:pt x="542886" y="4881321"/>
                </a:lnTo>
                <a:lnTo>
                  <a:pt x="510578" y="4915268"/>
                </a:lnTo>
                <a:lnTo>
                  <a:pt x="479094" y="4950003"/>
                </a:lnTo>
                <a:lnTo>
                  <a:pt x="448487" y="4985486"/>
                </a:lnTo>
                <a:lnTo>
                  <a:pt x="418744" y="5021719"/>
                </a:lnTo>
                <a:lnTo>
                  <a:pt x="389915" y="5058676"/>
                </a:lnTo>
                <a:lnTo>
                  <a:pt x="361988" y="5096319"/>
                </a:lnTo>
                <a:lnTo>
                  <a:pt x="335000" y="5134635"/>
                </a:lnTo>
                <a:lnTo>
                  <a:pt x="308952" y="5173611"/>
                </a:lnTo>
                <a:lnTo>
                  <a:pt x="283883" y="5213210"/>
                </a:lnTo>
                <a:lnTo>
                  <a:pt x="259778" y="5253418"/>
                </a:lnTo>
                <a:lnTo>
                  <a:pt x="236689" y="5294198"/>
                </a:lnTo>
                <a:lnTo>
                  <a:pt x="214591" y="5335536"/>
                </a:lnTo>
                <a:lnTo>
                  <a:pt x="193509" y="5377396"/>
                </a:lnTo>
                <a:lnTo>
                  <a:pt x="173469" y="5419776"/>
                </a:lnTo>
                <a:lnTo>
                  <a:pt x="154482" y="5462625"/>
                </a:lnTo>
                <a:lnTo>
                  <a:pt x="136537" y="5505932"/>
                </a:lnTo>
                <a:lnTo>
                  <a:pt x="119672" y="5549658"/>
                </a:lnTo>
                <a:lnTo>
                  <a:pt x="103886" y="5593791"/>
                </a:lnTo>
                <a:lnTo>
                  <a:pt x="89179" y="5638292"/>
                </a:lnTo>
                <a:lnTo>
                  <a:pt x="75577" y="5683148"/>
                </a:lnTo>
                <a:lnTo>
                  <a:pt x="63068" y="5728322"/>
                </a:lnTo>
                <a:lnTo>
                  <a:pt x="51689" y="5773788"/>
                </a:lnTo>
                <a:lnTo>
                  <a:pt x="41414" y="5819521"/>
                </a:lnTo>
                <a:lnTo>
                  <a:pt x="32270" y="5865495"/>
                </a:lnTo>
                <a:lnTo>
                  <a:pt x="24257" y="5911672"/>
                </a:lnTo>
                <a:lnTo>
                  <a:pt x="17373" y="5958040"/>
                </a:lnTo>
                <a:lnTo>
                  <a:pt x="11645" y="6004560"/>
                </a:lnTo>
                <a:lnTo>
                  <a:pt x="7048" y="6051207"/>
                </a:lnTo>
                <a:lnTo>
                  <a:pt x="3594" y="6097943"/>
                </a:lnTo>
                <a:lnTo>
                  <a:pt x="1295" y="6144768"/>
                </a:lnTo>
                <a:lnTo>
                  <a:pt x="152" y="6191618"/>
                </a:lnTo>
                <a:lnTo>
                  <a:pt x="0" y="6215050"/>
                </a:lnTo>
                <a:lnTo>
                  <a:pt x="152" y="6238494"/>
                </a:lnTo>
                <a:lnTo>
                  <a:pt x="1295" y="6285344"/>
                </a:lnTo>
                <a:lnTo>
                  <a:pt x="3594" y="6332169"/>
                </a:lnTo>
                <a:lnTo>
                  <a:pt x="7048" y="6378905"/>
                </a:lnTo>
                <a:lnTo>
                  <a:pt x="11645" y="6425552"/>
                </a:lnTo>
                <a:lnTo>
                  <a:pt x="17373" y="6472072"/>
                </a:lnTo>
                <a:lnTo>
                  <a:pt x="24257" y="6518440"/>
                </a:lnTo>
                <a:lnTo>
                  <a:pt x="32270" y="6564617"/>
                </a:lnTo>
                <a:lnTo>
                  <a:pt x="41414" y="6610591"/>
                </a:lnTo>
                <a:lnTo>
                  <a:pt x="51689" y="6656324"/>
                </a:lnTo>
                <a:lnTo>
                  <a:pt x="63068" y="6701790"/>
                </a:lnTo>
                <a:lnTo>
                  <a:pt x="75577" y="6746964"/>
                </a:lnTo>
                <a:lnTo>
                  <a:pt x="89179" y="6791820"/>
                </a:lnTo>
                <a:lnTo>
                  <a:pt x="103886" y="6836321"/>
                </a:lnTo>
                <a:lnTo>
                  <a:pt x="119672" y="6880453"/>
                </a:lnTo>
                <a:lnTo>
                  <a:pt x="136537" y="6924180"/>
                </a:lnTo>
                <a:lnTo>
                  <a:pt x="154482" y="6967487"/>
                </a:lnTo>
                <a:lnTo>
                  <a:pt x="173469" y="7010336"/>
                </a:lnTo>
                <a:lnTo>
                  <a:pt x="193509" y="7052704"/>
                </a:lnTo>
                <a:lnTo>
                  <a:pt x="214591" y="7094575"/>
                </a:lnTo>
                <a:lnTo>
                  <a:pt x="236689" y="7135914"/>
                </a:lnTo>
                <a:lnTo>
                  <a:pt x="259778" y="7176694"/>
                </a:lnTo>
                <a:lnTo>
                  <a:pt x="283883" y="7216902"/>
                </a:lnTo>
                <a:lnTo>
                  <a:pt x="308952" y="7256500"/>
                </a:lnTo>
                <a:lnTo>
                  <a:pt x="335000" y="7295464"/>
                </a:lnTo>
                <a:lnTo>
                  <a:pt x="361988" y="7333793"/>
                </a:lnTo>
                <a:lnTo>
                  <a:pt x="389915" y="7371435"/>
                </a:lnTo>
                <a:lnTo>
                  <a:pt x="418744" y="7408392"/>
                </a:lnTo>
                <a:lnTo>
                  <a:pt x="448487" y="7444626"/>
                </a:lnTo>
                <a:lnTo>
                  <a:pt x="479094" y="7480109"/>
                </a:lnTo>
                <a:lnTo>
                  <a:pt x="510578" y="7514844"/>
                </a:lnTo>
                <a:lnTo>
                  <a:pt x="542886" y="7548791"/>
                </a:lnTo>
                <a:lnTo>
                  <a:pt x="576033" y="7581938"/>
                </a:lnTo>
                <a:lnTo>
                  <a:pt x="609981" y="7614247"/>
                </a:lnTo>
                <a:lnTo>
                  <a:pt x="644715" y="7645730"/>
                </a:lnTo>
                <a:lnTo>
                  <a:pt x="680199" y="7676337"/>
                </a:lnTo>
                <a:lnTo>
                  <a:pt x="716432" y="7706080"/>
                </a:lnTo>
                <a:lnTo>
                  <a:pt x="753389" y="7734909"/>
                </a:lnTo>
                <a:lnTo>
                  <a:pt x="791032" y="7762837"/>
                </a:lnTo>
                <a:lnTo>
                  <a:pt x="829348" y="7789824"/>
                </a:lnTo>
                <a:lnTo>
                  <a:pt x="868324" y="7815872"/>
                </a:lnTo>
                <a:lnTo>
                  <a:pt x="907923" y="7840942"/>
                </a:lnTo>
                <a:lnTo>
                  <a:pt x="948131" y="7865034"/>
                </a:lnTo>
                <a:lnTo>
                  <a:pt x="988910" y="7888135"/>
                </a:lnTo>
                <a:lnTo>
                  <a:pt x="1030249" y="7910233"/>
                </a:lnTo>
                <a:lnTo>
                  <a:pt x="1072108" y="7931315"/>
                </a:lnTo>
                <a:lnTo>
                  <a:pt x="1114488" y="7951356"/>
                </a:lnTo>
                <a:lnTo>
                  <a:pt x="1157338" y="7970342"/>
                </a:lnTo>
                <a:lnTo>
                  <a:pt x="1200645" y="7988287"/>
                </a:lnTo>
                <a:lnTo>
                  <a:pt x="1244371" y="8005153"/>
                </a:lnTo>
                <a:lnTo>
                  <a:pt x="1288503" y="8020939"/>
                </a:lnTo>
                <a:lnTo>
                  <a:pt x="1333004" y="8035645"/>
                </a:lnTo>
                <a:lnTo>
                  <a:pt x="1377861" y="8049247"/>
                </a:lnTo>
                <a:lnTo>
                  <a:pt x="1423035" y="8061744"/>
                </a:lnTo>
                <a:lnTo>
                  <a:pt x="1468501" y="8073136"/>
                </a:lnTo>
                <a:lnTo>
                  <a:pt x="1514233" y="8083410"/>
                </a:lnTo>
                <a:lnTo>
                  <a:pt x="1560207" y="8092554"/>
                </a:lnTo>
                <a:lnTo>
                  <a:pt x="1606384" y="8100568"/>
                </a:lnTo>
                <a:lnTo>
                  <a:pt x="1652752" y="8107439"/>
                </a:lnTo>
                <a:lnTo>
                  <a:pt x="1699272" y="8113179"/>
                </a:lnTo>
                <a:lnTo>
                  <a:pt x="1745919" y="8117776"/>
                </a:lnTo>
                <a:lnTo>
                  <a:pt x="1792655" y="8121218"/>
                </a:lnTo>
                <a:lnTo>
                  <a:pt x="1839480" y="8123529"/>
                </a:lnTo>
                <a:lnTo>
                  <a:pt x="1886331" y="8124672"/>
                </a:lnTo>
                <a:lnTo>
                  <a:pt x="1909762" y="8124812"/>
                </a:lnTo>
                <a:lnTo>
                  <a:pt x="1933206" y="8124672"/>
                </a:lnTo>
                <a:lnTo>
                  <a:pt x="1980057" y="8123529"/>
                </a:lnTo>
                <a:lnTo>
                  <a:pt x="2026881" y="8121218"/>
                </a:lnTo>
                <a:lnTo>
                  <a:pt x="2073617" y="8117776"/>
                </a:lnTo>
                <a:lnTo>
                  <a:pt x="2120265" y="8113179"/>
                </a:lnTo>
                <a:lnTo>
                  <a:pt x="2166785" y="8107439"/>
                </a:lnTo>
                <a:lnTo>
                  <a:pt x="2213152" y="8100568"/>
                </a:lnTo>
                <a:lnTo>
                  <a:pt x="2259330" y="8092554"/>
                </a:lnTo>
                <a:lnTo>
                  <a:pt x="2305304" y="8083410"/>
                </a:lnTo>
                <a:lnTo>
                  <a:pt x="2351036" y="8073136"/>
                </a:lnTo>
                <a:lnTo>
                  <a:pt x="2396502" y="8061744"/>
                </a:lnTo>
                <a:lnTo>
                  <a:pt x="2441676" y="8049247"/>
                </a:lnTo>
                <a:lnTo>
                  <a:pt x="2486533" y="8035645"/>
                </a:lnTo>
                <a:lnTo>
                  <a:pt x="2531033" y="8020939"/>
                </a:lnTo>
                <a:lnTo>
                  <a:pt x="2575166" y="8005153"/>
                </a:lnTo>
                <a:lnTo>
                  <a:pt x="2618892" y="7988287"/>
                </a:lnTo>
                <a:lnTo>
                  <a:pt x="2662199" y="7970342"/>
                </a:lnTo>
                <a:lnTo>
                  <a:pt x="2705049" y="7951356"/>
                </a:lnTo>
                <a:lnTo>
                  <a:pt x="2747416" y="7931315"/>
                </a:lnTo>
                <a:lnTo>
                  <a:pt x="2789288" y="7910233"/>
                </a:lnTo>
                <a:lnTo>
                  <a:pt x="2830626" y="7888135"/>
                </a:lnTo>
                <a:lnTo>
                  <a:pt x="2871406" y="7865034"/>
                </a:lnTo>
                <a:lnTo>
                  <a:pt x="2911614" y="7840942"/>
                </a:lnTo>
                <a:lnTo>
                  <a:pt x="2951213" y="7815872"/>
                </a:lnTo>
                <a:lnTo>
                  <a:pt x="2990177" y="7789824"/>
                </a:lnTo>
                <a:lnTo>
                  <a:pt x="3028505" y="7762837"/>
                </a:lnTo>
                <a:lnTo>
                  <a:pt x="3066148" y="7734909"/>
                </a:lnTo>
                <a:lnTo>
                  <a:pt x="3103105" y="7706080"/>
                </a:lnTo>
                <a:lnTo>
                  <a:pt x="3139338" y="7676337"/>
                </a:lnTo>
                <a:lnTo>
                  <a:pt x="3174822" y="7645730"/>
                </a:lnTo>
                <a:lnTo>
                  <a:pt x="3209556" y="7614247"/>
                </a:lnTo>
                <a:lnTo>
                  <a:pt x="3243503" y="7581938"/>
                </a:lnTo>
                <a:lnTo>
                  <a:pt x="3276650" y="7548791"/>
                </a:lnTo>
                <a:lnTo>
                  <a:pt x="3308959" y="7514844"/>
                </a:lnTo>
                <a:lnTo>
                  <a:pt x="3340443" y="7480109"/>
                </a:lnTo>
                <a:lnTo>
                  <a:pt x="3371050" y="7444626"/>
                </a:lnTo>
                <a:lnTo>
                  <a:pt x="3400793" y="7408392"/>
                </a:lnTo>
                <a:lnTo>
                  <a:pt x="3429622" y="7371435"/>
                </a:lnTo>
                <a:lnTo>
                  <a:pt x="3457549" y="7333793"/>
                </a:lnTo>
                <a:lnTo>
                  <a:pt x="3484537" y="7295464"/>
                </a:lnTo>
                <a:lnTo>
                  <a:pt x="3510584" y="7256500"/>
                </a:lnTo>
                <a:lnTo>
                  <a:pt x="3535654" y="7216902"/>
                </a:lnTo>
                <a:lnTo>
                  <a:pt x="3559746" y="7176694"/>
                </a:lnTo>
                <a:lnTo>
                  <a:pt x="3582847" y="7135914"/>
                </a:lnTo>
                <a:lnTo>
                  <a:pt x="3604945" y="7094575"/>
                </a:lnTo>
                <a:lnTo>
                  <a:pt x="3626027" y="7052704"/>
                </a:lnTo>
                <a:lnTo>
                  <a:pt x="3646068" y="7010336"/>
                </a:lnTo>
                <a:lnTo>
                  <a:pt x="3665055" y="6967487"/>
                </a:lnTo>
                <a:lnTo>
                  <a:pt x="3683000" y="6924180"/>
                </a:lnTo>
                <a:lnTo>
                  <a:pt x="3699865" y="6880453"/>
                </a:lnTo>
                <a:lnTo>
                  <a:pt x="3715651" y="6836321"/>
                </a:lnTo>
                <a:lnTo>
                  <a:pt x="3730358" y="6791820"/>
                </a:lnTo>
                <a:lnTo>
                  <a:pt x="3743960" y="6746964"/>
                </a:lnTo>
                <a:lnTo>
                  <a:pt x="3756456" y="6701790"/>
                </a:lnTo>
                <a:lnTo>
                  <a:pt x="3767848" y="6656324"/>
                </a:lnTo>
                <a:lnTo>
                  <a:pt x="3778123" y="6610591"/>
                </a:lnTo>
                <a:lnTo>
                  <a:pt x="3787267" y="6564617"/>
                </a:lnTo>
                <a:lnTo>
                  <a:pt x="3795280" y="6518440"/>
                </a:lnTo>
                <a:lnTo>
                  <a:pt x="3802151" y="6472072"/>
                </a:lnTo>
                <a:lnTo>
                  <a:pt x="3807891" y="6425552"/>
                </a:lnTo>
                <a:lnTo>
                  <a:pt x="3812489" y="6378905"/>
                </a:lnTo>
                <a:lnTo>
                  <a:pt x="3815931" y="6332169"/>
                </a:lnTo>
                <a:lnTo>
                  <a:pt x="3818242" y="6285344"/>
                </a:lnTo>
                <a:lnTo>
                  <a:pt x="3819385" y="6238494"/>
                </a:lnTo>
                <a:lnTo>
                  <a:pt x="3819525" y="6215050"/>
                </a:lnTo>
                <a:close/>
              </a:path>
              <a:path w="13127355" h="8124825">
                <a:moveTo>
                  <a:pt x="8343506" y="6215050"/>
                </a:moveTo>
                <a:lnTo>
                  <a:pt x="8342935" y="6168187"/>
                </a:lnTo>
                <a:lnTo>
                  <a:pt x="8341207" y="6121349"/>
                </a:lnTo>
                <a:lnTo>
                  <a:pt x="8338337" y="6074562"/>
                </a:lnTo>
                <a:lnTo>
                  <a:pt x="8334311" y="6027864"/>
                </a:lnTo>
                <a:lnTo>
                  <a:pt x="8329142" y="5981281"/>
                </a:lnTo>
                <a:lnTo>
                  <a:pt x="8322831" y="5934837"/>
                </a:lnTo>
                <a:lnTo>
                  <a:pt x="8315388" y="5888558"/>
                </a:lnTo>
                <a:lnTo>
                  <a:pt x="8306803" y="5842482"/>
                </a:lnTo>
                <a:lnTo>
                  <a:pt x="8297100" y="5796623"/>
                </a:lnTo>
                <a:lnTo>
                  <a:pt x="8286267" y="5751017"/>
                </a:lnTo>
                <a:lnTo>
                  <a:pt x="8274329" y="5705703"/>
                </a:lnTo>
                <a:lnTo>
                  <a:pt x="8261274" y="5660682"/>
                </a:lnTo>
                <a:lnTo>
                  <a:pt x="8247113" y="5616003"/>
                </a:lnTo>
                <a:lnTo>
                  <a:pt x="8231873" y="5571680"/>
                </a:lnTo>
                <a:lnTo>
                  <a:pt x="8215541" y="5527738"/>
                </a:lnTo>
                <a:lnTo>
                  <a:pt x="8198129" y="5484215"/>
                </a:lnTo>
                <a:lnTo>
                  <a:pt x="8179663" y="5441137"/>
                </a:lnTo>
                <a:lnTo>
                  <a:pt x="8160144" y="5398528"/>
                </a:lnTo>
                <a:lnTo>
                  <a:pt x="8139595" y="5356403"/>
                </a:lnTo>
                <a:lnTo>
                  <a:pt x="8118005" y="5314797"/>
                </a:lnTo>
                <a:lnTo>
                  <a:pt x="8095399" y="5273738"/>
                </a:lnTo>
                <a:lnTo>
                  <a:pt x="8071802" y="5233238"/>
                </a:lnTo>
                <a:lnTo>
                  <a:pt x="8047215" y="5193335"/>
                </a:lnTo>
                <a:lnTo>
                  <a:pt x="8021650" y="5154053"/>
                </a:lnTo>
                <a:lnTo>
                  <a:pt x="7995132" y="5115395"/>
                </a:lnTo>
                <a:lnTo>
                  <a:pt x="7967675" y="5077409"/>
                </a:lnTo>
                <a:lnTo>
                  <a:pt x="7939303" y="5040109"/>
                </a:lnTo>
                <a:lnTo>
                  <a:pt x="7910004" y="5003520"/>
                </a:lnTo>
                <a:lnTo>
                  <a:pt x="7879829" y="4967656"/>
                </a:lnTo>
                <a:lnTo>
                  <a:pt x="7848778" y="4932540"/>
                </a:lnTo>
                <a:lnTo>
                  <a:pt x="7816888" y="4898199"/>
                </a:lnTo>
                <a:lnTo>
                  <a:pt x="7784147" y="4864646"/>
                </a:lnTo>
                <a:lnTo>
                  <a:pt x="7750607" y="4831918"/>
                </a:lnTo>
                <a:lnTo>
                  <a:pt x="7716266" y="4800016"/>
                </a:lnTo>
                <a:lnTo>
                  <a:pt x="7681150" y="4768964"/>
                </a:lnTo>
                <a:lnTo>
                  <a:pt x="7645286" y="4738789"/>
                </a:lnTo>
                <a:lnTo>
                  <a:pt x="7608684" y="4709503"/>
                </a:lnTo>
                <a:lnTo>
                  <a:pt x="7571384" y="4681118"/>
                </a:lnTo>
                <a:lnTo>
                  <a:pt x="7533399" y="4653661"/>
                </a:lnTo>
                <a:lnTo>
                  <a:pt x="7494752" y="4627143"/>
                </a:lnTo>
                <a:lnTo>
                  <a:pt x="7455459" y="4601591"/>
                </a:lnTo>
                <a:lnTo>
                  <a:pt x="7415555" y="4577004"/>
                </a:lnTo>
                <a:lnTo>
                  <a:pt x="7375068" y="4553394"/>
                </a:lnTo>
                <a:lnTo>
                  <a:pt x="7333996" y="4530801"/>
                </a:lnTo>
                <a:lnTo>
                  <a:pt x="7292391" y="4509211"/>
                </a:lnTo>
                <a:lnTo>
                  <a:pt x="7250277" y="4488650"/>
                </a:lnTo>
                <a:lnTo>
                  <a:pt x="7207656" y="4469130"/>
                </a:lnTo>
                <a:lnTo>
                  <a:pt x="7164578" y="4450664"/>
                </a:lnTo>
                <a:lnTo>
                  <a:pt x="7121055" y="4433265"/>
                </a:lnTo>
                <a:lnTo>
                  <a:pt x="7077126" y="4416933"/>
                </a:lnTo>
                <a:lnTo>
                  <a:pt x="7032803" y="4401680"/>
                </a:lnTo>
                <a:lnTo>
                  <a:pt x="6988124" y="4387532"/>
                </a:lnTo>
                <a:lnTo>
                  <a:pt x="6943103" y="4374477"/>
                </a:lnTo>
                <a:lnTo>
                  <a:pt x="6897776" y="4362526"/>
                </a:lnTo>
                <a:lnTo>
                  <a:pt x="6852171" y="4351693"/>
                </a:lnTo>
                <a:lnTo>
                  <a:pt x="6806324" y="4341990"/>
                </a:lnTo>
                <a:lnTo>
                  <a:pt x="6760235" y="4333405"/>
                </a:lnTo>
                <a:lnTo>
                  <a:pt x="6713969" y="4325963"/>
                </a:lnTo>
                <a:lnTo>
                  <a:pt x="6667513" y="4319651"/>
                </a:lnTo>
                <a:lnTo>
                  <a:pt x="6620929" y="4314495"/>
                </a:lnTo>
                <a:lnTo>
                  <a:pt x="6574231" y="4310469"/>
                </a:lnTo>
                <a:lnTo>
                  <a:pt x="6527457" y="4307598"/>
                </a:lnTo>
                <a:lnTo>
                  <a:pt x="6480607" y="4305871"/>
                </a:lnTo>
                <a:lnTo>
                  <a:pt x="6433744" y="4305300"/>
                </a:lnTo>
                <a:lnTo>
                  <a:pt x="6410299" y="4305439"/>
                </a:lnTo>
                <a:lnTo>
                  <a:pt x="6363449" y="4306582"/>
                </a:lnTo>
                <a:lnTo>
                  <a:pt x="6316637" y="4308881"/>
                </a:lnTo>
                <a:lnTo>
                  <a:pt x="6269888" y="4312336"/>
                </a:lnTo>
                <a:lnTo>
                  <a:pt x="6223241" y="4316933"/>
                </a:lnTo>
                <a:lnTo>
                  <a:pt x="6176734" y="4322661"/>
                </a:lnTo>
                <a:lnTo>
                  <a:pt x="6130366" y="4329544"/>
                </a:lnTo>
                <a:lnTo>
                  <a:pt x="6084176" y="4337558"/>
                </a:lnTo>
                <a:lnTo>
                  <a:pt x="6038202" y="4346702"/>
                </a:lnTo>
                <a:lnTo>
                  <a:pt x="5992482" y="4356976"/>
                </a:lnTo>
                <a:lnTo>
                  <a:pt x="5947003" y="4368355"/>
                </a:lnTo>
                <a:lnTo>
                  <a:pt x="5901842" y="4380865"/>
                </a:lnTo>
                <a:lnTo>
                  <a:pt x="5856986" y="4394466"/>
                </a:lnTo>
                <a:lnTo>
                  <a:pt x="5812485" y="4409173"/>
                </a:lnTo>
                <a:lnTo>
                  <a:pt x="5768340" y="4424959"/>
                </a:lnTo>
                <a:lnTo>
                  <a:pt x="5724614" y="4441825"/>
                </a:lnTo>
                <a:lnTo>
                  <a:pt x="5681307" y="4459770"/>
                </a:lnTo>
                <a:lnTo>
                  <a:pt x="5638457" y="4478756"/>
                </a:lnTo>
                <a:lnTo>
                  <a:pt x="5596090" y="4498797"/>
                </a:lnTo>
                <a:lnTo>
                  <a:pt x="5554230" y="4519879"/>
                </a:lnTo>
                <a:lnTo>
                  <a:pt x="5512879" y="4541977"/>
                </a:lnTo>
                <a:lnTo>
                  <a:pt x="5472112" y="4565078"/>
                </a:lnTo>
                <a:lnTo>
                  <a:pt x="5431904" y="4589170"/>
                </a:lnTo>
                <a:lnTo>
                  <a:pt x="5392305" y="4614240"/>
                </a:lnTo>
                <a:lnTo>
                  <a:pt x="5353329" y="4640288"/>
                </a:lnTo>
                <a:lnTo>
                  <a:pt x="5315013" y="4667275"/>
                </a:lnTo>
                <a:lnTo>
                  <a:pt x="5277358" y="4695202"/>
                </a:lnTo>
                <a:lnTo>
                  <a:pt x="5240413" y="4724031"/>
                </a:lnTo>
                <a:lnTo>
                  <a:pt x="5204180" y="4753775"/>
                </a:lnTo>
                <a:lnTo>
                  <a:pt x="5168684" y="4784382"/>
                </a:lnTo>
                <a:lnTo>
                  <a:pt x="5133949" y="4815865"/>
                </a:lnTo>
                <a:lnTo>
                  <a:pt x="5100015" y="4848174"/>
                </a:lnTo>
                <a:lnTo>
                  <a:pt x="5066868" y="4881321"/>
                </a:lnTo>
                <a:lnTo>
                  <a:pt x="5034546" y="4915268"/>
                </a:lnTo>
                <a:lnTo>
                  <a:pt x="5003063" y="4950003"/>
                </a:lnTo>
                <a:lnTo>
                  <a:pt x="4972456" y="4985486"/>
                </a:lnTo>
                <a:lnTo>
                  <a:pt x="4942725" y="5021719"/>
                </a:lnTo>
                <a:lnTo>
                  <a:pt x="4913884" y="5058676"/>
                </a:lnTo>
                <a:lnTo>
                  <a:pt x="4885956" y="5096319"/>
                </a:lnTo>
                <a:lnTo>
                  <a:pt x="4858969" y="5134635"/>
                </a:lnTo>
                <a:lnTo>
                  <a:pt x="4832934" y="5173611"/>
                </a:lnTo>
                <a:lnTo>
                  <a:pt x="4807864" y="5213210"/>
                </a:lnTo>
                <a:lnTo>
                  <a:pt x="4783760" y="5253418"/>
                </a:lnTo>
                <a:lnTo>
                  <a:pt x="4760658" y="5294198"/>
                </a:lnTo>
                <a:lnTo>
                  <a:pt x="4738560" y="5335536"/>
                </a:lnTo>
                <a:lnTo>
                  <a:pt x="4717491" y="5377396"/>
                </a:lnTo>
                <a:lnTo>
                  <a:pt x="4697450" y="5419776"/>
                </a:lnTo>
                <a:lnTo>
                  <a:pt x="4678451" y="5462625"/>
                </a:lnTo>
                <a:lnTo>
                  <a:pt x="4660519" y="5505932"/>
                </a:lnTo>
                <a:lnTo>
                  <a:pt x="4643653" y="5549658"/>
                </a:lnTo>
                <a:lnTo>
                  <a:pt x="4627854" y="5593791"/>
                </a:lnTo>
                <a:lnTo>
                  <a:pt x="4613160" y="5638292"/>
                </a:lnTo>
                <a:lnTo>
                  <a:pt x="4599546" y="5683148"/>
                </a:lnTo>
                <a:lnTo>
                  <a:pt x="4587049" y="5728322"/>
                </a:lnTo>
                <a:lnTo>
                  <a:pt x="4575657" y="5773788"/>
                </a:lnTo>
                <a:lnTo>
                  <a:pt x="4565396" y="5819521"/>
                </a:lnTo>
                <a:lnTo>
                  <a:pt x="4556239" y="5865495"/>
                </a:lnTo>
                <a:lnTo>
                  <a:pt x="4548238" y="5911672"/>
                </a:lnTo>
                <a:lnTo>
                  <a:pt x="4541355" y="5958040"/>
                </a:lnTo>
                <a:lnTo>
                  <a:pt x="4535614" y="6004560"/>
                </a:lnTo>
                <a:lnTo>
                  <a:pt x="4531017" y="6051207"/>
                </a:lnTo>
                <a:lnTo>
                  <a:pt x="4527575" y="6097943"/>
                </a:lnTo>
                <a:lnTo>
                  <a:pt x="4525276" y="6144768"/>
                </a:lnTo>
                <a:lnTo>
                  <a:pt x="4524121" y="6191618"/>
                </a:lnTo>
                <a:lnTo>
                  <a:pt x="4523981" y="6215050"/>
                </a:lnTo>
                <a:lnTo>
                  <a:pt x="4524121" y="6238494"/>
                </a:lnTo>
                <a:lnTo>
                  <a:pt x="4525276" y="6285344"/>
                </a:lnTo>
                <a:lnTo>
                  <a:pt x="4527575" y="6332169"/>
                </a:lnTo>
                <a:lnTo>
                  <a:pt x="4531017" y="6378905"/>
                </a:lnTo>
                <a:lnTo>
                  <a:pt x="4535614" y="6425552"/>
                </a:lnTo>
                <a:lnTo>
                  <a:pt x="4541355" y="6472072"/>
                </a:lnTo>
                <a:lnTo>
                  <a:pt x="4548238" y="6518440"/>
                </a:lnTo>
                <a:lnTo>
                  <a:pt x="4556239" y="6564617"/>
                </a:lnTo>
                <a:lnTo>
                  <a:pt x="4565396" y="6610591"/>
                </a:lnTo>
                <a:lnTo>
                  <a:pt x="4575657" y="6656324"/>
                </a:lnTo>
                <a:lnTo>
                  <a:pt x="4587049" y="6701790"/>
                </a:lnTo>
                <a:lnTo>
                  <a:pt x="4599546" y="6746964"/>
                </a:lnTo>
                <a:lnTo>
                  <a:pt x="4613160" y="6791820"/>
                </a:lnTo>
                <a:lnTo>
                  <a:pt x="4627854" y="6836321"/>
                </a:lnTo>
                <a:lnTo>
                  <a:pt x="4643653" y="6880453"/>
                </a:lnTo>
                <a:lnTo>
                  <a:pt x="4660519" y="6924180"/>
                </a:lnTo>
                <a:lnTo>
                  <a:pt x="4678451" y="6967487"/>
                </a:lnTo>
                <a:lnTo>
                  <a:pt x="4697450" y="7010336"/>
                </a:lnTo>
                <a:lnTo>
                  <a:pt x="4717491" y="7052704"/>
                </a:lnTo>
                <a:lnTo>
                  <a:pt x="4738560" y="7094575"/>
                </a:lnTo>
                <a:lnTo>
                  <a:pt x="4760658" y="7135914"/>
                </a:lnTo>
                <a:lnTo>
                  <a:pt x="4783760" y="7176694"/>
                </a:lnTo>
                <a:lnTo>
                  <a:pt x="4807864" y="7216902"/>
                </a:lnTo>
                <a:lnTo>
                  <a:pt x="4832934" y="7256500"/>
                </a:lnTo>
                <a:lnTo>
                  <a:pt x="4858969" y="7295464"/>
                </a:lnTo>
                <a:lnTo>
                  <a:pt x="4885956" y="7333793"/>
                </a:lnTo>
                <a:lnTo>
                  <a:pt x="4913884" y="7371435"/>
                </a:lnTo>
                <a:lnTo>
                  <a:pt x="4942725" y="7408392"/>
                </a:lnTo>
                <a:lnTo>
                  <a:pt x="4972456" y="7444626"/>
                </a:lnTo>
                <a:lnTo>
                  <a:pt x="5003063" y="7480109"/>
                </a:lnTo>
                <a:lnTo>
                  <a:pt x="5034546" y="7514844"/>
                </a:lnTo>
                <a:lnTo>
                  <a:pt x="5066868" y="7548791"/>
                </a:lnTo>
                <a:lnTo>
                  <a:pt x="5100015" y="7581938"/>
                </a:lnTo>
                <a:lnTo>
                  <a:pt x="5133949" y="7614247"/>
                </a:lnTo>
                <a:lnTo>
                  <a:pt x="5168684" y="7645730"/>
                </a:lnTo>
                <a:lnTo>
                  <a:pt x="5204180" y="7676337"/>
                </a:lnTo>
                <a:lnTo>
                  <a:pt x="5240413" y="7706080"/>
                </a:lnTo>
                <a:lnTo>
                  <a:pt x="5277358" y="7734909"/>
                </a:lnTo>
                <a:lnTo>
                  <a:pt x="5315013" y="7762837"/>
                </a:lnTo>
                <a:lnTo>
                  <a:pt x="5353329" y="7789824"/>
                </a:lnTo>
                <a:lnTo>
                  <a:pt x="5392305" y="7815872"/>
                </a:lnTo>
                <a:lnTo>
                  <a:pt x="5431904" y="7840942"/>
                </a:lnTo>
                <a:lnTo>
                  <a:pt x="5472112" y="7865034"/>
                </a:lnTo>
                <a:lnTo>
                  <a:pt x="5512879" y="7888135"/>
                </a:lnTo>
                <a:lnTo>
                  <a:pt x="5554230" y="7910233"/>
                </a:lnTo>
                <a:lnTo>
                  <a:pt x="5596090" y="7931315"/>
                </a:lnTo>
                <a:lnTo>
                  <a:pt x="5638457" y="7951356"/>
                </a:lnTo>
                <a:lnTo>
                  <a:pt x="5681307" y="7970342"/>
                </a:lnTo>
                <a:lnTo>
                  <a:pt x="5724614" y="7988287"/>
                </a:lnTo>
                <a:lnTo>
                  <a:pt x="5768340" y="8005153"/>
                </a:lnTo>
                <a:lnTo>
                  <a:pt x="5812485" y="8020939"/>
                </a:lnTo>
                <a:lnTo>
                  <a:pt x="5856986" y="8035645"/>
                </a:lnTo>
                <a:lnTo>
                  <a:pt x="5901842" y="8049247"/>
                </a:lnTo>
                <a:lnTo>
                  <a:pt x="5947003" y="8061744"/>
                </a:lnTo>
                <a:lnTo>
                  <a:pt x="5992482" y="8073136"/>
                </a:lnTo>
                <a:lnTo>
                  <a:pt x="6038202" y="8083410"/>
                </a:lnTo>
                <a:lnTo>
                  <a:pt x="6084176" y="8092554"/>
                </a:lnTo>
                <a:lnTo>
                  <a:pt x="6130366" y="8100568"/>
                </a:lnTo>
                <a:lnTo>
                  <a:pt x="6176734" y="8107439"/>
                </a:lnTo>
                <a:lnTo>
                  <a:pt x="6223241" y="8113179"/>
                </a:lnTo>
                <a:lnTo>
                  <a:pt x="6269888" y="8117776"/>
                </a:lnTo>
                <a:lnTo>
                  <a:pt x="6316637" y="8121218"/>
                </a:lnTo>
                <a:lnTo>
                  <a:pt x="6363449" y="8123529"/>
                </a:lnTo>
                <a:lnTo>
                  <a:pt x="6410299" y="8124672"/>
                </a:lnTo>
                <a:lnTo>
                  <a:pt x="6433744" y="8124812"/>
                </a:lnTo>
                <a:lnTo>
                  <a:pt x="6457175" y="8124672"/>
                </a:lnTo>
                <a:lnTo>
                  <a:pt x="6504038" y="8123529"/>
                </a:lnTo>
                <a:lnTo>
                  <a:pt x="6550850" y="8121218"/>
                </a:lnTo>
                <a:lnTo>
                  <a:pt x="6597599" y="8117776"/>
                </a:lnTo>
                <a:lnTo>
                  <a:pt x="6644246" y="8113179"/>
                </a:lnTo>
                <a:lnTo>
                  <a:pt x="6690754" y="8107439"/>
                </a:lnTo>
                <a:lnTo>
                  <a:pt x="6737121" y="8100568"/>
                </a:lnTo>
                <a:lnTo>
                  <a:pt x="6783298" y="8092554"/>
                </a:lnTo>
                <a:lnTo>
                  <a:pt x="6829272" y="8083410"/>
                </a:lnTo>
                <a:lnTo>
                  <a:pt x="6875005" y="8073136"/>
                </a:lnTo>
                <a:lnTo>
                  <a:pt x="6920484" y="8061744"/>
                </a:lnTo>
                <a:lnTo>
                  <a:pt x="6965645" y="8049247"/>
                </a:lnTo>
                <a:lnTo>
                  <a:pt x="7010501" y="8035645"/>
                </a:lnTo>
                <a:lnTo>
                  <a:pt x="7055002" y="8020939"/>
                </a:lnTo>
                <a:lnTo>
                  <a:pt x="7099147" y="8005153"/>
                </a:lnTo>
                <a:lnTo>
                  <a:pt x="7142874" y="7988287"/>
                </a:lnTo>
                <a:lnTo>
                  <a:pt x="7186181" y="7970342"/>
                </a:lnTo>
                <a:lnTo>
                  <a:pt x="7229018" y="7951356"/>
                </a:lnTo>
                <a:lnTo>
                  <a:pt x="7271398" y="7931315"/>
                </a:lnTo>
                <a:lnTo>
                  <a:pt x="7313257" y="7910233"/>
                </a:lnTo>
                <a:lnTo>
                  <a:pt x="7354595" y="7888135"/>
                </a:lnTo>
                <a:lnTo>
                  <a:pt x="7395375" y="7865034"/>
                </a:lnTo>
                <a:lnTo>
                  <a:pt x="7435583" y="7840942"/>
                </a:lnTo>
                <a:lnTo>
                  <a:pt x="7475182" y="7815872"/>
                </a:lnTo>
                <a:lnTo>
                  <a:pt x="7514158" y="7789824"/>
                </a:lnTo>
                <a:lnTo>
                  <a:pt x="7552474" y="7762837"/>
                </a:lnTo>
                <a:lnTo>
                  <a:pt x="7590129" y="7734909"/>
                </a:lnTo>
                <a:lnTo>
                  <a:pt x="7627074" y="7706080"/>
                </a:lnTo>
                <a:lnTo>
                  <a:pt x="7663307" y="7676337"/>
                </a:lnTo>
                <a:lnTo>
                  <a:pt x="7698803" y="7645730"/>
                </a:lnTo>
                <a:lnTo>
                  <a:pt x="7733525" y="7614247"/>
                </a:lnTo>
                <a:lnTo>
                  <a:pt x="7767472" y="7581938"/>
                </a:lnTo>
                <a:lnTo>
                  <a:pt x="7800619" y="7548791"/>
                </a:lnTo>
                <a:lnTo>
                  <a:pt x="7832941" y="7514844"/>
                </a:lnTo>
                <a:lnTo>
                  <a:pt x="7864411" y="7480109"/>
                </a:lnTo>
                <a:lnTo>
                  <a:pt x="7895031" y="7444626"/>
                </a:lnTo>
                <a:lnTo>
                  <a:pt x="7924762" y="7408392"/>
                </a:lnTo>
                <a:lnTo>
                  <a:pt x="7953603" y="7371435"/>
                </a:lnTo>
                <a:lnTo>
                  <a:pt x="7981518" y="7333793"/>
                </a:lnTo>
                <a:lnTo>
                  <a:pt x="8008506" y="7295464"/>
                </a:lnTo>
                <a:lnTo>
                  <a:pt x="8034553" y="7256500"/>
                </a:lnTo>
                <a:lnTo>
                  <a:pt x="8059623" y="7216902"/>
                </a:lnTo>
                <a:lnTo>
                  <a:pt x="8083728" y="7176694"/>
                </a:lnTo>
                <a:lnTo>
                  <a:pt x="8106829" y="7135914"/>
                </a:lnTo>
                <a:lnTo>
                  <a:pt x="8128927" y="7094575"/>
                </a:lnTo>
                <a:lnTo>
                  <a:pt x="8149996" y="7052704"/>
                </a:lnTo>
                <a:lnTo>
                  <a:pt x="8170037" y="7010336"/>
                </a:lnTo>
                <a:lnTo>
                  <a:pt x="8189036" y="6967487"/>
                </a:lnTo>
                <a:lnTo>
                  <a:pt x="8206968" y="6924180"/>
                </a:lnTo>
                <a:lnTo>
                  <a:pt x="8223834" y="6880453"/>
                </a:lnTo>
                <a:lnTo>
                  <a:pt x="8239633" y="6836321"/>
                </a:lnTo>
                <a:lnTo>
                  <a:pt x="8254327" y="6791820"/>
                </a:lnTo>
                <a:lnTo>
                  <a:pt x="8267941" y="6746964"/>
                </a:lnTo>
                <a:lnTo>
                  <a:pt x="8280438" y="6701790"/>
                </a:lnTo>
                <a:lnTo>
                  <a:pt x="8291830" y="6656324"/>
                </a:lnTo>
                <a:lnTo>
                  <a:pt x="8302091" y="6610591"/>
                </a:lnTo>
                <a:lnTo>
                  <a:pt x="8311235" y="6564617"/>
                </a:lnTo>
                <a:lnTo>
                  <a:pt x="8319249" y="6518440"/>
                </a:lnTo>
                <a:lnTo>
                  <a:pt x="8326133" y="6472072"/>
                </a:lnTo>
                <a:lnTo>
                  <a:pt x="8331873" y="6425552"/>
                </a:lnTo>
                <a:lnTo>
                  <a:pt x="8336458" y="6378905"/>
                </a:lnTo>
                <a:lnTo>
                  <a:pt x="8339912" y="6332169"/>
                </a:lnTo>
                <a:lnTo>
                  <a:pt x="8342211" y="6285344"/>
                </a:lnTo>
                <a:lnTo>
                  <a:pt x="8343366" y="6238494"/>
                </a:lnTo>
                <a:lnTo>
                  <a:pt x="8343506" y="6215050"/>
                </a:lnTo>
                <a:close/>
              </a:path>
              <a:path w="13127355" h="8124825">
                <a:moveTo>
                  <a:pt x="8343506" y="1909762"/>
                </a:moveTo>
                <a:lnTo>
                  <a:pt x="8342935" y="1862886"/>
                </a:lnTo>
                <a:lnTo>
                  <a:pt x="8341207" y="1816049"/>
                </a:lnTo>
                <a:lnTo>
                  <a:pt x="8338337" y="1769262"/>
                </a:lnTo>
                <a:lnTo>
                  <a:pt x="8334311" y="1722564"/>
                </a:lnTo>
                <a:lnTo>
                  <a:pt x="8329142" y="1675980"/>
                </a:lnTo>
                <a:lnTo>
                  <a:pt x="8322831" y="1629537"/>
                </a:lnTo>
                <a:lnTo>
                  <a:pt x="8315388" y="1583258"/>
                </a:lnTo>
                <a:lnTo>
                  <a:pt x="8306803" y="1537182"/>
                </a:lnTo>
                <a:lnTo>
                  <a:pt x="8297100" y="1491322"/>
                </a:lnTo>
                <a:lnTo>
                  <a:pt x="8286267" y="1445717"/>
                </a:lnTo>
                <a:lnTo>
                  <a:pt x="8274329" y="1400403"/>
                </a:lnTo>
                <a:lnTo>
                  <a:pt x="8261274" y="1355382"/>
                </a:lnTo>
                <a:lnTo>
                  <a:pt x="8247113" y="1310703"/>
                </a:lnTo>
                <a:lnTo>
                  <a:pt x="8231873" y="1266380"/>
                </a:lnTo>
                <a:lnTo>
                  <a:pt x="8215541" y="1222438"/>
                </a:lnTo>
                <a:lnTo>
                  <a:pt x="8198129" y="1178915"/>
                </a:lnTo>
                <a:lnTo>
                  <a:pt x="8179663" y="1135837"/>
                </a:lnTo>
                <a:lnTo>
                  <a:pt x="8160144" y="1093228"/>
                </a:lnTo>
                <a:lnTo>
                  <a:pt x="8139595" y="1051102"/>
                </a:lnTo>
                <a:lnTo>
                  <a:pt x="8118005" y="1009497"/>
                </a:lnTo>
                <a:lnTo>
                  <a:pt x="8095399" y="968438"/>
                </a:lnTo>
                <a:lnTo>
                  <a:pt x="8071802" y="927938"/>
                </a:lnTo>
                <a:lnTo>
                  <a:pt x="8047215" y="888034"/>
                </a:lnTo>
                <a:lnTo>
                  <a:pt x="8021650" y="848753"/>
                </a:lnTo>
                <a:lnTo>
                  <a:pt x="7995132" y="810094"/>
                </a:lnTo>
                <a:lnTo>
                  <a:pt x="7967675" y="772109"/>
                </a:lnTo>
                <a:lnTo>
                  <a:pt x="7939303" y="734809"/>
                </a:lnTo>
                <a:lnTo>
                  <a:pt x="7910004" y="698220"/>
                </a:lnTo>
                <a:lnTo>
                  <a:pt x="7879829" y="662355"/>
                </a:lnTo>
                <a:lnTo>
                  <a:pt x="7848778" y="627240"/>
                </a:lnTo>
                <a:lnTo>
                  <a:pt x="7816888" y="592899"/>
                </a:lnTo>
                <a:lnTo>
                  <a:pt x="7784147" y="559346"/>
                </a:lnTo>
                <a:lnTo>
                  <a:pt x="7750607" y="526618"/>
                </a:lnTo>
                <a:lnTo>
                  <a:pt x="7716266" y="494715"/>
                </a:lnTo>
                <a:lnTo>
                  <a:pt x="7681150" y="463664"/>
                </a:lnTo>
                <a:lnTo>
                  <a:pt x="7645286" y="433489"/>
                </a:lnTo>
                <a:lnTo>
                  <a:pt x="7608684" y="404202"/>
                </a:lnTo>
                <a:lnTo>
                  <a:pt x="7571384" y="375818"/>
                </a:lnTo>
                <a:lnTo>
                  <a:pt x="7533399" y="348361"/>
                </a:lnTo>
                <a:lnTo>
                  <a:pt x="7494752" y="321843"/>
                </a:lnTo>
                <a:lnTo>
                  <a:pt x="7455459" y="296291"/>
                </a:lnTo>
                <a:lnTo>
                  <a:pt x="7415555" y="271703"/>
                </a:lnTo>
                <a:lnTo>
                  <a:pt x="7375068" y="248094"/>
                </a:lnTo>
                <a:lnTo>
                  <a:pt x="7333996" y="225501"/>
                </a:lnTo>
                <a:lnTo>
                  <a:pt x="7292391" y="203911"/>
                </a:lnTo>
                <a:lnTo>
                  <a:pt x="7250277" y="183349"/>
                </a:lnTo>
                <a:lnTo>
                  <a:pt x="7207656" y="163830"/>
                </a:lnTo>
                <a:lnTo>
                  <a:pt x="7164578" y="145364"/>
                </a:lnTo>
                <a:lnTo>
                  <a:pt x="7121055" y="127965"/>
                </a:lnTo>
                <a:lnTo>
                  <a:pt x="7077126" y="111633"/>
                </a:lnTo>
                <a:lnTo>
                  <a:pt x="7032803" y="96380"/>
                </a:lnTo>
                <a:lnTo>
                  <a:pt x="6988124" y="82232"/>
                </a:lnTo>
                <a:lnTo>
                  <a:pt x="6943103" y="69176"/>
                </a:lnTo>
                <a:lnTo>
                  <a:pt x="6897776" y="57226"/>
                </a:lnTo>
                <a:lnTo>
                  <a:pt x="6852171" y="46393"/>
                </a:lnTo>
                <a:lnTo>
                  <a:pt x="6806324" y="36690"/>
                </a:lnTo>
                <a:lnTo>
                  <a:pt x="6760235" y="28105"/>
                </a:lnTo>
                <a:lnTo>
                  <a:pt x="6713969" y="20662"/>
                </a:lnTo>
                <a:lnTo>
                  <a:pt x="6667513" y="14351"/>
                </a:lnTo>
                <a:lnTo>
                  <a:pt x="6620929" y="9194"/>
                </a:lnTo>
                <a:lnTo>
                  <a:pt x="6574231" y="5168"/>
                </a:lnTo>
                <a:lnTo>
                  <a:pt x="6527457" y="2298"/>
                </a:lnTo>
                <a:lnTo>
                  <a:pt x="6480607" y="571"/>
                </a:lnTo>
                <a:lnTo>
                  <a:pt x="6433744" y="0"/>
                </a:lnTo>
                <a:lnTo>
                  <a:pt x="6410299" y="139"/>
                </a:lnTo>
                <a:lnTo>
                  <a:pt x="6363449" y="1282"/>
                </a:lnTo>
                <a:lnTo>
                  <a:pt x="6316637" y="3594"/>
                </a:lnTo>
                <a:lnTo>
                  <a:pt x="6269888" y="7035"/>
                </a:lnTo>
                <a:lnTo>
                  <a:pt x="6223241" y="11633"/>
                </a:lnTo>
                <a:lnTo>
                  <a:pt x="6176734" y="17373"/>
                </a:lnTo>
                <a:lnTo>
                  <a:pt x="6130366" y="24244"/>
                </a:lnTo>
                <a:lnTo>
                  <a:pt x="6084176" y="32258"/>
                </a:lnTo>
                <a:lnTo>
                  <a:pt x="6038202" y="41402"/>
                </a:lnTo>
                <a:lnTo>
                  <a:pt x="5992482" y="51676"/>
                </a:lnTo>
                <a:lnTo>
                  <a:pt x="5947003" y="63055"/>
                </a:lnTo>
                <a:lnTo>
                  <a:pt x="5901842" y="75565"/>
                </a:lnTo>
                <a:lnTo>
                  <a:pt x="5856986" y="89166"/>
                </a:lnTo>
                <a:lnTo>
                  <a:pt x="5812485" y="103873"/>
                </a:lnTo>
                <a:lnTo>
                  <a:pt x="5768340" y="119659"/>
                </a:lnTo>
                <a:lnTo>
                  <a:pt x="5724614" y="136525"/>
                </a:lnTo>
                <a:lnTo>
                  <a:pt x="5681307" y="154470"/>
                </a:lnTo>
                <a:lnTo>
                  <a:pt x="5638457" y="173456"/>
                </a:lnTo>
                <a:lnTo>
                  <a:pt x="5596090" y="193497"/>
                </a:lnTo>
                <a:lnTo>
                  <a:pt x="5554230" y="214579"/>
                </a:lnTo>
                <a:lnTo>
                  <a:pt x="5512879" y="236677"/>
                </a:lnTo>
                <a:lnTo>
                  <a:pt x="5472112" y="259778"/>
                </a:lnTo>
                <a:lnTo>
                  <a:pt x="5431904" y="283870"/>
                </a:lnTo>
                <a:lnTo>
                  <a:pt x="5392305" y="308940"/>
                </a:lnTo>
                <a:lnTo>
                  <a:pt x="5353329" y="334987"/>
                </a:lnTo>
                <a:lnTo>
                  <a:pt x="5315013" y="361975"/>
                </a:lnTo>
                <a:lnTo>
                  <a:pt x="5277358" y="389902"/>
                </a:lnTo>
                <a:lnTo>
                  <a:pt x="5240413" y="418731"/>
                </a:lnTo>
                <a:lnTo>
                  <a:pt x="5204180" y="448475"/>
                </a:lnTo>
                <a:lnTo>
                  <a:pt x="5168684" y="479082"/>
                </a:lnTo>
                <a:lnTo>
                  <a:pt x="5133949" y="510565"/>
                </a:lnTo>
                <a:lnTo>
                  <a:pt x="5100015" y="542874"/>
                </a:lnTo>
                <a:lnTo>
                  <a:pt x="5066868" y="576021"/>
                </a:lnTo>
                <a:lnTo>
                  <a:pt x="5034546" y="609968"/>
                </a:lnTo>
                <a:lnTo>
                  <a:pt x="5003063" y="644702"/>
                </a:lnTo>
                <a:lnTo>
                  <a:pt x="4972456" y="680186"/>
                </a:lnTo>
                <a:lnTo>
                  <a:pt x="4942725" y="716419"/>
                </a:lnTo>
                <a:lnTo>
                  <a:pt x="4913884" y="753376"/>
                </a:lnTo>
                <a:lnTo>
                  <a:pt x="4885956" y="791019"/>
                </a:lnTo>
                <a:lnTo>
                  <a:pt x="4858969" y="829335"/>
                </a:lnTo>
                <a:lnTo>
                  <a:pt x="4832934" y="868311"/>
                </a:lnTo>
                <a:lnTo>
                  <a:pt x="4807864" y="907910"/>
                </a:lnTo>
                <a:lnTo>
                  <a:pt x="4783760" y="948118"/>
                </a:lnTo>
                <a:lnTo>
                  <a:pt x="4760658" y="988898"/>
                </a:lnTo>
                <a:lnTo>
                  <a:pt x="4738560" y="1030236"/>
                </a:lnTo>
                <a:lnTo>
                  <a:pt x="4717491" y="1072095"/>
                </a:lnTo>
                <a:lnTo>
                  <a:pt x="4697450" y="1114475"/>
                </a:lnTo>
                <a:lnTo>
                  <a:pt x="4678451" y="1157325"/>
                </a:lnTo>
                <a:lnTo>
                  <a:pt x="4660519" y="1200632"/>
                </a:lnTo>
                <a:lnTo>
                  <a:pt x="4643653" y="1244358"/>
                </a:lnTo>
                <a:lnTo>
                  <a:pt x="4627854" y="1288491"/>
                </a:lnTo>
                <a:lnTo>
                  <a:pt x="4613160" y="1332992"/>
                </a:lnTo>
                <a:lnTo>
                  <a:pt x="4599546" y="1377848"/>
                </a:lnTo>
                <a:lnTo>
                  <a:pt x="4587049" y="1423022"/>
                </a:lnTo>
                <a:lnTo>
                  <a:pt x="4575657" y="1468488"/>
                </a:lnTo>
                <a:lnTo>
                  <a:pt x="4565396" y="1514221"/>
                </a:lnTo>
                <a:lnTo>
                  <a:pt x="4556239" y="1560195"/>
                </a:lnTo>
                <a:lnTo>
                  <a:pt x="4548238" y="1606372"/>
                </a:lnTo>
                <a:lnTo>
                  <a:pt x="4541355" y="1652739"/>
                </a:lnTo>
                <a:lnTo>
                  <a:pt x="4535614" y="1699260"/>
                </a:lnTo>
                <a:lnTo>
                  <a:pt x="4531017" y="1745907"/>
                </a:lnTo>
                <a:lnTo>
                  <a:pt x="4527575" y="1792643"/>
                </a:lnTo>
                <a:lnTo>
                  <a:pt x="4525276" y="1839468"/>
                </a:lnTo>
                <a:lnTo>
                  <a:pt x="4524121" y="1886318"/>
                </a:lnTo>
                <a:lnTo>
                  <a:pt x="4523981" y="1909762"/>
                </a:lnTo>
                <a:lnTo>
                  <a:pt x="4524121" y="1933194"/>
                </a:lnTo>
                <a:lnTo>
                  <a:pt x="4525276" y="1980044"/>
                </a:lnTo>
                <a:lnTo>
                  <a:pt x="4527575" y="2026869"/>
                </a:lnTo>
                <a:lnTo>
                  <a:pt x="4531017" y="2073605"/>
                </a:lnTo>
                <a:lnTo>
                  <a:pt x="4535614" y="2120252"/>
                </a:lnTo>
                <a:lnTo>
                  <a:pt x="4541355" y="2166772"/>
                </a:lnTo>
                <a:lnTo>
                  <a:pt x="4548238" y="2213140"/>
                </a:lnTo>
                <a:lnTo>
                  <a:pt x="4556239" y="2259317"/>
                </a:lnTo>
                <a:lnTo>
                  <a:pt x="4565396" y="2305291"/>
                </a:lnTo>
                <a:lnTo>
                  <a:pt x="4575657" y="2351024"/>
                </a:lnTo>
                <a:lnTo>
                  <a:pt x="4587049" y="2396490"/>
                </a:lnTo>
                <a:lnTo>
                  <a:pt x="4599546" y="2441664"/>
                </a:lnTo>
                <a:lnTo>
                  <a:pt x="4613160" y="2486520"/>
                </a:lnTo>
                <a:lnTo>
                  <a:pt x="4627854" y="2531021"/>
                </a:lnTo>
                <a:lnTo>
                  <a:pt x="4643653" y="2575153"/>
                </a:lnTo>
                <a:lnTo>
                  <a:pt x="4660519" y="2618879"/>
                </a:lnTo>
                <a:lnTo>
                  <a:pt x="4678451" y="2662186"/>
                </a:lnTo>
                <a:lnTo>
                  <a:pt x="4697450" y="2705036"/>
                </a:lnTo>
                <a:lnTo>
                  <a:pt x="4717491" y="2747416"/>
                </a:lnTo>
                <a:lnTo>
                  <a:pt x="4738560" y="2789275"/>
                </a:lnTo>
                <a:lnTo>
                  <a:pt x="4760658" y="2830614"/>
                </a:lnTo>
                <a:lnTo>
                  <a:pt x="4783760" y="2871393"/>
                </a:lnTo>
                <a:lnTo>
                  <a:pt x="4807864" y="2911602"/>
                </a:lnTo>
                <a:lnTo>
                  <a:pt x="4832934" y="2951200"/>
                </a:lnTo>
                <a:lnTo>
                  <a:pt x="4858969" y="2990177"/>
                </a:lnTo>
                <a:lnTo>
                  <a:pt x="4885956" y="3028492"/>
                </a:lnTo>
                <a:lnTo>
                  <a:pt x="4913884" y="3066135"/>
                </a:lnTo>
                <a:lnTo>
                  <a:pt x="4942725" y="3103092"/>
                </a:lnTo>
                <a:lnTo>
                  <a:pt x="4972456" y="3139325"/>
                </a:lnTo>
                <a:lnTo>
                  <a:pt x="5003063" y="3174809"/>
                </a:lnTo>
                <a:lnTo>
                  <a:pt x="5034546" y="3209544"/>
                </a:lnTo>
                <a:lnTo>
                  <a:pt x="5066868" y="3243491"/>
                </a:lnTo>
                <a:lnTo>
                  <a:pt x="5100015" y="3276638"/>
                </a:lnTo>
                <a:lnTo>
                  <a:pt x="5133949" y="3308947"/>
                </a:lnTo>
                <a:lnTo>
                  <a:pt x="5168684" y="3340430"/>
                </a:lnTo>
                <a:lnTo>
                  <a:pt x="5204180" y="3371037"/>
                </a:lnTo>
                <a:lnTo>
                  <a:pt x="5240413" y="3400780"/>
                </a:lnTo>
                <a:lnTo>
                  <a:pt x="5277358" y="3429609"/>
                </a:lnTo>
                <a:lnTo>
                  <a:pt x="5315013" y="3457537"/>
                </a:lnTo>
                <a:lnTo>
                  <a:pt x="5353329" y="3484524"/>
                </a:lnTo>
                <a:lnTo>
                  <a:pt x="5392305" y="3510572"/>
                </a:lnTo>
                <a:lnTo>
                  <a:pt x="5431904" y="3535642"/>
                </a:lnTo>
                <a:lnTo>
                  <a:pt x="5472112" y="3559733"/>
                </a:lnTo>
                <a:lnTo>
                  <a:pt x="5512879" y="3582835"/>
                </a:lnTo>
                <a:lnTo>
                  <a:pt x="5554230" y="3604933"/>
                </a:lnTo>
                <a:lnTo>
                  <a:pt x="5596090" y="3626015"/>
                </a:lnTo>
                <a:lnTo>
                  <a:pt x="5638457" y="3646055"/>
                </a:lnTo>
                <a:lnTo>
                  <a:pt x="5681307" y="3665042"/>
                </a:lnTo>
                <a:lnTo>
                  <a:pt x="5724614" y="3682987"/>
                </a:lnTo>
                <a:lnTo>
                  <a:pt x="5768340" y="3699853"/>
                </a:lnTo>
                <a:lnTo>
                  <a:pt x="5812485" y="3715639"/>
                </a:lnTo>
                <a:lnTo>
                  <a:pt x="5856986" y="3730345"/>
                </a:lnTo>
                <a:lnTo>
                  <a:pt x="5901842" y="3743947"/>
                </a:lnTo>
                <a:lnTo>
                  <a:pt x="5947003" y="3756456"/>
                </a:lnTo>
                <a:lnTo>
                  <a:pt x="5992482" y="3767836"/>
                </a:lnTo>
                <a:lnTo>
                  <a:pt x="6038202" y="3778110"/>
                </a:lnTo>
                <a:lnTo>
                  <a:pt x="6084176" y="3787254"/>
                </a:lnTo>
                <a:lnTo>
                  <a:pt x="6130366" y="3795268"/>
                </a:lnTo>
                <a:lnTo>
                  <a:pt x="6176734" y="3802138"/>
                </a:lnTo>
                <a:lnTo>
                  <a:pt x="6223241" y="3807879"/>
                </a:lnTo>
                <a:lnTo>
                  <a:pt x="6269888" y="3812476"/>
                </a:lnTo>
                <a:lnTo>
                  <a:pt x="6316637" y="3815918"/>
                </a:lnTo>
                <a:lnTo>
                  <a:pt x="6363449" y="3818229"/>
                </a:lnTo>
                <a:lnTo>
                  <a:pt x="6410299" y="3819372"/>
                </a:lnTo>
                <a:lnTo>
                  <a:pt x="6433744" y="3819512"/>
                </a:lnTo>
                <a:lnTo>
                  <a:pt x="6457175" y="3819372"/>
                </a:lnTo>
                <a:lnTo>
                  <a:pt x="6504038" y="3818229"/>
                </a:lnTo>
                <a:lnTo>
                  <a:pt x="6550850" y="3815918"/>
                </a:lnTo>
                <a:lnTo>
                  <a:pt x="6597599" y="3812476"/>
                </a:lnTo>
                <a:lnTo>
                  <a:pt x="6644246" y="3807879"/>
                </a:lnTo>
                <a:lnTo>
                  <a:pt x="6690754" y="3802138"/>
                </a:lnTo>
                <a:lnTo>
                  <a:pt x="6737121" y="3795268"/>
                </a:lnTo>
                <a:lnTo>
                  <a:pt x="6783298" y="3787254"/>
                </a:lnTo>
                <a:lnTo>
                  <a:pt x="6829272" y="3778110"/>
                </a:lnTo>
                <a:lnTo>
                  <a:pt x="6875005" y="3767836"/>
                </a:lnTo>
                <a:lnTo>
                  <a:pt x="6920484" y="3756444"/>
                </a:lnTo>
                <a:lnTo>
                  <a:pt x="6965645" y="3743947"/>
                </a:lnTo>
                <a:lnTo>
                  <a:pt x="7010501" y="3730345"/>
                </a:lnTo>
                <a:lnTo>
                  <a:pt x="7055002" y="3715639"/>
                </a:lnTo>
                <a:lnTo>
                  <a:pt x="7099147" y="3699853"/>
                </a:lnTo>
                <a:lnTo>
                  <a:pt x="7142874" y="3682987"/>
                </a:lnTo>
                <a:lnTo>
                  <a:pt x="7186181" y="3665042"/>
                </a:lnTo>
                <a:lnTo>
                  <a:pt x="7229018" y="3646055"/>
                </a:lnTo>
                <a:lnTo>
                  <a:pt x="7271398" y="3626015"/>
                </a:lnTo>
                <a:lnTo>
                  <a:pt x="7313257" y="3604933"/>
                </a:lnTo>
                <a:lnTo>
                  <a:pt x="7354595" y="3582835"/>
                </a:lnTo>
                <a:lnTo>
                  <a:pt x="7395375" y="3559733"/>
                </a:lnTo>
                <a:lnTo>
                  <a:pt x="7435583" y="3535642"/>
                </a:lnTo>
                <a:lnTo>
                  <a:pt x="7475182" y="3510572"/>
                </a:lnTo>
                <a:lnTo>
                  <a:pt x="7514158" y="3484524"/>
                </a:lnTo>
                <a:lnTo>
                  <a:pt x="7552474" y="3457537"/>
                </a:lnTo>
                <a:lnTo>
                  <a:pt x="7590129" y="3429609"/>
                </a:lnTo>
                <a:lnTo>
                  <a:pt x="7627074" y="3400780"/>
                </a:lnTo>
                <a:lnTo>
                  <a:pt x="7663307" y="3371037"/>
                </a:lnTo>
                <a:lnTo>
                  <a:pt x="7698803" y="3340430"/>
                </a:lnTo>
                <a:lnTo>
                  <a:pt x="7733525" y="3308947"/>
                </a:lnTo>
                <a:lnTo>
                  <a:pt x="7767472" y="3276638"/>
                </a:lnTo>
                <a:lnTo>
                  <a:pt x="7800619" y="3243491"/>
                </a:lnTo>
                <a:lnTo>
                  <a:pt x="7832941" y="3209544"/>
                </a:lnTo>
                <a:lnTo>
                  <a:pt x="7864411" y="3174809"/>
                </a:lnTo>
                <a:lnTo>
                  <a:pt x="7895031" y="3139325"/>
                </a:lnTo>
                <a:lnTo>
                  <a:pt x="7924762" y="3103092"/>
                </a:lnTo>
                <a:lnTo>
                  <a:pt x="7953603" y="3066135"/>
                </a:lnTo>
                <a:lnTo>
                  <a:pt x="7981518" y="3028492"/>
                </a:lnTo>
                <a:lnTo>
                  <a:pt x="8008506" y="2990177"/>
                </a:lnTo>
                <a:lnTo>
                  <a:pt x="8034553" y="2951200"/>
                </a:lnTo>
                <a:lnTo>
                  <a:pt x="8059623" y="2911602"/>
                </a:lnTo>
                <a:lnTo>
                  <a:pt x="8083728" y="2871393"/>
                </a:lnTo>
                <a:lnTo>
                  <a:pt x="8106829" y="2830614"/>
                </a:lnTo>
                <a:lnTo>
                  <a:pt x="8128927" y="2789275"/>
                </a:lnTo>
                <a:lnTo>
                  <a:pt x="8149996" y="2747416"/>
                </a:lnTo>
                <a:lnTo>
                  <a:pt x="8170037" y="2705036"/>
                </a:lnTo>
                <a:lnTo>
                  <a:pt x="8189036" y="2662186"/>
                </a:lnTo>
                <a:lnTo>
                  <a:pt x="8206968" y="2618879"/>
                </a:lnTo>
                <a:lnTo>
                  <a:pt x="8223834" y="2575153"/>
                </a:lnTo>
                <a:lnTo>
                  <a:pt x="8239633" y="2531021"/>
                </a:lnTo>
                <a:lnTo>
                  <a:pt x="8254327" y="2486520"/>
                </a:lnTo>
                <a:lnTo>
                  <a:pt x="8267941" y="2441664"/>
                </a:lnTo>
                <a:lnTo>
                  <a:pt x="8280438" y="2396490"/>
                </a:lnTo>
                <a:lnTo>
                  <a:pt x="8291830" y="2351024"/>
                </a:lnTo>
                <a:lnTo>
                  <a:pt x="8302091" y="2305291"/>
                </a:lnTo>
                <a:lnTo>
                  <a:pt x="8311235" y="2259317"/>
                </a:lnTo>
                <a:lnTo>
                  <a:pt x="8319249" y="2213140"/>
                </a:lnTo>
                <a:lnTo>
                  <a:pt x="8326133" y="2166772"/>
                </a:lnTo>
                <a:lnTo>
                  <a:pt x="8331873" y="2120252"/>
                </a:lnTo>
                <a:lnTo>
                  <a:pt x="8336458" y="2073605"/>
                </a:lnTo>
                <a:lnTo>
                  <a:pt x="8339912" y="2026869"/>
                </a:lnTo>
                <a:lnTo>
                  <a:pt x="8342211" y="1980044"/>
                </a:lnTo>
                <a:lnTo>
                  <a:pt x="8343366" y="1933194"/>
                </a:lnTo>
                <a:lnTo>
                  <a:pt x="8343506" y="1909762"/>
                </a:lnTo>
                <a:close/>
              </a:path>
              <a:path w="13127355" h="8124825">
                <a:moveTo>
                  <a:pt x="13127241" y="6102985"/>
                </a:moveTo>
                <a:lnTo>
                  <a:pt x="13126669" y="6056122"/>
                </a:lnTo>
                <a:lnTo>
                  <a:pt x="13124942" y="6009284"/>
                </a:lnTo>
                <a:lnTo>
                  <a:pt x="13122072" y="5962497"/>
                </a:lnTo>
                <a:lnTo>
                  <a:pt x="13118046" y="5915799"/>
                </a:lnTo>
                <a:lnTo>
                  <a:pt x="13112877" y="5869216"/>
                </a:lnTo>
                <a:lnTo>
                  <a:pt x="13106578" y="5822772"/>
                </a:lnTo>
                <a:lnTo>
                  <a:pt x="13099123" y="5776493"/>
                </a:lnTo>
                <a:lnTo>
                  <a:pt x="13090551" y="5730405"/>
                </a:lnTo>
                <a:lnTo>
                  <a:pt x="13080848" y="5684558"/>
                </a:lnTo>
                <a:lnTo>
                  <a:pt x="13070015" y="5638952"/>
                </a:lnTo>
                <a:lnTo>
                  <a:pt x="13058064" y="5593626"/>
                </a:lnTo>
                <a:lnTo>
                  <a:pt x="13045008" y="5548617"/>
                </a:lnTo>
                <a:lnTo>
                  <a:pt x="13030861" y="5503926"/>
                </a:lnTo>
                <a:lnTo>
                  <a:pt x="13015608" y="5459603"/>
                </a:lnTo>
                <a:lnTo>
                  <a:pt x="12999276" y="5415673"/>
                </a:lnTo>
                <a:lnTo>
                  <a:pt x="12981877" y="5372151"/>
                </a:lnTo>
                <a:lnTo>
                  <a:pt x="12963411" y="5329072"/>
                </a:lnTo>
                <a:lnTo>
                  <a:pt x="12943891" y="5286464"/>
                </a:lnTo>
                <a:lnTo>
                  <a:pt x="12923330" y="5244338"/>
                </a:lnTo>
                <a:lnTo>
                  <a:pt x="12901740" y="5202733"/>
                </a:lnTo>
                <a:lnTo>
                  <a:pt x="12879146" y="5161673"/>
                </a:lnTo>
                <a:lnTo>
                  <a:pt x="12855537" y="5121173"/>
                </a:lnTo>
                <a:lnTo>
                  <a:pt x="12830950" y="5081270"/>
                </a:lnTo>
                <a:lnTo>
                  <a:pt x="12805397" y="5041976"/>
                </a:lnTo>
                <a:lnTo>
                  <a:pt x="12778880" y="5003330"/>
                </a:lnTo>
                <a:lnTo>
                  <a:pt x="12751422" y="4965344"/>
                </a:lnTo>
                <a:lnTo>
                  <a:pt x="12723038" y="4928044"/>
                </a:lnTo>
                <a:lnTo>
                  <a:pt x="12693752" y="4891443"/>
                </a:lnTo>
                <a:lnTo>
                  <a:pt x="12663577" y="4855578"/>
                </a:lnTo>
                <a:lnTo>
                  <a:pt x="12632525" y="4820475"/>
                </a:lnTo>
                <a:lnTo>
                  <a:pt x="12600623" y="4786134"/>
                </a:lnTo>
                <a:lnTo>
                  <a:pt x="12567895" y="4752581"/>
                </a:lnTo>
                <a:lnTo>
                  <a:pt x="12534341" y="4719853"/>
                </a:lnTo>
                <a:lnTo>
                  <a:pt x="12500000" y="4687951"/>
                </a:lnTo>
                <a:lnTo>
                  <a:pt x="12464885" y="4656899"/>
                </a:lnTo>
                <a:lnTo>
                  <a:pt x="12429020" y="4626724"/>
                </a:lnTo>
                <a:lnTo>
                  <a:pt x="12392431" y="4597438"/>
                </a:lnTo>
                <a:lnTo>
                  <a:pt x="12355132" y="4569053"/>
                </a:lnTo>
                <a:lnTo>
                  <a:pt x="12317133" y="4541596"/>
                </a:lnTo>
                <a:lnTo>
                  <a:pt x="12278487" y="4515078"/>
                </a:lnTo>
                <a:lnTo>
                  <a:pt x="12239206" y="4489513"/>
                </a:lnTo>
                <a:lnTo>
                  <a:pt x="12199303" y="4464926"/>
                </a:lnTo>
                <a:lnTo>
                  <a:pt x="12158802" y="4441329"/>
                </a:lnTo>
                <a:lnTo>
                  <a:pt x="12117743" y="4418723"/>
                </a:lnTo>
                <a:lnTo>
                  <a:pt x="12076138" y="4397146"/>
                </a:lnTo>
                <a:lnTo>
                  <a:pt x="12034012" y="4376585"/>
                </a:lnTo>
                <a:lnTo>
                  <a:pt x="11991391" y="4357065"/>
                </a:lnTo>
                <a:lnTo>
                  <a:pt x="11948312" y="4338599"/>
                </a:lnTo>
                <a:lnTo>
                  <a:pt x="11904802" y="4321187"/>
                </a:lnTo>
                <a:lnTo>
                  <a:pt x="11860860" y="4304868"/>
                </a:lnTo>
                <a:lnTo>
                  <a:pt x="11816537" y="4289615"/>
                </a:lnTo>
                <a:lnTo>
                  <a:pt x="11771859" y="4275455"/>
                </a:lnTo>
                <a:lnTo>
                  <a:pt x="11726837" y="4262399"/>
                </a:lnTo>
                <a:lnTo>
                  <a:pt x="11681511" y="4250461"/>
                </a:lnTo>
                <a:lnTo>
                  <a:pt x="11635918" y="4239628"/>
                </a:lnTo>
                <a:lnTo>
                  <a:pt x="11590058" y="4229925"/>
                </a:lnTo>
                <a:lnTo>
                  <a:pt x="11543983" y="4221340"/>
                </a:lnTo>
                <a:lnTo>
                  <a:pt x="11497704" y="4213898"/>
                </a:lnTo>
                <a:lnTo>
                  <a:pt x="11451260" y="4207586"/>
                </a:lnTo>
                <a:lnTo>
                  <a:pt x="11404676" y="4202417"/>
                </a:lnTo>
                <a:lnTo>
                  <a:pt x="11357978" y="4198404"/>
                </a:lnTo>
                <a:lnTo>
                  <a:pt x="11311192" y="4195521"/>
                </a:lnTo>
                <a:lnTo>
                  <a:pt x="11264354" y="4193806"/>
                </a:lnTo>
                <a:lnTo>
                  <a:pt x="11217478" y="4193222"/>
                </a:lnTo>
                <a:lnTo>
                  <a:pt x="11194047" y="4193375"/>
                </a:lnTo>
                <a:lnTo>
                  <a:pt x="11147196" y="4194518"/>
                </a:lnTo>
                <a:lnTo>
                  <a:pt x="11100372" y="4196816"/>
                </a:lnTo>
                <a:lnTo>
                  <a:pt x="11053636" y="4200271"/>
                </a:lnTo>
                <a:lnTo>
                  <a:pt x="11006988" y="4204855"/>
                </a:lnTo>
                <a:lnTo>
                  <a:pt x="10960468" y="4210596"/>
                </a:lnTo>
                <a:lnTo>
                  <a:pt x="10914101" y="4217479"/>
                </a:lnTo>
                <a:lnTo>
                  <a:pt x="10867923" y="4225493"/>
                </a:lnTo>
                <a:lnTo>
                  <a:pt x="10821949" y="4234637"/>
                </a:lnTo>
                <a:lnTo>
                  <a:pt x="10776217" y="4244899"/>
                </a:lnTo>
                <a:lnTo>
                  <a:pt x="10730751" y="4256290"/>
                </a:lnTo>
                <a:lnTo>
                  <a:pt x="10685577" y="4268787"/>
                </a:lnTo>
                <a:lnTo>
                  <a:pt x="10640720" y="4282402"/>
                </a:lnTo>
                <a:lnTo>
                  <a:pt x="10596220" y="4297096"/>
                </a:lnTo>
                <a:lnTo>
                  <a:pt x="10552087" y="4312894"/>
                </a:lnTo>
                <a:lnTo>
                  <a:pt x="10508361" y="4329760"/>
                </a:lnTo>
                <a:lnTo>
                  <a:pt x="10465054" y="4347705"/>
                </a:lnTo>
                <a:lnTo>
                  <a:pt x="10422204" y="4366692"/>
                </a:lnTo>
                <a:lnTo>
                  <a:pt x="10379824" y="4386732"/>
                </a:lnTo>
                <a:lnTo>
                  <a:pt x="10337965" y="4407801"/>
                </a:lnTo>
                <a:lnTo>
                  <a:pt x="10296627" y="4429899"/>
                </a:lnTo>
                <a:lnTo>
                  <a:pt x="10255847" y="4453001"/>
                </a:lnTo>
                <a:lnTo>
                  <a:pt x="10215639" y="4477105"/>
                </a:lnTo>
                <a:lnTo>
                  <a:pt x="10176040" y="4502175"/>
                </a:lnTo>
                <a:lnTo>
                  <a:pt x="10137064" y="4528223"/>
                </a:lnTo>
                <a:lnTo>
                  <a:pt x="10098748" y="4555210"/>
                </a:lnTo>
                <a:lnTo>
                  <a:pt x="10061105" y="4583125"/>
                </a:lnTo>
                <a:lnTo>
                  <a:pt x="10024148" y="4611967"/>
                </a:lnTo>
                <a:lnTo>
                  <a:pt x="9987915" y="4641697"/>
                </a:lnTo>
                <a:lnTo>
                  <a:pt x="9952431" y="4672317"/>
                </a:lnTo>
                <a:lnTo>
                  <a:pt x="9917697" y="4703788"/>
                </a:lnTo>
                <a:lnTo>
                  <a:pt x="9883750" y="4736109"/>
                </a:lnTo>
                <a:lnTo>
                  <a:pt x="9850603" y="4769256"/>
                </a:lnTo>
                <a:lnTo>
                  <a:pt x="9818294" y="4803203"/>
                </a:lnTo>
                <a:lnTo>
                  <a:pt x="9786810" y="4837938"/>
                </a:lnTo>
                <a:lnTo>
                  <a:pt x="9756191" y="4873422"/>
                </a:lnTo>
                <a:lnTo>
                  <a:pt x="9726460" y="4909655"/>
                </a:lnTo>
                <a:lnTo>
                  <a:pt x="9697618" y="4946599"/>
                </a:lnTo>
                <a:lnTo>
                  <a:pt x="9669704" y="4984254"/>
                </a:lnTo>
                <a:lnTo>
                  <a:pt x="9642716" y="5022570"/>
                </a:lnTo>
                <a:lnTo>
                  <a:pt x="9616669" y="5061547"/>
                </a:lnTo>
                <a:lnTo>
                  <a:pt x="9591599" y="5101145"/>
                </a:lnTo>
                <a:lnTo>
                  <a:pt x="9567494" y="5141353"/>
                </a:lnTo>
                <a:lnTo>
                  <a:pt x="9544393" y="5182133"/>
                </a:lnTo>
                <a:lnTo>
                  <a:pt x="9522308" y="5223472"/>
                </a:lnTo>
                <a:lnTo>
                  <a:pt x="9501226" y="5265331"/>
                </a:lnTo>
                <a:lnTo>
                  <a:pt x="9481185" y="5307711"/>
                </a:lnTo>
                <a:lnTo>
                  <a:pt x="9462198" y="5350561"/>
                </a:lnTo>
                <a:lnTo>
                  <a:pt x="9444253" y="5393868"/>
                </a:lnTo>
                <a:lnTo>
                  <a:pt x="9427388" y="5437594"/>
                </a:lnTo>
                <a:lnTo>
                  <a:pt x="9411602" y="5481726"/>
                </a:lnTo>
                <a:lnTo>
                  <a:pt x="9396895" y="5526227"/>
                </a:lnTo>
                <a:lnTo>
                  <a:pt x="9383293" y="5571083"/>
                </a:lnTo>
                <a:lnTo>
                  <a:pt x="9370784" y="5616257"/>
                </a:lnTo>
                <a:lnTo>
                  <a:pt x="9359405" y="5661723"/>
                </a:lnTo>
                <a:lnTo>
                  <a:pt x="9349130" y="5707456"/>
                </a:lnTo>
                <a:lnTo>
                  <a:pt x="9339986" y="5753430"/>
                </a:lnTo>
                <a:lnTo>
                  <a:pt x="9331973" y="5799607"/>
                </a:lnTo>
                <a:lnTo>
                  <a:pt x="9325089" y="5845975"/>
                </a:lnTo>
                <a:lnTo>
                  <a:pt x="9319362" y="5892482"/>
                </a:lnTo>
                <a:lnTo>
                  <a:pt x="9314764" y="5939142"/>
                </a:lnTo>
                <a:lnTo>
                  <a:pt x="9311310" y="5985878"/>
                </a:lnTo>
                <a:lnTo>
                  <a:pt x="9309011" y="6032690"/>
                </a:lnTo>
                <a:lnTo>
                  <a:pt x="9307868" y="6079553"/>
                </a:lnTo>
                <a:lnTo>
                  <a:pt x="9307716" y="6102985"/>
                </a:lnTo>
                <a:lnTo>
                  <a:pt x="9307868" y="6126429"/>
                </a:lnTo>
                <a:lnTo>
                  <a:pt x="9309011" y="6173279"/>
                </a:lnTo>
                <a:lnTo>
                  <a:pt x="9311310" y="6220091"/>
                </a:lnTo>
                <a:lnTo>
                  <a:pt x="9314764" y="6266840"/>
                </a:lnTo>
                <a:lnTo>
                  <a:pt x="9319362" y="6313487"/>
                </a:lnTo>
                <a:lnTo>
                  <a:pt x="9325089" y="6360007"/>
                </a:lnTo>
                <a:lnTo>
                  <a:pt x="9331973" y="6406375"/>
                </a:lnTo>
                <a:lnTo>
                  <a:pt x="9339986" y="6452552"/>
                </a:lnTo>
                <a:lnTo>
                  <a:pt x="9349130" y="6498526"/>
                </a:lnTo>
                <a:lnTo>
                  <a:pt x="9359405" y="6544246"/>
                </a:lnTo>
                <a:lnTo>
                  <a:pt x="9370784" y="6589725"/>
                </a:lnTo>
                <a:lnTo>
                  <a:pt x="9383293" y="6634886"/>
                </a:lnTo>
                <a:lnTo>
                  <a:pt x="9396895" y="6679743"/>
                </a:lnTo>
                <a:lnTo>
                  <a:pt x="9411602" y="6724256"/>
                </a:lnTo>
                <a:lnTo>
                  <a:pt x="9427388" y="6768389"/>
                </a:lnTo>
                <a:lnTo>
                  <a:pt x="9444253" y="6812115"/>
                </a:lnTo>
                <a:lnTo>
                  <a:pt x="9462198" y="6855422"/>
                </a:lnTo>
                <a:lnTo>
                  <a:pt x="9481185" y="6898272"/>
                </a:lnTo>
                <a:lnTo>
                  <a:pt x="9501226" y="6940639"/>
                </a:lnTo>
                <a:lnTo>
                  <a:pt x="9522308" y="6982511"/>
                </a:lnTo>
                <a:lnTo>
                  <a:pt x="9544393" y="7023849"/>
                </a:lnTo>
                <a:lnTo>
                  <a:pt x="9567494" y="7064629"/>
                </a:lnTo>
                <a:lnTo>
                  <a:pt x="9591599" y="7104824"/>
                </a:lnTo>
                <a:lnTo>
                  <a:pt x="9616669" y="7144423"/>
                </a:lnTo>
                <a:lnTo>
                  <a:pt x="9642716" y="7183399"/>
                </a:lnTo>
                <a:lnTo>
                  <a:pt x="9669704" y="7221715"/>
                </a:lnTo>
                <a:lnTo>
                  <a:pt x="9697618" y="7259371"/>
                </a:lnTo>
                <a:lnTo>
                  <a:pt x="9726460" y="7296315"/>
                </a:lnTo>
                <a:lnTo>
                  <a:pt x="9756191" y="7332548"/>
                </a:lnTo>
                <a:lnTo>
                  <a:pt x="9786810" y="7368045"/>
                </a:lnTo>
                <a:lnTo>
                  <a:pt x="9818294" y="7402779"/>
                </a:lnTo>
                <a:lnTo>
                  <a:pt x="9850603" y="7436713"/>
                </a:lnTo>
                <a:lnTo>
                  <a:pt x="9883750" y="7469860"/>
                </a:lnTo>
                <a:lnTo>
                  <a:pt x="9917697" y="7502182"/>
                </a:lnTo>
                <a:lnTo>
                  <a:pt x="9952431" y="7533665"/>
                </a:lnTo>
                <a:lnTo>
                  <a:pt x="9987915" y="7564272"/>
                </a:lnTo>
                <a:lnTo>
                  <a:pt x="10024148" y="7594016"/>
                </a:lnTo>
                <a:lnTo>
                  <a:pt x="10061105" y="7622845"/>
                </a:lnTo>
                <a:lnTo>
                  <a:pt x="10098748" y="7650772"/>
                </a:lnTo>
                <a:lnTo>
                  <a:pt x="10137064" y="7677759"/>
                </a:lnTo>
                <a:lnTo>
                  <a:pt x="10176040" y="7703794"/>
                </a:lnTo>
                <a:lnTo>
                  <a:pt x="10215639" y="7728877"/>
                </a:lnTo>
                <a:lnTo>
                  <a:pt x="10255847" y="7752969"/>
                </a:lnTo>
                <a:lnTo>
                  <a:pt x="10296627" y="7776070"/>
                </a:lnTo>
                <a:lnTo>
                  <a:pt x="10337965" y="7798168"/>
                </a:lnTo>
                <a:lnTo>
                  <a:pt x="10379824" y="7819237"/>
                </a:lnTo>
                <a:lnTo>
                  <a:pt x="10422204" y="7839278"/>
                </a:lnTo>
                <a:lnTo>
                  <a:pt x="10465054" y="7858277"/>
                </a:lnTo>
                <a:lnTo>
                  <a:pt x="10508361" y="7876210"/>
                </a:lnTo>
                <a:lnTo>
                  <a:pt x="10552087" y="7893075"/>
                </a:lnTo>
                <a:lnTo>
                  <a:pt x="10596220" y="7908874"/>
                </a:lnTo>
                <a:lnTo>
                  <a:pt x="10640720" y="7923581"/>
                </a:lnTo>
                <a:lnTo>
                  <a:pt x="10685577" y="7937182"/>
                </a:lnTo>
                <a:lnTo>
                  <a:pt x="10730751" y="7949679"/>
                </a:lnTo>
                <a:lnTo>
                  <a:pt x="10776217" y="7961071"/>
                </a:lnTo>
                <a:lnTo>
                  <a:pt x="10821949" y="7971345"/>
                </a:lnTo>
                <a:lnTo>
                  <a:pt x="10867923" y="7980489"/>
                </a:lnTo>
                <a:lnTo>
                  <a:pt x="10914101" y="7988503"/>
                </a:lnTo>
                <a:lnTo>
                  <a:pt x="10960468" y="7995374"/>
                </a:lnTo>
                <a:lnTo>
                  <a:pt x="11006988" y="8001114"/>
                </a:lnTo>
                <a:lnTo>
                  <a:pt x="11053636" y="8005712"/>
                </a:lnTo>
                <a:lnTo>
                  <a:pt x="11100372" y="8009153"/>
                </a:lnTo>
                <a:lnTo>
                  <a:pt x="11147196" y="8011452"/>
                </a:lnTo>
                <a:lnTo>
                  <a:pt x="11194047" y="8012608"/>
                </a:lnTo>
                <a:lnTo>
                  <a:pt x="11217478" y="8012747"/>
                </a:lnTo>
                <a:lnTo>
                  <a:pt x="11240922" y="8012608"/>
                </a:lnTo>
                <a:lnTo>
                  <a:pt x="11287773" y="8011452"/>
                </a:lnTo>
                <a:lnTo>
                  <a:pt x="11334598" y="8009153"/>
                </a:lnTo>
                <a:lnTo>
                  <a:pt x="11381334" y="8005712"/>
                </a:lnTo>
                <a:lnTo>
                  <a:pt x="11427981" y="8001114"/>
                </a:lnTo>
                <a:lnTo>
                  <a:pt x="11474501" y="7995374"/>
                </a:lnTo>
                <a:lnTo>
                  <a:pt x="11520869" y="7988503"/>
                </a:lnTo>
                <a:lnTo>
                  <a:pt x="11567046" y="7980489"/>
                </a:lnTo>
                <a:lnTo>
                  <a:pt x="11613020" y="7971345"/>
                </a:lnTo>
                <a:lnTo>
                  <a:pt x="11658752" y="7961071"/>
                </a:lnTo>
                <a:lnTo>
                  <a:pt x="11704218" y="7949679"/>
                </a:lnTo>
                <a:lnTo>
                  <a:pt x="11749392" y="7937182"/>
                </a:lnTo>
                <a:lnTo>
                  <a:pt x="11794249" y="7923581"/>
                </a:lnTo>
                <a:lnTo>
                  <a:pt x="11838750" y="7908874"/>
                </a:lnTo>
                <a:lnTo>
                  <a:pt x="11882882" y="7893075"/>
                </a:lnTo>
                <a:lnTo>
                  <a:pt x="11926608" y="7876210"/>
                </a:lnTo>
                <a:lnTo>
                  <a:pt x="11969915" y="7858277"/>
                </a:lnTo>
                <a:lnTo>
                  <a:pt x="12012765" y="7839278"/>
                </a:lnTo>
                <a:lnTo>
                  <a:pt x="12055132" y="7819237"/>
                </a:lnTo>
                <a:lnTo>
                  <a:pt x="12097004" y="7798168"/>
                </a:lnTo>
                <a:lnTo>
                  <a:pt x="12138343" y="7776070"/>
                </a:lnTo>
                <a:lnTo>
                  <a:pt x="12179122" y="7752969"/>
                </a:lnTo>
                <a:lnTo>
                  <a:pt x="12219330" y="7728877"/>
                </a:lnTo>
                <a:lnTo>
                  <a:pt x="12258916" y="7703794"/>
                </a:lnTo>
                <a:lnTo>
                  <a:pt x="12297893" y="7677759"/>
                </a:lnTo>
                <a:lnTo>
                  <a:pt x="12336221" y="7650772"/>
                </a:lnTo>
                <a:lnTo>
                  <a:pt x="12373864" y="7622845"/>
                </a:lnTo>
                <a:lnTo>
                  <a:pt x="12410808" y="7594016"/>
                </a:lnTo>
                <a:lnTo>
                  <a:pt x="12447054" y="7564272"/>
                </a:lnTo>
                <a:lnTo>
                  <a:pt x="12482538" y="7533665"/>
                </a:lnTo>
                <a:lnTo>
                  <a:pt x="12517272" y="7502182"/>
                </a:lnTo>
                <a:lnTo>
                  <a:pt x="12551220" y="7469860"/>
                </a:lnTo>
                <a:lnTo>
                  <a:pt x="12584354" y="7436713"/>
                </a:lnTo>
                <a:lnTo>
                  <a:pt x="12616675" y="7402779"/>
                </a:lnTo>
                <a:lnTo>
                  <a:pt x="12648159" y="7368045"/>
                </a:lnTo>
                <a:lnTo>
                  <a:pt x="12678766" y="7332548"/>
                </a:lnTo>
                <a:lnTo>
                  <a:pt x="12708509" y="7296315"/>
                </a:lnTo>
                <a:lnTo>
                  <a:pt x="12737338" y="7259371"/>
                </a:lnTo>
                <a:lnTo>
                  <a:pt x="12765265" y="7221715"/>
                </a:lnTo>
                <a:lnTo>
                  <a:pt x="12792253" y="7183399"/>
                </a:lnTo>
                <a:lnTo>
                  <a:pt x="12818288" y="7144423"/>
                </a:lnTo>
                <a:lnTo>
                  <a:pt x="12843370" y="7104824"/>
                </a:lnTo>
                <a:lnTo>
                  <a:pt x="12867462" y="7064629"/>
                </a:lnTo>
                <a:lnTo>
                  <a:pt x="12890564" y="7023849"/>
                </a:lnTo>
                <a:lnTo>
                  <a:pt x="12912662" y="6982511"/>
                </a:lnTo>
                <a:lnTo>
                  <a:pt x="12933731" y="6940639"/>
                </a:lnTo>
                <a:lnTo>
                  <a:pt x="12953784" y="6898272"/>
                </a:lnTo>
                <a:lnTo>
                  <a:pt x="12972771" y="6855422"/>
                </a:lnTo>
                <a:lnTo>
                  <a:pt x="12990703" y="6812115"/>
                </a:lnTo>
                <a:lnTo>
                  <a:pt x="13007581" y="6768389"/>
                </a:lnTo>
                <a:lnTo>
                  <a:pt x="13023368" y="6724256"/>
                </a:lnTo>
                <a:lnTo>
                  <a:pt x="13038074" y="6679743"/>
                </a:lnTo>
                <a:lnTo>
                  <a:pt x="13051676" y="6634886"/>
                </a:lnTo>
                <a:lnTo>
                  <a:pt x="13064173" y="6589725"/>
                </a:lnTo>
                <a:lnTo>
                  <a:pt x="13075565" y="6544246"/>
                </a:lnTo>
                <a:lnTo>
                  <a:pt x="13085839" y="6498526"/>
                </a:lnTo>
                <a:lnTo>
                  <a:pt x="13094983" y="6452552"/>
                </a:lnTo>
                <a:lnTo>
                  <a:pt x="13102997" y="6406375"/>
                </a:lnTo>
                <a:lnTo>
                  <a:pt x="13109867" y="6360007"/>
                </a:lnTo>
                <a:lnTo>
                  <a:pt x="13115608" y="6313487"/>
                </a:lnTo>
                <a:lnTo>
                  <a:pt x="13120205" y="6266840"/>
                </a:lnTo>
                <a:lnTo>
                  <a:pt x="13123647" y="6220091"/>
                </a:lnTo>
                <a:lnTo>
                  <a:pt x="13125945" y="6173279"/>
                </a:lnTo>
                <a:lnTo>
                  <a:pt x="13127101" y="6126429"/>
                </a:lnTo>
                <a:lnTo>
                  <a:pt x="13127241" y="6102985"/>
                </a:lnTo>
                <a:close/>
              </a:path>
              <a:path w="13127355" h="8124825">
                <a:moveTo>
                  <a:pt x="13127241" y="1909762"/>
                </a:moveTo>
                <a:lnTo>
                  <a:pt x="13126669" y="1862886"/>
                </a:lnTo>
                <a:lnTo>
                  <a:pt x="13124942" y="1816049"/>
                </a:lnTo>
                <a:lnTo>
                  <a:pt x="13122072" y="1769262"/>
                </a:lnTo>
                <a:lnTo>
                  <a:pt x="13118046" y="1722564"/>
                </a:lnTo>
                <a:lnTo>
                  <a:pt x="13112877" y="1675980"/>
                </a:lnTo>
                <a:lnTo>
                  <a:pt x="13106578" y="1629537"/>
                </a:lnTo>
                <a:lnTo>
                  <a:pt x="13099123" y="1583258"/>
                </a:lnTo>
                <a:lnTo>
                  <a:pt x="13090551" y="1537182"/>
                </a:lnTo>
                <a:lnTo>
                  <a:pt x="13080848" y="1491322"/>
                </a:lnTo>
                <a:lnTo>
                  <a:pt x="13070015" y="1445717"/>
                </a:lnTo>
                <a:lnTo>
                  <a:pt x="13058064" y="1400403"/>
                </a:lnTo>
                <a:lnTo>
                  <a:pt x="13045008" y="1355382"/>
                </a:lnTo>
                <a:lnTo>
                  <a:pt x="13030861" y="1310703"/>
                </a:lnTo>
                <a:lnTo>
                  <a:pt x="13015608" y="1266380"/>
                </a:lnTo>
                <a:lnTo>
                  <a:pt x="12999276" y="1222438"/>
                </a:lnTo>
                <a:lnTo>
                  <a:pt x="12981877" y="1178915"/>
                </a:lnTo>
                <a:lnTo>
                  <a:pt x="12963411" y="1135837"/>
                </a:lnTo>
                <a:lnTo>
                  <a:pt x="12943891" y="1093228"/>
                </a:lnTo>
                <a:lnTo>
                  <a:pt x="12923330" y="1051102"/>
                </a:lnTo>
                <a:lnTo>
                  <a:pt x="12901740" y="1009497"/>
                </a:lnTo>
                <a:lnTo>
                  <a:pt x="12879146" y="968438"/>
                </a:lnTo>
                <a:lnTo>
                  <a:pt x="12855537" y="927938"/>
                </a:lnTo>
                <a:lnTo>
                  <a:pt x="12830950" y="888034"/>
                </a:lnTo>
                <a:lnTo>
                  <a:pt x="12805397" y="848753"/>
                </a:lnTo>
                <a:lnTo>
                  <a:pt x="12778880" y="810094"/>
                </a:lnTo>
                <a:lnTo>
                  <a:pt x="12751422" y="772109"/>
                </a:lnTo>
                <a:lnTo>
                  <a:pt x="12723038" y="734809"/>
                </a:lnTo>
                <a:lnTo>
                  <a:pt x="12693752" y="698220"/>
                </a:lnTo>
                <a:lnTo>
                  <a:pt x="12663577" y="662355"/>
                </a:lnTo>
                <a:lnTo>
                  <a:pt x="12632525" y="627240"/>
                </a:lnTo>
                <a:lnTo>
                  <a:pt x="12600623" y="592899"/>
                </a:lnTo>
                <a:lnTo>
                  <a:pt x="12567895" y="559346"/>
                </a:lnTo>
                <a:lnTo>
                  <a:pt x="12534341" y="526618"/>
                </a:lnTo>
                <a:lnTo>
                  <a:pt x="12500000" y="494715"/>
                </a:lnTo>
                <a:lnTo>
                  <a:pt x="12464885" y="463664"/>
                </a:lnTo>
                <a:lnTo>
                  <a:pt x="12429020" y="433489"/>
                </a:lnTo>
                <a:lnTo>
                  <a:pt x="12392431" y="404202"/>
                </a:lnTo>
                <a:lnTo>
                  <a:pt x="12355132" y="375818"/>
                </a:lnTo>
                <a:lnTo>
                  <a:pt x="12317133" y="348361"/>
                </a:lnTo>
                <a:lnTo>
                  <a:pt x="12278487" y="321843"/>
                </a:lnTo>
                <a:lnTo>
                  <a:pt x="12239206" y="296291"/>
                </a:lnTo>
                <a:lnTo>
                  <a:pt x="12199303" y="271703"/>
                </a:lnTo>
                <a:lnTo>
                  <a:pt x="12158802" y="248094"/>
                </a:lnTo>
                <a:lnTo>
                  <a:pt x="12117743" y="225501"/>
                </a:lnTo>
                <a:lnTo>
                  <a:pt x="12076138" y="203911"/>
                </a:lnTo>
                <a:lnTo>
                  <a:pt x="12034012" y="183349"/>
                </a:lnTo>
                <a:lnTo>
                  <a:pt x="11991391" y="163830"/>
                </a:lnTo>
                <a:lnTo>
                  <a:pt x="11948312" y="145364"/>
                </a:lnTo>
                <a:lnTo>
                  <a:pt x="11904802" y="127965"/>
                </a:lnTo>
                <a:lnTo>
                  <a:pt x="11860860" y="111633"/>
                </a:lnTo>
                <a:lnTo>
                  <a:pt x="11816537" y="96380"/>
                </a:lnTo>
                <a:lnTo>
                  <a:pt x="11771859" y="82232"/>
                </a:lnTo>
                <a:lnTo>
                  <a:pt x="11726837" y="69176"/>
                </a:lnTo>
                <a:lnTo>
                  <a:pt x="11681511" y="57226"/>
                </a:lnTo>
                <a:lnTo>
                  <a:pt x="11635918" y="46393"/>
                </a:lnTo>
                <a:lnTo>
                  <a:pt x="11590058" y="36690"/>
                </a:lnTo>
                <a:lnTo>
                  <a:pt x="11543983" y="28105"/>
                </a:lnTo>
                <a:lnTo>
                  <a:pt x="11497704" y="20662"/>
                </a:lnTo>
                <a:lnTo>
                  <a:pt x="11451260" y="14351"/>
                </a:lnTo>
                <a:lnTo>
                  <a:pt x="11404676" y="9194"/>
                </a:lnTo>
                <a:lnTo>
                  <a:pt x="11357978" y="5168"/>
                </a:lnTo>
                <a:lnTo>
                  <a:pt x="11311192" y="2298"/>
                </a:lnTo>
                <a:lnTo>
                  <a:pt x="11264354" y="571"/>
                </a:lnTo>
                <a:lnTo>
                  <a:pt x="11217478" y="0"/>
                </a:lnTo>
                <a:lnTo>
                  <a:pt x="11194047" y="139"/>
                </a:lnTo>
                <a:lnTo>
                  <a:pt x="11147196" y="1282"/>
                </a:lnTo>
                <a:lnTo>
                  <a:pt x="11100372" y="3594"/>
                </a:lnTo>
                <a:lnTo>
                  <a:pt x="11053636" y="7035"/>
                </a:lnTo>
                <a:lnTo>
                  <a:pt x="11006988" y="11633"/>
                </a:lnTo>
                <a:lnTo>
                  <a:pt x="10960468" y="17373"/>
                </a:lnTo>
                <a:lnTo>
                  <a:pt x="10914101" y="24244"/>
                </a:lnTo>
                <a:lnTo>
                  <a:pt x="10867923" y="32258"/>
                </a:lnTo>
                <a:lnTo>
                  <a:pt x="10821949" y="41402"/>
                </a:lnTo>
                <a:lnTo>
                  <a:pt x="10776217" y="51676"/>
                </a:lnTo>
                <a:lnTo>
                  <a:pt x="10730751" y="63055"/>
                </a:lnTo>
                <a:lnTo>
                  <a:pt x="10685577" y="75565"/>
                </a:lnTo>
                <a:lnTo>
                  <a:pt x="10640720" y="89166"/>
                </a:lnTo>
                <a:lnTo>
                  <a:pt x="10596220" y="103873"/>
                </a:lnTo>
                <a:lnTo>
                  <a:pt x="10552087" y="119659"/>
                </a:lnTo>
                <a:lnTo>
                  <a:pt x="10508361" y="136525"/>
                </a:lnTo>
                <a:lnTo>
                  <a:pt x="10465054" y="154470"/>
                </a:lnTo>
                <a:lnTo>
                  <a:pt x="10422204" y="173456"/>
                </a:lnTo>
                <a:lnTo>
                  <a:pt x="10379824" y="193497"/>
                </a:lnTo>
                <a:lnTo>
                  <a:pt x="10337965" y="214579"/>
                </a:lnTo>
                <a:lnTo>
                  <a:pt x="10296627" y="236677"/>
                </a:lnTo>
                <a:lnTo>
                  <a:pt x="10255847" y="259778"/>
                </a:lnTo>
                <a:lnTo>
                  <a:pt x="10215639" y="283870"/>
                </a:lnTo>
                <a:lnTo>
                  <a:pt x="10176040" y="308940"/>
                </a:lnTo>
                <a:lnTo>
                  <a:pt x="10137064" y="334987"/>
                </a:lnTo>
                <a:lnTo>
                  <a:pt x="10098748" y="361975"/>
                </a:lnTo>
                <a:lnTo>
                  <a:pt x="10061105" y="389902"/>
                </a:lnTo>
                <a:lnTo>
                  <a:pt x="10024148" y="418731"/>
                </a:lnTo>
                <a:lnTo>
                  <a:pt x="9987915" y="448475"/>
                </a:lnTo>
                <a:lnTo>
                  <a:pt x="9952431" y="479082"/>
                </a:lnTo>
                <a:lnTo>
                  <a:pt x="9917697" y="510565"/>
                </a:lnTo>
                <a:lnTo>
                  <a:pt x="9883750" y="542874"/>
                </a:lnTo>
                <a:lnTo>
                  <a:pt x="9850603" y="576021"/>
                </a:lnTo>
                <a:lnTo>
                  <a:pt x="9818294" y="609968"/>
                </a:lnTo>
                <a:lnTo>
                  <a:pt x="9786810" y="644702"/>
                </a:lnTo>
                <a:lnTo>
                  <a:pt x="9756191" y="680186"/>
                </a:lnTo>
                <a:lnTo>
                  <a:pt x="9726460" y="716419"/>
                </a:lnTo>
                <a:lnTo>
                  <a:pt x="9697618" y="753376"/>
                </a:lnTo>
                <a:lnTo>
                  <a:pt x="9669704" y="791019"/>
                </a:lnTo>
                <a:lnTo>
                  <a:pt x="9642716" y="829335"/>
                </a:lnTo>
                <a:lnTo>
                  <a:pt x="9616669" y="868311"/>
                </a:lnTo>
                <a:lnTo>
                  <a:pt x="9591599" y="907910"/>
                </a:lnTo>
                <a:lnTo>
                  <a:pt x="9567494" y="948118"/>
                </a:lnTo>
                <a:lnTo>
                  <a:pt x="9544393" y="988898"/>
                </a:lnTo>
                <a:lnTo>
                  <a:pt x="9522308" y="1030236"/>
                </a:lnTo>
                <a:lnTo>
                  <a:pt x="9501226" y="1072095"/>
                </a:lnTo>
                <a:lnTo>
                  <a:pt x="9481185" y="1114475"/>
                </a:lnTo>
                <a:lnTo>
                  <a:pt x="9462198" y="1157325"/>
                </a:lnTo>
                <a:lnTo>
                  <a:pt x="9444253" y="1200632"/>
                </a:lnTo>
                <a:lnTo>
                  <a:pt x="9427388" y="1244358"/>
                </a:lnTo>
                <a:lnTo>
                  <a:pt x="9411602" y="1288491"/>
                </a:lnTo>
                <a:lnTo>
                  <a:pt x="9396895" y="1332992"/>
                </a:lnTo>
                <a:lnTo>
                  <a:pt x="9383293" y="1377848"/>
                </a:lnTo>
                <a:lnTo>
                  <a:pt x="9370784" y="1423022"/>
                </a:lnTo>
                <a:lnTo>
                  <a:pt x="9359405" y="1468488"/>
                </a:lnTo>
                <a:lnTo>
                  <a:pt x="9349130" y="1514221"/>
                </a:lnTo>
                <a:lnTo>
                  <a:pt x="9339986" y="1560195"/>
                </a:lnTo>
                <a:lnTo>
                  <a:pt x="9331973" y="1606372"/>
                </a:lnTo>
                <a:lnTo>
                  <a:pt x="9325089" y="1652739"/>
                </a:lnTo>
                <a:lnTo>
                  <a:pt x="9319362" y="1699260"/>
                </a:lnTo>
                <a:lnTo>
                  <a:pt x="9314764" y="1745907"/>
                </a:lnTo>
                <a:lnTo>
                  <a:pt x="9311310" y="1792643"/>
                </a:lnTo>
                <a:lnTo>
                  <a:pt x="9309011" y="1839468"/>
                </a:lnTo>
                <a:lnTo>
                  <a:pt x="9307868" y="1886318"/>
                </a:lnTo>
                <a:lnTo>
                  <a:pt x="9307716" y="1909762"/>
                </a:lnTo>
                <a:lnTo>
                  <a:pt x="9307868" y="1933194"/>
                </a:lnTo>
                <a:lnTo>
                  <a:pt x="9309011" y="1980044"/>
                </a:lnTo>
                <a:lnTo>
                  <a:pt x="9311310" y="2026869"/>
                </a:lnTo>
                <a:lnTo>
                  <a:pt x="9314764" y="2073605"/>
                </a:lnTo>
                <a:lnTo>
                  <a:pt x="9319362" y="2120252"/>
                </a:lnTo>
                <a:lnTo>
                  <a:pt x="9325089" y="2166772"/>
                </a:lnTo>
                <a:lnTo>
                  <a:pt x="9331973" y="2213140"/>
                </a:lnTo>
                <a:lnTo>
                  <a:pt x="9339986" y="2259317"/>
                </a:lnTo>
                <a:lnTo>
                  <a:pt x="9349130" y="2305291"/>
                </a:lnTo>
                <a:lnTo>
                  <a:pt x="9359405" y="2351024"/>
                </a:lnTo>
                <a:lnTo>
                  <a:pt x="9370784" y="2396490"/>
                </a:lnTo>
                <a:lnTo>
                  <a:pt x="9383293" y="2441664"/>
                </a:lnTo>
                <a:lnTo>
                  <a:pt x="9396895" y="2486520"/>
                </a:lnTo>
                <a:lnTo>
                  <a:pt x="9411602" y="2531021"/>
                </a:lnTo>
                <a:lnTo>
                  <a:pt x="9427388" y="2575153"/>
                </a:lnTo>
                <a:lnTo>
                  <a:pt x="9444253" y="2618879"/>
                </a:lnTo>
                <a:lnTo>
                  <a:pt x="9462198" y="2662186"/>
                </a:lnTo>
                <a:lnTo>
                  <a:pt x="9481185" y="2705036"/>
                </a:lnTo>
                <a:lnTo>
                  <a:pt x="9501226" y="2747416"/>
                </a:lnTo>
                <a:lnTo>
                  <a:pt x="9522308" y="2789275"/>
                </a:lnTo>
                <a:lnTo>
                  <a:pt x="9544393" y="2830614"/>
                </a:lnTo>
                <a:lnTo>
                  <a:pt x="9567494" y="2871393"/>
                </a:lnTo>
                <a:lnTo>
                  <a:pt x="9591599" y="2911602"/>
                </a:lnTo>
                <a:lnTo>
                  <a:pt x="9616669" y="2951200"/>
                </a:lnTo>
                <a:lnTo>
                  <a:pt x="9642716" y="2990177"/>
                </a:lnTo>
                <a:lnTo>
                  <a:pt x="9669704" y="3028492"/>
                </a:lnTo>
                <a:lnTo>
                  <a:pt x="9697618" y="3066135"/>
                </a:lnTo>
                <a:lnTo>
                  <a:pt x="9726460" y="3103092"/>
                </a:lnTo>
                <a:lnTo>
                  <a:pt x="9756191" y="3139325"/>
                </a:lnTo>
                <a:lnTo>
                  <a:pt x="9786810" y="3174809"/>
                </a:lnTo>
                <a:lnTo>
                  <a:pt x="9818294" y="3209544"/>
                </a:lnTo>
                <a:lnTo>
                  <a:pt x="9850603" y="3243491"/>
                </a:lnTo>
                <a:lnTo>
                  <a:pt x="9883750" y="3276638"/>
                </a:lnTo>
                <a:lnTo>
                  <a:pt x="9917697" y="3308947"/>
                </a:lnTo>
                <a:lnTo>
                  <a:pt x="9952431" y="3340430"/>
                </a:lnTo>
                <a:lnTo>
                  <a:pt x="9987915" y="3371037"/>
                </a:lnTo>
                <a:lnTo>
                  <a:pt x="10024148" y="3400780"/>
                </a:lnTo>
                <a:lnTo>
                  <a:pt x="10061105" y="3429609"/>
                </a:lnTo>
                <a:lnTo>
                  <a:pt x="10098748" y="3457537"/>
                </a:lnTo>
                <a:lnTo>
                  <a:pt x="10137064" y="3484524"/>
                </a:lnTo>
                <a:lnTo>
                  <a:pt x="10176040" y="3510572"/>
                </a:lnTo>
                <a:lnTo>
                  <a:pt x="10215639" y="3535642"/>
                </a:lnTo>
                <a:lnTo>
                  <a:pt x="10255847" y="3559733"/>
                </a:lnTo>
                <a:lnTo>
                  <a:pt x="10296627" y="3582835"/>
                </a:lnTo>
                <a:lnTo>
                  <a:pt x="10337965" y="3604933"/>
                </a:lnTo>
                <a:lnTo>
                  <a:pt x="10379824" y="3626015"/>
                </a:lnTo>
                <a:lnTo>
                  <a:pt x="10422204" y="3646055"/>
                </a:lnTo>
                <a:lnTo>
                  <a:pt x="10465054" y="3665042"/>
                </a:lnTo>
                <a:lnTo>
                  <a:pt x="10508361" y="3682987"/>
                </a:lnTo>
                <a:lnTo>
                  <a:pt x="10552087" y="3699853"/>
                </a:lnTo>
                <a:lnTo>
                  <a:pt x="10596220" y="3715639"/>
                </a:lnTo>
                <a:lnTo>
                  <a:pt x="10640720" y="3730345"/>
                </a:lnTo>
                <a:lnTo>
                  <a:pt x="10685577" y="3743947"/>
                </a:lnTo>
                <a:lnTo>
                  <a:pt x="10730751" y="3756456"/>
                </a:lnTo>
                <a:lnTo>
                  <a:pt x="10776217" y="3767836"/>
                </a:lnTo>
                <a:lnTo>
                  <a:pt x="10821949" y="3778110"/>
                </a:lnTo>
                <a:lnTo>
                  <a:pt x="10867923" y="3787254"/>
                </a:lnTo>
                <a:lnTo>
                  <a:pt x="10914101" y="3795268"/>
                </a:lnTo>
                <a:lnTo>
                  <a:pt x="10960468" y="3802138"/>
                </a:lnTo>
                <a:lnTo>
                  <a:pt x="11006988" y="3807879"/>
                </a:lnTo>
                <a:lnTo>
                  <a:pt x="11053636" y="3812476"/>
                </a:lnTo>
                <a:lnTo>
                  <a:pt x="11100372" y="3815918"/>
                </a:lnTo>
                <a:lnTo>
                  <a:pt x="11147196" y="3818229"/>
                </a:lnTo>
                <a:lnTo>
                  <a:pt x="11194047" y="3819372"/>
                </a:lnTo>
                <a:lnTo>
                  <a:pt x="11217478" y="3819512"/>
                </a:lnTo>
                <a:lnTo>
                  <a:pt x="11240922" y="3819372"/>
                </a:lnTo>
                <a:lnTo>
                  <a:pt x="11287773" y="3818229"/>
                </a:lnTo>
                <a:lnTo>
                  <a:pt x="11334598" y="3815918"/>
                </a:lnTo>
                <a:lnTo>
                  <a:pt x="11381334" y="3812476"/>
                </a:lnTo>
                <a:lnTo>
                  <a:pt x="11427981" y="3807879"/>
                </a:lnTo>
                <a:lnTo>
                  <a:pt x="11474501" y="3802138"/>
                </a:lnTo>
                <a:lnTo>
                  <a:pt x="11520869" y="3795268"/>
                </a:lnTo>
                <a:lnTo>
                  <a:pt x="11567046" y="3787254"/>
                </a:lnTo>
                <a:lnTo>
                  <a:pt x="11613020" y="3778110"/>
                </a:lnTo>
                <a:lnTo>
                  <a:pt x="11658752" y="3767836"/>
                </a:lnTo>
                <a:lnTo>
                  <a:pt x="11704218" y="3756444"/>
                </a:lnTo>
                <a:lnTo>
                  <a:pt x="11749392" y="3743947"/>
                </a:lnTo>
                <a:lnTo>
                  <a:pt x="11794249" y="3730345"/>
                </a:lnTo>
                <a:lnTo>
                  <a:pt x="11838750" y="3715639"/>
                </a:lnTo>
                <a:lnTo>
                  <a:pt x="11882882" y="3699853"/>
                </a:lnTo>
                <a:lnTo>
                  <a:pt x="11926608" y="3682987"/>
                </a:lnTo>
                <a:lnTo>
                  <a:pt x="11969915" y="3665042"/>
                </a:lnTo>
                <a:lnTo>
                  <a:pt x="12012765" y="3646055"/>
                </a:lnTo>
                <a:lnTo>
                  <a:pt x="12055132" y="3626015"/>
                </a:lnTo>
                <a:lnTo>
                  <a:pt x="12097004" y="3604933"/>
                </a:lnTo>
                <a:lnTo>
                  <a:pt x="12138343" y="3582835"/>
                </a:lnTo>
                <a:lnTo>
                  <a:pt x="12179122" y="3559733"/>
                </a:lnTo>
                <a:lnTo>
                  <a:pt x="12219330" y="3535642"/>
                </a:lnTo>
                <a:lnTo>
                  <a:pt x="12258916" y="3510572"/>
                </a:lnTo>
                <a:lnTo>
                  <a:pt x="12297893" y="3484524"/>
                </a:lnTo>
                <a:lnTo>
                  <a:pt x="12336221" y="3457537"/>
                </a:lnTo>
                <a:lnTo>
                  <a:pt x="12373864" y="3429609"/>
                </a:lnTo>
                <a:lnTo>
                  <a:pt x="12410808" y="3400780"/>
                </a:lnTo>
                <a:lnTo>
                  <a:pt x="12447054" y="3371037"/>
                </a:lnTo>
                <a:lnTo>
                  <a:pt x="12482538" y="3340430"/>
                </a:lnTo>
                <a:lnTo>
                  <a:pt x="12517272" y="3308947"/>
                </a:lnTo>
                <a:lnTo>
                  <a:pt x="12551220" y="3276638"/>
                </a:lnTo>
                <a:lnTo>
                  <a:pt x="12584354" y="3243491"/>
                </a:lnTo>
                <a:lnTo>
                  <a:pt x="12616675" y="3209544"/>
                </a:lnTo>
                <a:lnTo>
                  <a:pt x="12648159" y="3174809"/>
                </a:lnTo>
                <a:lnTo>
                  <a:pt x="12678766" y="3139325"/>
                </a:lnTo>
                <a:lnTo>
                  <a:pt x="12708509" y="3103092"/>
                </a:lnTo>
                <a:lnTo>
                  <a:pt x="12737338" y="3066135"/>
                </a:lnTo>
                <a:lnTo>
                  <a:pt x="12765265" y="3028492"/>
                </a:lnTo>
                <a:lnTo>
                  <a:pt x="12792253" y="2990177"/>
                </a:lnTo>
                <a:lnTo>
                  <a:pt x="12818288" y="2951200"/>
                </a:lnTo>
                <a:lnTo>
                  <a:pt x="12843370" y="2911602"/>
                </a:lnTo>
                <a:lnTo>
                  <a:pt x="12867462" y="2871393"/>
                </a:lnTo>
                <a:lnTo>
                  <a:pt x="12890564" y="2830614"/>
                </a:lnTo>
                <a:lnTo>
                  <a:pt x="12912662" y="2789275"/>
                </a:lnTo>
                <a:lnTo>
                  <a:pt x="12933731" y="2747416"/>
                </a:lnTo>
                <a:lnTo>
                  <a:pt x="12953784" y="2705036"/>
                </a:lnTo>
                <a:lnTo>
                  <a:pt x="12972771" y="2662186"/>
                </a:lnTo>
                <a:lnTo>
                  <a:pt x="12990703" y="2618879"/>
                </a:lnTo>
                <a:lnTo>
                  <a:pt x="13007581" y="2575153"/>
                </a:lnTo>
                <a:lnTo>
                  <a:pt x="13023368" y="2531021"/>
                </a:lnTo>
                <a:lnTo>
                  <a:pt x="13038074" y="2486520"/>
                </a:lnTo>
                <a:lnTo>
                  <a:pt x="13051676" y="2441664"/>
                </a:lnTo>
                <a:lnTo>
                  <a:pt x="13064173" y="2396490"/>
                </a:lnTo>
                <a:lnTo>
                  <a:pt x="13075565" y="2351024"/>
                </a:lnTo>
                <a:lnTo>
                  <a:pt x="13085839" y="2305291"/>
                </a:lnTo>
                <a:lnTo>
                  <a:pt x="13094983" y="2259317"/>
                </a:lnTo>
                <a:lnTo>
                  <a:pt x="13102997" y="2213140"/>
                </a:lnTo>
                <a:lnTo>
                  <a:pt x="13109867" y="2166772"/>
                </a:lnTo>
                <a:lnTo>
                  <a:pt x="13115608" y="2120252"/>
                </a:lnTo>
                <a:lnTo>
                  <a:pt x="13120205" y="2073605"/>
                </a:lnTo>
                <a:lnTo>
                  <a:pt x="13123647" y="2026869"/>
                </a:lnTo>
                <a:lnTo>
                  <a:pt x="13125945" y="1980044"/>
                </a:lnTo>
                <a:lnTo>
                  <a:pt x="13127101" y="1933194"/>
                </a:lnTo>
                <a:lnTo>
                  <a:pt x="13127241" y="1909762"/>
                </a:lnTo>
                <a:close/>
              </a:path>
            </a:pathLst>
          </a:custGeom>
          <a:solidFill>
            <a:srgbClr val="3F6BB1">
              <a:alpha val="4862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68639" y="640718"/>
            <a:ext cx="1400174" cy="1295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65172" y="344232"/>
            <a:ext cx="1362074" cy="13620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42965" y="5125827"/>
            <a:ext cx="661670" cy="1189990"/>
          </a:xfrm>
          <a:custGeom>
            <a:avLst/>
            <a:gdLst/>
            <a:ahLst/>
            <a:cxnLst/>
            <a:rect l="l" t="t" r="r" b="b"/>
            <a:pathLst>
              <a:path w="661670" h="1189989">
                <a:moveTo>
                  <a:pt x="107320" y="1189570"/>
                </a:moveTo>
                <a:lnTo>
                  <a:pt x="54772" y="1184200"/>
                </a:lnTo>
                <a:lnTo>
                  <a:pt x="13557" y="1157867"/>
                </a:lnTo>
                <a:lnTo>
                  <a:pt x="10523" y="1131287"/>
                </a:lnTo>
                <a:lnTo>
                  <a:pt x="10984" y="1117375"/>
                </a:lnTo>
                <a:lnTo>
                  <a:pt x="11854" y="1067912"/>
                </a:lnTo>
                <a:lnTo>
                  <a:pt x="12193" y="1018465"/>
                </a:lnTo>
                <a:lnTo>
                  <a:pt x="12069" y="969032"/>
                </a:lnTo>
                <a:lnTo>
                  <a:pt x="11552" y="919611"/>
                </a:lnTo>
                <a:lnTo>
                  <a:pt x="10714" y="870198"/>
                </a:lnTo>
                <a:lnTo>
                  <a:pt x="9623" y="820791"/>
                </a:lnTo>
                <a:lnTo>
                  <a:pt x="8350" y="771388"/>
                </a:lnTo>
                <a:lnTo>
                  <a:pt x="4136" y="623170"/>
                </a:lnTo>
                <a:lnTo>
                  <a:pt x="2834" y="573752"/>
                </a:lnTo>
                <a:lnTo>
                  <a:pt x="1699" y="524324"/>
                </a:lnTo>
                <a:lnTo>
                  <a:pt x="801" y="474883"/>
                </a:lnTo>
                <a:lnTo>
                  <a:pt x="212" y="425427"/>
                </a:lnTo>
                <a:lnTo>
                  <a:pt x="0" y="375952"/>
                </a:lnTo>
                <a:lnTo>
                  <a:pt x="67" y="340274"/>
                </a:lnTo>
                <a:lnTo>
                  <a:pt x="541" y="292013"/>
                </a:lnTo>
                <a:lnTo>
                  <a:pt x="1827" y="243858"/>
                </a:lnTo>
                <a:lnTo>
                  <a:pt x="8825" y="180028"/>
                </a:lnTo>
                <a:lnTo>
                  <a:pt x="28546" y="127377"/>
                </a:lnTo>
                <a:lnTo>
                  <a:pt x="68181" y="97855"/>
                </a:lnTo>
                <a:lnTo>
                  <a:pt x="114282" y="91588"/>
                </a:lnTo>
                <a:lnTo>
                  <a:pt x="137893" y="91170"/>
                </a:lnTo>
                <a:lnTo>
                  <a:pt x="156935" y="90330"/>
                </a:lnTo>
                <a:lnTo>
                  <a:pt x="194819" y="86239"/>
                </a:lnTo>
                <a:lnTo>
                  <a:pt x="232393" y="75787"/>
                </a:lnTo>
                <a:lnTo>
                  <a:pt x="241901" y="53575"/>
                </a:lnTo>
                <a:lnTo>
                  <a:pt x="241872" y="45097"/>
                </a:lnTo>
                <a:lnTo>
                  <a:pt x="240317" y="28388"/>
                </a:lnTo>
                <a:lnTo>
                  <a:pt x="240174" y="20084"/>
                </a:lnTo>
                <a:lnTo>
                  <a:pt x="241316" y="11900"/>
                </a:lnTo>
                <a:lnTo>
                  <a:pt x="401647" y="0"/>
                </a:lnTo>
                <a:lnTo>
                  <a:pt x="396565" y="20813"/>
                </a:lnTo>
                <a:lnTo>
                  <a:pt x="399504" y="42142"/>
                </a:lnTo>
                <a:lnTo>
                  <a:pt x="425824" y="75108"/>
                </a:lnTo>
                <a:lnTo>
                  <a:pt x="463086" y="84514"/>
                </a:lnTo>
                <a:lnTo>
                  <a:pt x="579922" y="90515"/>
                </a:lnTo>
                <a:lnTo>
                  <a:pt x="590500" y="91178"/>
                </a:lnTo>
                <a:lnTo>
                  <a:pt x="631766" y="109310"/>
                </a:lnTo>
                <a:lnTo>
                  <a:pt x="648962" y="151637"/>
                </a:lnTo>
                <a:lnTo>
                  <a:pt x="655083" y="201049"/>
                </a:lnTo>
                <a:lnTo>
                  <a:pt x="657206" y="250906"/>
                </a:lnTo>
                <a:lnTo>
                  <a:pt x="658447" y="300819"/>
                </a:lnTo>
                <a:lnTo>
                  <a:pt x="659313" y="351109"/>
                </a:lnTo>
                <a:lnTo>
                  <a:pt x="659852" y="401725"/>
                </a:lnTo>
                <a:lnTo>
                  <a:pt x="660116" y="452616"/>
                </a:lnTo>
                <a:lnTo>
                  <a:pt x="660155" y="503733"/>
                </a:lnTo>
                <a:lnTo>
                  <a:pt x="660018" y="555026"/>
                </a:lnTo>
                <a:lnTo>
                  <a:pt x="659755" y="606444"/>
                </a:lnTo>
                <a:lnTo>
                  <a:pt x="658717" y="760948"/>
                </a:lnTo>
                <a:lnTo>
                  <a:pt x="658455" y="812366"/>
                </a:lnTo>
                <a:lnTo>
                  <a:pt x="658317" y="863659"/>
                </a:lnTo>
                <a:lnTo>
                  <a:pt x="658356" y="914776"/>
                </a:lnTo>
                <a:lnTo>
                  <a:pt x="658620" y="965667"/>
                </a:lnTo>
                <a:lnTo>
                  <a:pt x="659159" y="1016283"/>
                </a:lnTo>
                <a:lnTo>
                  <a:pt x="660025" y="1066573"/>
                </a:lnTo>
                <a:lnTo>
                  <a:pt x="661266" y="1116486"/>
                </a:lnTo>
                <a:lnTo>
                  <a:pt x="659530" y="1135958"/>
                </a:lnTo>
                <a:lnTo>
                  <a:pt x="625772" y="1177818"/>
                </a:lnTo>
                <a:lnTo>
                  <a:pt x="586457" y="1187375"/>
                </a:lnTo>
                <a:lnTo>
                  <a:pt x="565840" y="1187944"/>
                </a:lnTo>
                <a:lnTo>
                  <a:pt x="545218" y="1187237"/>
                </a:lnTo>
                <a:lnTo>
                  <a:pt x="489476" y="1184599"/>
                </a:lnTo>
                <a:lnTo>
                  <a:pt x="433709" y="1182256"/>
                </a:lnTo>
                <a:lnTo>
                  <a:pt x="377938" y="1180763"/>
                </a:lnTo>
                <a:lnTo>
                  <a:pt x="322180" y="1180674"/>
                </a:lnTo>
                <a:lnTo>
                  <a:pt x="266456" y="1182546"/>
                </a:lnTo>
                <a:lnTo>
                  <a:pt x="213380" y="1186120"/>
                </a:lnTo>
                <a:lnTo>
                  <a:pt x="160262" y="1189336"/>
                </a:lnTo>
                <a:lnTo>
                  <a:pt x="107320" y="1189570"/>
                </a:lnTo>
                <a:close/>
              </a:path>
            </a:pathLst>
          </a:custGeom>
          <a:solidFill>
            <a:srgbClr val="EBE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89880" y="5328879"/>
            <a:ext cx="570230" cy="1029969"/>
          </a:xfrm>
          <a:custGeom>
            <a:avLst/>
            <a:gdLst/>
            <a:ahLst/>
            <a:cxnLst/>
            <a:rect l="l" t="t" r="r" b="b"/>
            <a:pathLst>
              <a:path w="570229" h="1029970">
                <a:moveTo>
                  <a:pt x="553649" y="735420"/>
                </a:moveTo>
                <a:lnTo>
                  <a:pt x="324011" y="735420"/>
                </a:lnTo>
                <a:lnTo>
                  <a:pt x="367465" y="730266"/>
                </a:lnTo>
                <a:lnTo>
                  <a:pt x="411327" y="721781"/>
                </a:lnTo>
                <a:lnTo>
                  <a:pt x="454861" y="714453"/>
                </a:lnTo>
                <a:lnTo>
                  <a:pt x="497331" y="712768"/>
                </a:lnTo>
                <a:lnTo>
                  <a:pt x="538001" y="721213"/>
                </a:lnTo>
                <a:lnTo>
                  <a:pt x="543061" y="723127"/>
                </a:lnTo>
                <a:lnTo>
                  <a:pt x="548343" y="725547"/>
                </a:lnTo>
                <a:lnTo>
                  <a:pt x="553527" y="733867"/>
                </a:lnTo>
                <a:lnTo>
                  <a:pt x="553649" y="735420"/>
                </a:lnTo>
                <a:close/>
              </a:path>
              <a:path w="570229" h="1029970">
                <a:moveTo>
                  <a:pt x="539766" y="1029464"/>
                </a:moveTo>
                <a:lnTo>
                  <a:pt x="73917" y="1020625"/>
                </a:lnTo>
                <a:lnTo>
                  <a:pt x="32866" y="1012496"/>
                </a:lnTo>
                <a:lnTo>
                  <a:pt x="14968" y="978798"/>
                </a:lnTo>
                <a:lnTo>
                  <a:pt x="12720" y="930142"/>
                </a:lnTo>
                <a:lnTo>
                  <a:pt x="11513" y="889922"/>
                </a:lnTo>
                <a:lnTo>
                  <a:pt x="9456" y="849789"/>
                </a:lnTo>
                <a:lnTo>
                  <a:pt x="5297" y="810260"/>
                </a:lnTo>
                <a:lnTo>
                  <a:pt x="894" y="783689"/>
                </a:lnTo>
                <a:lnTo>
                  <a:pt x="0" y="762169"/>
                </a:lnTo>
                <a:lnTo>
                  <a:pt x="8143" y="743325"/>
                </a:lnTo>
                <a:lnTo>
                  <a:pt x="30857" y="724781"/>
                </a:lnTo>
                <a:lnTo>
                  <a:pt x="62168" y="716338"/>
                </a:lnTo>
                <a:lnTo>
                  <a:pt x="91943" y="723891"/>
                </a:lnTo>
                <a:lnTo>
                  <a:pt x="123082" y="737043"/>
                </a:lnTo>
                <a:lnTo>
                  <a:pt x="158482" y="745398"/>
                </a:lnTo>
                <a:lnTo>
                  <a:pt x="554365" y="745398"/>
                </a:lnTo>
                <a:lnTo>
                  <a:pt x="569361" y="963182"/>
                </a:lnTo>
                <a:lnTo>
                  <a:pt x="569687" y="981727"/>
                </a:lnTo>
                <a:lnTo>
                  <a:pt x="567163" y="1000062"/>
                </a:lnTo>
                <a:lnTo>
                  <a:pt x="560230" y="1015710"/>
                </a:lnTo>
                <a:lnTo>
                  <a:pt x="547331" y="1026192"/>
                </a:lnTo>
                <a:lnTo>
                  <a:pt x="539766" y="1029464"/>
                </a:lnTo>
                <a:close/>
              </a:path>
              <a:path w="570229" h="1029970">
                <a:moveTo>
                  <a:pt x="554365" y="745398"/>
                </a:moveTo>
                <a:lnTo>
                  <a:pt x="158482" y="745398"/>
                </a:lnTo>
                <a:lnTo>
                  <a:pt x="188490" y="743433"/>
                </a:lnTo>
                <a:lnTo>
                  <a:pt x="220328" y="737272"/>
                </a:lnTo>
                <a:lnTo>
                  <a:pt x="252047" y="732013"/>
                </a:lnTo>
                <a:lnTo>
                  <a:pt x="281701" y="732756"/>
                </a:lnTo>
                <a:lnTo>
                  <a:pt x="324011" y="735420"/>
                </a:lnTo>
                <a:lnTo>
                  <a:pt x="553649" y="735420"/>
                </a:lnTo>
                <a:lnTo>
                  <a:pt x="553884" y="738423"/>
                </a:lnTo>
                <a:lnTo>
                  <a:pt x="554365" y="745398"/>
                </a:lnTo>
                <a:close/>
              </a:path>
              <a:path w="570229" h="1029970">
                <a:moveTo>
                  <a:pt x="435173" y="39653"/>
                </a:moveTo>
                <a:lnTo>
                  <a:pt x="194631" y="39653"/>
                </a:lnTo>
                <a:lnTo>
                  <a:pt x="230793" y="39405"/>
                </a:lnTo>
                <a:lnTo>
                  <a:pt x="339250" y="37270"/>
                </a:lnTo>
                <a:lnTo>
                  <a:pt x="406253" y="33941"/>
                </a:lnTo>
                <a:lnTo>
                  <a:pt x="472442" y="24196"/>
                </a:lnTo>
                <a:lnTo>
                  <a:pt x="514754" y="9372"/>
                </a:lnTo>
                <a:lnTo>
                  <a:pt x="526116" y="0"/>
                </a:lnTo>
                <a:lnTo>
                  <a:pt x="509233" y="17251"/>
                </a:lnTo>
                <a:lnTo>
                  <a:pt x="487486" y="28446"/>
                </a:lnTo>
                <a:lnTo>
                  <a:pt x="462990" y="35248"/>
                </a:lnTo>
                <a:lnTo>
                  <a:pt x="437860" y="39319"/>
                </a:lnTo>
                <a:lnTo>
                  <a:pt x="435173" y="39653"/>
                </a:lnTo>
                <a:close/>
              </a:path>
              <a:path w="570229" h="1029970">
                <a:moveTo>
                  <a:pt x="249953" y="55174"/>
                </a:moveTo>
                <a:lnTo>
                  <a:pt x="202946" y="54765"/>
                </a:lnTo>
                <a:lnTo>
                  <a:pt x="156081" y="51824"/>
                </a:lnTo>
                <a:lnTo>
                  <a:pt x="109436" y="45961"/>
                </a:lnTo>
                <a:lnTo>
                  <a:pt x="69984" y="35642"/>
                </a:lnTo>
                <a:lnTo>
                  <a:pt x="39335" y="11703"/>
                </a:lnTo>
                <a:lnTo>
                  <a:pt x="75322" y="27233"/>
                </a:lnTo>
                <a:lnTo>
                  <a:pt x="114308" y="35650"/>
                </a:lnTo>
                <a:lnTo>
                  <a:pt x="154631" y="39081"/>
                </a:lnTo>
                <a:lnTo>
                  <a:pt x="194631" y="39653"/>
                </a:lnTo>
                <a:lnTo>
                  <a:pt x="435173" y="39653"/>
                </a:lnTo>
                <a:lnTo>
                  <a:pt x="391057" y="45125"/>
                </a:lnTo>
                <a:lnTo>
                  <a:pt x="344086" y="49963"/>
                </a:lnTo>
                <a:lnTo>
                  <a:pt x="297026" y="53443"/>
                </a:lnTo>
                <a:lnTo>
                  <a:pt x="249953" y="55174"/>
                </a:lnTo>
                <a:close/>
              </a:path>
            </a:pathLst>
          </a:custGeom>
          <a:solidFill>
            <a:srgbClr val="BECA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42965" y="4816437"/>
            <a:ext cx="660400" cy="1327785"/>
          </a:xfrm>
          <a:custGeom>
            <a:avLst/>
            <a:gdLst/>
            <a:ahLst/>
            <a:cxnLst/>
            <a:rect l="l" t="t" r="r" b="b"/>
            <a:pathLst>
              <a:path w="660400" h="1327785">
                <a:moveTo>
                  <a:pt x="659797" y="792812"/>
                </a:moveTo>
                <a:lnTo>
                  <a:pt x="151980" y="792812"/>
                </a:lnTo>
                <a:lnTo>
                  <a:pt x="203224" y="792010"/>
                </a:lnTo>
                <a:lnTo>
                  <a:pt x="554951" y="777619"/>
                </a:lnTo>
                <a:lnTo>
                  <a:pt x="581881" y="776199"/>
                </a:lnTo>
                <a:lnTo>
                  <a:pt x="608765" y="773349"/>
                </a:lnTo>
                <a:lnTo>
                  <a:pt x="634878" y="767881"/>
                </a:lnTo>
                <a:lnTo>
                  <a:pt x="659497" y="758607"/>
                </a:lnTo>
                <a:lnTo>
                  <a:pt x="659797" y="792812"/>
                </a:lnTo>
                <a:close/>
              </a:path>
              <a:path w="660400" h="1327785">
                <a:moveTo>
                  <a:pt x="153124" y="1327710"/>
                </a:moveTo>
                <a:lnTo>
                  <a:pt x="103614" y="1325170"/>
                </a:lnTo>
                <a:lnTo>
                  <a:pt x="55786" y="1316405"/>
                </a:lnTo>
                <a:lnTo>
                  <a:pt x="11349" y="1298567"/>
                </a:lnTo>
                <a:lnTo>
                  <a:pt x="10395" y="1246483"/>
                </a:lnTo>
                <a:lnTo>
                  <a:pt x="9184" y="1194406"/>
                </a:lnTo>
                <a:lnTo>
                  <a:pt x="7799" y="1142330"/>
                </a:lnTo>
                <a:lnTo>
                  <a:pt x="4717" y="1033974"/>
                </a:lnTo>
                <a:lnTo>
                  <a:pt x="3410" y="986088"/>
                </a:lnTo>
                <a:lnTo>
                  <a:pt x="2140" y="933991"/>
                </a:lnTo>
                <a:lnTo>
                  <a:pt x="1101" y="881880"/>
                </a:lnTo>
                <a:lnTo>
                  <a:pt x="376" y="829753"/>
                </a:lnTo>
                <a:lnTo>
                  <a:pt x="44" y="777606"/>
                </a:lnTo>
                <a:lnTo>
                  <a:pt x="50165" y="786700"/>
                </a:lnTo>
                <a:lnTo>
                  <a:pt x="100885" y="791406"/>
                </a:lnTo>
                <a:lnTo>
                  <a:pt x="151980" y="792812"/>
                </a:lnTo>
                <a:lnTo>
                  <a:pt x="659797" y="792812"/>
                </a:lnTo>
                <a:lnTo>
                  <a:pt x="659929" y="807806"/>
                </a:lnTo>
                <a:lnTo>
                  <a:pt x="660013" y="829753"/>
                </a:lnTo>
                <a:lnTo>
                  <a:pt x="660114" y="881924"/>
                </a:lnTo>
                <a:lnTo>
                  <a:pt x="320718" y="881924"/>
                </a:lnTo>
                <a:lnTo>
                  <a:pt x="288410" y="883894"/>
                </a:lnTo>
                <a:lnTo>
                  <a:pt x="262243" y="889887"/>
                </a:lnTo>
                <a:lnTo>
                  <a:pt x="252992" y="895430"/>
                </a:lnTo>
                <a:lnTo>
                  <a:pt x="249596" y="902401"/>
                </a:lnTo>
                <a:lnTo>
                  <a:pt x="249663" y="913172"/>
                </a:lnTo>
                <a:lnTo>
                  <a:pt x="250444" y="924775"/>
                </a:lnTo>
                <a:lnTo>
                  <a:pt x="252481" y="987576"/>
                </a:lnTo>
                <a:lnTo>
                  <a:pt x="252778" y="1001649"/>
                </a:lnTo>
                <a:lnTo>
                  <a:pt x="157783" y="1001649"/>
                </a:lnTo>
                <a:lnTo>
                  <a:pt x="159538" y="1028520"/>
                </a:lnTo>
                <a:lnTo>
                  <a:pt x="161039" y="1082418"/>
                </a:lnTo>
                <a:lnTo>
                  <a:pt x="162794" y="1109288"/>
                </a:lnTo>
                <a:lnTo>
                  <a:pt x="255133" y="1109288"/>
                </a:lnTo>
                <a:lnTo>
                  <a:pt x="256164" y="1147211"/>
                </a:lnTo>
                <a:lnTo>
                  <a:pt x="257309" y="1180436"/>
                </a:lnTo>
                <a:lnTo>
                  <a:pt x="258515" y="1203654"/>
                </a:lnTo>
                <a:lnTo>
                  <a:pt x="259750" y="1212434"/>
                </a:lnTo>
                <a:lnTo>
                  <a:pt x="289662" y="1213383"/>
                </a:lnTo>
                <a:lnTo>
                  <a:pt x="658434" y="1213383"/>
                </a:lnTo>
                <a:lnTo>
                  <a:pt x="658374" y="1305678"/>
                </a:lnTo>
                <a:lnTo>
                  <a:pt x="639700" y="1309947"/>
                </a:lnTo>
                <a:lnTo>
                  <a:pt x="620492" y="1312516"/>
                </a:lnTo>
                <a:lnTo>
                  <a:pt x="601047" y="1313915"/>
                </a:lnTo>
                <a:lnTo>
                  <a:pt x="202608" y="1326875"/>
                </a:lnTo>
                <a:lnTo>
                  <a:pt x="153124" y="1327710"/>
                </a:lnTo>
                <a:close/>
              </a:path>
              <a:path w="660400" h="1327785">
                <a:moveTo>
                  <a:pt x="382328" y="998501"/>
                </a:moveTo>
                <a:lnTo>
                  <a:pt x="381820" y="941319"/>
                </a:lnTo>
                <a:lnTo>
                  <a:pt x="380081" y="885443"/>
                </a:lnTo>
                <a:lnTo>
                  <a:pt x="320718" y="881924"/>
                </a:lnTo>
                <a:lnTo>
                  <a:pt x="660114" y="881924"/>
                </a:lnTo>
                <a:lnTo>
                  <a:pt x="659999" y="941319"/>
                </a:lnTo>
                <a:lnTo>
                  <a:pt x="659745" y="994983"/>
                </a:lnTo>
                <a:lnTo>
                  <a:pt x="480049" y="994983"/>
                </a:lnTo>
                <a:lnTo>
                  <a:pt x="382328" y="998501"/>
                </a:lnTo>
                <a:close/>
              </a:path>
              <a:path w="660400" h="1327785">
                <a:moveTo>
                  <a:pt x="658434" y="1213383"/>
                </a:moveTo>
                <a:lnTo>
                  <a:pt x="289662" y="1213383"/>
                </a:lnTo>
                <a:lnTo>
                  <a:pt x="319567" y="1212131"/>
                </a:lnTo>
                <a:lnTo>
                  <a:pt x="349301" y="1208694"/>
                </a:lnTo>
                <a:lnTo>
                  <a:pt x="378699" y="1203088"/>
                </a:lnTo>
                <a:lnTo>
                  <a:pt x="380542" y="1129088"/>
                </a:lnTo>
                <a:lnTo>
                  <a:pt x="381093" y="1103930"/>
                </a:lnTo>
                <a:lnTo>
                  <a:pt x="484085" y="1097918"/>
                </a:lnTo>
                <a:lnTo>
                  <a:pt x="483661" y="1067771"/>
                </a:lnTo>
                <a:lnTo>
                  <a:pt x="481572" y="1033974"/>
                </a:lnTo>
                <a:lnTo>
                  <a:pt x="479741" y="1006579"/>
                </a:lnTo>
                <a:lnTo>
                  <a:pt x="480049" y="994983"/>
                </a:lnTo>
                <a:lnTo>
                  <a:pt x="659745" y="994983"/>
                </a:lnTo>
                <a:lnTo>
                  <a:pt x="658693" y="1156464"/>
                </a:lnTo>
                <a:lnTo>
                  <a:pt x="658452" y="1206337"/>
                </a:lnTo>
                <a:lnTo>
                  <a:pt x="658434" y="1213383"/>
                </a:lnTo>
                <a:close/>
              </a:path>
              <a:path w="660400" h="1327785">
                <a:moveTo>
                  <a:pt x="205269" y="1003202"/>
                </a:moveTo>
                <a:lnTo>
                  <a:pt x="181518" y="1002742"/>
                </a:lnTo>
                <a:lnTo>
                  <a:pt x="157783" y="1001649"/>
                </a:lnTo>
                <a:lnTo>
                  <a:pt x="252778" y="1001649"/>
                </a:lnTo>
                <a:lnTo>
                  <a:pt x="252802" y="1002773"/>
                </a:lnTo>
                <a:lnTo>
                  <a:pt x="229033" y="1003167"/>
                </a:lnTo>
                <a:lnTo>
                  <a:pt x="205269" y="1003202"/>
                </a:lnTo>
                <a:close/>
              </a:path>
              <a:path w="660400" h="1327785">
                <a:moveTo>
                  <a:pt x="255133" y="1109288"/>
                </a:moveTo>
                <a:lnTo>
                  <a:pt x="162794" y="1109288"/>
                </a:lnTo>
                <a:lnTo>
                  <a:pt x="186425" y="1109259"/>
                </a:lnTo>
                <a:lnTo>
                  <a:pt x="255110" y="1108412"/>
                </a:lnTo>
                <a:lnTo>
                  <a:pt x="255133" y="1109288"/>
                </a:lnTo>
                <a:close/>
              </a:path>
              <a:path w="660400" h="1327785">
                <a:moveTo>
                  <a:pt x="3685" y="92787"/>
                </a:moveTo>
                <a:lnTo>
                  <a:pt x="1178" y="79869"/>
                </a:lnTo>
                <a:lnTo>
                  <a:pt x="0" y="66780"/>
                </a:lnTo>
                <a:lnTo>
                  <a:pt x="1337" y="54178"/>
                </a:lnTo>
                <a:lnTo>
                  <a:pt x="6376" y="42726"/>
                </a:lnTo>
                <a:lnTo>
                  <a:pt x="9473" y="38208"/>
                </a:lnTo>
                <a:lnTo>
                  <a:pt x="13682" y="34566"/>
                </a:lnTo>
                <a:lnTo>
                  <a:pt x="17940" y="31122"/>
                </a:lnTo>
                <a:lnTo>
                  <a:pt x="27541" y="21510"/>
                </a:lnTo>
                <a:lnTo>
                  <a:pt x="36066" y="11668"/>
                </a:lnTo>
                <a:lnTo>
                  <a:pt x="45365" y="3952"/>
                </a:lnTo>
                <a:lnTo>
                  <a:pt x="57285" y="715"/>
                </a:lnTo>
                <a:lnTo>
                  <a:pt x="155647" y="0"/>
                </a:lnTo>
                <a:lnTo>
                  <a:pt x="254012" y="941"/>
                </a:lnTo>
                <a:lnTo>
                  <a:pt x="365143" y="3789"/>
                </a:lnTo>
                <a:lnTo>
                  <a:pt x="403971" y="3789"/>
                </a:lnTo>
                <a:lnTo>
                  <a:pt x="407200" y="14546"/>
                </a:lnTo>
                <a:lnTo>
                  <a:pt x="407501" y="27750"/>
                </a:lnTo>
                <a:lnTo>
                  <a:pt x="404410" y="40590"/>
                </a:lnTo>
                <a:lnTo>
                  <a:pt x="398026" y="52133"/>
                </a:lnTo>
                <a:lnTo>
                  <a:pt x="392508" y="58412"/>
                </a:lnTo>
                <a:lnTo>
                  <a:pt x="386374" y="64131"/>
                </a:lnTo>
                <a:lnTo>
                  <a:pt x="380061" y="69701"/>
                </a:lnTo>
                <a:lnTo>
                  <a:pt x="374009" y="75528"/>
                </a:lnTo>
                <a:lnTo>
                  <a:pt x="373657" y="87926"/>
                </a:lnTo>
                <a:lnTo>
                  <a:pt x="237405" y="87926"/>
                </a:lnTo>
                <a:lnTo>
                  <a:pt x="143896" y="88760"/>
                </a:lnTo>
                <a:lnTo>
                  <a:pt x="50411" y="91072"/>
                </a:lnTo>
                <a:lnTo>
                  <a:pt x="3685" y="92787"/>
                </a:lnTo>
                <a:close/>
              </a:path>
              <a:path w="660400" h="1327785">
                <a:moveTo>
                  <a:pt x="403971" y="3789"/>
                </a:moveTo>
                <a:lnTo>
                  <a:pt x="365143" y="3789"/>
                </a:lnTo>
                <a:lnTo>
                  <a:pt x="377911" y="3621"/>
                </a:lnTo>
                <a:lnTo>
                  <a:pt x="390662" y="3006"/>
                </a:lnTo>
                <a:lnTo>
                  <a:pt x="403407" y="1913"/>
                </a:lnTo>
                <a:lnTo>
                  <a:pt x="403971" y="3789"/>
                </a:lnTo>
                <a:close/>
              </a:path>
              <a:path w="660400" h="1327785">
                <a:moveTo>
                  <a:pt x="312349" y="439026"/>
                </a:moveTo>
                <a:lnTo>
                  <a:pt x="272257" y="436789"/>
                </a:lnTo>
                <a:lnTo>
                  <a:pt x="233495" y="428033"/>
                </a:lnTo>
                <a:lnTo>
                  <a:pt x="197412" y="411642"/>
                </a:lnTo>
                <a:lnTo>
                  <a:pt x="184346" y="365915"/>
                </a:lnTo>
                <a:lnTo>
                  <a:pt x="183708" y="315510"/>
                </a:lnTo>
                <a:lnTo>
                  <a:pt x="183380" y="291028"/>
                </a:lnTo>
                <a:lnTo>
                  <a:pt x="311832" y="289657"/>
                </a:lnTo>
                <a:lnTo>
                  <a:pt x="311301" y="289287"/>
                </a:lnTo>
                <a:lnTo>
                  <a:pt x="310795" y="288880"/>
                </a:lnTo>
                <a:lnTo>
                  <a:pt x="308956" y="286596"/>
                </a:lnTo>
                <a:lnTo>
                  <a:pt x="308721" y="283979"/>
                </a:lnTo>
                <a:lnTo>
                  <a:pt x="308574" y="281892"/>
                </a:lnTo>
                <a:lnTo>
                  <a:pt x="307356" y="271475"/>
                </a:lnTo>
                <a:lnTo>
                  <a:pt x="305734" y="260229"/>
                </a:lnTo>
                <a:lnTo>
                  <a:pt x="304351" y="248067"/>
                </a:lnTo>
                <a:lnTo>
                  <a:pt x="304032" y="236140"/>
                </a:lnTo>
                <a:lnTo>
                  <a:pt x="301996" y="235227"/>
                </a:lnTo>
                <a:lnTo>
                  <a:pt x="291184" y="220857"/>
                </a:lnTo>
                <a:lnTo>
                  <a:pt x="289434" y="187667"/>
                </a:lnTo>
                <a:lnTo>
                  <a:pt x="287525" y="154458"/>
                </a:lnTo>
                <a:lnTo>
                  <a:pt x="285690" y="121249"/>
                </a:lnTo>
                <a:lnTo>
                  <a:pt x="284162" y="88058"/>
                </a:lnTo>
                <a:lnTo>
                  <a:pt x="237405" y="87926"/>
                </a:lnTo>
                <a:lnTo>
                  <a:pt x="373657" y="87926"/>
                </a:lnTo>
                <a:lnTo>
                  <a:pt x="370023" y="215981"/>
                </a:lnTo>
                <a:lnTo>
                  <a:pt x="369801" y="221696"/>
                </a:lnTo>
                <a:lnTo>
                  <a:pt x="365099" y="229363"/>
                </a:lnTo>
                <a:lnTo>
                  <a:pt x="362285" y="231634"/>
                </a:lnTo>
                <a:lnTo>
                  <a:pt x="359199" y="233474"/>
                </a:lnTo>
                <a:lnTo>
                  <a:pt x="358964" y="246138"/>
                </a:lnTo>
                <a:lnTo>
                  <a:pt x="358412" y="260229"/>
                </a:lnTo>
                <a:lnTo>
                  <a:pt x="357923" y="271785"/>
                </a:lnTo>
                <a:lnTo>
                  <a:pt x="357521" y="285732"/>
                </a:lnTo>
                <a:lnTo>
                  <a:pt x="357422" y="287559"/>
                </a:lnTo>
                <a:lnTo>
                  <a:pt x="356842" y="289176"/>
                </a:lnTo>
                <a:lnTo>
                  <a:pt x="454485" y="289176"/>
                </a:lnTo>
                <a:lnTo>
                  <a:pt x="456200" y="308028"/>
                </a:lnTo>
                <a:lnTo>
                  <a:pt x="456853" y="328366"/>
                </a:lnTo>
                <a:lnTo>
                  <a:pt x="456376" y="348714"/>
                </a:lnTo>
                <a:lnTo>
                  <a:pt x="449479" y="389284"/>
                </a:lnTo>
                <a:lnTo>
                  <a:pt x="400104" y="424414"/>
                </a:lnTo>
                <a:lnTo>
                  <a:pt x="352424" y="435863"/>
                </a:lnTo>
                <a:lnTo>
                  <a:pt x="312349" y="439026"/>
                </a:lnTo>
                <a:close/>
              </a:path>
              <a:path w="660400" h="1327785">
                <a:moveTo>
                  <a:pt x="454485" y="289176"/>
                </a:moveTo>
                <a:lnTo>
                  <a:pt x="356842" y="289176"/>
                </a:lnTo>
                <a:lnTo>
                  <a:pt x="454391" y="288139"/>
                </a:lnTo>
                <a:lnTo>
                  <a:pt x="454485" y="289176"/>
                </a:lnTo>
                <a:close/>
              </a:path>
            </a:pathLst>
          </a:custGeom>
          <a:solidFill>
            <a:srgbClr val="1B1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5379" y="4816437"/>
            <a:ext cx="452120" cy="322580"/>
          </a:xfrm>
          <a:custGeom>
            <a:avLst/>
            <a:gdLst/>
            <a:ahLst/>
            <a:cxnLst/>
            <a:rect l="l" t="t" r="r" b="b"/>
            <a:pathLst>
              <a:path w="452120" h="322579">
                <a:moveTo>
                  <a:pt x="344519" y="240125"/>
                </a:moveTo>
                <a:lnTo>
                  <a:pt x="322623" y="240125"/>
                </a:lnTo>
                <a:lnTo>
                  <a:pt x="333097" y="239282"/>
                </a:lnTo>
                <a:lnTo>
                  <a:pt x="343481" y="237634"/>
                </a:lnTo>
                <a:lnTo>
                  <a:pt x="351737" y="236177"/>
                </a:lnTo>
                <a:lnTo>
                  <a:pt x="355686" y="234807"/>
                </a:lnTo>
                <a:lnTo>
                  <a:pt x="356180" y="235610"/>
                </a:lnTo>
                <a:lnTo>
                  <a:pt x="355847" y="237177"/>
                </a:lnTo>
                <a:lnTo>
                  <a:pt x="354366" y="238350"/>
                </a:lnTo>
                <a:lnTo>
                  <a:pt x="344519" y="240125"/>
                </a:lnTo>
                <a:close/>
              </a:path>
              <a:path w="452120" h="322579">
                <a:moveTo>
                  <a:pt x="326350" y="243399"/>
                </a:moveTo>
                <a:lnTo>
                  <a:pt x="313638" y="242671"/>
                </a:lnTo>
                <a:lnTo>
                  <a:pt x="307221" y="240733"/>
                </a:lnTo>
                <a:lnTo>
                  <a:pt x="302617" y="236338"/>
                </a:lnTo>
                <a:lnTo>
                  <a:pt x="312362" y="239398"/>
                </a:lnTo>
                <a:lnTo>
                  <a:pt x="322623" y="240125"/>
                </a:lnTo>
                <a:lnTo>
                  <a:pt x="344519" y="240125"/>
                </a:lnTo>
                <a:lnTo>
                  <a:pt x="326350" y="243399"/>
                </a:lnTo>
                <a:close/>
              </a:path>
              <a:path w="452120" h="322579">
                <a:moveTo>
                  <a:pt x="356003" y="89527"/>
                </a:moveTo>
                <a:lnTo>
                  <a:pt x="341173" y="89527"/>
                </a:lnTo>
                <a:lnTo>
                  <a:pt x="345307" y="88737"/>
                </a:lnTo>
                <a:lnTo>
                  <a:pt x="351935" y="86790"/>
                </a:lnTo>
                <a:lnTo>
                  <a:pt x="358193" y="83816"/>
                </a:lnTo>
                <a:lnTo>
                  <a:pt x="364167" y="80173"/>
                </a:lnTo>
                <a:lnTo>
                  <a:pt x="369941" y="76219"/>
                </a:lnTo>
                <a:lnTo>
                  <a:pt x="368522" y="82626"/>
                </a:lnTo>
                <a:lnTo>
                  <a:pt x="362055" y="87157"/>
                </a:lnTo>
                <a:lnTo>
                  <a:pt x="356003" y="89527"/>
                </a:lnTo>
                <a:close/>
              </a:path>
              <a:path w="452120" h="322579">
                <a:moveTo>
                  <a:pt x="318817" y="93077"/>
                </a:moveTo>
                <a:lnTo>
                  <a:pt x="283463" y="89453"/>
                </a:lnTo>
                <a:lnTo>
                  <a:pt x="356003" y="89527"/>
                </a:lnTo>
                <a:lnTo>
                  <a:pt x="349824" y="91947"/>
                </a:lnTo>
                <a:lnTo>
                  <a:pt x="327696" y="92864"/>
                </a:lnTo>
                <a:lnTo>
                  <a:pt x="318817" y="93077"/>
                </a:lnTo>
                <a:close/>
              </a:path>
              <a:path w="452120" h="322579">
                <a:moveTo>
                  <a:pt x="0" y="50961"/>
                </a:moveTo>
                <a:lnTo>
                  <a:pt x="15525" y="31122"/>
                </a:lnTo>
                <a:lnTo>
                  <a:pt x="25127" y="21511"/>
                </a:lnTo>
                <a:lnTo>
                  <a:pt x="33652" y="11673"/>
                </a:lnTo>
                <a:lnTo>
                  <a:pt x="42950" y="3957"/>
                </a:lnTo>
                <a:lnTo>
                  <a:pt x="54871" y="715"/>
                </a:lnTo>
                <a:lnTo>
                  <a:pt x="153233" y="0"/>
                </a:lnTo>
                <a:lnTo>
                  <a:pt x="251598" y="941"/>
                </a:lnTo>
                <a:lnTo>
                  <a:pt x="362729" y="3789"/>
                </a:lnTo>
                <a:lnTo>
                  <a:pt x="399481" y="3789"/>
                </a:lnTo>
                <a:lnTo>
                  <a:pt x="394299" y="10224"/>
                </a:lnTo>
                <a:lnTo>
                  <a:pt x="387039" y="18150"/>
                </a:lnTo>
                <a:lnTo>
                  <a:pt x="379619" y="25950"/>
                </a:lnTo>
                <a:lnTo>
                  <a:pt x="372446" y="33887"/>
                </a:lnTo>
                <a:lnTo>
                  <a:pt x="368003" y="39084"/>
                </a:lnTo>
                <a:lnTo>
                  <a:pt x="363129" y="44430"/>
                </a:lnTo>
                <a:lnTo>
                  <a:pt x="355206" y="46911"/>
                </a:lnTo>
                <a:lnTo>
                  <a:pt x="246234" y="46911"/>
                </a:lnTo>
                <a:lnTo>
                  <a:pt x="196927" y="47074"/>
                </a:lnTo>
                <a:lnTo>
                  <a:pt x="49233" y="49507"/>
                </a:lnTo>
                <a:lnTo>
                  <a:pt x="0" y="50961"/>
                </a:lnTo>
                <a:close/>
              </a:path>
              <a:path w="452120" h="322579">
                <a:moveTo>
                  <a:pt x="399481" y="3789"/>
                </a:moveTo>
                <a:lnTo>
                  <a:pt x="362729" y="3789"/>
                </a:lnTo>
                <a:lnTo>
                  <a:pt x="375496" y="3621"/>
                </a:lnTo>
                <a:lnTo>
                  <a:pt x="388247" y="3006"/>
                </a:lnTo>
                <a:lnTo>
                  <a:pt x="400993" y="1913"/>
                </a:lnTo>
                <a:lnTo>
                  <a:pt x="399481" y="3789"/>
                </a:lnTo>
                <a:close/>
              </a:path>
              <a:path w="452120" h="322579">
                <a:moveTo>
                  <a:pt x="352799" y="47664"/>
                </a:moveTo>
                <a:lnTo>
                  <a:pt x="246234" y="46911"/>
                </a:lnTo>
                <a:lnTo>
                  <a:pt x="355206" y="46911"/>
                </a:lnTo>
                <a:lnTo>
                  <a:pt x="352799" y="47664"/>
                </a:lnTo>
                <a:close/>
              </a:path>
              <a:path w="452120" h="322579">
                <a:moveTo>
                  <a:pt x="450162" y="295075"/>
                </a:moveTo>
                <a:lnTo>
                  <a:pt x="338349" y="295075"/>
                </a:lnTo>
                <a:lnTo>
                  <a:pt x="346924" y="294089"/>
                </a:lnTo>
                <a:lnTo>
                  <a:pt x="349318" y="293657"/>
                </a:lnTo>
                <a:lnTo>
                  <a:pt x="351861" y="292978"/>
                </a:lnTo>
                <a:lnTo>
                  <a:pt x="354971" y="289176"/>
                </a:lnTo>
                <a:lnTo>
                  <a:pt x="355088" y="286596"/>
                </a:lnTo>
                <a:lnTo>
                  <a:pt x="355292" y="275929"/>
                </a:lnTo>
                <a:lnTo>
                  <a:pt x="356044" y="259498"/>
                </a:lnTo>
                <a:lnTo>
                  <a:pt x="394216" y="261688"/>
                </a:lnTo>
                <a:lnTo>
                  <a:pt x="434881" y="269723"/>
                </a:lnTo>
                <a:lnTo>
                  <a:pt x="451890" y="290731"/>
                </a:lnTo>
                <a:lnTo>
                  <a:pt x="450162" y="295075"/>
                </a:lnTo>
                <a:close/>
              </a:path>
              <a:path w="452120" h="322579">
                <a:moveTo>
                  <a:pt x="327836" y="322345"/>
                </a:moveTo>
                <a:lnTo>
                  <a:pt x="278980" y="322072"/>
                </a:lnTo>
                <a:lnTo>
                  <a:pt x="230320" y="317681"/>
                </a:lnTo>
                <a:lnTo>
                  <a:pt x="184643" y="300608"/>
                </a:lnTo>
                <a:lnTo>
                  <a:pt x="181286" y="295373"/>
                </a:lnTo>
                <a:lnTo>
                  <a:pt x="188231" y="282208"/>
                </a:lnTo>
                <a:lnTo>
                  <a:pt x="214947" y="271860"/>
                </a:lnTo>
                <a:lnTo>
                  <a:pt x="255340" y="264501"/>
                </a:lnTo>
                <a:lnTo>
                  <a:pt x="303321" y="260300"/>
                </a:lnTo>
                <a:lnTo>
                  <a:pt x="304432" y="268275"/>
                </a:lnTo>
                <a:lnTo>
                  <a:pt x="305721" y="275929"/>
                </a:lnTo>
                <a:lnTo>
                  <a:pt x="338349" y="295075"/>
                </a:lnTo>
                <a:lnTo>
                  <a:pt x="450162" y="295075"/>
                </a:lnTo>
                <a:lnTo>
                  <a:pt x="448784" y="298540"/>
                </a:lnTo>
                <a:lnTo>
                  <a:pt x="442273" y="304226"/>
                </a:lnTo>
                <a:lnTo>
                  <a:pt x="433785" y="308129"/>
                </a:lnTo>
                <a:lnTo>
                  <a:pt x="424750" y="310583"/>
                </a:lnTo>
                <a:lnTo>
                  <a:pt x="376541" y="318511"/>
                </a:lnTo>
                <a:lnTo>
                  <a:pt x="327836" y="322345"/>
                </a:lnTo>
                <a:close/>
              </a:path>
            </a:pathLst>
          </a:custGeom>
          <a:solidFill>
            <a:srgbClr val="487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10885" y="5331705"/>
            <a:ext cx="321945" cy="499745"/>
          </a:xfrm>
          <a:custGeom>
            <a:avLst/>
            <a:gdLst/>
            <a:ahLst/>
            <a:cxnLst/>
            <a:rect l="l" t="t" r="r" b="b"/>
            <a:pathLst>
              <a:path w="321945" h="499745">
                <a:moveTo>
                  <a:pt x="304" y="499681"/>
                </a:moveTo>
                <a:lnTo>
                  <a:pt x="0" y="498386"/>
                </a:lnTo>
                <a:lnTo>
                  <a:pt x="12" y="498665"/>
                </a:lnTo>
                <a:lnTo>
                  <a:pt x="127" y="499198"/>
                </a:lnTo>
                <a:lnTo>
                  <a:pt x="304" y="499681"/>
                </a:lnTo>
                <a:close/>
              </a:path>
              <a:path w="321945" h="499745">
                <a:moveTo>
                  <a:pt x="94818" y="1257"/>
                </a:moveTo>
                <a:lnTo>
                  <a:pt x="94005" y="1257"/>
                </a:lnTo>
                <a:lnTo>
                  <a:pt x="94005" y="0"/>
                </a:lnTo>
                <a:lnTo>
                  <a:pt x="90462" y="0"/>
                </a:lnTo>
                <a:lnTo>
                  <a:pt x="90462" y="5054"/>
                </a:lnTo>
                <a:lnTo>
                  <a:pt x="90462" y="225069"/>
                </a:lnTo>
                <a:lnTo>
                  <a:pt x="46837" y="225069"/>
                </a:lnTo>
                <a:lnTo>
                  <a:pt x="46837" y="5054"/>
                </a:lnTo>
                <a:lnTo>
                  <a:pt x="90462" y="5054"/>
                </a:lnTo>
                <a:lnTo>
                  <a:pt x="90462" y="0"/>
                </a:lnTo>
                <a:lnTo>
                  <a:pt x="43256" y="0"/>
                </a:lnTo>
                <a:lnTo>
                  <a:pt x="43256" y="1257"/>
                </a:lnTo>
                <a:lnTo>
                  <a:pt x="42468" y="1257"/>
                </a:lnTo>
                <a:lnTo>
                  <a:pt x="42468" y="5054"/>
                </a:lnTo>
                <a:lnTo>
                  <a:pt x="42468" y="225069"/>
                </a:lnTo>
                <a:lnTo>
                  <a:pt x="42468" y="228854"/>
                </a:lnTo>
                <a:lnTo>
                  <a:pt x="43268" y="228854"/>
                </a:lnTo>
                <a:lnTo>
                  <a:pt x="43268" y="230124"/>
                </a:lnTo>
                <a:lnTo>
                  <a:pt x="93992" y="230124"/>
                </a:lnTo>
                <a:lnTo>
                  <a:pt x="93992" y="228854"/>
                </a:lnTo>
                <a:lnTo>
                  <a:pt x="94818" y="228854"/>
                </a:lnTo>
                <a:lnTo>
                  <a:pt x="94818" y="225336"/>
                </a:lnTo>
                <a:lnTo>
                  <a:pt x="94818" y="225069"/>
                </a:lnTo>
                <a:lnTo>
                  <a:pt x="94818" y="5054"/>
                </a:lnTo>
                <a:lnTo>
                  <a:pt x="94818" y="4775"/>
                </a:lnTo>
                <a:lnTo>
                  <a:pt x="94818" y="1257"/>
                </a:lnTo>
                <a:close/>
              </a:path>
              <a:path w="321945" h="499745">
                <a:moveTo>
                  <a:pt x="321564" y="283464"/>
                </a:moveTo>
                <a:lnTo>
                  <a:pt x="320916" y="282816"/>
                </a:lnTo>
                <a:lnTo>
                  <a:pt x="317207" y="279107"/>
                </a:lnTo>
                <a:lnTo>
                  <a:pt x="317207" y="285838"/>
                </a:lnTo>
                <a:lnTo>
                  <a:pt x="317207" y="293281"/>
                </a:lnTo>
                <a:lnTo>
                  <a:pt x="314198" y="296303"/>
                </a:lnTo>
                <a:lnTo>
                  <a:pt x="306692" y="296303"/>
                </a:lnTo>
                <a:lnTo>
                  <a:pt x="303644" y="293281"/>
                </a:lnTo>
                <a:lnTo>
                  <a:pt x="303644" y="285838"/>
                </a:lnTo>
                <a:lnTo>
                  <a:pt x="306692" y="282816"/>
                </a:lnTo>
                <a:lnTo>
                  <a:pt x="314198" y="282816"/>
                </a:lnTo>
                <a:lnTo>
                  <a:pt x="317207" y="285838"/>
                </a:lnTo>
                <a:lnTo>
                  <a:pt x="317207" y="279107"/>
                </a:lnTo>
                <a:lnTo>
                  <a:pt x="316598" y="278485"/>
                </a:lnTo>
                <a:lnTo>
                  <a:pt x="304292" y="278485"/>
                </a:lnTo>
                <a:lnTo>
                  <a:pt x="299275" y="283464"/>
                </a:lnTo>
                <a:lnTo>
                  <a:pt x="299275" y="295656"/>
                </a:lnTo>
                <a:lnTo>
                  <a:pt x="304292" y="300634"/>
                </a:lnTo>
                <a:lnTo>
                  <a:pt x="316598" y="300634"/>
                </a:lnTo>
                <a:lnTo>
                  <a:pt x="320916" y="296303"/>
                </a:lnTo>
                <a:lnTo>
                  <a:pt x="321564" y="295656"/>
                </a:lnTo>
                <a:lnTo>
                  <a:pt x="321564" y="283464"/>
                </a:lnTo>
                <a:close/>
              </a:path>
            </a:pathLst>
          </a:custGeom>
          <a:solidFill>
            <a:srgbClr val="0F0E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98378" y="5336752"/>
            <a:ext cx="91619" cy="2035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147216" y="5843863"/>
            <a:ext cx="1896110" cy="1179938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065" marR="5080" algn="ctr">
              <a:lnSpc>
                <a:spcPct val="79300"/>
              </a:lnSpc>
              <a:spcBef>
                <a:spcPts val="775"/>
              </a:spcBef>
            </a:pPr>
            <a:r>
              <a:rPr lang="es-SV" sz="2400" spc="-260" dirty="0">
                <a:solidFill>
                  <a:srgbClr val="FEFEFE"/>
                </a:solidFill>
                <a:latin typeface="Arial"/>
                <a:cs typeface="Arial"/>
              </a:rPr>
              <a:t>9.  Imprevistos</a:t>
            </a:r>
          </a:p>
          <a:p>
            <a:pPr marL="526415" marR="5080" indent="-514350" algn="ctr">
              <a:lnSpc>
                <a:spcPct val="79300"/>
              </a:lnSpc>
              <a:spcBef>
                <a:spcPts val="775"/>
              </a:spcBef>
              <a:buAutoNum type="arabicPeriod" startAt="12"/>
            </a:pPr>
            <a:endParaRPr lang="es-SV" sz="2600" spc="-260" dirty="0">
              <a:solidFill>
                <a:srgbClr val="FEFEFE"/>
              </a:solidFill>
              <a:latin typeface="Arial"/>
              <a:cs typeface="Arial"/>
            </a:endParaRPr>
          </a:p>
          <a:p>
            <a:pPr marL="12065" marR="5080" algn="ctr">
              <a:lnSpc>
                <a:spcPct val="79300"/>
              </a:lnSpc>
              <a:spcBef>
                <a:spcPts val="775"/>
              </a:spcBef>
            </a:pPr>
            <a:r>
              <a:rPr lang="es-SV" sz="2000" b="1" spc="-260" dirty="0">
                <a:solidFill>
                  <a:srgbClr val="FEFEFE"/>
                </a:solidFill>
                <a:latin typeface="Arial"/>
                <a:cs typeface="Arial"/>
              </a:rPr>
              <a:t>$2,498.50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15441" y="1775946"/>
            <a:ext cx="3027045" cy="1973232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065" marR="5080" indent="-635" algn="ctr">
              <a:lnSpc>
                <a:spcPct val="79300"/>
              </a:lnSpc>
              <a:spcBef>
                <a:spcPts val="715"/>
              </a:spcBef>
            </a:pPr>
            <a:r>
              <a:rPr lang="es-SV" sz="2000" spc="-2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sz="2000" spc="-210" dirty="0">
                <a:solidFill>
                  <a:srgbClr val="FEFEFE"/>
                </a:solidFill>
                <a:latin typeface="Arial"/>
                <a:cs typeface="Arial"/>
              </a:rPr>
              <a:t>.</a:t>
            </a:r>
            <a:r>
              <a:rPr sz="2000" spc="-210" dirty="0" err="1">
                <a:solidFill>
                  <a:srgbClr val="FEFEFE"/>
                </a:solidFill>
                <a:latin typeface="Arial"/>
                <a:cs typeface="Arial"/>
              </a:rPr>
              <a:t>Traslado</a:t>
            </a:r>
            <a:r>
              <a:rPr sz="2000" spc="-2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000" spc="-160" dirty="0">
                <a:solidFill>
                  <a:srgbClr val="FEFEFE"/>
                </a:solidFill>
                <a:latin typeface="Arial"/>
                <a:cs typeface="Arial"/>
              </a:rPr>
              <a:t>de </a:t>
            </a:r>
            <a:r>
              <a:rPr sz="2000" spc="-185" dirty="0">
                <a:solidFill>
                  <a:srgbClr val="FEFEFE"/>
                </a:solidFill>
                <a:latin typeface="Arial"/>
                <a:cs typeface="Arial"/>
              </a:rPr>
              <a:t>personal  </a:t>
            </a:r>
            <a:r>
              <a:rPr sz="2000" spc="-165" dirty="0">
                <a:solidFill>
                  <a:srgbClr val="FEFEFE"/>
                </a:solidFill>
                <a:latin typeface="Arial"/>
                <a:cs typeface="Arial"/>
              </a:rPr>
              <a:t>municipal </a:t>
            </a:r>
            <a:r>
              <a:rPr sz="2000" spc="-155" dirty="0">
                <a:solidFill>
                  <a:srgbClr val="FEFEFE"/>
                </a:solidFill>
                <a:latin typeface="Arial"/>
                <a:cs typeface="Arial"/>
              </a:rPr>
              <a:t>laborando </a:t>
            </a:r>
            <a:r>
              <a:rPr sz="2000" spc="-225" dirty="0">
                <a:solidFill>
                  <a:srgbClr val="FEFEFE"/>
                </a:solidFill>
                <a:latin typeface="Arial"/>
                <a:cs typeface="Arial"/>
              </a:rPr>
              <a:t>en </a:t>
            </a:r>
            <a:r>
              <a:rPr sz="2000" spc="-130" dirty="0">
                <a:solidFill>
                  <a:srgbClr val="FEFEFE"/>
                </a:solidFill>
                <a:latin typeface="Arial"/>
                <a:cs typeface="Arial"/>
              </a:rPr>
              <a:t>el  </a:t>
            </a:r>
            <a:r>
              <a:rPr sz="2000" spc="-190" dirty="0">
                <a:solidFill>
                  <a:srgbClr val="FEFEFE"/>
                </a:solidFill>
                <a:latin typeface="Arial"/>
                <a:cs typeface="Arial"/>
              </a:rPr>
              <a:t>marco </a:t>
            </a:r>
            <a:r>
              <a:rPr sz="2000" spc="-160" dirty="0">
                <a:solidFill>
                  <a:srgbClr val="FEFEFE"/>
                </a:solidFill>
                <a:latin typeface="Arial"/>
                <a:cs typeface="Arial"/>
              </a:rPr>
              <a:t>de </a:t>
            </a:r>
            <a:r>
              <a:rPr sz="2000" spc="-105" dirty="0">
                <a:solidFill>
                  <a:srgbClr val="FEFEFE"/>
                </a:solidFill>
                <a:latin typeface="Arial"/>
                <a:cs typeface="Arial"/>
              </a:rPr>
              <a:t>la </a:t>
            </a:r>
            <a:r>
              <a:rPr sz="2000" spc="-225" dirty="0">
                <a:solidFill>
                  <a:srgbClr val="FEFEFE"/>
                </a:solidFill>
                <a:latin typeface="Arial"/>
                <a:cs typeface="Arial"/>
              </a:rPr>
              <a:t>Pandemia  </a:t>
            </a:r>
            <a:r>
              <a:rPr sz="2000" spc="-155" dirty="0">
                <a:solidFill>
                  <a:srgbClr val="FEFEFE"/>
                </a:solidFill>
                <a:latin typeface="Arial"/>
                <a:cs typeface="Arial"/>
              </a:rPr>
              <a:t>por </a:t>
            </a:r>
            <a:r>
              <a:rPr sz="2000" spc="-245" dirty="0">
                <a:solidFill>
                  <a:srgbClr val="FEFEFE"/>
                </a:solidFill>
                <a:latin typeface="Arial"/>
                <a:cs typeface="Arial"/>
              </a:rPr>
              <a:t>COVID </a:t>
            </a:r>
            <a:r>
              <a:rPr sz="2000" spc="-310" dirty="0">
                <a:solidFill>
                  <a:srgbClr val="FEFEFE"/>
                </a:solidFill>
                <a:latin typeface="Arial"/>
                <a:cs typeface="Arial"/>
              </a:rPr>
              <a:t>-19 </a:t>
            </a:r>
            <a:r>
              <a:rPr sz="2000" spc="-225" dirty="0">
                <a:solidFill>
                  <a:srgbClr val="FEFEFE"/>
                </a:solidFill>
                <a:latin typeface="Arial"/>
                <a:cs typeface="Arial"/>
              </a:rPr>
              <a:t>en </a:t>
            </a:r>
            <a:r>
              <a:rPr sz="2000" spc="-130" dirty="0">
                <a:solidFill>
                  <a:srgbClr val="FEFEFE"/>
                </a:solidFill>
                <a:latin typeface="Arial"/>
                <a:cs typeface="Arial"/>
              </a:rPr>
              <a:t>el  </a:t>
            </a:r>
            <a:r>
              <a:rPr sz="2000" spc="-165" dirty="0">
                <a:solidFill>
                  <a:srgbClr val="FEFEFE"/>
                </a:solidFill>
                <a:latin typeface="Arial"/>
                <a:cs typeface="Arial"/>
              </a:rPr>
              <a:t>municipio </a:t>
            </a:r>
            <a:r>
              <a:rPr sz="2000" spc="-160" dirty="0">
                <a:solidFill>
                  <a:srgbClr val="FEFEFE"/>
                </a:solidFill>
                <a:latin typeface="Arial"/>
                <a:cs typeface="Arial"/>
              </a:rPr>
              <a:t>de</a:t>
            </a:r>
            <a:r>
              <a:rPr sz="2000" spc="-6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FEFEFE"/>
                </a:solidFill>
                <a:latin typeface="Arial"/>
                <a:cs typeface="Arial"/>
              </a:rPr>
              <a:t>Delgado.</a:t>
            </a:r>
            <a:endParaRPr lang="es-SV" sz="2000" spc="-165" dirty="0">
              <a:solidFill>
                <a:srgbClr val="FEFEFE"/>
              </a:solidFill>
              <a:latin typeface="Arial"/>
              <a:cs typeface="Arial"/>
            </a:endParaRPr>
          </a:p>
          <a:p>
            <a:pPr marL="12065" marR="5080" indent="-635" algn="ctr">
              <a:lnSpc>
                <a:spcPct val="79300"/>
              </a:lnSpc>
              <a:spcBef>
                <a:spcPts val="715"/>
              </a:spcBef>
            </a:pPr>
            <a:endParaRPr lang="es-SV" sz="2000" spc="-165" dirty="0">
              <a:solidFill>
                <a:srgbClr val="FEFEFE"/>
              </a:solidFill>
              <a:latin typeface="Arial"/>
              <a:cs typeface="Arial"/>
            </a:endParaRPr>
          </a:p>
          <a:p>
            <a:pPr marL="12065" marR="5080" indent="-635" algn="ctr">
              <a:lnSpc>
                <a:spcPct val="79300"/>
              </a:lnSpc>
              <a:spcBef>
                <a:spcPts val="715"/>
              </a:spcBef>
            </a:pPr>
            <a:r>
              <a:rPr lang="es-SV" sz="2000" b="1" spc="-165" dirty="0">
                <a:solidFill>
                  <a:srgbClr val="FEFEFE"/>
                </a:solidFill>
                <a:latin typeface="Arial"/>
                <a:cs typeface="Arial"/>
              </a:rPr>
              <a:t>$13,800.00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37417" y="1708496"/>
            <a:ext cx="2916555" cy="1793696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37795" marR="76200" indent="-54610" algn="ctr">
              <a:lnSpc>
                <a:spcPct val="79300"/>
              </a:lnSpc>
              <a:spcBef>
                <a:spcPts val="715"/>
              </a:spcBef>
            </a:pPr>
            <a:r>
              <a:rPr lang="es-SV" sz="2000" spc="-165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sz="2000" spc="-165" dirty="0">
                <a:solidFill>
                  <a:srgbClr val="FEFEFE"/>
                </a:solidFill>
                <a:latin typeface="Arial"/>
                <a:cs typeface="Arial"/>
              </a:rPr>
              <a:t>. </a:t>
            </a:r>
            <a:r>
              <a:rPr sz="2000" spc="-220" dirty="0">
                <a:solidFill>
                  <a:srgbClr val="FEFEFE"/>
                </a:solidFill>
                <a:latin typeface="Arial"/>
                <a:cs typeface="Arial"/>
              </a:rPr>
              <a:t>Apoyo </a:t>
            </a:r>
            <a:r>
              <a:rPr sz="2000" spc="-130" dirty="0">
                <a:solidFill>
                  <a:srgbClr val="FEFEFE"/>
                </a:solidFill>
                <a:latin typeface="Arial"/>
                <a:cs typeface="Arial"/>
              </a:rPr>
              <a:t>a </a:t>
            </a:r>
            <a:r>
              <a:rPr sz="2000" spc="-105" dirty="0">
                <a:solidFill>
                  <a:srgbClr val="FEFEFE"/>
                </a:solidFill>
                <a:latin typeface="Arial"/>
                <a:cs typeface="Arial"/>
              </a:rPr>
              <a:t>la </a:t>
            </a:r>
            <a:r>
              <a:rPr sz="2000" spc="-170" dirty="0">
                <a:solidFill>
                  <a:srgbClr val="FEFEFE"/>
                </a:solidFill>
                <a:latin typeface="Arial"/>
                <a:cs typeface="Arial"/>
              </a:rPr>
              <a:t>seguridad  </a:t>
            </a:r>
            <a:r>
              <a:rPr sz="2000" spc="-140" dirty="0">
                <a:solidFill>
                  <a:srgbClr val="FEFEFE"/>
                </a:solidFill>
                <a:latin typeface="Arial"/>
                <a:cs typeface="Arial"/>
              </a:rPr>
              <a:t>alimentaria </a:t>
            </a:r>
            <a:r>
              <a:rPr sz="2000" spc="-160" dirty="0">
                <a:solidFill>
                  <a:srgbClr val="FEFEFE"/>
                </a:solidFill>
                <a:latin typeface="Arial"/>
                <a:cs typeface="Arial"/>
              </a:rPr>
              <a:t>de</a:t>
            </a:r>
            <a:r>
              <a:rPr sz="2000" spc="-10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FEFEFE"/>
                </a:solidFill>
                <a:latin typeface="Arial"/>
                <a:cs typeface="Arial"/>
              </a:rPr>
              <a:t>familias</a:t>
            </a:r>
            <a:endParaRPr sz="2000" dirty="0">
              <a:latin typeface="Arial"/>
              <a:cs typeface="Arial"/>
            </a:endParaRPr>
          </a:p>
          <a:p>
            <a:pPr marL="12065" marR="5080" indent="-635" algn="ctr">
              <a:lnSpc>
                <a:spcPct val="79300"/>
              </a:lnSpc>
            </a:pPr>
            <a:r>
              <a:rPr sz="2000" spc="-125" dirty="0">
                <a:solidFill>
                  <a:srgbClr val="FEFEFE"/>
                </a:solidFill>
                <a:latin typeface="Arial"/>
                <a:cs typeface="Arial"/>
              </a:rPr>
              <a:t>afectadas </a:t>
            </a:r>
            <a:r>
              <a:rPr sz="2000" spc="-155" dirty="0">
                <a:solidFill>
                  <a:srgbClr val="FEFEFE"/>
                </a:solidFill>
                <a:latin typeface="Arial"/>
                <a:cs typeface="Arial"/>
              </a:rPr>
              <a:t>por </a:t>
            </a:r>
            <a:r>
              <a:rPr sz="2000" spc="-105" dirty="0">
                <a:solidFill>
                  <a:srgbClr val="FEFEFE"/>
                </a:solidFill>
                <a:latin typeface="Arial"/>
                <a:cs typeface="Arial"/>
              </a:rPr>
              <a:t>la  </a:t>
            </a:r>
            <a:r>
              <a:rPr sz="2000" spc="-225" dirty="0">
                <a:solidFill>
                  <a:srgbClr val="FEFEFE"/>
                </a:solidFill>
                <a:latin typeface="Arial"/>
                <a:cs typeface="Arial"/>
              </a:rPr>
              <a:t>Pandemia </a:t>
            </a:r>
            <a:r>
              <a:rPr sz="2000" spc="-155" dirty="0">
                <a:solidFill>
                  <a:srgbClr val="FEFEFE"/>
                </a:solidFill>
                <a:latin typeface="Arial"/>
                <a:cs typeface="Arial"/>
              </a:rPr>
              <a:t>por </a:t>
            </a:r>
            <a:r>
              <a:rPr sz="2000" spc="-245" dirty="0">
                <a:solidFill>
                  <a:srgbClr val="FEFEFE"/>
                </a:solidFill>
                <a:latin typeface="Arial"/>
                <a:cs typeface="Arial"/>
              </a:rPr>
              <a:t>COVID </a:t>
            </a:r>
            <a:r>
              <a:rPr sz="2000" spc="-310" dirty="0">
                <a:solidFill>
                  <a:srgbClr val="FEFEFE"/>
                </a:solidFill>
                <a:latin typeface="Arial"/>
                <a:cs typeface="Arial"/>
              </a:rPr>
              <a:t>-19  </a:t>
            </a:r>
            <a:r>
              <a:rPr sz="2000" spc="-225" dirty="0">
                <a:solidFill>
                  <a:srgbClr val="FEFEFE"/>
                </a:solidFill>
                <a:latin typeface="Arial"/>
                <a:cs typeface="Arial"/>
              </a:rPr>
              <a:t>en </a:t>
            </a:r>
            <a:r>
              <a:rPr sz="2000" spc="-130" dirty="0">
                <a:solidFill>
                  <a:srgbClr val="FEFEFE"/>
                </a:solidFill>
                <a:latin typeface="Arial"/>
                <a:cs typeface="Arial"/>
              </a:rPr>
              <a:t>el </a:t>
            </a:r>
            <a:r>
              <a:rPr sz="2000" spc="-165" dirty="0">
                <a:solidFill>
                  <a:srgbClr val="FEFEFE"/>
                </a:solidFill>
                <a:latin typeface="Arial"/>
                <a:cs typeface="Arial"/>
              </a:rPr>
              <a:t>municipio </a:t>
            </a:r>
            <a:r>
              <a:rPr sz="2000" spc="-160" dirty="0">
                <a:solidFill>
                  <a:srgbClr val="FEFEFE"/>
                </a:solidFill>
                <a:latin typeface="Arial"/>
                <a:cs typeface="Arial"/>
              </a:rPr>
              <a:t>de  </a:t>
            </a:r>
            <a:r>
              <a:rPr sz="2000" spc="-165" dirty="0">
                <a:solidFill>
                  <a:srgbClr val="FEFEFE"/>
                </a:solidFill>
                <a:latin typeface="Arial"/>
                <a:cs typeface="Arial"/>
              </a:rPr>
              <a:t>Delgado.</a:t>
            </a:r>
            <a:endParaRPr lang="es-SV" sz="2000" spc="-165" dirty="0">
              <a:solidFill>
                <a:srgbClr val="FEFEFE"/>
              </a:solidFill>
              <a:latin typeface="Arial"/>
              <a:cs typeface="Arial"/>
            </a:endParaRPr>
          </a:p>
          <a:p>
            <a:pPr marL="12065" marR="5080" indent="-635" algn="ctr">
              <a:lnSpc>
                <a:spcPct val="79300"/>
              </a:lnSpc>
            </a:pPr>
            <a:endParaRPr lang="es-SV" sz="2000" spc="-165" dirty="0">
              <a:solidFill>
                <a:srgbClr val="FEFEFE"/>
              </a:solidFill>
              <a:latin typeface="Arial"/>
              <a:cs typeface="Arial"/>
            </a:endParaRPr>
          </a:p>
          <a:p>
            <a:pPr marL="12065" marR="5080" indent="-635" algn="ctr">
              <a:lnSpc>
                <a:spcPct val="79300"/>
              </a:lnSpc>
            </a:pPr>
            <a:r>
              <a:rPr lang="es-SV" sz="2000" b="1" spc="-165" dirty="0">
                <a:solidFill>
                  <a:srgbClr val="FEFEFE"/>
                </a:solidFill>
                <a:latin typeface="Arial"/>
                <a:cs typeface="Arial"/>
              </a:rPr>
              <a:t>$ 15,000.00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89342" y="6328147"/>
            <a:ext cx="3187043" cy="179305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 algn="ctr">
              <a:lnSpc>
                <a:spcPct val="79300"/>
              </a:lnSpc>
              <a:spcBef>
                <a:spcPts val="710"/>
              </a:spcBef>
            </a:pPr>
            <a:r>
              <a:rPr lang="es-SV" sz="2000" spc="-210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sz="2000" spc="-210" dirty="0">
                <a:solidFill>
                  <a:srgbClr val="FEFEFE"/>
                </a:solidFill>
                <a:latin typeface="Arial"/>
                <a:cs typeface="Arial"/>
              </a:rPr>
              <a:t>.</a:t>
            </a:r>
            <a:r>
              <a:rPr sz="2000" spc="-210" dirty="0" err="1">
                <a:solidFill>
                  <a:srgbClr val="FEFEFE"/>
                </a:solidFill>
                <a:latin typeface="Arial"/>
                <a:cs typeface="Arial"/>
              </a:rPr>
              <a:t>Adquisición</a:t>
            </a:r>
            <a:r>
              <a:rPr sz="2000" spc="-2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000" spc="-160" dirty="0">
                <a:solidFill>
                  <a:srgbClr val="FEFEFE"/>
                </a:solidFill>
                <a:latin typeface="Arial"/>
                <a:cs typeface="Arial"/>
              </a:rPr>
              <a:t>de </a:t>
            </a:r>
            <a:r>
              <a:rPr sz="2000" spc="-265" dirty="0">
                <a:solidFill>
                  <a:srgbClr val="FEFEFE"/>
                </a:solidFill>
                <a:latin typeface="Arial"/>
                <a:cs typeface="Arial"/>
              </a:rPr>
              <a:t>insumos  </a:t>
            </a:r>
            <a:r>
              <a:rPr sz="2000" spc="-140" dirty="0">
                <a:solidFill>
                  <a:srgbClr val="FEFEFE"/>
                </a:solidFill>
                <a:latin typeface="Arial"/>
                <a:cs typeface="Arial"/>
              </a:rPr>
              <a:t>para </a:t>
            </a:r>
            <a:r>
              <a:rPr sz="2000" spc="-105" dirty="0">
                <a:solidFill>
                  <a:srgbClr val="FEFEFE"/>
                </a:solidFill>
                <a:latin typeface="Arial"/>
                <a:cs typeface="Arial"/>
              </a:rPr>
              <a:t>la </a:t>
            </a:r>
            <a:r>
              <a:rPr sz="2000" spc="-150" dirty="0">
                <a:solidFill>
                  <a:srgbClr val="FEFEFE"/>
                </a:solidFill>
                <a:latin typeface="Arial"/>
                <a:cs typeface="Arial"/>
              </a:rPr>
              <a:t>atención,  </a:t>
            </a:r>
            <a:r>
              <a:rPr sz="2000" spc="-160" dirty="0">
                <a:solidFill>
                  <a:srgbClr val="FEFEFE"/>
                </a:solidFill>
                <a:latin typeface="Arial"/>
                <a:cs typeface="Arial"/>
              </a:rPr>
              <a:t>combate </a:t>
            </a:r>
            <a:r>
              <a:rPr sz="2000" spc="-305" dirty="0">
                <a:solidFill>
                  <a:srgbClr val="FEFEFE"/>
                </a:solidFill>
                <a:latin typeface="Arial"/>
                <a:cs typeface="Arial"/>
              </a:rPr>
              <a:t>y </a:t>
            </a:r>
            <a:r>
              <a:rPr sz="2000" spc="-185" dirty="0">
                <a:solidFill>
                  <a:srgbClr val="FEFEFE"/>
                </a:solidFill>
                <a:latin typeface="Arial"/>
                <a:cs typeface="Arial"/>
              </a:rPr>
              <a:t>prevención </a:t>
            </a:r>
            <a:r>
              <a:rPr sz="2000" spc="-160" dirty="0">
                <a:solidFill>
                  <a:srgbClr val="FEFEFE"/>
                </a:solidFill>
                <a:latin typeface="Arial"/>
                <a:cs typeface="Arial"/>
              </a:rPr>
              <a:t>de  </a:t>
            </a:r>
            <a:r>
              <a:rPr sz="2000" spc="-105" dirty="0">
                <a:solidFill>
                  <a:srgbClr val="FEFEFE"/>
                </a:solidFill>
                <a:latin typeface="Arial"/>
                <a:cs typeface="Arial"/>
              </a:rPr>
              <a:t>la </a:t>
            </a:r>
            <a:r>
              <a:rPr sz="2000" spc="-225" dirty="0">
                <a:solidFill>
                  <a:srgbClr val="FEFEFE"/>
                </a:solidFill>
                <a:latin typeface="Arial"/>
                <a:cs typeface="Arial"/>
              </a:rPr>
              <a:t>Pandemia </a:t>
            </a:r>
            <a:r>
              <a:rPr sz="2000" spc="-155" dirty="0">
                <a:solidFill>
                  <a:srgbClr val="FEFEFE"/>
                </a:solidFill>
                <a:latin typeface="Arial"/>
                <a:cs typeface="Arial"/>
              </a:rPr>
              <a:t>por</a:t>
            </a:r>
            <a:r>
              <a:rPr sz="2000" spc="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000" spc="-250" dirty="0">
                <a:solidFill>
                  <a:srgbClr val="FEFEFE"/>
                </a:solidFill>
                <a:latin typeface="Arial"/>
                <a:cs typeface="Arial"/>
              </a:rPr>
              <a:t>COVID</a:t>
            </a:r>
            <a:endParaRPr sz="2000" dirty="0">
              <a:latin typeface="Arial"/>
              <a:cs typeface="Arial"/>
            </a:endParaRPr>
          </a:p>
          <a:p>
            <a:pPr marL="245745" marR="238125" algn="ctr">
              <a:lnSpc>
                <a:spcPct val="79300"/>
              </a:lnSpc>
            </a:pPr>
            <a:r>
              <a:rPr sz="2000" spc="-310" dirty="0">
                <a:solidFill>
                  <a:srgbClr val="FEFEFE"/>
                </a:solidFill>
                <a:latin typeface="Arial"/>
                <a:cs typeface="Arial"/>
              </a:rPr>
              <a:t>-19 </a:t>
            </a:r>
            <a:r>
              <a:rPr sz="2000" spc="-225" dirty="0">
                <a:solidFill>
                  <a:srgbClr val="FEFEFE"/>
                </a:solidFill>
                <a:latin typeface="Arial"/>
                <a:cs typeface="Arial"/>
              </a:rPr>
              <a:t>en </a:t>
            </a:r>
            <a:r>
              <a:rPr sz="2000" spc="-130" dirty="0">
                <a:solidFill>
                  <a:srgbClr val="FEFEFE"/>
                </a:solidFill>
                <a:latin typeface="Arial"/>
                <a:cs typeface="Arial"/>
              </a:rPr>
              <a:t>el </a:t>
            </a:r>
            <a:r>
              <a:rPr sz="2000" spc="-170" dirty="0">
                <a:solidFill>
                  <a:srgbClr val="FEFEFE"/>
                </a:solidFill>
                <a:latin typeface="Arial"/>
                <a:cs typeface="Arial"/>
              </a:rPr>
              <a:t>municipio </a:t>
            </a:r>
            <a:r>
              <a:rPr sz="2000" spc="-160" dirty="0">
                <a:solidFill>
                  <a:srgbClr val="FEFEFE"/>
                </a:solidFill>
                <a:latin typeface="Arial"/>
                <a:cs typeface="Arial"/>
              </a:rPr>
              <a:t>de  </a:t>
            </a:r>
            <a:r>
              <a:rPr sz="2000" spc="-165" dirty="0">
                <a:solidFill>
                  <a:srgbClr val="FEFEFE"/>
                </a:solidFill>
                <a:latin typeface="Arial"/>
                <a:cs typeface="Arial"/>
              </a:rPr>
              <a:t>Delgado.</a:t>
            </a:r>
            <a:endParaRPr lang="es-SV" sz="2000" spc="-165" dirty="0">
              <a:solidFill>
                <a:srgbClr val="FEFEFE"/>
              </a:solidFill>
              <a:latin typeface="Arial"/>
              <a:cs typeface="Arial"/>
            </a:endParaRPr>
          </a:p>
          <a:p>
            <a:pPr marL="245745" marR="238125" algn="ctr">
              <a:lnSpc>
                <a:spcPct val="79300"/>
              </a:lnSpc>
            </a:pPr>
            <a:endParaRPr lang="es-SV" sz="2000" spc="-165" dirty="0">
              <a:solidFill>
                <a:srgbClr val="FEFEFE"/>
              </a:solidFill>
              <a:latin typeface="Arial"/>
              <a:cs typeface="Arial"/>
            </a:endParaRPr>
          </a:p>
          <a:p>
            <a:pPr marL="245745" marR="238125" algn="ctr">
              <a:lnSpc>
                <a:spcPct val="79300"/>
              </a:lnSpc>
            </a:pPr>
            <a:r>
              <a:rPr lang="es-SV" sz="2000" b="1" spc="-165" dirty="0">
                <a:solidFill>
                  <a:srgbClr val="FEFEFE"/>
                </a:solidFill>
                <a:latin typeface="Arial"/>
                <a:cs typeface="Arial"/>
              </a:rPr>
              <a:t>$ 79,223.80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26" name="object 20"/>
          <p:cNvSpPr txBox="1"/>
          <p:nvPr/>
        </p:nvSpPr>
        <p:spPr>
          <a:xfrm>
            <a:off x="12432269" y="1584086"/>
            <a:ext cx="2958465" cy="2033762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marR="5080" algn="ctr">
              <a:lnSpc>
                <a:spcPct val="79300"/>
              </a:lnSpc>
              <a:spcBef>
                <a:spcPts val="775"/>
              </a:spcBef>
            </a:pPr>
            <a:r>
              <a:rPr lang="es-SV" sz="2000" spc="-175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sz="2000" spc="-175" dirty="0">
                <a:solidFill>
                  <a:srgbClr val="FEFEFE"/>
                </a:solidFill>
                <a:latin typeface="Arial"/>
                <a:cs typeface="Arial"/>
              </a:rPr>
              <a:t>.Log</a:t>
            </a:r>
            <a:r>
              <a:rPr lang="es-SV" sz="2000" spc="-175" dirty="0">
                <a:solidFill>
                  <a:srgbClr val="FEFEFE"/>
                </a:solidFill>
                <a:latin typeface="Arial"/>
                <a:cs typeface="Arial"/>
              </a:rPr>
              <a:t>í</a:t>
            </a:r>
            <a:r>
              <a:rPr sz="2000" spc="-175" dirty="0" err="1">
                <a:solidFill>
                  <a:srgbClr val="FEFEFE"/>
                </a:solidFill>
                <a:latin typeface="Arial"/>
                <a:cs typeface="Arial"/>
              </a:rPr>
              <a:t>stica</a:t>
            </a:r>
            <a:r>
              <a:rPr sz="2000" spc="-17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000" spc="-170" dirty="0">
                <a:solidFill>
                  <a:srgbClr val="FEFEFE"/>
                </a:solidFill>
                <a:latin typeface="Arial"/>
                <a:cs typeface="Arial"/>
              </a:rPr>
              <a:t>de  </a:t>
            </a:r>
            <a:r>
              <a:rPr sz="2000" spc="-150" dirty="0">
                <a:solidFill>
                  <a:srgbClr val="FEFEFE"/>
                </a:solidFill>
                <a:latin typeface="Arial"/>
                <a:cs typeface="Arial"/>
              </a:rPr>
              <a:t>trasporte, </a:t>
            </a:r>
            <a:r>
              <a:rPr sz="2000" spc="-160" dirty="0">
                <a:solidFill>
                  <a:srgbClr val="FEFEFE"/>
                </a:solidFill>
                <a:latin typeface="Arial"/>
                <a:cs typeface="Arial"/>
              </a:rPr>
              <a:t>recepción </a:t>
            </a:r>
            <a:r>
              <a:rPr sz="2000" spc="-325" dirty="0">
                <a:solidFill>
                  <a:srgbClr val="FEFEFE"/>
                </a:solidFill>
                <a:latin typeface="Arial"/>
                <a:cs typeface="Arial"/>
              </a:rPr>
              <a:t>y  </a:t>
            </a:r>
            <a:r>
              <a:rPr sz="2000" spc="-155" dirty="0">
                <a:solidFill>
                  <a:srgbClr val="FEFEFE"/>
                </a:solidFill>
                <a:latin typeface="Arial"/>
                <a:cs typeface="Arial"/>
              </a:rPr>
              <a:t>entrega </a:t>
            </a:r>
            <a:r>
              <a:rPr sz="2000" spc="-170" dirty="0">
                <a:solidFill>
                  <a:srgbClr val="FEFEFE"/>
                </a:solidFill>
                <a:latin typeface="Arial"/>
                <a:cs typeface="Arial"/>
              </a:rPr>
              <a:t>de </a:t>
            </a:r>
            <a:r>
              <a:rPr sz="2000" spc="-195" dirty="0">
                <a:solidFill>
                  <a:srgbClr val="FEFEFE"/>
                </a:solidFill>
                <a:latin typeface="Arial"/>
                <a:cs typeface="Arial"/>
              </a:rPr>
              <a:t>cestas  </a:t>
            </a:r>
            <a:r>
              <a:rPr sz="2000" spc="-175" dirty="0">
                <a:solidFill>
                  <a:srgbClr val="FEFEFE"/>
                </a:solidFill>
                <a:latin typeface="Arial"/>
                <a:cs typeface="Arial"/>
              </a:rPr>
              <a:t>solidarias </a:t>
            </a:r>
            <a:r>
              <a:rPr sz="2000" spc="-325" dirty="0">
                <a:solidFill>
                  <a:srgbClr val="FEFEFE"/>
                </a:solidFill>
                <a:latin typeface="Arial"/>
                <a:cs typeface="Arial"/>
              </a:rPr>
              <a:t>y </a:t>
            </a:r>
            <a:r>
              <a:rPr sz="2000" spc="-240" dirty="0">
                <a:solidFill>
                  <a:srgbClr val="FEFEFE"/>
                </a:solidFill>
                <a:latin typeface="Arial"/>
                <a:cs typeface="Arial"/>
              </a:rPr>
              <a:t>sacos </a:t>
            </a:r>
            <a:r>
              <a:rPr sz="2000" spc="-170" dirty="0">
                <a:solidFill>
                  <a:srgbClr val="FEFEFE"/>
                </a:solidFill>
                <a:latin typeface="Arial"/>
                <a:cs typeface="Arial"/>
              </a:rPr>
              <a:t>de  </a:t>
            </a:r>
            <a:r>
              <a:rPr sz="2000" spc="-245" dirty="0">
                <a:solidFill>
                  <a:srgbClr val="FEFEFE"/>
                </a:solidFill>
                <a:latin typeface="Arial"/>
                <a:cs typeface="Arial"/>
              </a:rPr>
              <a:t>maíz, </a:t>
            </a:r>
            <a:r>
              <a:rPr sz="2000" spc="-240" dirty="0">
                <a:solidFill>
                  <a:srgbClr val="FEFEFE"/>
                </a:solidFill>
                <a:latin typeface="Arial"/>
                <a:cs typeface="Arial"/>
              </a:rPr>
              <a:t>en </a:t>
            </a:r>
            <a:r>
              <a:rPr sz="2000" spc="-135" dirty="0">
                <a:solidFill>
                  <a:srgbClr val="FEFEFE"/>
                </a:solidFill>
                <a:latin typeface="Arial"/>
                <a:cs typeface="Arial"/>
              </a:rPr>
              <a:t>el </a:t>
            </a:r>
            <a:r>
              <a:rPr sz="2000" spc="-200" dirty="0">
                <a:solidFill>
                  <a:srgbClr val="FEFEFE"/>
                </a:solidFill>
                <a:latin typeface="Arial"/>
                <a:cs typeface="Arial"/>
              </a:rPr>
              <a:t>marco </a:t>
            </a:r>
            <a:r>
              <a:rPr sz="2000" spc="-170" dirty="0">
                <a:solidFill>
                  <a:srgbClr val="FEFEFE"/>
                </a:solidFill>
                <a:latin typeface="Arial"/>
                <a:cs typeface="Arial"/>
              </a:rPr>
              <a:t>de </a:t>
            </a:r>
            <a:r>
              <a:rPr sz="2000" spc="-110" dirty="0">
                <a:solidFill>
                  <a:srgbClr val="FEFEFE"/>
                </a:solidFill>
                <a:latin typeface="Arial"/>
                <a:cs typeface="Arial"/>
              </a:rPr>
              <a:t>la  </a:t>
            </a:r>
            <a:r>
              <a:rPr sz="2000" spc="-190" dirty="0">
                <a:solidFill>
                  <a:srgbClr val="FEFEFE"/>
                </a:solidFill>
                <a:latin typeface="Arial"/>
                <a:cs typeface="Arial"/>
              </a:rPr>
              <a:t>pandemia</a:t>
            </a:r>
            <a:r>
              <a:rPr sz="2000" spc="-11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000" spc="-160" dirty="0">
                <a:solidFill>
                  <a:srgbClr val="FEFEFE"/>
                </a:solidFill>
                <a:latin typeface="Arial"/>
                <a:cs typeface="Arial"/>
              </a:rPr>
              <a:t>por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2475"/>
              </a:lnSpc>
            </a:pPr>
            <a:r>
              <a:rPr sz="2000" spc="-270" dirty="0">
                <a:solidFill>
                  <a:srgbClr val="FEFEFE"/>
                </a:solidFill>
                <a:latin typeface="Arial"/>
                <a:cs typeface="Arial"/>
              </a:rPr>
              <a:t>COVID-19.</a:t>
            </a:r>
            <a:endParaRPr lang="es-SV" sz="2000" spc="-270" dirty="0">
              <a:solidFill>
                <a:srgbClr val="FEFEFE"/>
              </a:solidFill>
              <a:latin typeface="Arial"/>
              <a:cs typeface="Arial"/>
            </a:endParaRPr>
          </a:p>
          <a:p>
            <a:pPr algn="ctr">
              <a:lnSpc>
                <a:spcPts val="2475"/>
              </a:lnSpc>
            </a:pPr>
            <a:endParaRPr lang="es-SV" sz="2000" spc="-270" dirty="0">
              <a:solidFill>
                <a:srgbClr val="FEFEFE"/>
              </a:solidFill>
              <a:latin typeface="Arial"/>
              <a:cs typeface="Arial"/>
            </a:endParaRPr>
          </a:p>
          <a:p>
            <a:pPr algn="ctr">
              <a:lnSpc>
                <a:spcPts val="2475"/>
              </a:lnSpc>
            </a:pPr>
            <a:r>
              <a:rPr lang="es-SV" sz="2000" b="1" spc="-270" dirty="0">
                <a:solidFill>
                  <a:srgbClr val="FEFEFE"/>
                </a:solidFill>
                <a:latin typeface="Arial"/>
                <a:cs typeface="Arial"/>
              </a:rPr>
              <a:t>$25,136.80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11887200" y="4153374"/>
            <a:ext cx="3921066" cy="403812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0" name="Rectángulo 29"/>
          <p:cNvSpPr/>
          <p:nvPr/>
        </p:nvSpPr>
        <p:spPr>
          <a:xfrm>
            <a:off x="12034425" y="4799881"/>
            <a:ext cx="591417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3600" b="1" dirty="0">
                <a:solidFill>
                  <a:srgbClr val="0070C0"/>
                </a:solidFill>
              </a:rPr>
              <a:t>Proyecto: “Atención, combate y prevención de la Pandemia por COVID -19 en el municipio de Delgado”, </a:t>
            </a:r>
          </a:p>
          <a:p>
            <a:r>
              <a:rPr lang="es-SV" sz="4000" b="1" dirty="0">
                <a:solidFill>
                  <a:srgbClr val="0070C0"/>
                </a:solidFill>
              </a:rPr>
              <a:t>$ 135,659.10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0" y="79505"/>
            <a:ext cx="16221075" cy="9754000"/>
            <a:chOff x="1038736" y="0"/>
            <a:chExt cx="16221075" cy="9754000"/>
          </a:xfrm>
        </p:grpSpPr>
        <p:sp>
          <p:nvSpPr>
            <p:cNvPr id="3" name="object 3"/>
            <p:cNvSpPr/>
            <p:nvPr/>
          </p:nvSpPr>
          <p:spPr>
            <a:xfrm>
              <a:off x="3504524" y="0"/>
              <a:ext cx="9119621" cy="97518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38736" y="9639700"/>
              <a:ext cx="16221075" cy="114300"/>
            </a:xfrm>
            <a:custGeom>
              <a:avLst/>
              <a:gdLst/>
              <a:ahLst/>
              <a:cxnLst/>
              <a:rect l="l" t="t" r="r" b="b"/>
              <a:pathLst>
                <a:path w="16221075" h="114300">
                  <a:moveTo>
                    <a:pt x="16221073" y="0"/>
                  </a:moveTo>
                  <a:lnTo>
                    <a:pt x="16221073" y="114299"/>
                  </a:lnTo>
                  <a:lnTo>
                    <a:pt x="0" y="114299"/>
                  </a:lnTo>
                  <a:lnTo>
                    <a:pt x="0" y="0"/>
                  </a:lnTo>
                  <a:lnTo>
                    <a:pt x="162210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2603" y="304800"/>
              <a:ext cx="3819525" cy="3819525"/>
            </a:xfrm>
            <a:custGeom>
              <a:avLst/>
              <a:gdLst/>
              <a:ahLst/>
              <a:cxnLst/>
              <a:rect l="l" t="t" r="r" b="b"/>
              <a:pathLst>
                <a:path w="3819525" h="3819525">
                  <a:moveTo>
                    <a:pt x="1909762" y="3819524"/>
                  </a:moveTo>
                  <a:lnTo>
                    <a:pt x="1862894" y="3818949"/>
                  </a:lnTo>
                  <a:lnTo>
                    <a:pt x="1816054" y="3817224"/>
                  </a:lnTo>
                  <a:lnTo>
                    <a:pt x="1769271" y="3814350"/>
                  </a:lnTo>
                  <a:lnTo>
                    <a:pt x="1722572" y="3810328"/>
                  </a:lnTo>
                  <a:lnTo>
                    <a:pt x="1675987" y="3805162"/>
                  </a:lnTo>
                  <a:lnTo>
                    <a:pt x="1629541" y="3798854"/>
                  </a:lnTo>
                  <a:lnTo>
                    <a:pt x="1583265" y="3791408"/>
                  </a:lnTo>
                  <a:lnTo>
                    <a:pt x="1537186" y="3782828"/>
                  </a:lnTo>
                  <a:lnTo>
                    <a:pt x="1491330" y="3773121"/>
                  </a:lnTo>
                  <a:lnTo>
                    <a:pt x="1445727" y="3762291"/>
                  </a:lnTo>
                  <a:lnTo>
                    <a:pt x="1400404" y="3750345"/>
                  </a:lnTo>
                  <a:lnTo>
                    <a:pt x="1355387" y="3737290"/>
                  </a:lnTo>
                  <a:lnTo>
                    <a:pt x="1310704" y="3723135"/>
                  </a:lnTo>
                  <a:lnTo>
                    <a:pt x="1266382" y="3707887"/>
                  </a:lnTo>
                  <a:lnTo>
                    <a:pt x="1222448" y="3691556"/>
                  </a:lnTo>
                  <a:lnTo>
                    <a:pt x="1178927" y="3674152"/>
                  </a:lnTo>
                  <a:lnTo>
                    <a:pt x="1135847" y="3655685"/>
                  </a:lnTo>
                  <a:lnTo>
                    <a:pt x="1093233" y="3636166"/>
                  </a:lnTo>
                  <a:lnTo>
                    <a:pt x="1051111" y="3615608"/>
                  </a:lnTo>
                  <a:lnTo>
                    <a:pt x="1009506" y="3594022"/>
                  </a:lnTo>
                  <a:lnTo>
                    <a:pt x="968443" y="3571421"/>
                  </a:lnTo>
                  <a:lnTo>
                    <a:pt x="927948" y="3547819"/>
                  </a:lnTo>
                  <a:lnTo>
                    <a:pt x="888043" y="3523231"/>
                  </a:lnTo>
                  <a:lnTo>
                    <a:pt x="848755" y="3497671"/>
                  </a:lnTo>
                  <a:lnTo>
                    <a:pt x="810105" y="3471154"/>
                  </a:lnTo>
                  <a:lnTo>
                    <a:pt x="772118" y="3443697"/>
                  </a:lnTo>
                  <a:lnTo>
                    <a:pt x="734816" y="3415316"/>
                  </a:lnTo>
                  <a:lnTo>
                    <a:pt x="698221" y="3386028"/>
                  </a:lnTo>
                  <a:lnTo>
                    <a:pt x="662357" y="3355850"/>
                  </a:lnTo>
                  <a:lnTo>
                    <a:pt x="627244" y="3324802"/>
                  </a:lnTo>
                  <a:lnTo>
                    <a:pt x="592903" y="3292901"/>
                  </a:lnTo>
                  <a:lnTo>
                    <a:pt x="559356" y="3260167"/>
                  </a:lnTo>
                  <a:lnTo>
                    <a:pt x="526622" y="3226620"/>
                  </a:lnTo>
                  <a:lnTo>
                    <a:pt x="494721" y="3192280"/>
                  </a:lnTo>
                  <a:lnTo>
                    <a:pt x="463673" y="3157167"/>
                  </a:lnTo>
                  <a:lnTo>
                    <a:pt x="433496" y="3121302"/>
                  </a:lnTo>
                  <a:lnTo>
                    <a:pt x="404207" y="3084708"/>
                  </a:lnTo>
                  <a:lnTo>
                    <a:pt x="375826" y="3047406"/>
                  </a:lnTo>
                  <a:lnTo>
                    <a:pt x="348369" y="3009419"/>
                  </a:lnTo>
                  <a:lnTo>
                    <a:pt x="321852" y="2970769"/>
                  </a:lnTo>
                  <a:lnTo>
                    <a:pt x="296292" y="2931480"/>
                  </a:lnTo>
                  <a:lnTo>
                    <a:pt x="271704" y="2891576"/>
                  </a:lnTo>
                  <a:lnTo>
                    <a:pt x="248102" y="2851080"/>
                  </a:lnTo>
                  <a:lnTo>
                    <a:pt x="225502" y="2810018"/>
                  </a:lnTo>
                  <a:lnTo>
                    <a:pt x="203916" y="2768412"/>
                  </a:lnTo>
                  <a:lnTo>
                    <a:pt x="183357" y="2726290"/>
                  </a:lnTo>
                  <a:lnTo>
                    <a:pt x="163838" y="2683676"/>
                  </a:lnTo>
                  <a:lnTo>
                    <a:pt x="145371" y="2640596"/>
                  </a:lnTo>
                  <a:lnTo>
                    <a:pt x="127967" y="2597076"/>
                  </a:lnTo>
                  <a:lnTo>
                    <a:pt x="111636" y="2553141"/>
                  </a:lnTo>
                  <a:lnTo>
                    <a:pt x="96389" y="2508819"/>
                  </a:lnTo>
                  <a:lnTo>
                    <a:pt x="82233" y="2464136"/>
                  </a:lnTo>
                  <a:lnTo>
                    <a:pt x="69179" y="2419120"/>
                  </a:lnTo>
                  <a:lnTo>
                    <a:pt x="57233" y="2373796"/>
                  </a:lnTo>
                  <a:lnTo>
                    <a:pt x="46403" y="2328193"/>
                  </a:lnTo>
                  <a:lnTo>
                    <a:pt x="36695" y="2282338"/>
                  </a:lnTo>
                  <a:lnTo>
                    <a:pt x="28116" y="2236258"/>
                  </a:lnTo>
                  <a:lnTo>
                    <a:pt x="20670" y="2189982"/>
                  </a:lnTo>
                  <a:lnTo>
                    <a:pt x="14362" y="2143537"/>
                  </a:lnTo>
                  <a:lnTo>
                    <a:pt x="9196" y="2096951"/>
                  </a:lnTo>
                  <a:lnTo>
                    <a:pt x="5174" y="2050253"/>
                  </a:lnTo>
                  <a:lnTo>
                    <a:pt x="2300" y="2003469"/>
                  </a:lnTo>
                  <a:lnTo>
                    <a:pt x="575" y="1956630"/>
                  </a:lnTo>
                  <a:lnTo>
                    <a:pt x="0" y="1909762"/>
                  </a:lnTo>
                  <a:lnTo>
                    <a:pt x="143" y="1886324"/>
                  </a:lnTo>
                  <a:lnTo>
                    <a:pt x="1293" y="1839471"/>
                  </a:lnTo>
                  <a:lnTo>
                    <a:pt x="3594" y="1792652"/>
                  </a:lnTo>
                  <a:lnTo>
                    <a:pt x="7041" y="1745911"/>
                  </a:lnTo>
                  <a:lnTo>
                    <a:pt x="11636" y="1699262"/>
                  </a:lnTo>
                  <a:lnTo>
                    <a:pt x="17373" y="1652746"/>
                  </a:lnTo>
                  <a:lnTo>
                    <a:pt x="24251" y="1606379"/>
                  </a:lnTo>
                  <a:lnTo>
                    <a:pt x="32264" y="1560201"/>
                  </a:lnTo>
                  <a:lnTo>
                    <a:pt x="41408" y="1514227"/>
                  </a:lnTo>
                  <a:lnTo>
                    <a:pt x="51677" y="1468497"/>
                  </a:lnTo>
                  <a:lnTo>
                    <a:pt x="63067" y="1423027"/>
                  </a:lnTo>
                  <a:lnTo>
                    <a:pt x="75567" y="1377857"/>
                  </a:lnTo>
                  <a:lnTo>
                    <a:pt x="89174" y="1333001"/>
                  </a:lnTo>
                  <a:lnTo>
                    <a:pt x="103876" y="1288498"/>
                  </a:lnTo>
                  <a:lnTo>
                    <a:pt x="119668" y="1244363"/>
                  </a:lnTo>
                  <a:lnTo>
                    <a:pt x="136535" y="1200636"/>
                  </a:lnTo>
                  <a:lnTo>
                    <a:pt x="154473" y="1157329"/>
                  </a:lnTo>
                  <a:lnTo>
                    <a:pt x="173466" y="1114482"/>
                  </a:lnTo>
                  <a:lnTo>
                    <a:pt x="193508" y="1072107"/>
                  </a:lnTo>
                  <a:lnTo>
                    <a:pt x="214580" y="1030244"/>
                  </a:lnTo>
                  <a:lnTo>
                    <a:pt x="236677" y="988904"/>
                  </a:lnTo>
                  <a:lnTo>
                    <a:pt x="259778" y="948125"/>
                  </a:lnTo>
                  <a:lnTo>
                    <a:pt x="283877" y="907919"/>
                  </a:lnTo>
                  <a:lnTo>
                    <a:pt x="308951" y="868322"/>
                  </a:lnTo>
                  <a:lnTo>
                    <a:pt x="334993" y="829347"/>
                  </a:lnTo>
                  <a:lnTo>
                    <a:pt x="361980" y="791028"/>
                  </a:lnTo>
                  <a:lnTo>
                    <a:pt x="389903" y="753378"/>
                  </a:lnTo>
                  <a:lnTo>
                    <a:pt x="418738" y="716430"/>
                  </a:lnTo>
                  <a:lnTo>
                    <a:pt x="448475" y="680195"/>
                  </a:lnTo>
                  <a:lnTo>
                    <a:pt x="479088" y="644706"/>
                  </a:lnTo>
                  <a:lnTo>
                    <a:pt x="510567" y="609974"/>
                  </a:lnTo>
                  <a:lnTo>
                    <a:pt x="542885" y="576030"/>
                  </a:lnTo>
                  <a:lnTo>
                    <a:pt x="576030" y="542885"/>
                  </a:lnTo>
                  <a:lnTo>
                    <a:pt x="609974" y="510567"/>
                  </a:lnTo>
                  <a:lnTo>
                    <a:pt x="644706" y="479088"/>
                  </a:lnTo>
                  <a:lnTo>
                    <a:pt x="680195" y="448475"/>
                  </a:lnTo>
                  <a:lnTo>
                    <a:pt x="716430" y="418738"/>
                  </a:lnTo>
                  <a:lnTo>
                    <a:pt x="753378" y="389903"/>
                  </a:lnTo>
                  <a:lnTo>
                    <a:pt x="791028" y="361980"/>
                  </a:lnTo>
                  <a:lnTo>
                    <a:pt x="829347" y="334993"/>
                  </a:lnTo>
                  <a:lnTo>
                    <a:pt x="868322" y="308951"/>
                  </a:lnTo>
                  <a:lnTo>
                    <a:pt x="907919" y="283877"/>
                  </a:lnTo>
                  <a:lnTo>
                    <a:pt x="948125" y="259778"/>
                  </a:lnTo>
                  <a:lnTo>
                    <a:pt x="988904" y="236677"/>
                  </a:lnTo>
                  <a:lnTo>
                    <a:pt x="1030244" y="214580"/>
                  </a:lnTo>
                  <a:lnTo>
                    <a:pt x="1072107" y="193508"/>
                  </a:lnTo>
                  <a:lnTo>
                    <a:pt x="1114482" y="173466"/>
                  </a:lnTo>
                  <a:lnTo>
                    <a:pt x="1157329" y="154473"/>
                  </a:lnTo>
                  <a:lnTo>
                    <a:pt x="1200636" y="136535"/>
                  </a:lnTo>
                  <a:lnTo>
                    <a:pt x="1244363" y="119668"/>
                  </a:lnTo>
                  <a:lnTo>
                    <a:pt x="1288498" y="103876"/>
                  </a:lnTo>
                  <a:lnTo>
                    <a:pt x="1333000" y="89174"/>
                  </a:lnTo>
                  <a:lnTo>
                    <a:pt x="1377857" y="75567"/>
                  </a:lnTo>
                  <a:lnTo>
                    <a:pt x="1423027" y="63067"/>
                  </a:lnTo>
                  <a:lnTo>
                    <a:pt x="1468497" y="51677"/>
                  </a:lnTo>
                  <a:lnTo>
                    <a:pt x="1514226" y="41408"/>
                  </a:lnTo>
                  <a:lnTo>
                    <a:pt x="1560201" y="32264"/>
                  </a:lnTo>
                  <a:lnTo>
                    <a:pt x="1606379" y="24251"/>
                  </a:lnTo>
                  <a:lnTo>
                    <a:pt x="1652746" y="17373"/>
                  </a:lnTo>
                  <a:lnTo>
                    <a:pt x="1699262" y="11636"/>
                  </a:lnTo>
                  <a:lnTo>
                    <a:pt x="1745911" y="7041"/>
                  </a:lnTo>
                  <a:lnTo>
                    <a:pt x="1792652" y="3594"/>
                  </a:lnTo>
                  <a:lnTo>
                    <a:pt x="1839471" y="1293"/>
                  </a:lnTo>
                  <a:lnTo>
                    <a:pt x="1886324" y="143"/>
                  </a:lnTo>
                  <a:lnTo>
                    <a:pt x="1909762" y="0"/>
                  </a:lnTo>
                  <a:lnTo>
                    <a:pt x="1933199" y="143"/>
                  </a:lnTo>
                  <a:lnTo>
                    <a:pt x="1980053" y="1293"/>
                  </a:lnTo>
                  <a:lnTo>
                    <a:pt x="2026872" y="3594"/>
                  </a:lnTo>
                  <a:lnTo>
                    <a:pt x="2073613" y="7041"/>
                  </a:lnTo>
                  <a:lnTo>
                    <a:pt x="2120262" y="11636"/>
                  </a:lnTo>
                  <a:lnTo>
                    <a:pt x="2166777" y="17373"/>
                  </a:lnTo>
                  <a:lnTo>
                    <a:pt x="2213145" y="24251"/>
                  </a:lnTo>
                  <a:lnTo>
                    <a:pt x="2259323" y="32264"/>
                  </a:lnTo>
                  <a:lnTo>
                    <a:pt x="2305297" y="41408"/>
                  </a:lnTo>
                  <a:lnTo>
                    <a:pt x="2351026" y="51677"/>
                  </a:lnTo>
                  <a:lnTo>
                    <a:pt x="2396496" y="63067"/>
                  </a:lnTo>
                  <a:lnTo>
                    <a:pt x="2441666" y="75567"/>
                  </a:lnTo>
                  <a:lnTo>
                    <a:pt x="2486523" y="89174"/>
                  </a:lnTo>
                  <a:lnTo>
                    <a:pt x="2531025" y="103876"/>
                  </a:lnTo>
                  <a:lnTo>
                    <a:pt x="2575160" y="119668"/>
                  </a:lnTo>
                  <a:lnTo>
                    <a:pt x="2618888" y="136535"/>
                  </a:lnTo>
                  <a:lnTo>
                    <a:pt x="2662194" y="154473"/>
                  </a:lnTo>
                  <a:lnTo>
                    <a:pt x="2705041" y="173466"/>
                  </a:lnTo>
                  <a:lnTo>
                    <a:pt x="2747416" y="193508"/>
                  </a:lnTo>
                  <a:lnTo>
                    <a:pt x="2789280" y="214580"/>
                  </a:lnTo>
                  <a:lnTo>
                    <a:pt x="2830620" y="236677"/>
                  </a:lnTo>
                  <a:lnTo>
                    <a:pt x="2871399" y="259778"/>
                  </a:lnTo>
                  <a:lnTo>
                    <a:pt x="2911605" y="283877"/>
                  </a:lnTo>
                  <a:lnTo>
                    <a:pt x="2951201" y="308951"/>
                  </a:lnTo>
                  <a:lnTo>
                    <a:pt x="2990176" y="334993"/>
                  </a:lnTo>
                  <a:lnTo>
                    <a:pt x="3028495" y="361980"/>
                  </a:lnTo>
                  <a:lnTo>
                    <a:pt x="3066145" y="389903"/>
                  </a:lnTo>
                  <a:lnTo>
                    <a:pt x="3103094" y="418738"/>
                  </a:lnTo>
                  <a:lnTo>
                    <a:pt x="3139328" y="448475"/>
                  </a:lnTo>
                  <a:lnTo>
                    <a:pt x="3174817" y="479088"/>
                  </a:lnTo>
                  <a:lnTo>
                    <a:pt x="3209549" y="510567"/>
                  </a:lnTo>
                  <a:lnTo>
                    <a:pt x="3243493" y="542885"/>
                  </a:lnTo>
                  <a:lnTo>
                    <a:pt x="3276639" y="576030"/>
                  </a:lnTo>
                  <a:lnTo>
                    <a:pt x="3308956" y="609974"/>
                  </a:lnTo>
                  <a:lnTo>
                    <a:pt x="3340435" y="644706"/>
                  </a:lnTo>
                  <a:lnTo>
                    <a:pt x="3371048" y="680195"/>
                  </a:lnTo>
                  <a:lnTo>
                    <a:pt x="3400785" y="716430"/>
                  </a:lnTo>
                  <a:lnTo>
                    <a:pt x="3429620" y="753378"/>
                  </a:lnTo>
                  <a:lnTo>
                    <a:pt x="3457543" y="791028"/>
                  </a:lnTo>
                  <a:lnTo>
                    <a:pt x="3484530" y="829347"/>
                  </a:lnTo>
                  <a:lnTo>
                    <a:pt x="3510572" y="868322"/>
                  </a:lnTo>
                  <a:lnTo>
                    <a:pt x="3535646" y="907919"/>
                  </a:lnTo>
                  <a:lnTo>
                    <a:pt x="3559745" y="948125"/>
                  </a:lnTo>
                  <a:lnTo>
                    <a:pt x="3582846" y="988904"/>
                  </a:lnTo>
                  <a:lnTo>
                    <a:pt x="3604943" y="1030244"/>
                  </a:lnTo>
                  <a:lnTo>
                    <a:pt x="3626015" y="1072107"/>
                  </a:lnTo>
                  <a:lnTo>
                    <a:pt x="3646057" y="1114482"/>
                  </a:lnTo>
                  <a:lnTo>
                    <a:pt x="3665050" y="1157329"/>
                  </a:lnTo>
                  <a:lnTo>
                    <a:pt x="3682988" y="1200636"/>
                  </a:lnTo>
                  <a:lnTo>
                    <a:pt x="3699855" y="1244363"/>
                  </a:lnTo>
                  <a:lnTo>
                    <a:pt x="3715647" y="1288498"/>
                  </a:lnTo>
                  <a:lnTo>
                    <a:pt x="3730349" y="1333000"/>
                  </a:lnTo>
                  <a:lnTo>
                    <a:pt x="3743956" y="1377857"/>
                  </a:lnTo>
                  <a:lnTo>
                    <a:pt x="3756456" y="1423027"/>
                  </a:lnTo>
                  <a:lnTo>
                    <a:pt x="3767846" y="1468497"/>
                  </a:lnTo>
                  <a:lnTo>
                    <a:pt x="3778115" y="1514226"/>
                  </a:lnTo>
                  <a:lnTo>
                    <a:pt x="3787260" y="1560201"/>
                  </a:lnTo>
                  <a:lnTo>
                    <a:pt x="3795272" y="1606379"/>
                  </a:lnTo>
                  <a:lnTo>
                    <a:pt x="3802151" y="1652746"/>
                  </a:lnTo>
                  <a:lnTo>
                    <a:pt x="3807888" y="1699262"/>
                  </a:lnTo>
                  <a:lnTo>
                    <a:pt x="3812482" y="1745911"/>
                  </a:lnTo>
                  <a:lnTo>
                    <a:pt x="3815930" y="1792652"/>
                  </a:lnTo>
                  <a:lnTo>
                    <a:pt x="3818230" y="1839471"/>
                  </a:lnTo>
                  <a:lnTo>
                    <a:pt x="3819380" y="1886324"/>
                  </a:lnTo>
                  <a:lnTo>
                    <a:pt x="3819524" y="1909762"/>
                  </a:lnTo>
                  <a:lnTo>
                    <a:pt x="3819380" y="1933199"/>
                  </a:lnTo>
                  <a:lnTo>
                    <a:pt x="3818230" y="1980053"/>
                  </a:lnTo>
                  <a:lnTo>
                    <a:pt x="3815930" y="2026872"/>
                  </a:lnTo>
                  <a:lnTo>
                    <a:pt x="3812482" y="2073613"/>
                  </a:lnTo>
                  <a:lnTo>
                    <a:pt x="3807888" y="2120262"/>
                  </a:lnTo>
                  <a:lnTo>
                    <a:pt x="3802151" y="2166777"/>
                  </a:lnTo>
                  <a:lnTo>
                    <a:pt x="3795272" y="2213145"/>
                  </a:lnTo>
                  <a:lnTo>
                    <a:pt x="3787260" y="2259323"/>
                  </a:lnTo>
                  <a:lnTo>
                    <a:pt x="3778115" y="2305297"/>
                  </a:lnTo>
                  <a:lnTo>
                    <a:pt x="3767846" y="2351026"/>
                  </a:lnTo>
                  <a:lnTo>
                    <a:pt x="3756456" y="2396496"/>
                  </a:lnTo>
                  <a:lnTo>
                    <a:pt x="3743956" y="2441666"/>
                  </a:lnTo>
                  <a:lnTo>
                    <a:pt x="3730349" y="2486523"/>
                  </a:lnTo>
                  <a:lnTo>
                    <a:pt x="3715647" y="2531025"/>
                  </a:lnTo>
                  <a:lnTo>
                    <a:pt x="3699856" y="2575160"/>
                  </a:lnTo>
                  <a:lnTo>
                    <a:pt x="3682988" y="2618888"/>
                  </a:lnTo>
                  <a:lnTo>
                    <a:pt x="3665050" y="2662194"/>
                  </a:lnTo>
                  <a:lnTo>
                    <a:pt x="3646057" y="2705041"/>
                  </a:lnTo>
                  <a:lnTo>
                    <a:pt x="3626015" y="2747416"/>
                  </a:lnTo>
                  <a:lnTo>
                    <a:pt x="3604943" y="2789280"/>
                  </a:lnTo>
                  <a:lnTo>
                    <a:pt x="3582846" y="2830620"/>
                  </a:lnTo>
                  <a:lnTo>
                    <a:pt x="3559745" y="2871399"/>
                  </a:lnTo>
                  <a:lnTo>
                    <a:pt x="3535647" y="2911605"/>
                  </a:lnTo>
                  <a:lnTo>
                    <a:pt x="3510572" y="2951201"/>
                  </a:lnTo>
                  <a:lnTo>
                    <a:pt x="3484530" y="2990176"/>
                  </a:lnTo>
                  <a:lnTo>
                    <a:pt x="3457543" y="3028495"/>
                  </a:lnTo>
                  <a:lnTo>
                    <a:pt x="3429620" y="3066145"/>
                  </a:lnTo>
                  <a:lnTo>
                    <a:pt x="3400785" y="3103094"/>
                  </a:lnTo>
                  <a:lnTo>
                    <a:pt x="3371048" y="3139328"/>
                  </a:lnTo>
                  <a:lnTo>
                    <a:pt x="3340435" y="3174817"/>
                  </a:lnTo>
                  <a:lnTo>
                    <a:pt x="3308956" y="3209549"/>
                  </a:lnTo>
                  <a:lnTo>
                    <a:pt x="3276639" y="3243493"/>
                  </a:lnTo>
                  <a:lnTo>
                    <a:pt x="3243493" y="3276639"/>
                  </a:lnTo>
                  <a:lnTo>
                    <a:pt x="3209549" y="3308956"/>
                  </a:lnTo>
                  <a:lnTo>
                    <a:pt x="3174817" y="3340435"/>
                  </a:lnTo>
                  <a:lnTo>
                    <a:pt x="3139328" y="3371048"/>
                  </a:lnTo>
                  <a:lnTo>
                    <a:pt x="3103094" y="3400785"/>
                  </a:lnTo>
                  <a:lnTo>
                    <a:pt x="3066145" y="3429620"/>
                  </a:lnTo>
                  <a:lnTo>
                    <a:pt x="3028495" y="3457543"/>
                  </a:lnTo>
                  <a:lnTo>
                    <a:pt x="2990176" y="3484530"/>
                  </a:lnTo>
                  <a:lnTo>
                    <a:pt x="2951201" y="3510572"/>
                  </a:lnTo>
                  <a:lnTo>
                    <a:pt x="2911605" y="3535646"/>
                  </a:lnTo>
                  <a:lnTo>
                    <a:pt x="2871399" y="3559745"/>
                  </a:lnTo>
                  <a:lnTo>
                    <a:pt x="2830620" y="3582846"/>
                  </a:lnTo>
                  <a:lnTo>
                    <a:pt x="2789280" y="3604943"/>
                  </a:lnTo>
                  <a:lnTo>
                    <a:pt x="2747416" y="3626015"/>
                  </a:lnTo>
                  <a:lnTo>
                    <a:pt x="2705041" y="3646057"/>
                  </a:lnTo>
                  <a:lnTo>
                    <a:pt x="2662194" y="3665050"/>
                  </a:lnTo>
                  <a:lnTo>
                    <a:pt x="2618888" y="3682988"/>
                  </a:lnTo>
                  <a:lnTo>
                    <a:pt x="2575160" y="3699855"/>
                  </a:lnTo>
                  <a:lnTo>
                    <a:pt x="2531025" y="3715647"/>
                  </a:lnTo>
                  <a:lnTo>
                    <a:pt x="2486523" y="3730349"/>
                  </a:lnTo>
                  <a:lnTo>
                    <a:pt x="2441666" y="3743956"/>
                  </a:lnTo>
                  <a:lnTo>
                    <a:pt x="2396496" y="3756456"/>
                  </a:lnTo>
                  <a:lnTo>
                    <a:pt x="2351026" y="3767846"/>
                  </a:lnTo>
                  <a:lnTo>
                    <a:pt x="2305297" y="3778115"/>
                  </a:lnTo>
                  <a:lnTo>
                    <a:pt x="2259323" y="3787260"/>
                  </a:lnTo>
                  <a:lnTo>
                    <a:pt x="2213145" y="3795272"/>
                  </a:lnTo>
                  <a:lnTo>
                    <a:pt x="2166777" y="3802151"/>
                  </a:lnTo>
                  <a:lnTo>
                    <a:pt x="2120262" y="3807888"/>
                  </a:lnTo>
                  <a:lnTo>
                    <a:pt x="2073613" y="3812482"/>
                  </a:lnTo>
                  <a:lnTo>
                    <a:pt x="2026872" y="3815930"/>
                  </a:lnTo>
                  <a:lnTo>
                    <a:pt x="1980053" y="3818230"/>
                  </a:lnTo>
                  <a:lnTo>
                    <a:pt x="1933199" y="3819380"/>
                  </a:lnTo>
                  <a:lnTo>
                    <a:pt x="1909762" y="3819524"/>
                  </a:lnTo>
                  <a:close/>
                </a:path>
              </a:pathLst>
            </a:custGeom>
            <a:solidFill>
              <a:srgbClr val="3F6BB1">
                <a:alpha val="486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30302" y="347164"/>
              <a:ext cx="13127355" cy="8124825"/>
            </a:xfrm>
            <a:custGeom>
              <a:avLst/>
              <a:gdLst/>
              <a:ahLst/>
              <a:cxnLst/>
              <a:rect l="l" t="t" r="r" b="b"/>
              <a:pathLst>
                <a:path w="13127355" h="8124825">
                  <a:moveTo>
                    <a:pt x="3819525" y="6215050"/>
                  </a:moveTo>
                  <a:lnTo>
                    <a:pt x="3818953" y="6168187"/>
                  </a:lnTo>
                  <a:lnTo>
                    <a:pt x="3817226" y="6121349"/>
                  </a:lnTo>
                  <a:lnTo>
                    <a:pt x="3814356" y="6074562"/>
                  </a:lnTo>
                  <a:lnTo>
                    <a:pt x="3810330" y="6027864"/>
                  </a:lnTo>
                  <a:lnTo>
                    <a:pt x="3805174" y="5981281"/>
                  </a:lnTo>
                  <a:lnTo>
                    <a:pt x="3798862" y="5934837"/>
                  </a:lnTo>
                  <a:lnTo>
                    <a:pt x="3791420" y="5888558"/>
                  </a:lnTo>
                  <a:lnTo>
                    <a:pt x="3782834" y="5842482"/>
                  </a:lnTo>
                  <a:lnTo>
                    <a:pt x="3773132" y="5796623"/>
                  </a:lnTo>
                  <a:lnTo>
                    <a:pt x="3762298" y="5751017"/>
                  </a:lnTo>
                  <a:lnTo>
                    <a:pt x="3750348" y="5705703"/>
                  </a:lnTo>
                  <a:lnTo>
                    <a:pt x="3737292" y="5660682"/>
                  </a:lnTo>
                  <a:lnTo>
                    <a:pt x="3723144" y="5616003"/>
                  </a:lnTo>
                  <a:lnTo>
                    <a:pt x="3707892" y="5571680"/>
                  </a:lnTo>
                  <a:lnTo>
                    <a:pt x="3691559" y="5527738"/>
                  </a:lnTo>
                  <a:lnTo>
                    <a:pt x="3674160" y="5484215"/>
                  </a:lnTo>
                  <a:lnTo>
                    <a:pt x="3655695" y="5441137"/>
                  </a:lnTo>
                  <a:lnTo>
                    <a:pt x="3636175" y="5398528"/>
                  </a:lnTo>
                  <a:lnTo>
                    <a:pt x="3615613" y="5356403"/>
                  </a:lnTo>
                  <a:lnTo>
                    <a:pt x="3594023" y="5314797"/>
                  </a:lnTo>
                  <a:lnTo>
                    <a:pt x="3571430" y="5273738"/>
                  </a:lnTo>
                  <a:lnTo>
                    <a:pt x="3547821" y="5233238"/>
                  </a:lnTo>
                  <a:lnTo>
                    <a:pt x="3523234" y="5193335"/>
                  </a:lnTo>
                  <a:lnTo>
                    <a:pt x="3497681" y="5154053"/>
                  </a:lnTo>
                  <a:lnTo>
                    <a:pt x="3471164" y="5115395"/>
                  </a:lnTo>
                  <a:lnTo>
                    <a:pt x="3443706" y="5077409"/>
                  </a:lnTo>
                  <a:lnTo>
                    <a:pt x="3415322" y="5040109"/>
                  </a:lnTo>
                  <a:lnTo>
                    <a:pt x="3386036" y="5003520"/>
                  </a:lnTo>
                  <a:lnTo>
                    <a:pt x="3355860" y="4967656"/>
                  </a:lnTo>
                  <a:lnTo>
                    <a:pt x="3324809" y="4932540"/>
                  </a:lnTo>
                  <a:lnTo>
                    <a:pt x="3292906" y="4898199"/>
                  </a:lnTo>
                  <a:lnTo>
                    <a:pt x="3260179" y="4864646"/>
                  </a:lnTo>
                  <a:lnTo>
                    <a:pt x="3226625" y="4831918"/>
                  </a:lnTo>
                  <a:lnTo>
                    <a:pt x="3192284" y="4800016"/>
                  </a:lnTo>
                  <a:lnTo>
                    <a:pt x="3157169" y="4768964"/>
                  </a:lnTo>
                  <a:lnTo>
                    <a:pt x="3121304" y="4738789"/>
                  </a:lnTo>
                  <a:lnTo>
                    <a:pt x="3084715" y="4709503"/>
                  </a:lnTo>
                  <a:lnTo>
                    <a:pt x="3047415" y="4681118"/>
                  </a:lnTo>
                  <a:lnTo>
                    <a:pt x="3009430" y="4653661"/>
                  </a:lnTo>
                  <a:lnTo>
                    <a:pt x="2970771" y="4627143"/>
                  </a:lnTo>
                  <a:lnTo>
                    <a:pt x="2931490" y="4601591"/>
                  </a:lnTo>
                  <a:lnTo>
                    <a:pt x="2891586" y="4577004"/>
                  </a:lnTo>
                  <a:lnTo>
                    <a:pt x="2851086" y="4553394"/>
                  </a:lnTo>
                  <a:lnTo>
                    <a:pt x="2810027" y="4530801"/>
                  </a:lnTo>
                  <a:lnTo>
                    <a:pt x="2768422" y="4509211"/>
                  </a:lnTo>
                  <a:lnTo>
                    <a:pt x="2726296" y="4488650"/>
                  </a:lnTo>
                  <a:lnTo>
                    <a:pt x="2683687" y="4469130"/>
                  </a:lnTo>
                  <a:lnTo>
                    <a:pt x="2640596" y="4450664"/>
                  </a:lnTo>
                  <a:lnTo>
                    <a:pt x="2597086" y="4433265"/>
                  </a:lnTo>
                  <a:lnTo>
                    <a:pt x="2553144" y="4416933"/>
                  </a:lnTo>
                  <a:lnTo>
                    <a:pt x="2508821" y="4401680"/>
                  </a:lnTo>
                  <a:lnTo>
                    <a:pt x="2464143" y="4387532"/>
                  </a:lnTo>
                  <a:lnTo>
                    <a:pt x="2419121" y="4374477"/>
                  </a:lnTo>
                  <a:lnTo>
                    <a:pt x="2373807" y="4362526"/>
                  </a:lnTo>
                  <a:lnTo>
                    <a:pt x="2328202" y="4351693"/>
                  </a:lnTo>
                  <a:lnTo>
                    <a:pt x="2282342" y="4341990"/>
                  </a:lnTo>
                  <a:lnTo>
                    <a:pt x="2236266" y="4333405"/>
                  </a:lnTo>
                  <a:lnTo>
                    <a:pt x="2189988" y="4325963"/>
                  </a:lnTo>
                  <a:lnTo>
                    <a:pt x="2143544" y="4319651"/>
                  </a:lnTo>
                  <a:lnTo>
                    <a:pt x="2096960" y="4314495"/>
                  </a:lnTo>
                  <a:lnTo>
                    <a:pt x="2050262" y="4310469"/>
                  </a:lnTo>
                  <a:lnTo>
                    <a:pt x="2003475" y="4307598"/>
                  </a:lnTo>
                  <a:lnTo>
                    <a:pt x="1956638" y="4305871"/>
                  </a:lnTo>
                  <a:lnTo>
                    <a:pt x="1909762" y="4305300"/>
                  </a:lnTo>
                  <a:lnTo>
                    <a:pt x="1886331" y="4305439"/>
                  </a:lnTo>
                  <a:lnTo>
                    <a:pt x="1839480" y="4306582"/>
                  </a:lnTo>
                  <a:lnTo>
                    <a:pt x="1792655" y="4308881"/>
                  </a:lnTo>
                  <a:lnTo>
                    <a:pt x="1745919" y="4312336"/>
                  </a:lnTo>
                  <a:lnTo>
                    <a:pt x="1699272" y="4316933"/>
                  </a:lnTo>
                  <a:lnTo>
                    <a:pt x="1652752" y="4322661"/>
                  </a:lnTo>
                  <a:lnTo>
                    <a:pt x="1606384" y="4329544"/>
                  </a:lnTo>
                  <a:lnTo>
                    <a:pt x="1560207" y="4337558"/>
                  </a:lnTo>
                  <a:lnTo>
                    <a:pt x="1514233" y="4346702"/>
                  </a:lnTo>
                  <a:lnTo>
                    <a:pt x="1468501" y="4356976"/>
                  </a:lnTo>
                  <a:lnTo>
                    <a:pt x="1423035" y="4368355"/>
                  </a:lnTo>
                  <a:lnTo>
                    <a:pt x="1377861" y="4380865"/>
                  </a:lnTo>
                  <a:lnTo>
                    <a:pt x="1333004" y="4394466"/>
                  </a:lnTo>
                  <a:lnTo>
                    <a:pt x="1288503" y="4409173"/>
                  </a:lnTo>
                  <a:lnTo>
                    <a:pt x="1244371" y="4424959"/>
                  </a:lnTo>
                  <a:lnTo>
                    <a:pt x="1200645" y="4441825"/>
                  </a:lnTo>
                  <a:lnTo>
                    <a:pt x="1157338" y="4459770"/>
                  </a:lnTo>
                  <a:lnTo>
                    <a:pt x="1114488" y="4478756"/>
                  </a:lnTo>
                  <a:lnTo>
                    <a:pt x="1072108" y="4498797"/>
                  </a:lnTo>
                  <a:lnTo>
                    <a:pt x="1030249" y="4519879"/>
                  </a:lnTo>
                  <a:lnTo>
                    <a:pt x="988910" y="4541977"/>
                  </a:lnTo>
                  <a:lnTo>
                    <a:pt x="948131" y="4565078"/>
                  </a:lnTo>
                  <a:lnTo>
                    <a:pt x="907923" y="4589170"/>
                  </a:lnTo>
                  <a:lnTo>
                    <a:pt x="868324" y="4614240"/>
                  </a:lnTo>
                  <a:lnTo>
                    <a:pt x="829348" y="4640288"/>
                  </a:lnTo>
                  <a:lnTo>
                    <a:pt x="791032" y="4667275"/>
                  </a:lnTo>
                  <a:lnTo>
                    <a:pt x="753389" y="4695202"/>
                  </a:lnTo>
                  <a:lnTo>
                    <a:pt x="716432" y="4724031"/>
                  </a:lnTo>
                  <a:lnTo>
                    <a:pt x="680199" y="4753775"/>
                  </a:lnTo>
                  <a:lnTo>
                    <a:pt x="644715" y="4784382"/>
                  </a:lnTo>
                  <a:lnTo>
                    <a:pt x="609981" y="4815865"/>
                  </a:lnTo>
                  <a:lnTo>
                    <a:pt x="576033" y="4848174"/>
                  </a:lnTo>
                  <a:lnTo>
                    <a:pt x="542886" y="4881321"/>
                  </a:lnTo>
                  <a:lnTo>
                    <a:pt x="510578" y="4915268"/>
                  </a:lnTo>
                  <a:lnTo>
                    <a:pt x="479094" y="4950003"/>
                  </a:lnTo>
                  <a:lnTo>
                    <a:pt x="448487" y="4985486"/>
                  </a:lnTo>
                  <a:lnTo>
                    <a:pt x="418744" y="5021719"/>
                  </a:lnTo>
                  <a:lnTo>
                    <a:pt x="389915" y="5058676"/>
                  </a:lnTo>
                  <a:lnTo>
                    <a:pt x="361988" y="5096319"/>
                  </a:lnTo>
                  <a:lnTo>
                    <a:pt x="335000" y="5134635"/>
                  </a:lnTo>
                  <a:lnTo>
                    <a:pt x="308952" y="5173611"/>
                  </a:lnTo>
                  <a:lnTo>
                    <a:pt x="283883" y="5213210"/>
                  </a:lnTo>
                  <a:lnTo>
                    <a:pt x="259778" y="5253418"/>
                  </a:lnTo>
                  <a:lnTo>
                    <a:pt x="236689" y="5294198"/>
                  </a:lnTo>
                  <a:lnTo>
                    <a:pt x="214591" y="5335536"/>
                  </a:lnTo>
                  <a:lnTo>
                    <a:pt x="193509" y="5377396"/>
                  </a:lnTo>
                  <a:lnTo>
                    <a:pt x="173469" y="5419776"/>
                  </a:lnTo>
                  <a:lnTo>
                    <a:pt x="154482" y="5462625"/>
                  </a:lnTo>
                  <a:lnTo>
                    <a:pt x="136537" y="5505932"/>
                  </a:lnTo>
                  <a:lnTo>
                    <a:pt x="119672" y="5549658"/>
                  </a:lnTo>
                  <a:lnTo>
                    <a:pt x="103886" y="5593791"/>
                  </a:lnTo>
                  <a:lnTo>
                    <a:pt x="89179" y="5638292"/>
                  </a:lnTo>
                  <a:lnTo>
                    <a:pt x="75577" y="5683148"/>
                  </a:lnTo>
                  <a:lnTo>
                    <a:pt x="63068" y="5728322"/>
                  </a:lnTo>
                  <a:lnTo>
                    <a:pt x="51689" y="5773788"/>
                  </a:lnTo>
                  <a:lnTo>
                    <a:pt x="41414" y="5819521"/>
                  </a:lnTo>
                  <a:lnTo>
                    <a:pt x="32270" y="5865495"/>
                  </a:lnTo>
                  <a:lnTo>
                    <a:pt x="24257" y="5911672"/>
                  </a:lnTo>
                  <a:lnTo>
                    <a:pt x="17373" y="5958040"/>
                  </a:lnTo>
                  <a:lnTo>
                    <a:pt x="11645" y="6004560"/>
                  </a:lnTo>
                  <a:lnTo>
                    <a:pt x="7048" y="6051207"/>
                  </a:lnTo>
                  <a:lnTo>
                    <a:pt x="3594" y="6097943"/>
                  </a:lnTo>
                  <a:lnTo>
                    <a:pt x="1295" y="6144768"/>
                  </a:lnTo>
                  <a:lnTo>
                    <a:pt x="152" y="6191618"/>
                  </a:lnTo>
                  <a:lnTo>
                    <a:pt x="0" y="6215050"/>
                  </a:lnTo>
                  <a:lnTo>
                    <a:pt x="152" y="6238494"/>
                  </a:lnTo>
                  <a:lnTo>
                    <a:pt x="1295" y="6285344"/>
                  </a:lnTo>
                  <a:lnTo>
                    <a:pt x="3594" y="6332169"/>
                  </a:lnTo>
                  <a:lnTo>
                    <a:pt x="7048" y="6378905"/>
                  </a:lnTo>
                  <a:lnTo>
                    <a:pt x="11645" y="6425552"/>
                  </a:lnTo>
                  <a:lnTo>
                    <a:pt x="17373" y="6472072"/>
                  </a:lnTo>
                  <a:lnTo>
                    <a:pt x="24257" y="6518440"/>
                  </a:lnTo>
                  <a:lnTo>
                    <a:pt x="32270" y="6564617"/>
                  </a:lnTo>
                  <a:lnTo>
                    <a:pt x="41414" y="6610591"/>
                  </a:lnTo>
                  <a:lnTo>
                    <a:pt x="51689" y="6656324"/>
                  </a:lnTo>
                  <a:lnTo>
                    <a:pt x="63068" y="6701790"/>
                  </a:lnTo>
                  <a:lnTo>
                    <a:pt x="75577" y="6746964"/>
                  </a:lnTo>
                  <a:lnTo>
                    <a:pt x="89179" y="6791820"/>
                  </a:lnTo>
                  <a:lnTo>
                    <a:pt x="103886" y="6836321"/>
                  </a:lnTo>
                  <a:lnTo>
                    <a:pt x="119672" y="6880453"/>
                  </a:lnTo>
                  <a:lnTo>
                    <a:pt x="136537" y="6924180"/>
                  </a:lnTo>
                  <a:lnTo>
                    <a:pt x="154482" y="6967487"/>
                  </a:lnTo>
                  <a:lnTo>
                    <a:pt x="173469" y="7010336"/>
                  </a:lnTo>
                  <a:lnTo>
                    <a:pt x="193509" y="7052704"/>
                  </a:lnTo>
                  <a:lnTo>
                    <a:pt x="214591" y="7094575"/>
                  </a:lnTo>
                  <a:lnTo>
                    <a:pt x="236689" y="7135914"/>
                  </a:lnTo>
                  <a:lnTo>
                    <a:pt x="259778" y="7176694"/>
                  </a:lnTo>
                  <a:lnTo>
                    <a:pt x="283883" y="7216902"/>
                  </a:lnTo>
                  <a:lnTo>
                    <a:pt x="308952" y="7256500"/>
                  </a:lnTo>
                  <a:lnTo>
                    <a:pt x="335000" y="7295464"/>
                  </a:lnTo>
                  <a:lnTo>
                    <a:pt x="361988" y="7333793"/>
                  </a:lnTo>
                  <a:lnTo>
                    <a:pt x="389915" y="7371435"/>
                  </a:lnTo>
                  <a:lnTo>
                    <a:pt x="418744" y="7408392"/>
                  </a:lnTo>
                  <a:lnTo>
                    <a:pt x="448487" y="7444626"/>
                  </a:lnTo>
                  <a:lnTo>
                    <a:pt x="479094" y="7480109"/>
                  </a:lnTo>
                  <a:lnTo>
                    <a:pt x="510578" y="7514844"/>
                  </a:lnTo>
                  <a:lnTo>
                    <a:pt x="542886" y="7548791"/>
                  </a:lnTo>
                  <a:lnTo>
                    <a:pt x="576033" y="7581938"/>
                  </a:lnTo>
                  <a:lnTo>
                    <a:pt x="609981" y="7614247"/>
                  </a:lnTo>
                  <a:lnTo>
                    <a:pt x="644715" y="7645730"/>
                  </a:lnTo>
                  <a:lnTo>
                    <a:pt x="680199" y="7676337"/>
                  </a:lnTo>
                  <a:lnTo>
                    <a:pt x="716432" y="7706080"/>
                  </a:lnTo>
                  <a:lnTo>
                    <a:pt x="753389" y="7734909"/>
                  </a:lnTo>
                  <a:lnTo>
                    <a:pt x="791032" y="7762837"/>
                  </a:lnTo>
                  <a:lnTo>
                    <a:pt x="829348" y="7789824"/>
                  </a:lnTo>
                  <a:lnTo>
                    <a:pt x="868324" y="7815872"/>
                  </a:lnTo>
                  <a:lnTo>
                    <a:pt x="907923" y="7840942"/>
                  </a:lnTo>
                  <a:lnTo>
                    <a:pt x="948131" y="7865034"/>
                  </a:lnTo>
                  <a:lnTo>
                    <a:pt x="988910" y="7888135"/>
                  </a:lnTo>
                  <a:lnTo>
                    <a:pt x="1030249" y="7910233"/>
                  </a:lnTo>
                  <a:lnTo>
                    <a:pt x="1072108" y="7931315"/>
                  </a:lnTo>
                  <a:lnTo>
                    <a:pt x="1114488" y="7951356"/>
                  </a:lnTo>
                  <a:lnTo>
                    <a:pt x="1157338" y="7970342"/>
                  </a:lnTo>
                  <a:lnTo>
                    <a:pt x="1200645" y="7988287"/>
                  </a:lnTo>
                  <a:lnTo>
                    <a:pt x="1244371" y="8005153"/>
                  </a:lnTo>
                  <a:lnTo>
                    <a:pt x="1288503" y="8020939"/>
                  </a:lnTo>
                  <a:lnTo>
                    <a:pt x="1333004" y="8035645"/>
                  </a:lnTo>
                  <a:lnTo>
                    <a:pt x="1377861" y="8049247"/>
                  </a:lnTo>
                  <a:lnTo>
                    <a:pt x="1423035" y="8061744"/>
                  </a:lnTo>
                  <a:lnTo>
                    <a:pt x="1468501" y="8073136"/>
                  </a:lnTo>
                  <a:lnTo>
                    <a:pt x="1514233" y="8083410"/>
                  </a:lnTo>
                  <a:lnTo>
                    <a:pt x="1560207" y="8092554"/>
                  </a:lnTo>
                  <a:lnTo>
                    <a:pt x="1606384" y="8100568"/>
                  </a:lnTo>
                  <a:lnTo>
                    <a:pt x="1652752" y="8107439"/>
                  </a:lnTo>
                  <a:lnTo>
                    <a:pt x="1699272" y="8113179"/>
                  </a:lnTo>
                  <a:lnTo>
                    <a:pt x="1745919" y="8117776"/>
                  </a:lnTo>
                  <a:lnTo>
                    <a:pt x="1792655" y="8121218"/>
                  </a:lnTo>
                  <a:lnTo>
                    <a:pt x="1839480" y="8123529"/>
                  </a:lnTo>
                  <a:lnTo>
                    <a:pt x="1886331" y="8124672"/>
                  </a:lnTo>
                  <a:lnTo>
                    <a:pt x="1909762" y="8124812"/>
                  </a:lnTo>
                  <a:lnTo>
                    <a:pt x="1933206" y="8124672"/>
                  </a:lnTo>
                  <a:lnTo>
                    <a:pt x="1980057" y="8123529"/>
                  </a:lnTo>
                  <a:lnTo>
                    <a:pt x="2026881" y="8121218"/>
                  </a:lnTo>
                  <a:lnTo>
                    <a:pt x="2073617" y="8117776"/>
                  </a:lnTo>
                  <a:lnTo>
                    <a:pt x="2120265" y="8113179"/>
                  </a:lnTo>
                  <a:lnTo>
                    <a:pt x="2166785" y="8107439"/>
                  </a:lnTo>
                  <a:lnTo>
                    <a:pt x="2213152" y="8100568"/>
                  </a:lnTo>
                  <a:lnTo>
                    <a:pt x="2259330" y="8092554"/>
                  </a:lnTo>
                  <a:lnTo>
                    <a:pt x="2305304" y="8083410"/>
                  </a:lnTo>
                  <a:lnTo>
                    <a:pt x="2351036" y="8073136"/>
                  </a:lnTo>
                  <a:lnTo>
                    <a:pt x="2396502" y="8061744"/>
                  </a:lnTo>
                  <a:lnTo>
                    <a:pt x="2441676" y="8049247"/>
                  </a:lnTo>
                  <a:lnTo>
                    <a:pt x="2486533" y="8035645"/>
                  </a:lnTo>
                  <a:lnTo>
                    <a:pt x="2531033" y="8020939"/>
                  </a:lnTo>
                  <a:lnTo>
                    <a:pt x="2575166" y="8005153"/>
                  </a:lnTo>
                  <a:lnTo>
                    <a:pt x="2618892" y="7988287"/>
                  </a:lnTo>
                  <a:lnTo>
                    <a:pt x="2662199" y="7970342"/>
                  </a:lnTo>
                  <a:lnTo>
                    <a:pt x="2705049" y="7951356"/>
                  </a:lnTo>
                  <a:lnTo>
                    <a:pt x="2747416" y="7931315"/>
                  </a:lnTo>
                  <a:lnTo>
                    <a:pt x="2789288" y="7910233"/>
                  </a:lnTo>
                  <a:lnTo>
                    <a:pt x="2830626" y="7888135"/>
                  </a:lnTo>
                  <a:lnTo>
                    <a:pt x="2871406" y="7865034"/>
                  </a:lnTo>
                  <a:lnTo>
                    <a:pt x="2911614" y="7840942"/>
                  </a:lnTo>
                  <a:lnTo>
                    <a:pt x="2951213" y="7815872"/>
                  </a:lnTo>
                  <a:lnTo>
                    <a:pt x="2990177" y="7789824"/>
                  </a:lnTo>
                  <a:lnTo>
                    <a:pt x="3028505" y="7762837"/>
                  </a:lnTo>
                  <a:lnTo>
                    <a:pt x="3066148" y="7734909"/>
                  </a:lnTo>
                  <a:lnTo>
                    <a:pt x="3103105" y="7706080"/>
                  </a:lnTo>
                  <a:lnTo>
                    <a:pt x="3139338" y="7676337"/>
                  </a:lnTo>
                  <a:lnTo>
                    <a:pt x="3174822" y="7645730"/>
                  </a:lnTo>
                  <a:lnTo>
                    <a:pt x="3209556" y="7614247"/>
                  </a:lnTo>
                  <a:lnTo>
                    <a:pt x="3243503" y="7581938"/>
                  </a:lnTo>
                  <a:lnTo>
                    <a:pt x="3276650" y="7548791"/>
                  </a:lnTo>
                  <a:lnTo>
                    <a:pt x="3308959" y="7514844"/>
                  </a:lnTo>
                  <a:lnTo>
                    <a:pt x="3340443" y="7480109"/>
                  </a:lnTo>
                  <a:lnTo>
                    <a:pt x="3371050" y="7444626"/>
                  </a:lnTo>
                  <a:lnTo>
                    <a:pt x="3400793" y="7408392"/>
                  </a:lnTo>
                  <a:lnTo>
                    <a:pt x="3429622" y="7371435"/>
                  </a:lnTo>
                  <a:lnTo>
                    <a:pt x="3457549" y="7333793"/>
                  </a:lnTo>
                  <a:lnTo>
                    <a:pt x="3484537" y="7295464"/>
                  </a:lnTo>
                  <a:lnTo>
                    <a:pt x="3510584" y="7256500"/>
                  </a:lnTo>
                  <a:lnTo>
                    <a:pt x="3535654" y="7216902"/>
                  </a:lnTo>
                  <a:lnTo>
                    <a:pt x="3559746" y="7176694"/>
                  </a:lnTo>
                  <a:lnTo>
                    <a:pt x="3582847" y="7135914"/>
                  </a:lnTo>
                  <a:lnTo>
                    <a:pt x="3604945" y="7094575"/>
                  </a:lnTo>
                  <a:lnTo>
                    <a:pt x="3626027" y="7052704"/>
                  </a:lnTo>
                  <a:lnTo>
                    <a:pt x="3646068" y="7010336"/>
                  </a:lnTo>
                  <a:lnTo>
                    <a:pt x="3665055" y="6967487"/>
                  </a:lnTo>
                  <a:lnTo>
                    <a:pt x="3683000" y="6924180"/>
                  </a:lnTo>
                  <a:lnTo>
                    <a:pt x="3699865" y="6880453"/>
                  </a:lnTo>
                  <a:lnTo>
                    <a:pt x="3715651" y="6836321"/>
                  </a:lnTo>
                  <a:lnTo>
                    <a:pt x="3730358" y="6791820"/>
                  </a:lnTo>
                  <a:lnTo>
                    <a:pt x="3743960" y="6746964"/>
                  </a:lnTo>
                  <a:lnTo>
                    <a:pt x="3756456" y="6701790"/>
                  </a:lnTo>
                  <a:lnTo>
                    <a:pt x="3767848" y="6656324"/>
                  </a:lnTo>
                  <a:lnTo>
                    <a:pt x="3778123" y="6610591"/>
                  </a:lnTo>
                  <a:lnTo>
                    <a:pt x="3787267" y="6564617"/>
                  </a:lnTo>
                  <a:lnTo>
                    <a:pt x="3795280" y="6518440"/>
                  </a:lnTo>
                  <a:lnTo>
                    <a:pt x="3802151" y="6472072"/>
                  </a:lnTo>
                  <a:lnTo>
                    <a:pt x="3807891" y="6425552"/>
                  </a:lnTo>
                  <a:lnTo>
                    <a:pt x="3812489" y="6378905"/>
                  </a:lnTo>
                  <a:lnTo>
                    <a:pt x="3815931" y="6332169"/>
                  </a:lnTo>
                  <a:lnTo>
                    <a:pt x="3818242" y="6285344"/>
                  </a:lnTo>
                  <a:lnTo>
                    <a:pt x="3819385" y="6238494"/>
                  </a:lnTo>
                  <a:lnTo>
                    <a:pt x="3819525" y="6215050"/>
                  </a:lnTo>
                  <a:close/>
                </a:path>
                <a:path w="13127355" h="8124825">
                  <a:moveTo>
                    <a:pt x="8343506" y="6215050"/>
                  </a:moveTo>
                  <a:lnTo>
                    <a:pt x="8342935" y="6168187"/>
                  </a:lnTo>
                  <a:lnTo>
                    <a:pt x="8341207" y="6121349"/>
                  </a:lnTo>
                  <a:lnTo>
                    <a:pt x="8338337" y="6074562"/>
                  </a:lnTo>
                  <a:lnTo>
                    <a:pt x="8334311" y="6027864"/>
                  </a:lnTo>
                  <a:lnTo>
                    <a:pt x="8329142" y="5981281"/>
                  </a:lnTo>
                  <a:lnTo>
                    <a:pt x="8322831" y="5934837"/>
                  </a:lnTo>
                  <a:lnTo>
                    <a:pt x="8315388" y="5888558"/>
                  </a:lnTo>
                  <a:lnTo>
                    <a:pt x="8306803" y="5842482"/>
                  </a:lnTo>
                  <a:lnTo>
                    <a:pt x="8297100" y="5796623"/>
                  </a:lnTo>
                  <a:lnTo>
                    <a:pt x="8286267" y="5751017"/>
                  </a:lnTo>
                  <a:lnTo>
                    <a:pt x="8274329" y="5705703"/>
                  </a:lnTo>
                  <a:lnTo>
                    <a:pt x="8261274" y="5660682"/>
                  </a:lnTo>
                  <a:lnTo>
                    <a:pt x="8247113" y="5616003"/>
                  </a:lnTo>
                  <a:lnTo>
                    <a:pt x="8231873" y="5571680"/>
                  </a:lnTo>
                  <a:lnTo>
                    <a:pt x="8215541" y="5527738"/>
                  </a:lnTo>
                  <a:lnTo>
                    <a:pt x="8198129" y="5484215"/>
                  </a:lnTo>
                  <a:lnTo>
                    <a:pt x="8179663" y="5441137"/>
                  </a:lnTo>
                  <a:lnTo>
                    <a:pt x="8160144" y="5398528"/>
                  </a:lnTo>
                  <a:lnTo>
                    <a:pt x="8139595" y="5356403"/>
                  </a:lnTo>
                  <a:lnTo>
                    <a:pt x="8118005" y="5314797"/>
                  </a:lnTo>
                  <a:lnTo>
                    <a:pt x="8095399" y="5273738"/>
                  </a:lnTo>
                  <a:lnTo>
                    <a:pt x="8071802" y="5233238"/>
                  </a:lnTo>
                  <a:lnTo>
                    <a:pt x="8047215" y="5193335"/>
                  </a:lnTo>
                  <a:lnTo>
                    <a:pt x="8021650" y="5154053"/>
                  </a:lnTo>
                  <a:lnTo>
                    <a:pt x="7995132" y="5115395"/>
                  </a:lnTo>
                  <a:lnTo>
                    <a:pt x="7967675" y="5077409"/>
                  </a:lnTo>
                  <a:lnTo>
                    <a:pt x="7939303" y="5040109"/>
                  </a:lnTo>
                  <a:lnTo>
                    <a:pt x="7910004" y="5003520"/>
                  </a:lnTo>
                  <a:lnTo>
                    <a:pt x="7879829" y="4967656"/>
                  </a:lnTo>
                  <a:lnTo>
                    <a:pt x="7848778" y="4932540"/>
                  </a:lnTo>
                  <a:lnTo>
                    <a:pt x="7816888" y="4898199"/>
                  </a:lnTo>
                  <a:lnTo>
                    <a:pt x="7784147" y="4864646"/>
                  </a:lnTo>
                  <a:lnTo>
                    <a:pt x="7750607" y="4831918"/>
                  </a:lnTo>
                  <a:lnTo>
                    <a:pt x="7716266" y="4800016"/>
                  </a:lnTo>
                  <a:lnTo>
                    <a:pt x="7681150" y="4768964"/>
                  </a:lnTo>
                  <a:lnTo>
                    <a:pt x="7645286" y="4738789"/>
                  </a:lnTo>
                  <a:lnTo>
                    <a:pt x="7608684" y="4709503"/>
                  </a:lnTo>
                  <a:lnTo>
                    <a:pt x="7571384" y="4681118"/>
                  </a:lnTo>
                  <a:lnTo>
                    <a:pt x="7533399" y="4653661"/>
                  </a:lnTo>
                  <a:lnTo>
                    <a:pt x="7494752" y="4627143"/>
                  </a:lnTo>
                  <a:lnTo>
                    <a:pt x="7455459" y="4601591"/>
                  </a:lnTo>
                  <a:lnTo>
                    <a:pt x="7415555" y="4577004"/>
                  </a:lnTo>
                  <a:lnTo>
                    <a:pt x="7375068" y="4553394"/>
                  </a:lnTo>
                  <a:lnTo>
                    <a:pt x="7333996" y="4530801"/>
                  </a:lnTo>
                  <a:lnTo>
                    <a:pt x="7292391" y="4509211"/>
                  </a:lnTo>
                  <a:lnTo>
                    <a:pt x="7250277" y="4488650"/>
                  </a:lnTo>
                  <a:lnTo>
                    <a:pt x="7207656" y="4469130"/>
                  </a:lnTo>
                  <a:lnTo>
                    <a:pt x="7164578" y="4450664"/>
                  </a:lnTo>
                  <a:lnTo>
                    <a:pt x="7121055" y="4433265"/>
                  </a:lnTo>
                  <a:lnTo>
                    <a:pt x="7077126" y="4416933"/>
                  </a:lnTo>
                  <a:lnTo>
                    <a:pt x="7032803" y="4401680"/>
                  </a:lnTo>
                  <a:lnTo>
                    <a:pt x="6988124" y="4387532"/>
                  </a:lnTo>
                  <a:lnTo>
                    <a:pt x="6943103" y="4374477"/>
                  </a:lnTo>
                  <a:lnTo>
                    <a:pt x="6897776" y="4362526"/>
                  </a:lnTo>
                  <a:lnTo>
                    <a:pt x="6852171" y="4351693"/>
                  </a:lnTo>
                  <a:lnTo>
                    <a:pt x="6806324" y="4341990"/>
                  </a:lnTo>
                  <a:lnTo>
                    <a:pt x="6760235" y="4333405"/>
                  </a:lnTo>
                  <a:lnTo>
                    <a:pt x="6713969" y="4325963"/>
                  </a:lnTo>
                  <a:lnTo>
                    <a:pt x="6667513" y="4319651"/>
                  </a:lnTo>
                  <a:lnTo>
                    <a:pt x="6620929" y="4314495"/>
                  </a:lnTo>
                  <a:lnTo>
                    <a:pt x="6574231" y="4310469"/>
                  </a:lnTo>
                  <a:lnTo>
                    <a:pt x="6527457" y="4307598"/>
                  </a:lnTo>
                  <a:lnTo>
                    <a:pt x="6480607" y="4305871"/>
                  </a:lnTo>
                  <a:lnTo>
                    <a:pt x="6433744" y="4305300"/>
                  </a:lnTo>
                  <a:lnTo>
                    <a:pt x="6410299" y="4305439"/>
                  </a:lnTo>
                  <a:lnTo>
                    <a:pt x="6363449" y="4306582"/>
                  </a:lnTo>
                  <a:lnTo>
                    <a:pt x="6316637" y="4308881"/>
                  </a:lnTo>
                  <a:lnTo>
                    <a:pt x="6269888" y="4312336"/>
                  </a:lnTo>
                  <a:lnTo>
                    <a:pt x="6223241" y="4316933"/>
                  </a:lnTo>
                  <a:lnTo>
                    <a:pt x="6176734" y="4322661"/>
                  </a:lnTo>
                  <a:lnTo>
                    <a:pt x="6130366" y="4329544"/>
                  </a:lnTo>
                  <a:lnTo>
                    <a:pt x="6084176" y="4337558"/>
                  </a:lnTo>
                  <a:lnTo>
                    <a:pt x="6038202" y="4346702"/>
                  </a:lnTo>
                  <a:lnTo>
                    <a:pt x="5992482" y="4356976"/>
                  </a:lnTo>
                  <a:lnTo>
                    <a:pt x="5947003" y="4368355"/>
                  </a:lnTo>
                  <a:lnTo>
                    <a:pt x="5901842" y="4380865"/>
                  </a:lnTo>
                  <a:lnTo>
                    <a:pt x="5856986" y="4394466"/>
                  </a:lnTo>
                  <a:lnTo>
                    <a:pt x="5812485" y="4409173"/>
                  </a:lnTo>
                  <a:lnTo>
                    <a:pt x="5768340" y="4424959"/>
                  </a:lnTo>
                  <a:lnTo>
                    <a:pt x="5724614" y="4441825"/>
                  </a:lnTo>
                  <a:lnTo>
                    <a:pt x="5681307" y="4459770"/>
                  </a:lnTo>
                  <a:lnTo>
                    <a:pt x="5638457" y="4478756"/>
                  </a:lnTo>
                  <a:lnTo>
                    <a:pt x="5596090" y="4498797"/>
                  </a:lnTo>
                  <a:lnTo>
                    <a:pt x="5554230" y="4519879"/>
                  </a:lnTo>
                  <a:lnTo>
                    <a:pt x="5512879" y="4541977"/>
                  </a:lnTo>
                  <a:lnTo>
                    <a:pt x="5472112" y="4565078"/>
                  </a:lnTo>
                  <a:lnTo>
                    <a:pt x="5431904" y="4589170"/>
                  </a:lnTo>
                  <a:lnTo>
                    <a:pt x="5392305" y="4614240"/>
                  </a:lnTo>
                  <a:lnTo>
                    <a:pt x="5353329" y="4640288"/>
                  </a:lnTo>
                  <a:lnTo>
                    <a:pt x="5315013" y="4667275"/>
                  </a:lnTo>
                  <a:lnTo>
                    <a:pt x="5277358" y="4695202"/>
                  </a:lnTo>
                  <a:lnTo>
                    <a:pt x="5240413" y="4724031"/>
                  </a:lnTo>
                  <a:lnTo>
                    <a:pt x="5204180" y="4753775"/>
                  </a:lnTo>
                  <a:lnTo>
                    <a:pt x="5168684" y="4784382"/>
                  </a:lnTo>
                  <a:lnTo>
                    <a:pt x="5133949" y="4815865"/>
                  </a:lnTo>
                  <a:lnTo>
                    <a:pt x="5100015" y="4848174"/>
                  </a:lnTo>
                  <a:lnTo>
                    <a:pt x="5066868" y="4881321"/>
                  </a:lnTo>
                  <a:lnTo>
                    <a:pt x="5034546" y="4915268"/>
                  </a:lnTo>
                  <a:lnTo>
                    <a:pt x="5003063" y="4950003"/>
                  </a:lnTo>
                  <a:lnTo>
                    <a:pt x="4972456" y="4985486"/>
                  </a:lnTo>
                  <a:lnTo>
                    <a:pt x="4942725" y="5021719"/>
                  </a:lnTo>
                  <a:lnTo>
                    <a:pt x="4913884" y="5058676"/>
                  </a:lnTo>
                  <a:lnTo>
                    <a:pt x="4885956" y="5096319"/>
                  </a:lnTo>
                  <a:lnTo>
                    <a:pt x="4858969" y="5134635"/>
                  </a:lnTo>
                  <a:lnTo>
                    <a:pt x="4832934" y="5173611"/>
                  </a:lnTo>
                  <a:lnTo>
                    <a:pt x="4807864" y="5213210"/>
                  </a:lnTo>
                  <a:lnTo>
                    <a:pt x="4783760" y="5253418"/>
                  </a:lnTo>
                  <a:lnTo>
                    <a:pt x="4760658" y="5294198"/>
                  </a:lnTo>
                  <a:lnTo>
                    <a:pt x="4738560" y="5335536"/>
                  </a:lnTo>
                  <a:lnTo>
                    <a:pt x="4717491" y="5377396"/>
                  </a:lnTo>
                  <a:lnTo>
                    <a:pt x="4697450" y="5419776"/>
                  </a:lnTo>
                  <a:lnTo>
                    <a:pt x="4678451" y="5462625"/>
                  </a:lnTo>
                  <a:lnTo>
                    <a:pt x="4660519" y="5505932"/>
                  </a:lnTo>
                  <a:lnTo>
                    <a:pt x="4643653" y="5549658"/>
                  </a:lnTo>
                  <a:lnTo>
                    <a:pt x="4627854" y="5593791"/>
                  </a:lnTo>
                  <a:lnTo>
                    <a:pt x="4613160" y="5638292"/>
                  </a:lnTo>
                  <a:lnTo>
                    <a:pt x="4599546" y="5683148"/>
                  </a:lnTo>
                  <a:lnTo>
                    <a:pt x="4587049" y="5728322"/>
                  </a:lnTo>
                  <a:lnTo>
                    <a:pt x="4575657" y="5773788"/>
                  </a:lnTo>
                  <a:lnTo>
                    <a:pt x="4565396" y="5819521"/>
                  </a:lnTo>
                  <a:lnTo>
                    <a:pt x="4556239" y="5865495"/>
                  </a:lnTo>
                  <a:lnTo>
                    <a:pt x="4548238" y="5911672"/>
                  </a:lnTo>
                  <a:lnTo>
                    <a:pt x="4541355" y="5958040"/>
                  </a:lnTo>
                  <a:lnTo>
                    <a:pt x="4535614" y="6004560"/>
                  </a:lnTo>
                  <a:lnTo>
                    <a:pt x="4531017" y="6051207"/>
                  </a:lnTo>
                  <a:lnTo>
                    <a:pt x="4527575" y="6097943"/>
                  </a:lnTo>
                  <a:lnTo>
                    <a:pt x="4525276" y="6144768"/>
                  </a:lnTo>
                  <a:lnTo>
                    <a:pt x="4524121" y="6191618"/>
                  </a:lnTo>
                  <a:lnTo>
                    <a:pt x="4523981" y="6215050"/>
                  </a:lnTo>
                  <a:lnTo>
                    <a:pt x="4524121" y="6238494"/>
                  </a:lnTo>
                  <a:lnTo>
                    <a:pt x="4525276" y="6285344"/>
                  </a:lnTo>
                  <a:lnTo>
                    <a:pt x="4527575" y="6332169"/>
                  </a:lnTo>
                  <a:lnTo>
                    <a:pt x="4531017" y="6378905"/>
                  </a:lnTo>
                  <a:lnTo>
                    <a:pt x="4535614" y="6425552"/>
                  </a:lnTo>
                  <a:lnTo>
                    <a:pt x="4541355" y="6472072"/>
                  </a:lnTo>
                  <a:lnTo>
                    <a:pt x="4548238" y="6518440"/>
                  </a:lnTo>
                  <a:lnTo>
                    <a:pt x="4556239" y="6564617"/>
                  </a:lnTo>
                  <a:lnTo>
                    <a:pt x="4565396" y="6610591"/>
                  </a:lnTo>
                  <a:lnTo>
                    <a:pt x="4575657" y="6656324"/>
                  </a:lnTo>
                  <a:lnTo>
                    <a:pt x="4587049" y="6701790"/>
                  </a:lnTo>
                  <a:lnTo>
                    <a:pt x="4599546" y="6746964"/>
                  </a:lnTo>
                  <a:lnTo>
                    <a:pt x="4613160" y="6791820"/>
                  </a:lnTo>
                  <a:lnTo>
                    <a:pt x="4627854" y="6836321"/>
                  </a:lnTo>
                  <a:lnTo>
                    <a:pt x="4643653" y="6880453"/>
                  </a:lnTo>
                  <a:lnTo>
                    <a:pt x="4660519" y="6924180"/>
                  </a:lnTo>
                  <a:lnTo>
                    <a:pt x="4678451" y="6967487"/>
                  </a:lnTo>
                  <a:lnTo>
                    <a:pt x="4697450" y="7010336"/>
                  </a:lnTo>
                  <a:lnTo>
                    <a:pt x="4717491" y="7052704"/>
                  </a:lnTo>
                  <a:lnTo>
                    <a:pt x="4738560" y="7094575"/>
                  </a:lnTo>
                  <a:lnTo>
                    <a:pt x="4760658" y="7135914"/>
                  </a:lnTo>
                  <a:lnTo>
                    <a:pt x="4783760" y="7176694"/>
                  </a:lnTo>
                  <a:lnTo>
                    <a:pt x="4807864" y="7216902"/>
                  </a:lnTo>
                  <a:lnTo>
                    <a:pt x="4832934" y="7256500"/>
                  </a:lnTo>
                  <a:lnTo>
                    <a:pt x="4858969" y="7295464"/>
                  </a:lnTo>
                  <a:lnTo>
                    <a:pt x="4885956" y="7333793"/>
                  </a:lnTo>
                  <a:lnTo>
                    <a:pt x="4913884" y="7371435"/>
                  </a:lnTo>
                  <a:lnTo>
                    <a:pt x="4942725" y="7408392"/>
                  </a:lnTo>
                  <a:lnTo>
                    <a:pt x="4972456" y="7444626"/>
                  </a:lnTo>
                  <a:lnTo>
                    <a:pt x="5003063" y="7480109"/>
                  </a:lnTo>
                  <a:lnTo>
                    <a:pt x="5034546" y="7514844"/>
                  </a:lnTo>
                  <a:lnTo>
                    <a:pt x="5066868" y="7548791"/>
                  </a:lnTo>
                  <a:lnTo>
                    <a:pt x="5100015" y="7581938"/>
                  </a:lnTo>
                  <a:lnTo>
                    <a:pt x="5133949" y="7614247"/>
                  </a:lnTo>
                  <a:lnTo>
                    <a:pt x="5168684" y="7645730"/>
                  </a:lnTo>
                  <a:lnTo>
                    <a:pt x="5204180" y="7676337"/>
                  </a:lnTo>
                  <a:lnTo>
                    <a:pt x="5240413" y="7706080"/>
                  </a:lnTo>
                  <a:lnTo>
                    <a:pt x="5277358" y="7734909"/>
                  </a:lnTo>
                  <a:lnTo>
                    <a:pt x="5315013" y="7762837"/>
                  </a:lnTo>
                  <a:lnTo>
                    <a:pt x="5353329" y="7789824"/>
                  </a:lnTo>
                  <a:lnTo>
                    <a:pt x="5392305" y="7815872"/>
                  </a:lnTo>
                  <a:lnTo>
                    <a:pt x="5431904" y="7840942"/>
                  </a:lnTo>
                  <a:lnTo>
                    <a:pt x="5472112" y="7865034"/>
                  </a:lnTo>
                  <a:lnTo>
                    <a:pt x="5512879" y="7888135"/>
                  </a:lnTo>
                  <a:lnTo>
                    <a:pt x="5554230" y="7910233"/>
                  </a:lnTo>
                  <a:lnTo>
                    <a:pt x="5596090" y="7931315"/>
                  </a:lnTo>
                  <a:lnTo>
                    <a:pt x="5638457" y="7951356"/>
                  </a:lnTo>
                  <a:lnTo>
                    <a:pt x="5681307" y="7970342"/>
                  </a:lnTo>
                  <a:lnTo>
                    <a:pt x="5724614" y="7988287"/>
                  </a:lnTo>
                  <a:lnTo>
                    <a:pt x="5768340" y="8005153"/>
                  </a:lnTo>
                  <a:lnTo>
                    <a:pt x="5812485" y="8020939"/>
                  </a:lnTo>
                  <a:lnTo>
                    <a:pt x="5856986" y="8035645"/>
                  </a:lnTo>
                  <a:lnTo>
                    <a:pt x="5901842" y="8049247"/>
                  </a:lnTo>
                  <a:lnTo>
                    <a:pt x="5947003" y="8061744"/>
                  </a:lnTo>
                  <a:lnTo>
                    <a:pt x="5992482" y="8073136"/>
                  </a:lnTo>
                  <a:lnTo>
                    <a:pt x="6038202" y="8083410"/>
                  </a:lnTo>
                  <a:lnTo>
                    <a:pt x="6084176" y="8092554"/>
                  </a:lnTo>
                  <a:lnTo>
                    <a:pt x="6130366" y="8100568"/>
                  </a:lnTo>
                  <a:lnTo>
                    <a:pt x="6176734" y="8107439"/>
                  </a:lnTo>
                  <a:lnTo>
                    <a:pt x="6223241" y="8113179"/>
                  </a:lnTo>
                  <a:lnTo>
                    <a:pt x="6269888" y="8117776"/>
                  </a:lnTo>
                  <a:lnTo>
                    <a:pt x="6316637" y="8121218"/>
                  </a:lnTo>
                  <a:lnTo>
                    <a:pt x="6363449" y="8123529"/>
                  </a:lnTo>
                  <a:lnTo>
                    <a:pt x="6410299" y="8124672"/>
                  </a:lnTo>
                  <a:lnTo>
                    <a:pt x="6433744" y="8124812"/>
                  </a:lnTo>
                  <a:lnTo>
                    <a:pt x="6457175" y="8124672"/>
                  </a:lnTo>
                  <a:lnTo>
                    <a:pt x="6504038" y="8123529"/>
                  </a:lnTo>
                  <a:lnTo>
                    <a:pt x="6550850" y="8121218"/>
                  </a:lnTo>
                  <a:lnTo>
                    <a:pt x="6597599" y="8117776"/>
                  </a:lnTo>
                  <a:lnTo>
                    <a:pt x="6644246" y="8113179"/>
                  </a:lnTo>
                  <a:lnTo>
                    <a:pt x="6690754" y="8107439"/>
                  </a:lnTo>
                  <a:lnTo>
                    <a:pt x="6737121" y="8100568"/>
                  </a:lnTo>
                  <a:lnTo>
                    <a:pt x="6783298" y="8092554"/>
                  </a:lnTo>
                  <a:lnTo>
                    <a:pt x="6829272" y="8083410"/>
                  </a:lnTo>
                  <a:lnTo>
                    <a:pt x="6875005" y="8073136"/>
                  </a:lnTo>
                  <a:lnTo>
                    <a:pt x="6920484" y="8061744"/>
                  </a:lnTo>
                  <a:lnTo>
                    <a:pt x="6965645" y="8049247"/>
                  </a:lnTo>
                  <a:lnTo>
                    <a:pt x="7010501" y="8035645"/>
                  </a:lnTo>
                  <a:lnTo>
                    <a:pt x="7055002" y="8020939"/>
                  </a:lnTo>
                  <a:lnTo>
                    <a:pt x="7099147" y="8005153"/>
                  </a:lnTo>
                  <a:lnTo>
                    <a:pt x="7142874" y="7988287"/>
                  </a:lnTo>
                  <a:lnTo>
                    <a:pt x="7186181" y="7970342"/>
                  </a:lnTo>
                  <a:lnTo>
                    <a:pt x="7229018" y="7951356"/>
                  </a:lnTo>
                  <a:lnTo>
                    <a:pt x="7271398" y="7931315"/>
                  </a:lnTo>
                  <a:lnTo>
                    <a:pt x="7313257" y="7910233"/>
                  </a:lnTo>
                  <a:lnTo>
                    <a:pt x="7354595" y="7888135"/>
                  </a:lnTo>
                  <a:lnTo>
                    <a:pt x="7395375" y="7865034"/>
                  </a:lnTo>
                  <a:lnTo>
                    <a:pt x="7435583" y="7840942"/>
                  </a:lnTo>
                  <a:lnTo>
                    <a:pt x="7475182" y="7815872"/>
                  </a:lnTo>
                  <a:lnTo>
                    <a:pt x="7514158" y="7789824"/>
                  </a:lnTo>
                  <a:lnTo>
                    <a:pt x="7552474" y="7762837"/>
                  </a:lnTo>
                  <a:lnTo>
                    <a:pt x="7590129" y="7734909"/>
                  </a:lnTo>
                  <a:lnTo>
                    <a:pt x="7627074" y="7706080"/>
                  </a:lnTo>
                  <a:lnTo>
                    <a:pt x="7663307" y="7676337"/>
                  </a:lnTo>
                  <a:lnTo>
                    <a:pt x="7698803" y="7645730"/>
                  </a:lnTo>
                  <a:lnTo>
                    <a:pt x="7733525" y="7614247"/>
                  </a:lnTo>
                  <a:lnTo>
                    <a:pt x="7767472" y="7581938"/>
                  </a:lnTo>
                  <a:lnTo>
                    <a:pt x="7800619" y="7548791"/>
                  </a:lnTo>
                  <a:lnTo>
                    <a:pt x="7832941" y="7514844"/>
                  </a:lnTo>
                  <a:lnTo>
                    <a:pt x="7864411" y="7480109"/>
                  </a:lnTo>
                  <a:lnTo>
                    <a:pt x="7895031" y="7444626"/>
                  </a:lnTo>
                  <a:lnTo>
                    <a:pt x="7924762" y="7408392"/>
                  </a:lnTo>
                  <a:lnTo>
                    <a:pt x="7953603" y="7371435"/>
                  </a:lnTo>
                  <a:lnTo>
                    <a:pt x="7981518" y="7333793"/>
                  </a:lnTo>
                  <a:lnTo>
                    <a:pt x="8008506" y="7295464"/>
                  </a:lnTo>
                  <a:lnTo>
                    <a:pt x="8034553" y="7256500"/>
                  </a:lnTo>
                  <a:lnTo>
                    <a:pt x="8059623" y="7216902"/>
                  </a:lnTo>
                  <a:lnTo>
                    <a:pt x="8083728" y="7176694"/>
                  </a:lnTo>
                  <a:lnTo>
                    <a:pt x="8106829" y="7135914"/>
                  </a:lnTo>
                  <a:lnTo>
                    <a:pt x="8128927" y="7094575"/>
                  </a:lnTo>
                  <a:lnTo>
                    <a:pt x="8149996" y="7052704"/>
                  </a:lnTo>
                  <a:lnTo>
                    <a:pt x="8170037" y="7010336"/>
                  </a:lnTo>
                  <a:lnTo>
                    <a:pt x="8189036" y="6967487"/>
                  </a:lnTo>
                  <a:lnTo>
                    <a:pt x="8206968" y="6924180"/>
                  </a:lnTo>
                  <a:lnTo>
                    <a:pt x="8223834" y="6880453"/>
                  </a:lnTo>
                  <a:lnTo>
                    <a:pt x="8239633" y="6836321"/>
                  </a:lnTo>
                  <a:lnTo>
                    <a:pt x="8254327" y="6791820"/>
                  </a:lnTo>
                  <a:lnTo>
                    <a:pt x="8267941" y="6746964"/>
                  </a:lnTo>
                  <a:lnTo>
                    <a:pt x="8280438" y="6701790"/>
                  </a:lnTo>
                  <a:lnTo>
                    <a:pt x="8291830" y="6656324"/>
                  </a:lnTo>
                  <a:lnTo>
                    <a:pt x="8302091" y="6610591"/>
                  </a:lnTo>
                  <a:lnTo>
                    <a:pt x="8311235" y="6564617"/>
                  </a:lnTo>
                  <a:lnTo>
                    <a:pt x="8319249" y="6518440"/>
                  </a:lnTo>
                  <a:lnTo>
                    <a:pt x="8326133" y="6472072"/>
                  </a:lnTo>
                  <a:lnTo>
                    <a:pt x="8331873" y="6425552"/>
                  </a:lnTo>
                  <a:lnTo>
                    <a:pt x="8336458" y="6378905"/>
                  </a:lnTo>
                  <a:lnTo>
                    <a:pt x="8339912" y="6332169"/>
                  </a:lnTo>
                  <a:lnTo>
                    <a:pt x="8342211" y="6285344"/>
                  </a:lnTo>
                  <a:lnTo>
                    <a:pt x="8343366" y="6238494"/>
                  </a:lnTo>
                  <a:lnTo>
                    <a:pt x="8343506" y="6215050"/>
                  </a:lnTo>
                  <a:close/>
                </a:path>
                <a:path w="13127355" h="8124825">
                  <a:moveTo>
                    <a:pt x="8343506" y="1909762"/>
                  </a:moveTo>
                  <a:lnTo>
                    <a:pt x="8342935" y="1862886"/>
                  </a:lnTo>
                  <a:lnTo>
                    <a:pt x="8341207" y="1816049"/>
                  </a:lnTo>
                  <a:lnTo>
                    <a:pt x="8338337" y="1769262"/>
                  </a:lnTo>
                  <a:lnTo>
                    <a:pt x="8334311" y="1722564"/>
                  </a:lnTo>
                  <a:lnTo>
                    <a:pt x="8329142" y="1675980"/>
                  </a:lnTo>
                  <a:lnTo>
                    <a:pt x="8322831" y="1629537"/>
                  </a:lnTo>
                  <a:lnTo>
                    <a:pt x="8315388" y="1583258"/>
                  </a:lnTo>
                  <a:lnTo>
                    <a:pt x="8306803" y="1537182"/>
                  </a:lnTo>
                  <a:lnTo>
                    <a:pt x="8297100" y="1491322"/>
                  </a:lnTo>
                  <a:lnTo>
                    <a:pt x="8286267" y="1445717"/>
                  </a:lnTo>
                  <a:lnTo>
                    <a:pt x="8274329" y="1400403"/>
                  </a:lnTo>
                  <a:lnTo>
                    <a:pt x="8261274" y="1355382"/>
                  </a:lnTo>
                  <a:lnTo>
                    <a:pt x="8247113" y="1310703"/>
                  </a:lnTo>
                  <a:lnTo>
                    <a:pt x="8231873" y="1266380"/>
                  </a:lnTo>
                  <a:lnTo>
                    <a:pt x="8215541" y="1222438"/>
                  </a:lnTo>
                  <a:lnTo>
                    <a:pt x="8198129" y="1178915"/>
                  </a:lnTo>
                  <a:lnTo>
                    <a:pt x="8179663" y="1135837"/>
                  </a:lnTo>
                  <a:lnTo>
                    <a:pt x="8160144" y="1093228"/>
                  </a:lnTo>
                  <a:lnTo>
                    <a:pt x="8139595" y="1051102"/>
                  </a:lnTo>
                  <a:lnTo>
                    <a:pt x="8118005" y="1009497"/>
                  </a:lnTo>
                  <a:lnTo>
                    <a:pt x="8095399" y="968438"/>
                  </a:lnTo>
                  <a:lnTo>
                    <a:pt x="8071802" y="927938"/>
                  </a:lnTo>
                  <a:lnTo>
                    <a:pt x="8047215" y="888034"/>
                  </a:lnTo>
                  <a:lnTo>
                    <a:pt x="8021650" y="848753"/>
                  </a:lnTo>
                  <a:lnTo>
                    <a:pt x="7995132" y="810094"/>
                  </a:lnTo>
                  <a:lnTo>
                    <a:pt x="7967675" y="772109"/>
                  </a:lnTo>
                  <a:lnTo>
                    <a:pt x="7939303" y="734809"/>
                  </a:lnTo>
                  <a:lnTo>
                    <a:pt x="7910004" y="698220"/>
                  </a:lnTo>
                  <a:lnTo>
                    <a:pt x="7879829" y="662355"/>
                  </a:lnTo>
                  <a:lnTo>
                    <a:pt x="7848778" y="627240"/>
                  </a:lnTo>
                  <a:lnTo>
                    <a:pt x="7816888" y="592899"/>
                  </a:lnTo>
                  <a:lnTo>
                    <a:pt x="7784147" y="559346"/>
                  </a:lnTo>
                  <a:lnTo>
                    <a:pt x="7750607" y="526618"/>
                  </a:lnTo>
                  <a:lnTo>
                    <a:pt x="7716266" y="494715"/>
                  </a:lnTo>
                  <a:lnTo>
                    <a:pt x="7681150" y="463664"/>
                  </a:lnTo>
                  <a:lnTo>
                    <a:pt x="7645286" y="433489"/>
                  </a:lnTo>
                  <a:lnTo>
                    <a:pt x="7608684" y="404202"/>
                  </a:lnTo>
                  <a:lnTo>
                    <a:pt x="7571384" y="375818"/>
                  </a:lnTo>
                  <a:lnTo>
                    <a:pt x="7533399" y="348361"/>
                  </a:lnTo>
                  <a:lnTo>
                    <a:pt x="7494752" y="321843"/>
                  </a:lnTo>
                  <a:lnTo>
                    <a:pt x="7455459" y="296291"/>
                  </a:lnTo>
                  <a:lnTo>
                    <a:pt x="7415555" y="271703"/>
                  </a:lnTo>
                  <a:lnTo>
                    <a:pt x="7375068" y="248094"/>
                  </a:lnTo>
                  <a:lnTo>
                    <a:pt x="7333996" y="225501"/>
                  </a:lnTo>
                  <a:lnTo>
                    <a:pt x="7292391" y="203911"/>
                  </a:lnTo>
                  <a:lnTo>
                    <a:pt x="7250277" y="183349"/>
                  </a:lnTo>
                  <a:lnTo>
                    <a:pt x="7207656" y="163830"/>
                  </a:lnTo>
                  <a:lnTo>
                    <a:pt x="7164578" y="145364"/>
                  </a:lnTo>
                  <a:lnTo>
                    <a:pt x="7121055" y="127965"/>
                  </a:lnTo>
                  <a:lnTo>
                    <a:pt x="7077126" y="111633"/>
                  </a:lnTo>
                  <a:lnTo>
                    <a:pt x="7032803" y="96380"/>
                  </a:lnTo>
                  <a:lnTo>
                    <a:pt x="6988124" y="82232"/>
                  </a:lnTo>
                  <a:lnTo>
                    <a:pt x="6943103" y="69176"/>
                  </a:lnTo>
                  <a:lnTo>
                    <a:pt x="6897776" y="57226"/>
                  </a:lnTo>
                  <a:lnTo>
                    <a:pt x="6852171" y="46393"/>
                  </a:lnTo>
                  <a:lnTo>
                    <a:pt x="6806324" y="36690"/>
                  </a:lnTo>
                  <a:lnTo>
                    <a:pt x="6760235" y="28105"/>
                  </a:lnTo>
                  <a:lnTo>
                    <a:pt x="6713969" y="20662"/>
                  </a:lnTo>
                  <a:lnTo>
                    <a:pt x="6667513" y="14351"/>
                  </a:lnTo>
                  <a:lnTo>
                    <a:pt x="6620929" y="9194"/>
                  </a:lnTo>
                  <a:lnTo>
                    <a:pt x="6574231" y="5168"/>
                  </a:lnTo>
                  <a:lnTo>
                    <a:pt x="6527457" y="2298"/>
                  </a:lnTo>
                  <a:lnTo>
                    <a:pt x="6480607" y="571"/>
                  </a:lnTo>
                  <a:lnTo>
                    <a:pt x="6433744" y="0"/>
                  </a:lnTo>
                  <a:lnTo>
                    <a:pt x="6410299" y="139"/>
                  </a:lnTo>
                  <a:lnTo>
                    <a:pt x="6363449" y="1282"/>
                  </a:lnTo>
                  <a:lnTo>
                    <a:pt x="6316637" y="3594"/>
                  </a:lnTo>
                  <a:lnTo>
                    <a:pt x="6269888" y="7035"/>
                  </a:lnTo>
                  <a:lnTo>
                    <a:pt x="6223241" y="11633"/>
                  </a:lnTo>
                  <a:lnTo>
                    <a:pt x="6176734" y="17373"/>
                  </a:lnTo>
                  <a:lnTo>
                    <a:pt x="6130366" y="24244"/>
                  </a:lnTo>
                  <a:lnTo>
                    <a:pt x="6084176" y="32258"/>
                  </a:lnTo>
                  <a:lnTo>
                    <a:pt x="6038202" y="41402"/>
                  </a:lnTo>
                  <a:lnTo>
                    <a:pt x="5992482" y="51676"/>
                  </a:lnTo>
                  <a:lnTo>
                    <a:pt x="5947003" y="63055"/>
                  </a:lnTo>
                  <a:lnTo>
                    <a:pt x="5901842" y="75565"/>
                  </a:lnTo>
                  <a:lnTo>
                    <a:pt x="5856986" y="89166"/>
                  </a:lnTo>
                  <a:lnTo>
                    <a:pt x="5812485" y="103873"/>
                  </a:lnTo>
                  <a:lnTo>
                    <a:pt x="5768340" y="119659"/>
                  </a:lnTo>
                  <a:lnTo>
                    <a:pt x="5724614" y="136525"/>
                  </a:lnTo>
                  <a:lnTo>
                    <a:pt x="5681307" y="154470"/>
                  </a:lnTo>
                  <a:lnTo>
                    <a:pt x="5638457" y="173456"/>
                  </a:lnTo>
                  <a:lnTo>
                    <a:pt x="5596090" y="193497"/>
                  </a:lnTo>
                  <a:lnTo>
                    <a:pt x="5554230" y="214579"/>
                  </a:lnTo>
                  <a:lnTo>
                    <a:pt x="5512879" y="236677"/>
                  </a:lnTo>
                  <a:lnTo>
                    <a:pt x="5472112" y="259778"/>
                  </a:lnTo>
                  <a:lnTo>
                    <a:pt x="5431904" y="283870"/>
                  </a:lnTo>
                  <a:lnTo>
                    <a:pt x="5392305" y="308940"/>
                  </a:lnTo>
                  <a:lnTo>
                    <a:pt x="5353329" y="334987"/>
                  </a:lnTo>
                  <a:lnTo>
                    <a:pt x="5315013" y="361975"/>
                  </a:lnTo>
                  <a:lnTo>
                    <a:pt x="5277358" y="389902"/>
                  </a:lnTo>
                  <a:lnTo>
                    <a:pt x="5240413" y="418731"/>
                  </a:lnTo>
                  <a:lnTo>
                    <a:pt x="5204180" y="448475"/>
                  </a:lnTo>
                  <a:lnTo>
                    <a:pt x="5168684" y="479082"/>
                  </a:lnTo>
                  <a:lnTo>
                    <a:pt x="5133949" y="510565"/>
                  </a:lnTo>
                  <a:lnTo>
                    <a:pt x="5100015" y="542874"/>
                  </a:lnTo>
                  <a:lnTo>
                    <a:pt x="5066868" y="576021"/>
                  </a:lnTo>
                  <a:lnTo>
                    <a:pt x="5034546" y="609968"/>
                  </a:lnTo>
                  <a:lnTo>
                    <a:pt x="5003063" y="644702"/>
                  </a:lnTo>
                  <a:lnTo>
                    <a:pt x="4972456" y="680186"/>
                  </a:lnTo>
                  <a:lnTo>
                    <a:pt x="4942725" y="716419"/>
                  </a:lnTo>
                  <a:lnTo>
                    <a:pt x="4913884" y="753376"/>
                  </a:lnTo>
                  <a:lnTo>
                    <a:pt x="4885956" y="791019"/>
                  </a:lnTo>
                  <a:lnTo>
                    <a:pt x="4858969" y="829335"/>
                  </a:lnTo>
                  <a:lnTo>
                    <a:pt x="4832934" y="868311"/>
                  </a:lnTo>
                  <a:lnTo>
                    <a:pt x="4807864" y="907910"/>
                  </a:lnTo>
                  <a:lnTo>
                    <a:pt x="4783760" y="948118"/>
                  </a:lnTo>
                  <a:lnTo>
                    <a:pt x="4760658" y="988898"/>
                  </a:lnTo>
                  <a:lnTo>
                    <a:pt x="4738560" y="1030236"/>
                  </a:lnTo>
                  <a:lnTo>
                    <a:pt x="4717491" y="1072095"/>
                  </a:lnTo>
                  <a:lnTo>
                    <a:pt x="4697450" y="1114475"/>
                  </a:lnTo>
                  <a:lnTo>
                    <a:pt x="4678451" y="1157325"/>
                  </a:lnTo>
                  <a:lnTo>
                    <a:pt x="4660519" y="1200632"/>
                  </a:lnTo>
                  <a:lnTo>
                    <a:pt x="4643653" y="1244358"/>
                  </a:lnTo>
                  <a:lnTo>
                    <a:pt x="4627854" y="1288491"/>
                  </a:lnTo>
                  <a:lnTo>
                    <a:pt x="4613160" y="1332992"/>
                  </a:lnTo>
                  <a:lnTo>
                    <a:pt x="4599546" y="1377848"/>
                  </a:lnTo>
                  <a:lnTo>
                    <a:pt x="4587049" y="1423022"/>
                  </a:lnTo>
                  <a:lnTo>
                    <a:pt x="4575657" y="1468488"/>
                  </a:lnTo>
                  <a:lnTo>
                    <a:pt x="4565396" y="1514221"/>
                  </a:lnTo>
                  <a:lnTo>
                    <a:pt x="4556239" y="1560195"/>
                  </a:lnTo>
                  <a:lnTo>
                    <a:pt x="4548238" y="1606372"/>
                  </a:lnTo>
                  <a:lnTo>
                    <a:pt x="4541355" y="1652739"/>
                  </a:lnTo>
                  <a:lnTo>
                    <a:pt x="4535614" y="1699260"/>
                  </a:lnTo>
                  <a:lnTo>
                    <a:pt x="4531017" y="1745907"/>
                  </a:lnTo>
                  <a:lnTo>
                    <a:pt x="4527575" y="1792643"/>
                  </a:lnTo>
                  <a:lnTo>
                    <a:pt x="4525276" y="1839468"/>
                  </a:lnTo>
                  <a:lnTo>
                    <a:pt x="4524121" y="1886318"/>
                  </a:lnTo>
                  <a:lnTo>
                    <a:pt x="4523981" y="1909762"/>
                  </a:lnTo>
                  <a:lnTo>
                    <a:pt x="4524121" y="1933194"/>
                  </a:lnTo>
                  <a:lnTo>
                    <a:pt x="4525276" y="1980044"/>
                  </a:lnTo>
                  <a:lnTo>
                    <a:pt x="4527575" y="2026869"/>
                  </a:lnTo>
                  <a:lnTo>
                    <a:pt x="4531017" y="2073605"/>
                  </a:lnTo>
                  <a:lnTo>
                    <a:pt x="4535614" y="2120252"/>
                  </a:lnTo>
                  <a:lnTo>
                    <a:pt x="4541355" y="2166772"/>
                  </a:lnTo>
                  <a:lnTo>
                    <a:pt x="4548238" y="2213140"/>
                  </a:lnTo>
                  <a:lnTo>
                    <a:pt x="4556239" y="2259317"/>
                  </a:lnTo>
                  <a:lnTo>
                    <a:pt x="4565396" y="2305291"/>
                  </a:lnTo>
                  <a:lnTo>
                    <a:pt x="4575657" y="2351024"/>
                  </a:lnTo>
                  <a:lnTo>
                    <a:pt x="4587049" y="2396490"/>
                  </a:lnTo>
                  <a:lnTo>
                    <a:pt x="4599546" y="2441664"/>
                  </a:lnTo>
                  <a:lnTo>
                    <a:pt x="4613160" y="2486520"/>
                  </a:lnTo>
                  <a:lnTo>
                    <a:pt x="4627854" y="2531021"/>
                  </a:lnTo>
                  <a:lnTo>
                    <a:pt x="4643653" y="2575153"/>
                  </a:lnTo>
                  <a:lnTo>
                    <a:pt x="4660519" y="2618879"/>
                  </a:lnTo>
                  <a:lnTo>
                    <a:pt x="4678451" y="2662186"/>
                  </a:lnTo>
                  <a:lnTo>
                    <a:pt x="4697450" y="2705036"/>
                  </a:lnTo>
                  <a:lnTo>
                    <a:pt x="4717491" y="2747416"/>
                  </a:lnTo>
                  <a:lnTo>
                    <a:pt x="4738560" y="2789275"/>
                  </a:lnTo>
                  <a:lnTo>
                    <a:pt x="4760658" y="2830614"/>
                  </a:lnTo>
                  <a:lnTo>
                    <a:pt x="4783760" y="2871393"/>
                  </a:lnTo>
                  <a:lnTo>
                    <a:pt x="4807864" y="2911602"/>
                  </a:lnTo>
                  <a:lnTo>
                    <a:pt x="4832934" y="2951200"/>
                  </a:lnTo>
                  <a:lnTo>
                    <a:pt x="4858969" y="2990177"/>
                  </a:lnTo>
                  <a:lnTo>
                    <a:pt x="4885956" y="3028492"/>
                  </a:lnTo>
                  <a:lnTo>
                    <a:pt x="4913884" y="3066135"/>
                  </a:lnTo>
                  <a:lnTo>
                    <a:pt x="4942725" y="3103092"/>
                  </a:lnTo>
                  <a:lnTo>
                    <a:pt x="4972456" y="3139325"/>
                  </a:lnTo>
                  <a:lnTo>
                    <a:pt x="5003063" y="3174809"/>
                  </a:lnTo>
                  <a:lnTo>
                    <a:pt x="5034546" y="3209544"/>
                  </a:lnTo>
                  <a:lnTo>
                    <a:pt x="5066868" y="3243491"/>
                  </a:lnTo>
                  <a:lnTo>
                    <a:pt x="5100015" y="3276638"/>
                  </a:lnTo>
                  <a:lnTo>
                    <a:pt x="5133949" y="3308947"/>
                  </a:lnTo>
                  <a:lnTo>
                    <a:pt x="5168684" y="3340430"/>
                  </a:lnTo>
                  <a:lnTo>
                    <a:pt x="5204180" y="3371037"/>
                  </a:lnTo>
                  <a:lnTo>
                    <a:pt x="5240413" y="3400780"/>
                  </a:lnTo>
                  <a:lnTo>
                    <a:pt x="5277358" y="3429609"/>
                  </a:lnTo>
                  <a:lnTo>
                    <a:pt x="5315013" y="3457537"/>
                  </a:lnTo>
                  <a:lnTo>
                    <a:pt x="5353329" y="3484524"/>
                  </a:lnTo>
                  <a:lnTo>
                    <a:pt x="5392305" y="3510572"/>
                  </a:lnTo>
                  <a:lnTo>
                    <a:pt x="5431904" y="3535642"/>
                  </a:lnTo>
                  <a:lnTo>
                    <a:pt x="5472112" y="3559733"/>
                  </a:lnTo>
                  <a:lnTo>
                    <a:pt x="5512879" y="3582835"/>
                  </a:lnTo>
                  <a:lnTo>
                    <a:pt x="5554230" y="3604933"/>
                  </a:lnTo>
                  <a:lnTo>
                    <a:pt x="5596090" y="3626015"/>
                  </a:lnTo>
                  <a:lnTo>
                    <a:pt x="5638457" y="3646055"/>
                  </a:lnTo>
                  <a:lnTo>
                    <a:pt x="5681307" y="3665042"/>
                  </a:lnTo>
                  <a:lnTo>
                    <a:pt x="5724614" y="3682987"/>
                  </a:lnTo>
                  <a:lnTo>
                    <a:pt x="5768340" y="3699853"/>
                  </a:lnTo>
                  <a:lnTo>
                    <a:pt x="5812485" y="3715639"/>
                  </a:lnTo>
                  <a:lnTo>
                    <a:pt x="5856986" y="3730345"/>
                  </a:lnTo>
                  <a:lnTo>
                    <a:pt x="5901842" y="3743947"/>
                  </a:lnTo>
                  <a:lnTo>
                    <a:pt x="5947003" y="3756456"/>
                  </a:lnTo>
                  <a:lnTo>
                    <a:pt x="5992482" y="3767836"/>
                  </a:lnTo>
                  <a:lnTo>
                    <a:pt x="6038202" y="3778110"/>
                  </a:lnTo>
                  <a:lnTo>
                    <a:pt x="6084176" y="3787254"/>
                  </a:lnTo>
                  <a:lnTo>
                    <a:pt x="6130366" y="3795268"/>
                  </a:lnTo>
                  <a:lnTo>
                    <a:pt x="6176734" y="3802138"/>
                  </a:lnTo>
                  <a:lnTo>
                    <a:pt x="6223241" y="3807879"/>
                  </a:lnTo>
                  <a:lnTo>
                    <a:pt x="6269888" y="3812476"/>
                  </a:lnTo>
                  <a:lnTo>
                    <a:pt x="6316637" y="3815918"/>
                  </a:lnTo>
                  <a:lnTo>
                    <a:pt x="6363449" y="3818229"/>
                  </a:lnTo>
                  <a:lnTo>
                    <a:pt x="6410299" y="3819372"/>
                  </a:lnTo>
                  <a:lnTo>
                    <a:pt x="6433744" y="3819512"/>
                  </a:lnTo>
                  <a:lnTo>
                    <a:pt x="6457175" y="3819372"/>
                  </a:lnTo>
                  <a:lnTo>
                    <a:pt x="6504038" y="3818229"/>
                  </a:lnTo>
                  <a:lnTo>
                    <a:pt x="6550850" y="3815918"/>
                  </a:lnTo>
                  <a:lnTo>
                    <a:pt x="6597599" y="3812476"/>
                  </a:lnTo>
                  <a:lnTo>
                    <a:pt x="6644246" y="3807879"/>
                  </a:lnTo>
                  <a:lnTo>
                    <a:pt x="6690754" y="3802138"/>
                  </a:lnTo>
                  <a:lnTo>
                    <a:pt x="6737121" y="3795268"/>
                  </a:lnTo>
                  <a:lnTo>
                    <a:pt x="6783298" y="3787254"/>
                  </a:lnTo>
                  <a:lnTo>
                    <a:pt x="6829272" y="3778110"/>
                  </a:lnTo>
                  <a:lnTo>
                    <a:pt x="6875005" y="3767836"/>
                  </a:lnTo>
                  <a:lnTo>
                    <a:pt x="6920484" y="3756444"/>
                  </a:lnTo>
                  <a:lnTo>
                    <a:pt x="6965645" y="3743947"/>
                  </a:lnTo>
                  <a:lnTo>
                    <a:pt x="7010501" y="3730345"/>
                  </a:lnTo>
                  <a:lnTo>
                    <a:pt x="7055002" y="3715639"/>
                  </a:lnTo>
                  <a:lnTo>
                    <a:pt x="7099147" y="3699853"/>
                  </a:lnTo>
                  <a:lnTo>
                    <a:pt x="7142874" y="3682987"/>
                  </a:lnTo>
                  <a:lnTo>
                    <a:pt x="7186181" y="3665042"/>
                  </a:lnTo>
                  <a:lnTo>
                    <a:pt x="7229018" y="3646055"/>
                  </a:lnTo>
                  <a:lnTo>
                    <a:pt x="7271398" y="3626015"/>
                  </a:lnTo>
                  <a:lnTo>
                    <a:pt x="7313257" y="3604933"/>
                  </a:lnTo>
                  <a:lnTo>
                    <a:pt x="7354595" y="3582835"/>
                  </a:lnTo>
                  <a:lnTo>
                    <a:pt x="7395375" y="3559733"/>
                  </a:lnTo>
                  <a:lnTo>
                    <a:pt x="7435583" y="3535642"/>
                  </a:lnTo>
                  <a:lnTo>
                    <a:pt x="7475182" y="3510572"/>
                  </a:lnTo>
                  <a:lnTo>
                    <a:pt x="7514158" y="3484524"/>
                  </a:lnTo>
                  <a:lnTo>
                    <a:pt x="7552474" y="3457537"/>
                  </a:lnTo>
                  <a:lnTo>
                    <a:pt x="7590129" y="3429609"/>
                  </a:lnTo>
                  <a:lnTo>
                    <a:pt x="7627074" y="3400780"/>
                  </a:lnTo>
                  <a:lnTo>
                    <a:pt x="7663307" y="3371037"/>
                  </a:lnTo>
                  <a:lnTo>
                    <a:pt x="7698803" y="3340430"/>
                  </a:lnTo>
                  <a:lnTo>
                    <a:pt x="7733525" y="3308947"/>
                  </a:lnTo>
                  <a:lnTo>
                    <a:pt x="7767472" y="3276638"/>
                  </a:lnTo>
                  <a:lnTo>
                    <a:pt x="7800619" y="3243491"/>
                  </a:lnTo>
                  <a:lnTo>
                    <a:pt x="7832941" y="3209544"/>
                  </a:lnTo>
                  <a:lnTo>
                    <a:pt x="7864411" y="3174809"/>
                  </a:lnTo>
                  <a:lnTo>
                    <a:pt x="7895031" y="3139325"/>
                  </a:lnTo>
                  <a:lnTo>
                    <a:pt x="7924762" y="3103092"/>
                  </a:lnTo>
                  <a:lnTo>
                    <a:pt x="7953603" y="3066135"/>
                  </a:lnTo>
                  <a:lnTo>
                    <a:pt x="7981518" y="3028492"/>
                  </a:lnTo>
                  <a:lnTo>
                    <a:pt x="8008506" y="2990177"/>
                  </a:lnTo>
                  <a:lnTo>
                    <a:pt x="8034553" y="2951200"/>
                  </a:lnTo>
                  <a:lnTo>
                    <a:pt x="8059623" y="2911602"/>
                  </a:lnTo>
                  <a:lnTo>
                    <a:pt x="8083728" y="2871393"/>
                  </a:lnTo>
                  <a:lnTo>
                    <a:pt x="8106829" y="2830614"/>
                  </a:lnTo>
                  <a:lnTo>
                    <a:pt x="8128927" y="2789275"/>
                  </a:lnTo>
                  <a:lnTo>
                    <a:pt x="8149996" y="2747416"/>
                  </a:lnTo>
                  <a:lnTo>
                    <a:pt x="8170037" y="2705036"/>
                  </a:lnTo>
                  <a:lnTo>
                    <a:pt x="8189036" y="2662186"/>
                  </a:lnTo>
                  <a:lnTo>
                    <a:pt x="8206968" y="2618879"/>
                  </a:lnTo>
                  <a:lnTo>
                    <a:pt x="8223834" y="2575153"/>
                  </a:lnTo>
                  <a:lnTo>
                    <a:pt x="8239633" y="2531021"/>
                  </a:lnTo>
                  <a:lnTo>
                    <a:pt x="8254327" y="2486520"/>
                  </a:lnTo>
                  <a:lnTo>
                    <a:pt x="8267941" y="2441664"/>
                  </a:lnTo>
                  <a:lnTo>
                    <a:pt x="8280438" y="2396490"/>
                  </a:lnTo>
                  <a:lnTo>
                    <a:pt x="8291830" y="2351024"/>
                  </a:lnTo>
                  <a:lnTo>
                    <a:pt x="8302091" y="2305291"/>
                  </a:lnTo>
                  <a:lnTo>
                    <a:pt x="8311235" y="2259317"/>
                  </a:lnTo>
                  <a:lnTo>
                    <a:pt x="8319249" y="2213140"/>
                  </a:lnTo>
                  <a:lnTo>
                    <a:pt x="8326133" y="2166772"/>
                  </a:lnTo>
                  <a:lnTo>
                    <a:pt x="8331873" y="2120252"/>
                  </a:lnTo>
                  <a:lnTo>
                    <a:pt x="8336458" y="2073605"/>
                  </a:lnTo>
                  <a:lnTo>
                    <a:pt x="8339912" y="2026869"/>
                  </a:lnTo>
                  <a:lnTo>
                    <a:pt x="8342211" y="1980044"/>
                  </a:lnTo>
                  <a:lnTo>
                    <a:pt x="8343366" y="1933194"/>
                  </a:lnTo>
                  <a:lnTo>
                    <a:pt x="8343506" y="1909762"/>
                  </a:lnTo>
                  <a:close/>
                </a:path>
                <a:path w="13127355" h="8124825">
                  <a:moveTo>
                    <a:pt x="13127241" y="6102985"/>
                  </a:moveTo>
                  <a:lnTo>
                    <a:pt x="13126669" y="6056122"/>
                  </a:lnTo>
                  <a:lnTo>
                    <a:pt x="13124942" y="6009284"/>
                  </a:lnTo>
                  <a:lnTo>
                    <a:pt x="13122072" y="5962497"/>
                  </a:lnTo>
                  <a:lnTo>
                    <a:pt x="13118046" y="5915799"/>
                  </a:lnTo>
                  <a:lnTo>
                    <a:pt x="13112877" y="5869216"/>
                  </a:lnTo>
                  <a:lnTo>
                    <a:pt x="13106578" y="5822772"/>
                  </a:lnTo>
                  <a:lnTo>
                    <a:pt x="13099123" y="5776493"/>
                  </a:lnTo>
                  <a:lnTo>
                    <a:pt x="13090551" y="5730405"/>
                  </a:lnTo>
                  <a:lnTo>
                    <a:pt x="13080848" y="5684558"/>
                  </a:lnTo>
                  <a:lnTo>
                    <a:pt x="13070015" y="5638952"/>
                  </a:lnTo>
                  <a:lnTo>
                    <a:pt x="13058064" y="5593626"/>
                  </a:lnTo>
                  <a:lnTo>
                    <a:pt x="13045008" y="5548617"/>
                  </a:lnTo>
                  <a:lnTo>
                    <a:pt x="13030861" y="5503926"/>
                  </a:lnTo>
                  <a:lnTo>
                    <a:pt x="13015608" y="5459603"/>
                  </a:lnTo>
                  <a:lnTo>
                    <a:pt x="12999276" y="5415673"/>
                  </a:lnTo>
                  <a:lnTo>
                    <a:pt x="12981877" y="5372151"/>
                  </a:lnTo>
                  <a:lnTo>
                    <a:pt x="12963411" y="5329072"/>
                  </a:lnTo>
                  <a:lnTo>
                    <a:pt x="12943891" y="5286464"/>
                  </a:lnTo>
                  <a:lnTo>
                    <a:pt x="12923330" y="5244338"/>
                  </a:lnTo>
                  <a:lnTo>
                    <a:pt x="12901740" y="5202733"/>
                  </a:lnTo>
                  <a:lnTo>
                    <a:pt x="12879146" y="5161673"/>
                  </a:lnTo>
                  <a:lnTo>
                    <a:pt x="12855537" y="5121173"/>
                  </a:lnTo>
                  <a:lnTo>
                    <a:pt x="12830950" y="5081270"/>
                  </a:lnTo>
                  <a:lnTo>
                    <a:pt x="12805397" y="5041976"/>
                  </a:lnTo>
                  <a:lnTo>
                    <a:pt x="12778880" y="5003330"/>
                  </a:lnTo>
                  <a:lnTo>
                    <a:pt x="12751422" y="4965344"/>
                  </a:lnTo>
                  <a:lnTo>
                    <a:pt x="12723038" y="4928044"/>
                  </a:lnTo>
                  <a:lnTo>
                    <a:pt x="12693752" y="4891443"/>
                  </a:lnTo>
                  <a:lnTo>
                    <a:pt x="12663577" y="4855578"/>
                  </a:lnTo>
                  <a:lnTo>
                    <a:pt x="12632525" y="4820475"/>
                  </a:lnTo>
                  <a:lnTo>
                    <a:pt x="12600623" y="4786134"/>
                  </a:lnTo>
                  <a:lnTo>
                    <a:pt x="12567895" y="4752581"/>
                  </a:lnTo>
                  <a:lnTo>
                    <a:pt x="12534341" y="4719853"/>
                  </a:lnTo>
                  <a:lnTo>
                    <a:pt x="12500000" y="4687951"/>
                  </a:lnTo>
                  <a:lnTo>
                    <a:pt x="12464885" y="4656899"/>
                  </a:lnTo>
                  <a:lnTo>
                    <a:pt x="12429020" y="4626724"/>
                  </a:lnTo>
                  <a:lnTo>
                    <a:pt x="12392431" y="4597438"/>
                  </a:lnTo>
                  <a:lnTo>
                    <a:pt x="12355132" y="4569053"/>
                  </a:lnTo>
                  <a:lnTo>
                    <a:pt x="12317133" y="4541596"/>
                  </a:lnTo>
                  <a:lnTo>
                    <a:pt x="12278487" y="4515078"/>
                  </a:lnTo>
                  <a:lnTo>
                    <a:pt x="12239206" y="4489513"/>
                  </a:lnTo>
                  <a:lnTo>
                    <a:pt x="12199303" y="4464926"/>
                  </a:lnTo>
                  <a:lnTo>
                    <a:pt x="12158802" y="4441329"/>
                  </a:lnTo>
                  <a:lnTo>
                    <a:pt x="12117743" y="4418723"/>
                  </a:lnTo>
                  <a:lnTo>
                    <a:pt x="12076138" y="4397146"/>
                  </a:lnTo>
                  <a:lnTo>
                    <a:pt x="12034012" y="4376585"/>
                  </a:lnTo>
                  <a:lnTo>
                    <a:pt x="11991391" y="4357065"/>
                  </a:lnTo>
                  <a:lnTo>
                    <a:pt x="11948312" y="4338599"/>
                  </a:lnTo>
                  <a:lnTo>
                    <a:pt x="11904802" y="4321187"/>
                  </a:lnTo>
                  <a:lnTo>
                    <a:pt x="11860860" y="4304868"/>
                  </a:lnTo>
                  <a:lnTo>
                    <a:pt x="11816537" y="4289615"/>
                  </a:lnTo>
                  <a:lnTo>
                    <a:pt x="11771859" y="4275455"/>
                  </a:lnTo>
                  <a:lnTo>
                    <a:pt x="11726837" y="4262399"/>
                  </a:lnTo>
                  <a:lnTo>
                    <a:pt x="11681511" y="4250461"/>
                  </a:lnTo>
                  <a:lnTo>
                    <a:pt x="11635918" y="4239628"/>
                  </a:lnTo>
                  <a:lnTo>
                    <a:pt x="11590058" y="4229925"/>
                  </a:lnTo>
                  <a:lnTo>
                    <a:pt x="11543983" y="4221340"/>
                  </a:lnTo>
                  <a:lnTo>
                    <a:pt x="11497704" y="4213898"/>
                  </a:lnTo>
                  <a:lnTo>
                    <a:pt x="11451260" y="4207586"/>
                  </a:lnTo>
                  <a:lnTo>
                    <a:pt x="11404676" y="4202417"/>
                  </a:lnTo>
                  <a:lnTo>
                    <a:pt x="11357978" y="4198404"/>
                  </a:lnTo>
                  <a:lnTo>
                    <a:pt x="11311192" y="4195521"/>
                  </a:lnTo>
                  <a:lnTo>
                    <a:pt x="11264354" y="4193806"/>
                  </a:lnTo>
                  <a:lnTo>
                    <a:pt x="11217478" y="4193222"/>
                  </a:lnTo>
                  <a:lnTo>
                    <a:pt x="11194047" y="4193375"/>
                  </a:lnTo>
                  <a:lnTo>
                    <a:pt x="11147196" y="4194518"/>
                  </a:lnTo>
                  <a:lnTo>
                    <a:pt x="11100372" y="4196816"/>
                  </a:lnTo>
                  <a:lnTo>
                    <a:pt x="11053636" y="4200271"/>
                  </a:lnTo>
                  <a:lnTo>
                    <a:pt x="11006988" y="4204855"/>
                  </a:lnTo>
                  <a:lnTo>
                    <a:pt x="10960468" y="4210596"/>
                  </a:lnTo>
                  <a:lnTo>
                    <a:pt x="10914101" y="4217479"/>
                  </a:lnTo>
                  <a:lnTo>
                    <a:pt x="10867923" y="4225493"/>
                  </a:lnTo>
                  <a:lnTo>
                    <a:pt x="10821949" y="4234637"/>
                  </a:lnTo>
                  <a:lnTo>
                    <a:pt x="10776217" y="4244899"/>
                  </a:lnTo>
                  <a:lnTo>
                    <a:pt x="10730751" y="4256290"/>
                  </a:lnTo>
                  <a:lnTo>
                    <a:pt x="10685577" y="4268787"/>
                  </a:lnTo>
                  <a:lnTo>
                    <a:pt x="10640720" y="4282402"/>
                  </a:lnTo>
                  <a:lnTo>
                    <a:pt x="10596220" y="4297096"/>
                  </a:lnTo>
                  <a:lnTo>
                    <a:pt x="10552087" y="4312894"/>
                  </a:lnTo>
                  <a:lnTo>
                    <a:pt x="10508361" y="4329760"/>
                  </a:lnTo>
                  <a:lnTo>
                    <a:pt x="10465054" y="4347705"/>
                  </a:lnTo>
                  <a:lnTo>
                    <a:pt x="10422204" y="4366692"/>
                  </a:lnTo>
                  <a:lnTo>
                    <a:pt x="10379824" y="4386732"/>
                  </a:lnTo>
                  <a:lnTo>
                    <a:pt x="10337965" y="4407801"/>
                  </a:lnTo>
                  <a:lnTo>
                    <a:pt x="10296627" y="4429899"/>
                  </a:lnTo>
                  <a:lnTo>
                    <a:pt x="10255847" y="4453001"/>
                  </a:lnTo>
                  <a:lnTo>
                    <a:pt x="10215639" y="4477105"/>
                  </a:lnTo>
                  <a:lnTo>
                    <a:pt x="10176040" y="4502175"/>
                  </a:lnTo>
                  <a:lnTo>
                    <a:pt x="10137064" y="4528223"/>
                  </a:lnTo>
                  <a:lnTo>
                    <a:pt x="10098748" y="4555210"/>
                  </a:lnTo>
                  <a:lnTo>
                    <a:pt x="10061105" y="4583125"/>
                  </a:lnTo>
                  <a:lnTo>
                    <a:pt x="10024148" y="4611967"/>
                  </a:lnTo>
                  <a:lnTo>
                    <a:pt x="9987915" y="4641697"/>
                  </a:lnTo>
                  <a:lnTo>
                    <a:pt x="9952431" y="4672317"/>
                  </a:lnTo>
                  <a:lnTo>
                    <a:pt x="9917697" y="4703788"/>
                  </a:lnTo>
                  <a:lnTo>
                    <a:pt x="9883750" y="4736109"/>
                  </a:lnTo>
                  <a:lnTo>
                    <a:pt x="9850603" y="4769256"/>
                  </a:lnTo>
                  <a:lnTo>
                    <a:pt x="9818294" y="4803203"/>
                  </a:lnTo>
                  <a:lnTo>
                    <a:pt x="9786810" y="4837938"/>
                  </a:lnTo>
                  <a:lnTo>
                    <a:pt x="9756191" y="4873422"/>
                  </a:lnTo>
                  <a:lnTo>
                    <a:pt x="9726460" y="4909655"/>
                  </a:lnTo>
                  <a:lnTo>
                    <a:pt x="9697618" y="4946599"/>
                  </a:lnTo>
                  <a:lnTo>
                    <a:pt x="9669704" y="4984254"/>
                  </a:lnTo>
                  <a:lnTo>
                    <a:pt x="9642716" y="5022570"/>
                  </a:lnTo>
                  <a:lnTo>
                    <a:pt x="9616669" y="5061547"/>
                  </a:lnTo>
                  <a:lnTo>
                    <a:pt x="9591599" y="5101145"/>
                  </a:lnTo>
                  <a:lnTo>
                    <a:pt x="9567494" y="5141353"/>
                  </a:lnTo>
                  <a:lnTo>
                    <a:pt x="9544393" y="5182133"/>
                  </a:lnTo>
                  <a:lnTo>
                    <a:pt x="9522308" y="5223472"/>
                  </a:lnTo>
                  <a:lnTo>
                    <a:pt x="9501226" y="5265331"/>
                  </a:lnTo>
                  <a:lnTo>
                    <a:pt x="9481185" y="5307711"/>
                  </a:lnTo>
                  <a:lnTo>
                    <a:pt x="9462198" y="5350561"/>
                  </a:lnTo>
                  <a:lnTo>
                    <a:pt x="9444253" y="5393868"/>
                  </a:lnTo>
                  <a:lnTo>
                    <a:pt x="9427388" y="5437594"/>
                  </a:lnTo>
                  <a:lnTo>
                    <a:pt x="9411602" y="5481726"/>
                  </a:lnTo>
                  <a:lnTo>
                    <a:pt x="9396895" y="5526227"/>
                  </a:lnTo>
                  <a:lnTo>
                    <a:pt x="9383293" y="5571083"/>
                  </a:lnTo>
                  <a:lnTo>
                    <a:pt x="9370784" y="5616257"/>
                  </a:lnTo>
                  <a:lnTo>
                    <a:pt x="9359405" y="5661723"/>
                  </a:lnTo>
                  <a:lnTo>
                    <a:pt x="9349130" y="5707456"/>
                  </a:lnTo>
                  <a:lnTo>
                    <a:pt x="9339986" y="5753430"/>
                  </a:lnTo>
                  <a:lnTo>
                    <a:pt x="9331973" y="5799607"/>
                  </a:lnTo>
                  <a:lnTo>
                    <a:pt x="9325089" y="5845975"/>
                  </a:lnTo>
                  <a:lnTo>
                    <a:pt x="9319362" y="5892482"/>
                  </a:lnTo>
                  <a:lnTo>
                    <a:pt x="9314764" y="5939142"/>
                  </a:lnTo>
                  <a:lnTo>
                    <a:pt x="9311310" y="5985878"/>
                  </a:lnTo>
                  <a:lnTo>
                    <a:pt x="9309011" y="6032690"/>
                  </a:lnTo>
                  <a:lnTo>
                    <a:pt x="9307868" y="6079553"/>
                  </a:lnTo>
                  <a:lnTo>
                    <a:pt x="9307716" y="6102985"/>
                  </a:lnTo>
                  <a:lnTo>
                    <a:pt x="9307868" y="6126429"/>
                  </a:lnTo>
                  <a:lnTo>
                    <a:pt x="9309011" y="6173279"/>
                  </a:lnTo>
                  <a:lnTo>
                    <a:pt x="9311310" y="6220091"/>
                  </a:lnTo>
                  <a:lnTo>
                    <a:pt x="9314764" y="6266840"/>
                  </a:lnTo>
                  <a:lnTo>
                    <a:pt x="9319362" y="6313487"/>
                  </a:lnTo>
                  <a:lnTo>
                    <a:pt x="9325089" y="6360007"/>
                  </a:lnTo>
                  <a:lnTo>
                    <a:pt x="9331973" y="6406375"/>
                  </a:lnTo>
                  <a:lnTo>
                    <a:pt x="9339986" y="6452552"/>
                  </a:lnTo>
                  <a:lnTo>
                    <a:pt x="9349130" y="6498526"/>
                  </a:lnTo>
                  <a:lnTo>
                    <a:pt x="9359405" y="6544246"/>
                  </a:lnTo>
                  <a:lnTo>
                    <a:pt x="9370784" y="6589725"/>
                  </a:lnTo>
                  <a:lnTo>
                    <a:pt x="9383293" y="6634886"/>
                  </a:lnTo>
                  <a:lnTo>
                    <a:pt x="9396895" y="6679743"/>
                  </a:lnTo>
                  <a:lnTo>
                    <a:pt x="9411602" y="6724256"/>
                  </a:lnTo>
                  <a:lnTo>
                    <a:pt x="9427388" y="6768389"/>
                  </a:lnTo>
                  <a:lnTo>
                    <a:pt x="9444253" y="6812115"/>
                  </a:lnTo>
                  <a:lnTo>
                    <a:pt x="9462198" y="6855422"/>
                  </a:lnTo>
                  <a:lnTo>
                    <a:pt x="9481185" y="6898272"/>
                  </a:lnTo>
                  <a:lnTo>
                    <a:pt x="9501226" y="6940639"/>
                  </a:lnTo>
                  <a:lnTo>
                    <a:pt x="9522308" y="6982511"/>
                  </a:lnTo>
                  <a:lnTo>
                    <a:pt x="9544393" y="7023849"/>
                  </a:lnTo>
                  <a:lnTo>
                    <a:pt x="9567494" y="7064629"/>
                  </a:lnTo>
                  <a:lnTo>
                    <a:pt x="9591599" y="7104824"/>
                  </a:lnTo>
                  <a:lnTo>
                    <a:pt x="9616669" y="7144423"/>
                  </a:lnTo>
                  <a:lnTo>
                    <a:pt x="9642716" y="7183399"/>
                  </a:lnTo>
                  <a:lnTo>
                    <a:pt x="9669704" y="7221715"/>
                  </a:lnTo>
                  <a:lnTo>
                    <a:pt x="9697618" y="7259371"/>
                  </a:lnTo>
                  <a:lnTo>
                    <a:pt x="9726460" y="7296315"/>
                  </a:lnTo>
                  <a:lnTo>
                    <a:pt x="9756191" y="7332548"/>
                  </a:lnTo>
                  <a:lnTo>
                    <a:pt x="9786810" y="7368045"/>
                  </a:lnTo>
                  <a:lnTo>
                    <a:pt x="9818294" y="7402779"/>
                  </a:lnTo>
                  <a:lnTo>
                    <a:pt x="9850603" y="7436713"/>
                  </a:lnTo>
                  <a:lnTo>
                    <a:pt x="9883750" y="7469860"/>
                  </a:lnTo>
                  <a:lnTo>
                    <a:pt x="9917697" y="7502182"/>
                  </a:lnTo>
                  <a:lnTo>
                    <a:pt x="9952431" y="7533665"/>
                  </a:lnTo>
                  <a:lnTo>
                    <a:pt x="9987915" y="7564272"/>
                  </a:lnTo>
                  <a:lnTo>
                    <a:pt x="10024148" y="7594016"/>
                  </a:lnTo>
                  <a:lnTo>
                    <a:pt x="10061105" y="7622845"/>
                  </a:lnTo>
                  <a:lnTo>
                    <a:pt x="10098748" y="7650772"/>
                  </a:lnTo>
                  <a:lnTo>
                    <a:pt x="10137064" y="7677759"/>
                  </a:lnTo>
                  <a:lnTo>
                    <a:pt x="10176040" y="7703794"/>
                  </a:lnTo>
                  <a:lnTo>
                    <a:pt x="10215639" y="7728877"/>
                  </a:lnTo>
                  <a:lnTo>
                    <a:pt x="10255847" y="7752969"/>
                  </a:lnTo>
                  <a:lnTo>
                    <a:pt x="10296627" y="7776070"/>
                  </a:lnTo>
                  <a:lnTo>
                    <a:pt x="10337965" y="7798168"/>
                  </a:lnTo>
                  <a:lnTo>
                    <a:pt x="10379824" y="7819237"/>
                  </a:lnTo>
                  <a:lnTo>
                    <a:pt x="10422204" y="7839278"/>
                  </a:lnTo>
                  <a:lnTo>
                    <a:pt x="10465054" y="7858277"/>
                  </a:lnTo>
                  <a:lnTo>
                    <a:pt x="10508361" y="7876210"/>
                  </a:lnTo>
                  <a:lnTo>
                    <a:pt x="10552087" y="7893075"/>
                  </a:lnTo>
                  <a:lnTo>
                    <a:pt x="10596220" y="7908874"/>
                  </a:lnTo>
                  <a:lnTo>
                    <a:pt x="10640720" y="7923581"/>
                  </a:lnTo>
                  <a:lnTo>
                    <a:pt x="10685577" y="7937182"/>
                  </a:lnTo>
                  <a:lnTo>
                    <a:pt x="10730751" y="7949679"/>
                  </a:lnTo>
                  <a:lnTo>
                    <a:pt x="10776217" y="7961071"/>
                  </a:lnTo>
                  <a:lnTo>
                    <a:pt x="10821949" y="7971345"/>
                  </a:lnTo>
                  <a:lnTo>
                    <a:pt x="10867923" y="7980489"/>
                  </a:lnTo>
                  <a:lnTo>
                    <a:pt x="10914101" y="7988503"/>
                  </a:lnTo>
                  <a:lnTo>
                    <a:pt x="10960468" y="7995374"/>
                  </a:lnTo>
                  <a:lnTo>
                    <a:pt x="11006988" y="8001114"/>
                  </a:lnTo>
                  <a:lnTo>
                    <a:pt x="11053636" y="8005712"/>
                  </a:lnTo>
                  <a:lnTo>
                    <a:pt x="11100372" y="8009153"/>
                  </a:lnTo>
                  <a:lnTo>
                    <a:pt x="11147196" y="8011452"/>
                  </a:lnTo>
                  <a:lnTo>
                    <a:pt x="11194047" y="8012608"/>
                  </a:lnTo>
                  <a:lnTo>
                    <a:pt x="11217478" y="8012747"/>
                  </a:lnTo>
                  <a:lnTo>
                    <a:pt x="11240922" y="8012608"/>
                  </a:lnTo>
                  <a:lnTo>
                    <a:pt x="11287773" y="8011452"/>
                  </a:lnTo>
                  <a:lnTo>
                    <a:pt x="11334598" y="8009153"/>
                  </a:lnTo>
                  <a:lnTo>
                    <a:pt x="11381334" y="8005712"/>
                  </a:lnTo>
                  <a:lnTo>
                    <a:pt x="11427981" y="8001114"/>
                  </a:lnTo>
                  <a:lnTo>
                    <a:pt x="11474501" y="7995374"/>
                  </a:lnTo>
                  <a:lnTo>
                    <a:pt x="11520869" y="7988503"/>
                  </a:lnTo>
                  <a:lnTo>
                    <a:pt x="11567046" y="7980489"/>
                  </a:lnTo>
                  <a:lnTo>
                    <a:pt x="11613020" y="7971345"/>
                  </a:lnTo>
                  <a:lnTo>
                    <a:pt x="11658752" y="7961071"/>
                  </a:lnTo>
                  <a:lnTo>
                    <a:pt x="11704218" y="7949679"/>
                  </a:lnTo>
                  <a:lnTo>
                    <a:pt x="11749392" y="7937182"/>
                  </a:lnTo>
                  <a:lnTo>
                    <a:pt x="11794249" y="7923581"/>
                  </a:lnTo>
                  <a:lnTo>
                    <a:pt x="11838750" y="7908874"/>
                  </a:lnTo>
                  <a:lnTo>
                    <a:pt x="11882882" y="7893075"/>
                  </a:lnTo>
                  <a:lnTo>
                    <a:pt x="11926608" y="7876210"/>
                  </a:lnTo>
                  <a:lnTo>
                    <a:pt x="11969915" y="7858277"/>
                  </a:lnTo>
                  <a:lnTo>
                    <a:pt x="12012765" y="7839278"/>
                  </a:lnTo>
                  <a:lnTo>
                    <a:pt x="12055132" y="7819237"/>
                  </a:lnTo>
                  <a:lnTo>
                    <a:pt x="12097004" y="7798168"/>
                  </a:lnTo>
                  <a:lnTo>
                    <a:pt x="12138343" y="7776070"/>
                  </a:lnTo>
                  <a:lnTo>
                    <a:pt x="12179122" y="7752969"/>
                  </a:lnTo>
                  <a:lnTo>
                    <a:pt x="12219330" y="7728877"/>
                  </a:lnTo>
                  <a:lnTo>
                    <a:pt x="12258916" y="7703794"/>
                  </a:lnTo>
                  <a:lnTo>
                    <a:pt x="12297893" y="7677759"/>
                  </a:lnTo>
                  <a:lnTo>
                    <a:pt x="12336221" y="7650772"/>
                  </a:lnTo>
                  <a:lnTo>
                    <a:pt x="12373864" y="7622845"/>
                  </a:lnTo>
                  <a:lnTo>
                    <a:pt x="12410808" y="7594016"/>
                  </a:lnTo>
                  <a:lnTo>
                    <a:pt x="12447054" y="7564272"/>
                  </a:lnTo>
                  <a:lnTo>
                    <a:pt x="12482538" y="7533665"/>
                  </a:lnTo>
                  <a:lnTo>
                    <a:pt x="12517272" y="7502182"/>
                  </a:lnTo>
                  <a:lnTo>
                    <a:pt x="12551220" y="7469860"/>
                  </a:lnTo>
                  <a:lnTo>
                    <a:pt x="12584354" y="7436713"/>
                  </a:lnTo>
                  <a:lnTo>
                    <a:pt x="12616675" y="7402779"/>
                  </a:lnTo>
                  <a:lnTo>
                    <a:pt x="12648159" y="7368045"/>
                  </a:lnTo>
                  <a:lnTo>
                    <a:pt x="12678766" y="7332548"/>
                  </a:lnTo>
                  <a:lnTo>
                    <a:pt x="12708509" y="7296315"/>
                  </a:lnTo>
                  <a:lnTo>
                    <a:pt x="12737338" y="7259371"/>
                  </a:lnTo>
                  <a:lnTo>
                    <a:pt x="12765265" y="7221715"/>
                  </a:lnTo>
                  <a:lnTo>
                    <a:pt x="12792253" y="7183399"/>
                  </a:lnTo>
                  <a:lnTo>
                    <a:pt x="12818288" y="7144423"/>
                  </a:lnTo>
                  <a:lnTo>
                    <a:pt x="12843370" y="7104824"/>
                  </a:lnTo>
                  <a:lnTo>
                    <a:pt x="12867462" y="7064629"/>
                  </a:lnTo>
                  <a:lnTo>
                    <a:pt x="12890564" y="7023849"/>
                  </a:lnTo>
                  <a:lnTo>
                    <a:pt x="12912662" y="6982511"/>
                  </a:lnTo>
                  <a:lnTo>
                    <a:pt x="12933731" y="6940639"/>
                  </a:lnTo>
                  <a:lnTo>
                    <a:pt x="12953784" y="6898272"/>
                  </a:lnTo>
                  <a:lnTo>
                    <a:pt x="12972771" y="6855422"/>
                  </a:lnTo>
                  <a:lnTo>
                    <a:pt x="12990703" y="6812115"/>
                  </a:lnTo>
                  <a:lnTo>
                    <a:pt x="13007581" y="6768389"/>
                  </a:lnTo>
                  <a:lnTo>
                    <a:pt x="13023368" y="6724256"/>
                  </a:lnTo>
                  <a:lnTo>
                    <a:pt x="13038074" y="6679743"/>
                  </a:lnTo>
                  <a:lnTo>
                    <a:pt x="13051676" y="6634886"/>
                  </a:lnTo>
                  <a:lnTo>
                    <a:pt x="13064173" y="6589725"/>
                  </a:lnTo>
                  <a:lnTo>
                    <a:pt x="13075565" y="6544246"/>
                  </a:lnTo>
                  <a:lnTo>
                    <a:pt x="13085839" y="6498526"/>
                  </a:lnTo>
                  <a:lnTo>
                    <a:pt x="13094983" y="6452552"/>
                  </a:lnTo>
                  <a:lnTo>
                    <a:pt x="13102997" y="6406375"/>
                  </a:lnTo>
                  <a:lnTo>
                    <a:pt x="13109867" y="6360007"/>
                  </a:lnTo>
                  <a:lnTo>
                    <a:pt x="13115608" y="6313487"/>
                  </a:lnTo>
                  <a:lnTo>
                    <a:pt x="13120205" y="6266840"/>
                  </a:lnTo>
                  <a:lnTo>
                    <a:pt x="13123647" y="6220091"/>
                  </a:lnTo>
                  <a:lnTo>
                    <a:pt x="13125945" y="6173279"/>
                  </a:lnTo>
                  <a:lnTo>
                    <a:pt x="13127101" y="6126429"/>
                  </a:lnTo>
                  <a:lnTo>
                    <a:pt x="13127241" y="6102985"/>
                  </a:lnTo>
                  <a:close/>
                </a:path>
                <a:path w="13127355" h="8124825">
                  <a:moveTo>
                    <a:pt x="13127241" y="1909762"/>
                  </a:moveTo>
                  <a:lnTo>
                    <a:pt x="13126669" y="1862886"/>
                  </a:lnTo>
                  <a:lnTo>
                    <a:pt x="13124942" y="1816049"/>
                  </a:lnTo>
                  <a:lnTo>
                    <a:pt x="13122072" y="1769262"/>
                  </a:lnTo>
                  <a:lnTo>
                    <a:pt x="13118046" y="1722564"/>
                  </a:lnTo>
                  <a:lnTo>
                    <a:pt x="13112877" y="1675980"/>
                  </a:lnTo>
                  <a:lnTo>
                    <a:pt x="13106578" y="1629537"/>
                  </a:lnTo>
                  <a:lnTo>
                    <a:pt x="13099123" y="1583258"/>
                  </a:lnTo>
                  <a:lnTo>
                    <a:pt x="13090551" y="1537182"/>
                  </a:lnTo>
                  <a:lnTo>
                    <a:pt x="13080848" y="1491322"/>
                  </a:lnTo>
                  <a:lnTo>
                    <a:pt x="13070015" y="1445717"/>
                  </a:lnTo>
                  <a:lnTo>
                    <a:pt x="13058064" y="1400403"/>
                  </a:lnTo>
                  <a:lnTo>
                    <a:pt x="13045008" y="1355382"/>
                  </a:lnTo>
                  <a:lnTo>
                    <a:pt x="13030861" y="1310703"/>
                  </a:lnTo>
                  <a:lnTo>
                    <a:pt x="13015608" y="1266380"/>
                  </a:lnTo>
                  <a:lnTo>
                    <a:pt x="12999276" y="1222438"/>
                  </a:lnTo>
                  <a:lnTo>
                    <a:pt x="12981877" y="1178915"/>
                  </a:lnTo>
                  <a:lnTo>
                    <a:pt x="12963411" y="1135837"/>
                  </a:lnTo>
                  <a:lnTo>
                    <a:pt x="12943891" y="1093228"/>
                  </a:lnTo>
                  <a:lnTo>
                    <a:pt x="12923330" y="1051102"/>
                  </a:lnTo>
                  <a:lnTo>
                    <a:pt x="12901740" y="1009497"/>
                  </a:lnTo>
                  <a:lnTo>
                    <a:pt x="12879146" y="968438"/>
                  </a:lnTo>
                  <a:lnTo>
                    <a:pt x="12855537" y="927938"/>
                  </a:lnTo>
                  <a:lnTo>
                    <a:pt x="12830950" y="888034"/>
                  </a:lnTo>
                  <a:lnTo>
                    <a:pt x="12805397" y="848753"/>
                  </a:lnTo>
                  <a:lnTo>
                    <a:pt x="12778880" y="810094"/>
                  </a:lnTo>
                  <a:lnTo>
                    <a:pt x="12751422" y="772109"/>
                  </a:lnTo>
                  <a:lnTo>
                    <a:pt x="12723038" y="734809"/>
                  </a:lnTo>
                  <a:lnTo>
                    <a:pt x="12693752" y="698220"/>
                  </a:lnTo>
                  <a:lnTo>
                    <a:pt x="12663577" y="662355"/>
                  </a:lnTo>
                  <a:lnTo>
                    <a:pt x="12632525" y="627240"/>
                  </a:lnTo>
                  <a:lnTo>
                    <a:pt x="12600623" y="592899"/>
                  </a:lnTo>
                  <a:lnTo>
                    <a:pt x="12567895" y="559346"/>
                  </a:lnTo>
                  <a:lnTo>
                    <a:pt x="12534341" y="526618"/>
                  </a:lnTo>
                  <a:lnTo>
                    <a:pt x="12500000" y="494715"/>
                  </a:lnTo>
                  <a:lnTo>
                    <a:pt x="12464885" y="463664"/>
                  </a:lnTo>
                  <a:lnTo>
                    <a:pt x="12429020" y="433489"/>
                  </a:lnTo>
                  <a:lnTo>
                    <a:pt x="12392431" y="404202"/>
                  </a:lnTo>
                  <a:lnTo>
                    <a:pt x="12355132" y="375818"/>
                  </a:lnTo>
                  <a:lnTo>
                    <a:pt x="12317133" y="348361"/>
                  </a:lnTo>
                  <a:lnTo>
                    <a:pt x="12278487" y="321843"/>
                  </a:lnTo>
                  <a:lnTo>
                    <a:pt x="12239206" y="296291"/>
                  </a:lnTo>
                  <a:lnTo>
                    <a:pt x="12199303" y="271703"/>
                  </a:lnTo>
                  <a:lnTo>
                    <a:pt x="12158802" y="248094"/>
                  </a:lnTo>
                  <a:lnTo>
                    <a:pt x="12117743" y="225501"/>
                  </a:lnTo>
                  <a:lnTo>
                    <a:pt x="12076138" y="203911"/>
                  </a:lnTo>
                  <a:lnTo>
                    <a:pt x="12034012" y="183349"/>
                  </a:lnTo>
                  <a:lnTo>
                    <a:pt x="11991391" y="163830"/>
                  </a:lnTo>
                  <a:lnTo>
                    <a:pt x="11948312" y="145364"/>
                  </a:lnTo>
                  <a:lnTo>
                    <a:pt x="11904802" y="127965"/>
                  </a:lnTo>
                  <a:lnTo>
                    <a:pt x="11860860" y="111633"/>
                  </a:lnTo>
                  <a:lnTo>
                    <a:pt x="11816537" y="96380"/>
                  </a:lnTo>
                  <a:lnTo>
                    <a:pt x="11771859" y="82232"/>
                  </a:lnTo>
                  <a:lnTo>
                    <a:pt x="11726837" y="69176"/>
                  </a:lnTo>
                  <a:lnTo>
                    <a:pt x="11681511" y="57226"/>
                  </a:lnTo>
                  <a:lnTo>
                    <a:pt x="11635918" y="46393"/>
                  </a:lnTo>
                  <a:lnTo>
                    <a:pt x="11590058" y="36690"/>
                  </a:lnTo>
                  <a:lnTo>
                    <a:pt x="11543983" y="28105"/>
                  </a:lnTo>
                  <a:lnTo>
                    <a:pt x="11497704" y="20662"/>
                  </a:lnTo>
                  <a:lnTo>
                    <a:pt x="11451260" y="14351"/>
                  </a:lnTo>
                  <a:lnTo>
                    <a:pt x="11404676" y="9194"/>
                  </a:lnTo>
                  <a:lnTo>
                    <a:pt x="11357978" y="5168"/>
                  </a:lnTo>
                  <a:lnTo>
                    <a:pt x="11311192" y="2298"/>
                  </a:lnTo>
                  <a:lnTo>
                    <a:pt x="11264354" y="571"/>
                  </a:lnTo>
                  <a:lnTo>
                    <a:pt x="11217478" y="0"/>
                  </a:lnTo>
                  <a:lnTo>
                    <a:pt x="11194047" y="139"/>
                  </a:lnTo>
                  <a:lnTo>
                    <a:pt x="11147196" y="1282"/>
                  </a:lnTo>
                  <a:lnTo>
                    <a:pt x="11100372" y="3594"/>
                  </a:lnTo>
                  <a:lnTo>
                    <a:pt x="11053636" y="7035"/>
                  </a:lnTo>
                  <a:lnTo>
                    <a:pt x="11006988" y="11633"/>
                  </a:lnTo>
                  <a:lnTo>
                    <a:pt x="10960468" y="17373"/>
                  </a:lnTo>
                  <a:lnTo>
                    <a:pt x="10914101" y="24244"/>
                  </a:lnTo>
                  <a:lnTo>
                    <a:pt x="10867923" y="32258"/>
                  </a:lnTo>
                  <a:lnTo>
                    <a:pt x="10821949" y="41402"/>
                  </a:lnTo>
                  <a:lnTo>
                    <a:pt x="10776217" y="51676"/>
                  </a:lnTo>
                  <a:lnTo>
                    <a:pt x="10730751" y="63055"/>
                  </a:lnTo>
                  <a:lnTo>
                    <a:pt x="10685577" y="75565"/>
                  </a:lnTo>
                  <a:lnTo>
                    <a:pt x="10640720" y="89166"/>
                  </a:lnTo>
                  <a:lnTo>
                    <a:pt x="10596220" y="103873"/>
                  </a:lnTo>
                  <a:lnTo>
                    <a:pt x="10552087" y="119659"/>
                  </a:lnTo>
                  <a:lnTo>
                    <a:pt x="10508361" y="136525"/>
                  </a:lnTo>
                  <a:lnTo>
                    <a:pt x="10465054" y="154470"/>
                  </a:lnTo>
                  <a:lnTo>
                    <a:pt x="10422204" y="173456"/>
                  </a:lnTo>
                  <a:lnTo>
                    <a:pt x="10379824" y="193497"/>
                  </a:lnTo>
                  <a:lnTo>
                    <a:pt x="10337965" y="214579"/>
                  </a:lnTo>
                  <a:lnTo>
                    <a:pt x="10296627" y="236677"/>
                  </a:lnTo>
                  <a:lnTo>
                    <a:pt x="10255847" y="259778"/>
                  </a:lnTo>
                  <a:lnTo>
                    <a:pt x="10215639" y="283870"/>
                  </a:lnTo>
                  <a:lnTo>
                    <a:pt x="10176040" y="308940"/>
                  </a:lnTo>
                  <a:lnTo>
                    <a:pt x="10137064" y="334987"/>
                  </a:lnTo>
                  <a:lnTo>
                    <a:pt x="10098748" y="361975"/>
                  </a:lnTo>
                  <a:lnTo>
                    <a:pt x="10061105" y="389902"/>
                  </a:lnTo>
                  <a:lnTo>
                    <a:pt x="10024148" y="418731"/>
                  </a:lnTo>
                  <a:lnTo>
                    <a:pt x="9987915" y="448475"/>
                  </a:lnTo>
                  <a:lnTo>
                    <a:pt x="9952431" y="479082"/>
                  </a:lnTo>
                  <a:lnTo>
                    <a:pt x="9917697" y="510565"/>
                  </a:lnTo>
                  <a:lnTo>
                    <a:pt x="9883750" y="542874"/>
                  </a:lnTo>
                  <a:lnTo>
                    <a:pt x="9850603" y="576021"/>
                  </a:lnTo>
                  <a:lnTo>
                    <a:pt x="9818294" y="609968"/>
                  </a:lnTo>
                  <a:lnTo>
                    <a:pt x="9786810" y="644702"/>
                  </a:lnTo>
                  <a:lnTo>
                    <a:pt x="9756191" y="680186"/>
                  </a:lnTo>
                  <a:lnTo>
                    <a:pt x="9726460" y="716419"/>
                  </a:lnTo>
                  <a:lnTo>
                    <a:pt x="9697618" y="753376"/>
                  </a:lnTo>
                  <a:lnTo>
                    <a:pt x="9669704" y="791019"/>
                  </a:lnTo>
                  <a:lnTo>
                    <a:pt x="9642716" y="829335"/>
                  </a:lnTo>
                  <a:lnTo>
                    <a:pt x="9616669" y="868311"/>
                  </a:lnTo>
                  <a:lnTo>
                    <a:pt x="9591599" y="907910"/>
                  </a:lnTo>
                  <a:lnTo>
                    <a:pt x="9567494" y="948118"/>
                  </a:lnTo>
                  <a:lnTo>
                    <a:pt x="9544393" y="988898"/>
                  </a:lnTo>
                  <a:lnTo>
                    <a:pt x="9522308" y="1030236"/>
                  </a:lnTo>
                  <a:lnTo>
                    <a:pt x="9501226" y="1072095"/>
                  </a:lnTo>
                  <a:lnTo>
                    <a:pt x="9481185" y="1114475"/>
                  </a:lnTo>
                  <a:lnTo>
                    <a:pt x="9462198" y="1157325"/>
                  </a:lnTo>
                  <a:lnTo>
                    <a:pt x="9444253" y="1200632"/>
                  </a:lnTo>
                  <a:lnTo>
                    <a:pt x="9427388" y="1244358"/>
                  </a:lnTo>
                  <a:lnTo>
                    <a:pt x="9411602" y="1288491"/>
                  </a:lnTo>
                  <a:lnTo>
                    <a:pt x="9396895" y="1332992"/>
                  </a:lnTo>
                  <a:lnTo>
                    <a:pt x="9383293" y="1377848"/>
                  </a:lnTo>
                  <a:lnTo>
                    <a:pt x="9370784" y="1423022"/>
                  </a:lnTo>
                  <a:lnTo>
                    <a:pt x="9359405" y="1468488"/>
                  </a:lnTo>
                  <a:lnTo>
                    <a:pt x="9349130" y="1514221"/>
                  </a:lnTo>
                  <a:lnTo>
                    <a:pt x="9339986" y="1560195"/>
                  </a:lnTo>
                  <a:lnTo>
                    <a:pt x="9331973" y="1606372"/>
                  </a:lnTo>
                  <a:lnTo>
                    <a:pt x="9325089" y="1652739"/>
                  </a:lnTo>
                  <a:lnTo>
                    <a:pt x="9319362" y="1699260"/>
                  </a:lnTo>
                  <a:lnTo>
                    <a:pt x="9314764" y="1745907"/>
                  </a:lnTo>
                  <a:lnTo>
                    <a:pt x="9311310" y="1792643"/>
                  </a:lnTo>
                  <a:lnTo>
                    <a:pt x="9309011" y="1839468"/>
                  </a:lnTo>
                  <a:lnTo>
                    <a:pt x="9307868" y="1886318"/>
                  </a:lnTo>
                  <a:lnTo>
                    <a:pt x="9307716" y="1909762"/>
                  </a:lnTo>
                  <a:lnTo>
                    <a:pt x="9307868" y="1933194"/>
                  </a:lnTo>
                  <a:lnTo>
                    <a:pt x="9309011" y="1980044"/>
                  </a:lnTo>
                  <a:lnTo>
                    <a:pt x="9311310" y="2026869"/>
                  </a:lnTo>
                  <a:lnTo>
                    <a:pt x="9314764" y="2073605"/>
                  </a:lnTo>
                  <a:lnTo>
                    <a:pt x="9319362" y="2120252"/>
                  </a:lnTo>
                  <a:lnTo>
                    <a:pt x="9325089" y="2166772"/>
                  </a:lnTo>
                  <a:lnTo>
                    <a:pt x="9331973" y="2213140"/>
                  </a:lnTo>
                  <a:lnTo>
                    <a:pt x="9339986" y="2259317"/>
                  </a:lnTo>
                  <a:lnTo>
                    <a:pt x="9349130" y="2305291"/>
                  </a:lnTo>
                  <a:lnTo>
                    <a:pt x="9359405" y="2351024"/>
                  </a:lnTo>
                  <a:lnTo>
                    <a:pt x="9370784" y="2396490"/>
                  </a:lnTo>
                  <a:lnTo>
                    <a:pt x="9383293" y="2441664"/>
                  </a:lnTo>
                  <a:lnTo>
                    <a:pt x="9396895" y="2486520"/>
                  </a:lnTo>
                  <a:lnTo>
                    <a:pt x="9411602" y="2531021"/>
                  </a:lnTo>
                  <a:lnTo>
                    <a:pt x="9427388" y="2575153"/>
                  </a:lnTo>
                  <a:lnTo>
                    <a:pt x="9444253" y="2618879"/>
                  </a:lnTo>
                  <a:lnTo>
                    <a:pt x="9462198" y="2662186"/>
                  </a:lnTo>
                  <a:lnTo>
                    <a:pt x="9481185" y="2705036"/>
                  </a:lnTo>
                  <a:lnTo>
                    <a:pt x="9501226" y="2747416"/>
                  </a:lnTo>
                  <a:lnTo>
                    <a:pt x="9522308" y="2789275"/>
                  </a:lnTo>
                  <a:lnTo>
                    <a:pt x="9544393" y="2830614"/>
                  </a:lnTo>
                  <a:lnTo>
                    <a:pt x="9567494" y="2871393"/>
                  </a:lnTo>
                  <a:lnTo>
                    <a:pt x="9591599" y="2911602"/>
                  </a:lnTo>
                  <a:lnTo>
                    <a:pt x="9616669" y="2951200"/>
                  </a:lnTo>
                  <a:lnTo>
                    <a:pt x="9642716" y="2990177"/>
                  </a:lnTo>
                  <a:lnTo>
                    <a:pt x="9669704" y="3028492"/>
                  </a:lnTo>
                  <a:lnTo>
                    <a:pt x="9697618" y="3066135"/>
                  </a:lnTo>
                  <a:lnTo>
                    <a:pt x="9726460" y="3103092"/>
                  </a:lnTo>
                  <a:lnTo>
                    <a:pt x="9756191" y="3139325"/>
                  </a:lnTo>
                  <a:lnTo>
                    <a:pt x="9786810" y="3174809"/>
                  </a:lnTo>
                  <a:lnTo>
                    <a:pt x="9818294" y="3209544"/>
                  </a:lnTo>
                  <a:lnTo>
                    <a:pt x="9850603" y="3243491"/>
                  </a:lnTo>
                  <a:lnTo>
                    <a:pt x="9883750" y="3276638"/>
                  </a:lnTo>
                  <a:lnTo>
                    <a:pt x="9917697" y="3308947"/>
                  </a:lnTo>
                  <a:lnTo>
                    <a:pt x="9952431" y="3340430"/>
                  </a:lnTo>
                  <a:lnTo>
                    <a:pt x="9987915" y="3371037"/>
                  </a:lnTo>
                  <a:lnTo>
                    <a:pt x="10024148" y="3400780"/>
                  </a:lnTo>
                  <a:lnTo>
                    <a:pt x="10061105" y="3429609"/>
                  </a:lnTo>
                  <a:lnTo>
                    <a:pt x="10098748" y="3457537"/>
                  </a:lnTo>
                  <a:lnTo>
                    <a:pt x="10137064" y="3484524"/>
                  </a:lnTo>
                  <a:lnTo>
                    <a:pt x="10176040" y="3510572"/>
                  </a:lnTo>
                  <a:lnTo>
                    <a:pt x="10215639" y="3535642"/>
                  </a:lnTo>
                  <a:lnTo>
                    <a:pt x="10255847" y="3559733"/>
                  </a:lnTo>
                  <a:lnTo>
                    <a:pt x="10296627" y="3582835"/>
                  </a:lnTo>
                  <a:lnTo>
                    <a:pt x="10337965" y="3604933"/>
                  </a:lnTo>
                  <a:lnTo>
                    <a:pt x="10379824" y="3626015"/>
                  </a:lnTo>
                  <a:lnTo>
                    <a:pt x="10422204" y="3646055"/>
                  </a:lnTo>
                  <a:lnTo>
                    <a:pt x="10465054" y="3665042"/>
                  </a:lnTo>
                  <a:lnTo>
                    <a:pt x="10508361" y="3682987"/>
                  </a:lnTo>
                  <a:lnTo>
                    <a:pt x="10552087" y="3699853"/>
                  </a:lnTo>
                  <a:lnTo>
                    <a:pt x="10596220" y="3715639"/>
                  </a:lnTo>
                  <a:lnTo>
                    <a:pt x="10640720" y="3730345"/>
                  </a:lnTo>
                  <a:lnTo>
                    <a:pt x="10685577" y="3743947"/>
                  </a:lnTo>
                  <a:lnTo>
                    <a:pt x="10730751" y="3756456"/>
                  </a:lnTo>
                  <a:lnTo>
                    <a:pt x="10776217" y="3767836"/>
                  </a:lnTo>
                  <a:lnTo>
                    <a:pt x="10821949" y="3778110"/>
                  </a:lnTo>
                  <a:lnTo>
                    <a:pt x="10867923" y="3787254"/>
                  </a:lnTo>
                  <a:lnTo>
                    <a:pt x="10914101" y="3795268"/>
                  </a:lnTo>
                  <a:lnTo>
                    <a:pt x="10960468" y="3802138"/>
                  </a:lnTo>
                  <a:lnTo>
                    <a:pt x="11006988" y="3807879"/>
                  </a:lnTo>
                  <a:lnTo>
                    <a:pt x="11053636" y="3812476"/>
                  </a:lnTo>
                  <a:lnTo>
                    <a:pt x="11100372" y="3815918"/>
                  </a:lnTo>
                  <a:lnTo>
                    <a:pt x="11147196" y="3818229"/>
                  </a:lnTo>
                  <a:lnTo>
                    <a:pt x="11194047" y="3819372"/>
                  </a:lnTo>
                  <a:lnTo>
                    <a:pt x="11217478" y="3819512"/>
                  </a:lnTo>
                  <a:lnTo>
                    <a:pt x="11240922" y="3819372"/>
                  </a:lnTo>
                  <a:lnTo>
                    <a:pt x="11287773" y="3818229"/>
                  </a:lnTo>
                  <a:lnTo>
                    <a:pt x="11334598" y="3815918"/>
                  </a:lnTo>
                  <a:lnTo>
                    <a:pt x="11381334" y="3812476"/>
                  </a:lnTo>
                  <a:lnTo>
                    <a:pt x="11427981" y="3807879"/>
                  </a:lnTo>
                  <a:lnTo>
                    <a:pt x="11474501" y="3802138"/>
                  </a:lnTo>
                  <a:lnTo>
                    <a:pt x="11520869" y="3795268"/>
                  </a:lnTo>
                  <a:lnTo>
                    <a:pt x="11567046" y="3787254"/>
                  </a:lnTo>
                  <a:lnTo>
                    <a:pt x="11613020" y="3778110"/>
                  </a:lnTo>
                  <a:lnTo>
                    <a:pt x="11658752" y="3767836"/>
                  </a:lnTo>
                  <a:lnTo>
                    <a:pt x="11704218" y="3756444"/>
                  </a:lnTo>
                  <a:lnTo>
                    <a:pt x="11749392" y="3743947"/>
                  </a:lnTo>
                  <a:lnTo>
                    <a:pt x="11794249" y="3730345"/>
                  </a:lnTo>
                  <a:lnTo>
                    <a:pt x="11838750" y="3715639"/>
                  </a:lnTo>
                  <a:lnTo>
                    <a:pt x="11882882" y="3699853"/>
                  </a:lnTo>
                  <a:lnTo>
                    <a:pt x="11926608" y="3682987"/>
                  </a:lnTo>
                  <a:lnTo>
                    <a:pt x="11969915" y="3665042"/>
                  </a:lnTo>
                  <a:lnTo>
                    <a:pt x="12012765" y="3646055"/>
                  </a:lnTo>
                  <a:lnTo>
                    <a:pt x="12055132" y="3626015"/>
                  </a:lnTo>
                  <a:lnTo>
                    <a:pt x="12097004" y="3604933"/>
                  </a:lnTo>
                  <a:lnTo>
                    <a:pt x="12138343" y="3582835"/>
                  </a:lnTo>
                  <a:lnTo>
                    <a:pt x="12179122" y="3559733"/>
                  </a:lnTo>
                  <a:lnTo>
                    <a:pt x="12219330" y="3535642"/>
                  </a:lnTo>
                  <a:lnTo>
                    <a:pt x="12258916" y="3510572"/>
                  </a:lnTo>
                  <a:lnTo>
                    <a:pt x="12297893" y="3484524"/>
                  </a:lnTo>
                  <a:lnTo>
                    <a:pt x="12336221" y="3457537"/>
                  </a:lnTo>
                  <a:lnTo>
                    <a:pt x="12373864" y="3429609"/>
                  </a:lnTo>
                  <a:lnTo>
                    <a:pt x="12410808" y="3400780"/>
                  </a:lnTo>
                  <a:lnTo>
                    <a:pt x="12447054" y="3371037"/>
                  </a:lnTo>
                  <a:lnTo>
                    <a:pt x="12482538" y="3340430"/>
                  </a:lnTo>
                  <a:lnTo>
                    <a:pt x="12517272" y="3308947"/>
                  </a:lnTo>
                  <a:lnTo>
                    <a:pt x="12551220" y="3276638"/>
                  </a:lnTo>
                  <a:lnTo>
                    <a:pt x="12584354" y="3243491"/>
                  </a:lnTo>
                  <a:lnTo>
                    <a:pt x="12616675" y="3209544"/>
                  </a:lnTo>
                  <a:lnTo>
                    <a:pt x="12648159" y="3174809"/>
                  </a:lnTo>
                  <a:lnTo>
                    <a:pt x="12678766" y="3139325"/>
                  </a:lnTo>
                  <a:lnTo>
                    <a:pt x="12708509" y="3103092"/>
                  </a:lnTo>
                  <a:lnTo>
                    <a:pt x="12737338" y="3066135"/>
                  </a:lnTo>
                  <a:lnTo>
                    <a:pt x="12765265" y="3028492"/>
                  </a:lnTo>
                  <a:lnTo>
                    <a:pt x="12792253" y="2990177"/>
                  </a:lnTo>
                  <a:lnTo>
                    <a:pt x="12818288" y="2951200"/>
                  </a:lnTo>
                  <a:lnTo>
                    <a:pt x="12843370" y="2911602"/>
                  </a:lnTo>
                  <a:lnTo>
                    <a:pt x="12867462" y="2871393"/>
                  </a:lnTo>
                  <a:lnTo>
                    <a:pt x="12890564" y="2830614"/>
                  </a:lnTo>
                  <a:lnTo>
                    <a:pt x="12912662" y="2789275"/>
                  </a:lnTo>
                  <a:lnTo>
                    <a:pt x="12933731" y="2747416"/>
                  </a:lnTo>
                  <a:lnTo>
                    <a:pt x="12953784" y="2705036"/>
                  </a:lnTo>
                  <a:lnTo>
                    <a:pt x="12972771" y="2662186"/>
                  </a:lnTo>
                  <a:lnTo>
                    <a:pt x="12990703" y="2618879"/>
                  </a:lnTo>
                  <a:lnTo>
                    <a:pt x="13007581" y="2575153"/>
                  </a:lnTo>
                  <a:lnTo>
                    <a:pt x="13023368" y="2531021"/>
                  </a:lnTo>
                  <a:lnTo>
                    <a:pt x="13038074" y="2486520"/>
                  </a:lnTo>
                  <a:lnTo>
                    <a:pt x="13051676" y="2441664"/>
                  </a:lnTo>
                  <a:lnTo>
                    <a:pt x="13064173" y="2396490"/>
                  </a:lnTo>
                  <a:lnTo>
                    <a:pt x="13075565" y="2351024"/>
                  </a:lnTo>
                  <a:lnTo>
                    <a:pt x="13085839" y="2305291"/>
                  </a:lnTo>
                  <a:lnTo>
                    <a:pt x="13094983" y="2259317"/>
                  </a:lnTo>
                  <a:lnTo>
                    <a:pt x="13102997" y="2213140"/>
                  </a:lnTo>
                  <a:lnTo>
                    <a:pt x="13109867" y="2166772"/>
                  </a:lnTo>
                  <a:lnTo>
                    <a:pt x="13115608" y="2120252"/>
                  </a:lnTo>
                  <a:lnTo>
                    <a:pt x="13120205" y="2073605"/>
                  </a:lnTo>
                  <a:lnTo>
                    <a:pt x="13123647" y="2026869"/>
                  </a:lnTo>
                  <a:lnTo>
                    <a:pt x="13125945" y="1980044"/>
                  </a:lnTo>
                  <a:lnTo>
                    <a:pt x="13127101" y="1933194"/>
                  </a:lnTo>
                  <a:lnTo>
                    <a:pt x="13127241" y="1909762"/>
                  </a:lnTo>
                  <a:close/>
                </a:path>
              </a:pathLst>
            </a:custGeom>
            <a:solidFill>
              <a:srgbClr val="3F6BB1">
                <a:alpha val="486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64381" y="562342"/>
              <a:ext cx="1400174" cy="1295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28075" y="391778"/>
              <a:ext cx="1218697" cy="14929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06627" y="5253329"/>
              <a:ext cx="321945" cy="499745"/>
            </a:xfrm>
            <a:custGeom>
              <a:avLst/>
              <a:gdLst/>
              <a:ahLst/>
              <a:cxnLst/>
              <a:rect l="l" t="t" r="r" b="b"/>
              <a:pathLst>
                <a:path w="321945" h="499745">
                  <a:moveTo>
                    <a:pt x="304" y="499681"/>
                  </a:moveTo>
                  <a:lnTo>
                    <a:pt x="0" y="498386"/>
                  </a:lnTo>
                  <a:lnTo>
                    <a:pt x="12" y="498665"/>
                  </a:lnTo>
                  <a:lnTo>
                    <a:pt x="127" y="499198"/>
                  </a:lnTo>
                  <a:lnTo>
                    <a:pt x="304" y="499681"/>
                  </a:lnTo>
                  <a:close/>
                </a:path>
                <a:path w="321945" h="499745">
                  <a:moveTo>
                    <a:pt x="94818" y="1257"/>
                  </a:moveTo>
                  <a:lnTo>
                    <a:pt x="94005" y="1257"/>
                  </a:lnTo>
                  <a:lnTo>
                    <a:pt x="94005" y="0"/>
                  </a:lnTo>
                  <a:lnTo>
                    <a:pt x="90462" y="0"/>
                  </a:lnTo>
                  <a:lnTo>
                    <a:pt x="90462" y="5054"/>
                  </a:lnTo>
                  <a:lnTo>
                    <a:pt x="90462" y="225069"/>
                  </a:lnTo>
                  <a:lnTo>
                    <a:pt x="46837" y="225069"/>
                  </a:lnTo>
                  <a:lnTo>
                    <a:pt x="46837" y="5054"/>
                  </a:lnTo>
                  <a:lnTo>
                    <a:pt x="90462" y="5054"/>
                  </a:lnTo>
                  <a:lnTo>
                    <a:pt x="90462" y="0"/>
                  </a:lnTo>
                  <a:lnTo>
                    <a:pt x="43256" y="0"/>
                  </a:lnTo>
                  <a:lnTo>
                    <a:pt x="43256" y="1257"/>
                  </a:lnTo>
                  <a:lnTo>
                    <a:pt x="42468" y="1257"/>
                  </a:lnTo>
                  <a:lnTo>
                    <a:pt x="42468" y="5054"/>
                  </a:lnTo>
                  <a:lnTo>
                    <a:pt x="42468" y="225069"/>
                  </a:lnTo>
                  <a:lnTo>
                    <a:pt x="42468" y="228854"/>
                  </a:lnTo>
                  <a:lnTo>
                    <a:pt x="43268" y="228854"/>
                  </a:lnTo>
                  <a:lnTo>
                    <a:pt x="43268" y="230124"/>
                  </a:lnTo>
                  <a:lnTo>
                    <a:pt x="93992" y="230124"/>
                  </a:lnTo>
                  <a:lnTo>
                    <a:pt x="93992" y="228854"/>
                  </a:lnTo>
                  <a:lnTo>
                    <a:pt x="94818" y="228854"/>
                  </a:lnTo>
                  <a:lnTo>
                    <a:pt x="94818" y="225336"/>
                  </a:lnTo>
                  <a:lnTo>
                    <a:pt x="94818" y="225069"/>
                  </a:lnTo>
                  <a:lnTo>
                    <a:pt x="94818" y="5054"/>
                  </a:lnTo>
                  <a:lnTo>
                    <a:pt x="94818" y="4775"/>
                  </a:lnTo>
                  <a:lnTo>
                    <a:pt x="94818" y="1257"/>
                  </a:lnTo>
                  <a:close/>
                </a:path>
                <a:path w="321945" h="499745">
                  <a:moveTo>
                    <a:pt x="321564" y="283464"/>
                  </a:moveTo>
                  <a:lnTo>
                    <a:pt x="320916" y="282816"/>
                  </a:lnTo>
                  <a:lnTo>
                    <a:pt x="317207" y="279107"/>
                  </a:lnTo>
                  <a:lnTo>
                    <a:pt x="317207" y="285838"/>
                  </a:lnTo>
                  <a:lnTo>
                    <a:pt x="317207" y="293281"/>
                  </a:lnTo>
                  <a:lnTo>
                    <a:pt x="314198" y="296303"/>
                  </a:lnTo>
                  <a:lnTo>
                    <a:pt x="306692" y="296303"/>
                  </a:lnTo>
                  <a:lnTo>
                    <a:pt x="303644" y="293281"/>
                  </a:lnTo>
                  <a:lnTo>
                    <a:pt x="303644" y="285838"/>
                  </a:lnTo>
                  <a:lnTo>
                    <a:pt x="306692" y="282816"/>
                  </a:lnTo>
                  <a:lnTo>
                    <a:pt x="314198" y="282816"/>
                  </a:lnTo>
                  <a:lnTo>
                    <a:pt x="317207" y="285838"/>
                  </a:lnTo>
                  <a:lnTo>
                    <a:pt x="317207" y="279107"/>
                  </a:lnTo>
                  <a:lnTo>
                    <a:pt x="316598" y="278485"/>
                  </a:lnTo>
                  <a:lnTo>
                    <a:pt x="304292" y="278485"/>
                  </a:lnTo>
                  <a:lnTo>
                    <a:pt x="299275" y="283464"/>
                  </a:lnTo>
                  <a:lnTo>
                    <a:pt x="299275" y="295656"/>
                  </a:lnTo>
                  <a:lnTo>
                    <a:pt x="304292" y="300634"/>
                  </a:lnTo>
                  <a:lnTo>
                    <a:pt x="316598" y="300634"/>
                  </a:lnTo>
                  <a:lnTo>
                    <a:pt x="320916" y="296303"/>
                  </a:lnTo>
                  <a:lnTo>
                    <a:pt x="321564" y="295656"/>
                  </a:lnTo>
                  <a:lnTo>
                    <a:pt x="321564" y="283464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94120" y="5258376"/>
              <a:ext cx="91619" cy="2035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04188" y="4782499"/>
              <a:ext cx="1257300" cy="1358900"/>
            </a:xfrm>
            <a:custGeom>
              <a:avLst/>
              <a:gdLst/>
              <a:ahLst/>
              <a:cxnLst/>
              <a:rect l="l" t="t" r="r" b="b"/>
              <a:pathLst>
                <a:path w="1257300" h="1358900">
                  <a:moveTo>
                    <a:pt x="229622" y="139700"/>
                  </a:moveTo>
                  <a:lnTo>
                    <a:pt x="227350" y="139700"/>
                  </a:lnTo>
                  <a:lnTo>
                    <a:pt x="212237" y="127000"/>
                  </a:lnTo>
                  <a:lnTo>
                    <a:pt x="199201" y="127000"/>
                  </a:lnTo>
                  <a:lnTo>
                    <a:pt x="188700" y="114300"/>
                  </a:lnTo>
                  <a:lnTo>
                    <a:pt x="181192" y="88900"/>
                  </a:lnTo>
                  <a:lnTo>
                    <a:pt x="176620" y="76200"/>
                  </a:lnTo>
                  <a:lnTo>
                    <a:pt x="176299" y="63500"/>
                  </a:lnTo>
                  <a:lnTo>
                    <a:pt x="180192" y="38100"/>
                  </a:lnTo>
                  <a:lnTo>
                    <a:pt x="188264" y="25400"/>
                  </a:lnTo>
                  <a:lnTo>
                    <a:pt x="191933" y="12700"/>
                  </a:lnTo>
                  <a:lnTo>
                    <a:pt x="201791" y="12700"/>
                  </a:lnTo>
                  <a:lnTo>
                    <a:pt x="208064" y="0"/>
                  </a:lnTo>
                  <a:lnTo>
                    <a:pt x="282855" y="0"/>
                  </a:lnTo>
                  <a:lnTo>
                    <a:pt x="303177" y="25400"/>
                  </a:lnTo>
                  <a:lnTo>
                    <a:pt x="312809" y="38100"/>
                  </a:lnTo>
                  <a:lnTo>
                    <a:pt x="320193" y="50800"/>
                  </a:lnTo>
                  <a:lnTo>
                    <a:pt x="181021" y="50800"/>
                  </a:lnTo>
                  <a:lnTo>
                    <a:pt x="180066" y="63500"/>
                  </a:lnTo>
                  <a:lnTo>
                    <a:pt x="180307" y="76200"/>
                  </a:lnTo>
                  <a:lnTo>
                    <a:pt x="181776" y="76200"/>
                  </a:lnTo>
                  <a:lnTo>
                    <a:pt x="184503" y="88900"/>
                  </a:lnTo>
                  <a:lnTo>
                    <a:pt x="191793" y="101600"/>
                  </a:lnTo>
                  <a:lnTo>
                    <a:pt x="198721" y="110271"/>
                  </a:lnTo>
                  <a:lnTo>
                    <a:pt x="200946" y="114300"/>
                  </a:lnTo>
                  <a:lnTo>
                    <a:pt x="201940" y="114300"/>
                  </a:lnTo>
                  <a:lnTo>
                    <a:pt x="214648" y="127000"/>
                  </a:lnTo>
                  <a:lnTo>
                    <a:pt x="229622" y="139700"/>
                  </a:lnTo>
                  <a:close/>
                </a:path>
                <a:path w="1257300" h="1358900">
                  <a:moveTo>
                    <a:pt x="236426" y="114300"/>
                  </a:moveTo>
                  <a:lnTo>
                    <a:pt x="201940" y="114300"/>
                  </a:lnTo>
                  <a:lnTo>
                    <a:pt x="198721" y="110271"/>
                  </a:lnTo>
                  <a:lnTo>
                    <a:pt x="181862" y="63500"/>
                  </a:lnTo>
                  <a:lnTo>
                    <a:pt x="181021" y="50800"/>
                  </a:lnTo>
                  <a:lnTo>
                    <a:pt x="320193" y="50800"/>
                  </a:lnTo>
                  <a:lnTo>
                    <a:pt x="325939" y="63500"/>
                  </a:lnTo>
                  <a:lnTo>
                    <a:pt x="330660" y="76200"/>
                  </a:lnTo>
                  <a:lnTo>
                    <a:pt x="401654" y="76200"/>
                  </a:lnTo>
                  <a:lnTo>
                    <a:pt x="413805" y="88900"/>
                  </a:lnTo>
                  <a:lnTo>
                    <a:pt x="226900" y="88900"/>
                  </a:lnTo>
                  <a:lnTo>
                    <a:pt x="222036" y="101600"/>
                  </a:lnTo>
                  <a:lnTo>
                    <a:pt x="240026" y="101600"/>
                  </a:lnTo>
                  <a:lnTo>
                    <a:pt x="236426" y="114300"/>
                  </a:lnTo>
                  <a:close/>
                </a:path>
                <a:path w="1257300" h="1358900">
                  <a:moveTo>
                    <a:pt x="336874" y="101600"/>
                  </a:moveTo>
                  <a:lnTo>
                    <a:pt x="229140" y="101600"/>
                  </a:lnTo>
                  <a:lnTo>
                    <a:pt x="226900" y="88900"/>
                  </a:lnTo>
                  <a:lnTo>
                    <a:pt x="343946" y="88900"/>
                  </a:lnTo>
                  <a:lnTo>
                    <a:pt x="336874" y="101600"/>
                  </a:lnTo>
                  <a:close/>
                </a:path>
                <a:path w="1257300" h="1358900">
                  <a:moveTo>
                    <a:pt x="428822" y="101600"/>
                  </a:moveTo>
                  <a:lnTo>
                    <a:pt x="345103" y="101600"/>
                  </a:lnTo>
                  <a:lnTo>
                    <a:pt x="343946" y="88900"/>
                  </a:lnTo>
                  <a:lnTo>
                    <a:pt x="420393" y="88900"/>
                  </a:lnTo>
                  <a:lnTo>
                    <a:pt x="428822" y="101600"/>
                  </a:lnTo>
                  <a:close/>
                </a:path>
                <a:path w="1257300" h="1358900">
                  <a:moveTo>
                    <a:pt x="473902" y="152400"/>
                  </a:moveTo>
                  <a:lnTo>
                    <a:pt x="465744" y="152400"/>
                  </a:lnTo>
                  <a:lnTo>
                    <a:pt x="467797" y="139700"/>
                  </a:lnTo>
                  <a:lnTo>
                    <a:pt x="467347" y="139700"/>
                  </a:lnTo>
                  <a:lnTo>
                    <a:pt x="464119" y="127000"/>
                  </a:lnTo>
                  <a:lnTo>
                    <a:pt x="458306" y="127000"/>
                  </a:lnTo>
                  <a:lnTo>
                    <a:pt x="451362" y="114300"/>
                  </a:lnTo>
                  <a:lnTo>
                    <a:pt x="443533" y="101600"/>
                  </a:lnTo>
                  <a:lnTo>
                    <a:pt x="435062" y="101600"/>
                  </a:lnTo>
                  <a:lnTo>
                    <a:pt x="429440" y="88900"/>
                  </a:lnTo>
                  <a:lnTo>
                    <a:pt x="435970" y="88900"/>
                  </a:lnTo>
                  <a:lnTo>
                    <a:pt x="446065" y="101600"/>
                  </a:lnTo>
                  <a:lnTo>
                    <a:pt x="454752" y="114300"/>
                  </a:lnTo>
                  <a:lnTo>
                    <a:pt x="462690" y="114300"/>
                  </a:lnTo>
                  <a:lnTo>
                    <a:pt x="468903" y="127000"/>
                  </a:lnTo>
                  <a:lnTo>
                    <a:pt x="472412" y="139700"/>
                  </a:lnTo>
                  <a:lnTo>
                    <a:pt x="473902" y="152400"/>
                  </a:lnTo>
                  <a:close/>
                </a:path>
                <a:path w="1257300" h="1358900">
                  <a:moveTo>
                    <a:pt x="443140" y="114300"/>
                  </a:moveTo>
                  <a:lnTo>
                    <a:pt x="242672" y="114300"/>
                  </a:lnTo>
                  <a:lnTo>
                    <a:pt x="240026" y="101600"/>
                  </a:lnTo>
                  <a:lnTo>
                    <a:pt x="436457" y="101600"/>
                  </a:lnTo>
                  <a:lnTo>
                    <a:pt x="443140" y="114300"/>
                  </a:lnTo>
                  <a:close/>
                </a:path>
                <a:path w="1257300" h="1358900">
                  <a:moveTo>
                    <a:pt x="201940" y="114300"/>
                  </a:moveTo>
                  <a:lnTo>
                    <a:pt x="200946" y="114300"/>
                  </a:lnTo>
                  <a:lnTo>
                    <a:pt x="198721" y="110271"/>
                  </a:lnTo>
                  <a:lnTo>
                    <a:pt x="201940" y="114300"/>
                  </a:lnTo>
                  <a:close/>
                </a:path>
                <a:path w="1257300" h="1358900">
                  <a:moveTo>
                    <a:pt x="464473" y="152400"/>
                  </a:moveTo>
                  <a:lnTo>
                    <a:pt x="425269" y="152400"/>
                  </a:lnTo>
                  <a:lnTo>
                    <a:pt x="427433" y="139700"/>
                  </a:lnTo>
                  <a:lnTo>
                    <a:pt x="229622" y="139700"/>
                  </a:lnTo>
                  <a:lnTo>
                    <a:pt x="219028" y="127000"/>
                  </a:lnTo>
                  <a:lnTo>
                    <a:pt x="209390" y="114300"/>
                  </a:lnTo>
                  <a:lnTo>
                    <a:pt x="450364" y="114300"/>
                  </a:lnTo>
                  <a:lnTo>
                    <a:pt x="457439" y="127000"/>
                  </a:lnTo>
                  <a:lnTo>
                    <a:pt x="462698" y="139700"/>
                  </a:lnTo>
                  <a:lnTo>
                    <a:pt x="464473" y="152400"/>
                  </a:lnTo>
                  <a:close/>
                </a:path>
                <a:path w="1257300" h="1358900">
                  <a:moveTo>
                    <a:pt x="1152404" y="127000"/>
                  </a:moveTo>
                  <a:lnTo>
                    <a:pt x="566576" y="127000"/>
                  </a:lnTo>
                  <a:lnTo>
                    <a:pt x="575904" y="114300"/>
                  </a:lnTo>
                  <a:lnTo>
                    <a:pt x="1143076" y="114300"/>
                  </a:lnTo>
                  <a:lnTo>
                    <a:pt x="1152404" y="127000"/>
                  </a:lnTo>
                  <a:close/>
                </a:path>
                <a:path w="1257300" h="1358900">
                  <a:moveTo>
                    <a:pt x="557820" y="139700"/>
                  </a:moveTo>
                  <a:lnTo>
                    <a:pt x="553794" y="139700"/>
                  </a:lnTo>
                  <a:lnTo>
                    <a:pt x="558945" y="127000"/>
                  </a:lnTo>
                  <a:lnTo>
                    <a:pt x="562031" y="127000"/>
                  </a:lnTo>
                  <a:lnTo>
                    <a:pt x="557820" y="139700"/>
                  </a:lnTo>
                  <a:close/>
                </a:path>
                <a:path w="1257300" h="1358900">
                  <a:moveTo>
                    <a:pt x="1165185" y="139700"/>
                  </a:moveTo>
                  <a:lnTo>
                    <a:pt x="1161168" y="139700"/>
                  </a:lnTo>
                  <a:lnTo>
                    <a:pt x="1156954" y="127000"/>
                  </a:lnTo>
                  <a:lnTo>
                    <a:pt x="1160034" y="127000"/>
                  </a:lnTo>
                  <a:lnTo>
                    <a:pt x="1165185" y="139700"/>
                  </a:lnTo>
                  <a:close/>
                </a:path>
                <a:path w="1257300" h="1358900">
                  <a:moveTo>
                    <a:pt x="419119" y="152400"/>
                  </a:moveTo>
                  <a:lnTo>
                    <a:pt x="220718" y="152400"/>
                  </a:lnTo>
                  <a:lnTo>
                    <a:pt x="223429" y="139700"/>
                  </a:lnTo>
                  <a:lnTo>
                    <a:pt x="423501" y="139700"/>
                  </a:lnTo>
                  <a:lnTo>
                    <a:pt x="419119" y="152400"/>
                  </a:lnTo>
                  <a:close/>
                </a:path>
                <a:path w="1257300" h="1358900">
                  <a:moveTo>
                    <a:pt x="556275" y="419100"/>
                  </a:moveTo>
                  <a:lnTo>
                    <a:pt x="551903" y="419100"/>
                  </a:lnTo>
                  <a:lnTo>
                    <a:pt x="551903" y="139700"/>
                  </a:lnTo>
                  <a:lnTo>
                    <a:pt x="556275" y="139700"/>
                  </a:lnTo>
                  <a:lnTo>
                    <a:pt x="556275" y="419100"/>
                  </a:lnTo>
                  <a:close/>
                </a:path>
                <a:path w="1257300" h="1358900">
                  <a:moveTo>
                    <a:pt x="1167076" y="495300"/>
                  </a:moveTo>
                  <a:lnTo>
                    <a:pt x="1162715" y="495300"/>
                  </a:lnTo>
                  <a:lnTo>
                    <a:pt x="1162715" y="139700"/>
                  </a:lnTo>
                  <a:lnTo>
                    <a:pt x="1167076" y="139700"/>
                  </a:lnTo>
                  <a:lnTo>
                    <a:pt x="1167076" y="495300"/>
                  </a:lnTo>
                  <a:close/>
                </a:path>
                <a:path w="1257300" h="1358900">
                  <a:moveTo>
                    <a:pt x="219682" y="153808"/>
                  </a:moveTo>
                  <a:lnTo>
                    <a:pt x="220210" y="152400"/>
                  </a:lnTo>
                  <a:lnTo>
                    <a:pt x="220718" y="152400"/>
                  </a:lnTo>
                  <a:lnTo>
                    <a:pt x="219682" y="153808"/>
                  </a:lnTo>
                  <a:close/>
                </a:path>
                <a:path w="1257300" h="1358900">
                  <a:moveTo>
                    <a:pt x="427165" y="228600"/>
                  </a:moveTo>
                  <a:lnTo>
                    <a:pt x="206061" y="228600"/>
                  </a:lnTo>
                  <a:lnTo>
                    <a:pt x="204668" y="215900"/>
                  </a:lnTo>
                  <a:lnTo>
                    <a:pt x="210111" y="215900"/>
                  </a:lnTo>
                  <a:lnTo>
                    <a:pt x="209689" y="203200"/>
                  </a:lnTo>
                  <a:lnTo>
                    <a:pt x="212467" y="190500"/>
                  </a:lnTo>
                  <a:lnTo>
                    <a:pt x="217950" y="165100"/>
                  </a:lnTo>
                  <a:lnTo>
                    <a:pt x="225647" y="152400"/>
                  </a:lnTo>
                  <a:lnTo>
                    <a:pt x="469487" y="152400"/>
                  </a:lnTo>
                  <a:lnTo>
                    <a:pt x="462812" y="165100"/>
                  </a:lnTo>
                  <a:lnTo>
                    <a:pt x="445573" y="165100"/>
                  </a:lnTo>
                  <a:lnTo>
                    <a:pt x="443880" y="177800"/>
                  </a:lnTo>
                  <a:lnTo>
                    <a:pt x="382443" y="177800"/>
                  </a:lnTo>
                  <a:lnTo>
                    <a:pt x="388668" y="190500"/>
                  </a:lnTo>
                  <a:lnTo>
                    <a:pt x="444764" y="190500"/>
                  </a:lnTo>
                  <a:lnTo>
                    <a:pt x="442393" y="203200"/>
                  </a:lnTo>
                  <a:lnTo>
                    <a:pt x="436587" y="215900"/>
                  </a:lnTo>
                  <a:lnTo>
                    <a:pt x="427165" y="228600"/>
                  </a:lnTo>
                  <a:close/>
                </a:path>
                <a:path w="1257300" h="1358900">
                  <a:moveTo>
                    <a:pt x="578079" y="444500"/>
                  </a:moveTo>
                  <a:lnTo>
                    <a:pt x="573718" y="444500"/>
                  </a:lnTo>
                  <a:lnTo>
                    <a:pt x="573718" y="152400"/>
                  </a:lnTo>
                  <a:lnTo>
                    <a:pt x="578079" y="152400"/>
                  </a:lnTo>
                  <a:lnTo>
                    <a:pt x="578079" y="444500"/>
                  </a:lnTo>
                  <a:close/>
                </a:path>
                <a:path w="1257300" h="1358900">
                  <a:moveTo>
                    <a:pt x="1145261" y="469900"/>
                  </a:moveTo>
                  <a:lnTo>
                    <a:pt x="1140901" y="469900"/>
                  </a:lnTo>
                  <a:lnTo>
                    <a:pt x="1140901" y="152400"/>
                  </a:lnTo>
                  <a:lnTo>
                    <a:pt x="1145261" y="152400"/>
                  </a:lnTo>
                  <a:lnTo>
                    <a:pt x="1145261" y="469900"/>
                  </a:lnTo>
                  <a:close/>
                </a:path>
                <a:path w="1257300" h="1358900">
                  <a:moveTo>
                    <a:pt x="206318" y="215900"/>
                  </a:moveTo>
                  <a:lnTo>
                    <a:pt x="202793" y="215900"/>
                  </a:lnTo>
                  <a:lnTo>
                    <a:pt x="201804" y="190500"/>
                  </a:lnTo>
                  <a:lnTo>
                    <a:pt x="204865" y="177800"/>
                  </a:lnTo>
                  <a:lnTo>
                    <a:pt x="211371" y="165100"/>
                  </a:lnTo>
                  <a:lnTo>
                    <a:pt x="219682" y="153808"/>
                  </a:lnTo>
                  <a:lnTo>
                    <a:pt x="215445" y="165100"/>
                  </a:lnTo>
                  <a:lnTo>
                    <a:pt x="211482" y="177800"/>
                  </a:lnTo>
                  <a:lnTo>
                    <a:pt x="208450" y="177800"/>
                  </a:lnTo>
                  <a:lnTo>
                    <a:pt x="206714" y="190500"/>
                  </a:lnTo>
                  <a:lnTo>
                    <a:pt x="205750" y="190500"/>
                  </a:lnTo>
                  <a:lnTo>
                    <a:pt x="205750" y="203200"/>
                  </a:lnTo>
                  <a:lnTo>
                    <a:pt x="206318" y="215900"/>
                  </a:lnTo>
                  <a:close/>
                </a:path>
                <a:path w="1257300" h="1358900">
                  <a:moveTo>
                    <a:pt x="471984" y="254000"/>
                  </a:moveTo>
                  <a:lnTo>
                    <a:pt x="467655" y="254000"/>
                  </a:lnTo>
                  <a:lnTo>
                    <a:pt x="468938" y="228600"/>
                  </a:lnTo>
                  <a:lnTo>
                    <a:pt x="468990" y="215900"/>
                  </a:lnTo>
                  <a:lnTo>
                    <a:pt x="467807" y="203200"/>
                  </a:lnTo>
                  <a:lnTo>
                    <a:pt x="465384" y="190500"/>
                  </a:lnTo>
                  <a:lnTo>
                    <a:pt x="461280" y="177800"/>
                  </a:lnTo>
                  <a:lnTo>
                    <a:pt x="459019" y="165100"/>
                  </a:lnTo>
                  <a:lnTo>
                    <a:pt x="465309" y="165100"/>
                  </a:lnTo>
                  <a:lnTo>
                    <a:pt x="468973" y="190500"/>
                  </a:lnTo>
                  <a:lnTo>
                    <a:pt x="469627" y="190500"/>
                  </a:lnTo>
                  <a:lnTo>
                    <a:pt x="472130" y="203200"/>
                  </a:lnTo>
                  <a:lnTo>
                    <a:pt x="473357" y="215900"/>
                  </a:lnTo>
                  <a:lnTo>
                    <a:pt x="473308" y="228600"/>
                  </a:lnTo>
                  <a:lnTo>
                    <a:pt x="471984" y="254000"/>
                  </a:lnTo>
                  <a:close/>
                </a:path>
                <a:path w="1257300" h="1358900">
                  <a:moveTo>
                    <a:pt x="444764" y="190500"/>
                  </a:moveTo>
                  <a:lnTo>
                    <a:pt x="392311" y="190500"/>
                  </a:lnTo>
                  <a:lnTo>
                    <a:pt x="397786" y="177800"/>
                  </a:lnTo>
                  <a:lnTo>
                    <a:pt x="443880" y="177800"/>
                  </a:lnTo>
                  <a:lnTo>
                    <a:pt x="444764" y="190500"/>
                  </a:lnTo>
                  <a:close/>
                </a:path>
                <a:path w="1257300" h="1358900">
                  <a:moveTo>
                    <a:pt x="1128986" y="190500"/>
                  </a:moveTo>
                  <a:lnTo>
                    <a:pt x="594311" y="190500"/>
                  </a:lnTo>
                  <a:lnTo>
                    <a:pt x="593358" y="177800"/>
                  </a:lnTo>
                  <a:lnTo>
                    <a:pt x="1129993" y="177800"/>
                  </a:lnTo>
                  <a:lnTo>
                    <a:pt x="1128986" y="190500"/>
                  </a:lnTo>
                  <a:close/>
                </a:path>
                <a:path w="1257300" h="1358900">
                  <a:moveTo>
                    <a:pt x="733535" y="241020"/>
                  </a:moveTo>
                  <a:lnTo>
                    <a:pt x="712062" y="228600"/>
                  </a:lnTo>
                  <a:lnTo>
                    <a:pt x="695955" y="203200"/>
                  </a:lnTo>
                  <a:lnTo>
                    <a:pt x="691427" y="190500"/>
                  </a:lnTo>
                  <a:lnTo>
                    <a:pt x="695703" y="190500"/>
                  </a:lnTo>
                  <a:lnTo>
                    <a:pt x="697902" y="203200"/>
                  </a:lnTo>
                  <a:lnTo>
                    <a:pt x="707131" y="215900"/>
                  </a:lnTo>
                  <a:lnTo>
                    <a:pt x="720179" y="228600"/>
                  </a:lnTo>
                  <a:lnTo>
                    <a:pt x="733535" y="241020"/>
                  </a:lnTo>
                  <a:close/>
                </a:path>
                <a:path w="1257300" h="1358900">
                  <a:moveTo>
                    <a:pt x="221232" y="241300"/>
                  </a:moveTo>
                  <a:lnTo>
                    <a:pt x="211686" y="241300"/>
                  </a:lnTo>
                  <a:lnTo>
                    <a:pt x="208461" y="228600"/>
                  </a:lnTo>
                  <a:lnTo>
                    <a:pt x="218372" y="228600"/>
                  </a:lnTo>
                  <a:lnTo>
                    <a:pt x="221232" y="241300"/>
                  </a:lnTo>
                  <a:close/>
                </a:path>
                <a:path w="1257300" h="1358900">
                  <a:moveTo>
                    <a:pt x="420586" y="241300"/>
                  </a:moveTo>
                  <a:lnTo>
                    <a:pt x="223022" y="241300"/>
                  </a:lnTo>
                  <a:lnTo>
                    <a:pt x="220997" y="228600"/>
                  </a:lnTo>
                  <a:lnTo>
                    <a:pt x="424679" y="228600"/>
                  </a:lnTo>
                  <a:lnTo>
                    <a:pt x="420586" y="241300"/>
                  </a:lnTo>
                  <a:close/>
                </a:path>
                <a:path w="1257300" h="1358900">
                  <a:moveTo>
                    <a:pt x="756089" y="254000"/>
                  </a:moveTo>
                  <a:lnTo>
                    <a:pt x="749282" y="254000"/>
                  </a:lnTo>
                  <a:lnTo>
                    <a:pt x="733835" y="241300"/>
                  </a:lnTo>
                  <a:lnTo>
                    <a:pt x="733535" y="241020"/>
                  </a:lnTo>
                  <a:lnTo>
                    <a:pt x="756089" y="254000"/>
                  </a:lnTo>
                  <a:close/>
                </a:path>
                <a:path w="1257300" h="1358900">
                  <a:moveTo>
                    <a:pt x="387511" y="304800"/>
                  </a:moveTo>
                  <a:lnTo>
                    <a:pt x="265355" y="304800"/>
                  </a:lnTo>
                  <a:lnTo>
                    <a:pt x="250489" y="292100"/>
                  </a:lnTo>
                  <a:lnTo>
                    <a:pt x="237135" y="279400"/>
                  </a:lnTo>
                  <a:lnTo>
                    <a:pt x="225731" y="266700"/>
                  </a:lnTo>
                  <a:lnTo>
                    <a:pt x="216711" y="241300"/>
                  </a:lnTo>
                  <a:lnTo>
                    <a:pt x="396672" y="241300"/>
                  </a:lnTo>
                  <a:lnTo>
                    <a:pt x="392086" y="254000"/>
                  </a:lnTo>
                  <a:lnTo>
                    <a:pt x="390779" y="254000"/>
                  </a:lnTo>
                  <a:lnTo>
                    <a:pt x="390593" y="266700"/>
                  </a:lnTo>
                  <a:lnTo>
                    <a:pt x="392125" y="266700"/>
                  </a:lnTo>
                  <a:lnTo>
                    <a:pt x="395177" y="279400"/>
                  </a:lnTo>
                  <a:lnTo>
                    <a:pt x="416568" y="279400"/>
                  </a:lnTo>
                  <a:lnTo>
                    <a:pt x="416483" y="292100"/>
                  </a:lnTo>
                  <a:lnTo>
                    <a:pt x="391979" y="292100"/>
                  </a:lnTo>
                  <a:lnTo>
                    <a:pt x="387511" y="304800"/>
                  </a:lnTo>
                  <a:close/>
                </a:path>
                <a:path w="1257300" h="1358900">
                  <a:moveTo>
                    <a:pt x="432071" y="342900"/>
                  </a:moveTo>
                  <a:lnTo>
                    <a:pt x="429505" y="342900"/>
                  </a:lnTo>
                  <a:lnTo>
                    <a:pt x="437451" y="330200"/>
                  </a:lnTo>
                  <a:lnTo>
                    <a:pt x="444705" y="317500"/>
                  </a:lnTo>
                  <a:lnTo>
                    <a:pt x="450407" y="317500"/>
                  </a:lnTo>
                  <a:lnTo>
                    <a:pt x="455232" y="304800"/>
                  </a:lnTo>
                  <a:lnTo>
                    <a:pt x="459124" y="292100"/>
                  </a:lnTo>
                  <a:lnTo>
                    <a:pt x="462030" y="279400"/>
                  </a:lnTo>
                  <a:lnTo>
                    <a:pt x="463846" y="279400"/>
                  </a:lnTo>
                  <a:lnTo>
                    <a:pt x="465381" y="266700"/>
                  </a:lnTo>
                  <a:lnTo>
                    <a:pt x="466647" y="254000"/>
                  </a:lnTo>
                  <a:lnTo>
                    <a:pt x="470968" y="254000"/>
                  </a:lnTo>
                  <a:lnTo>
                    <a:pt x="469687" y="266700"/>
                  </a:lnTo>
                  <a:lnTo>
                    <a:pt x="468134" y="279400"/>
                  </a:lnTo>
                  <a:lnTo>
                    <a:pt x="466305" y="292100"/>
                  </a:lnTo>
                  <a:lnTo>
                    <a:pt x="463276" y="292100"/>
                  </a:lnTo>
                  <a:lnTo>
                    <a:pt x="459193" y="304800"/>
                  </a:lnTo>
                  <a:lnTo>
                    <a:pt x="454119" y="317500"/>
                  </a:lnTo>
                  <a:lnTo>
                    <a:pt x="448112" y="330200"/>
                  </a:lnTo>
                  <a:lnTo>
                    <a:pt x="440466" y="330200"/>
                  </a:lnTo>
                  <a:lnTo>
                    <a:pt x="432071" y="342900"/>
                  </a:lnTo>
                  <a:close/>
                </a:path>
                <a:path w="1257300" h="1358900">
                  <a:moveTo>
                    <a:pt x="776311" y="262010"/>
                  </a:moveTo>
                  <a:lnTo>
                    <a:pt x="756089" y="254000"/>
                  </a:lnTo>
                  <a:lnTo>
                    <a:pt x="765611" y="254000"/>
                  </a:lnTo>
                  <a:lnTo>
                    <a:pt x="776311" y="262010"/>
                  </a:lnTo>
                  <a:close/>
                </a:path>
                <a:path w="1257300" h="1358900">
                  <a:moveTo>
                    <a:pt x="788151" y="266700"/>
                  </a:moveTo>
                  <a:lnTo>
                    <a:pt x="782577" y="266700"/>
                  </a:lnTo>
                  <a:lnTo>
                    <a:pt x="776311" y="262010"/>
                  </a:lnTo>
                  <a:lnTo>
                    <a:pt x="788151" y="266700"/>
                  </a:lnTo>
                  <a:close/>
                </a:path>
                <a:path w="1257300" h="1358900">
                  <a:moveTo>
                    <a:pt x="954511" y="406400"/>
                  </a:moveTo>
                  <a:lnTo>
                    <a:pt x="947493" y="406400"/>
                  </a:lnTo>
                  <a:lnTo>
                    <a:pt x="938718" y="393700"/>
                  </a:lnTo>
                  <a:lnTo>
                    <a:pt x="932452" y="381000"/>
                  </a:lnTo>
                  <a:lnTo>
                    <a:pt x="929062" y="368300"/>
                  </a:lnTo>
                  <a:lnTo>
                    <a:pt x="926824" y="355600"/>
                  </a:lnTo>
                  <a:lnTo>
                    <a:pt x="924018" y="342900"/>
                  </a:lnTo>
                  <a:lnTo>
                    <a:pt x="896954" y="304800"/>
                  </a:lnTo>
                  <a:lnTo>
                    <a:pt x="853111" y="279400"/>
                  </a:lnTo>
                  <a:lnTo>
                    <a:pt x="820896" y="279400"/>
                  </a:lnTo>
                  <a:lnTo>
                    <a:pt x="788151" y="266700"/>
                  </a:lnTo>
                  <a:lnTo>
                    <a:pt x="829115" y="266700"/>
                  </a:lnTo>
                  <a:lnTo>
                    <a:pt x="857510" y="279400"/>
                  </a:lnTo>
                  <a:lnTo>
                    <a:pt x="906875" y="304800"/>
                  </a:lnTo>
                  <a:lnTo>
                    <a:pt x="927624" y="342900"/>
                  </a:lnTo>
                  <a:lnTo>
                    <a:pt x="933500" y="368300"/>
                  </a:lnTo>
                  <a:lnTo>
                    <a:pt x="937766" y="381000"/>
                  </a:lnTo>
                  <a:lnTo>
                    <a:pt x="944493" y="393700"/>
                  </a:lnTo>
                  <a:lnTo>
                    <a:pt x="954511" y="406400"/>
                  </a:lnTo>
                  <a:close/>
                </a:path>
                <a:path w="1257300" h="1358900">
                  <a:moveTo>
                    <a:pt x="394262" y="317500"/>
                  </a:moveTo>
                  <a:lnTo>
                    <a:pt x="273004" y="317500"/>
                  </a:lnTo>
                  <a:lnTo>
                    <a:pt x="267712" y="304800"/>
                  </a:lnTo>
                  <a:lnTo>
                    <a:pt x="396950" y="304800"/>
                  </a:lnTo>
                  <a:lnTo>
                    <a:pt x="391979" y="292100"/>
                  </a:lnTo>
                  <a:lnTo>
                    <a:pt x="414083" y="292100"/>
                  </a:lnTo>
                  <a:lnTo>
                    <a:pt x="409411" y="304800"/>
                  </a:lnTo>
                  <a:lnTo>
                    <a:pt x="394262" y="317500"/>
                  </a:lnTo>
                  <a:close/>
                </a:path>
                <a:path w="1257300" h="1358900">
                  <a:moveTo>
                    <a:pt x="294584" y="330200"/>
                  </a:moveTo>
                  <a:lnTo>
                    <a:pt x="291573" y="330200"/>
                  </a:lnTo>
                  <a:lnTo>
                    <a:pt x="284931" y="317500"/>
                  </a:lnTo>
                  <a:lnTo>
                    <a:pt x="289612" y="317500"/>
                  </a:lnTo>
                  <a:lnTo>
                    <a:pt x="294584" y="330200"/>
                  </a:lnTo>
                  <a:close/>
                </a:path>
                <a:path w="1257300" h="1358900">
                  <a:moveTo>
                    <a:pt x="354746" y="330200"/>
                  </a:moveTo>
                  <a:lnTo>
                    <a:pt x="309841" y="330200"/>
                  </a:lnTo>
                  <a:lnTo>
                    <a:pt x="297176" y="317500"/>
                  </a:lnTo>
                  <a:lnTo>
                    <a:pt x="375011" y="317500"/>
                  </a:lnTo>
                  <a:lnTo>
                    <a:pt x="354746" y="330200"/>
                  </a:lnTo>
                  <a:close/>
                </a:path>
                <a:path w="1257300" h="1358900">
                  <a:moveTo>
                    <a:pt x="300209" y="368300"/>
                  </a:moveTo>
                  <a:lnTo>
                    <a:pt x="292184" y="368300"/>
                  </a:lnTo>
                  <a:lnTo>
                    <a:pt x="298420" y="355600"/>
                  </a:lnTo>
                  <a:lnTo>
                    <a:pt x="301827" y="342900"/>
                  </a:lnTo>
                  <a:lnTo>
                    <a:pt x="303091" y="330200"/>
                  </a:lnTo>
                  <a:lnTo>
                    <a:pt x="304591" y="330200"/>
                  </a:lnTo>
                  <a:lnTo>
                    <a:pt x="305972" y="342900"/>
                  </a:lnTo>
                  <a:lnTo>
                    <a:pt x="305519" y="342900"/>
                  </a:lnTo>
                  <a:lnTo>
                    <a:pt x="304656" y="355600"/>
                  </a:lnTo>
                  <a:lnTo>
                    <a:pt x="303305" y="355600"/>
                  </a:lnTo>
                  <a:lnTo>
                    <a:pt x="300209" y="368300"/>
                  </a:lnTo>
                  <a:close/>
                </a:path>
                <a:path w="1257300" h="1358900">
                  <a:moveTo>
                    <a:pt x="413515" y="355600"/>
                  </a:moveTo>
                  <a:lnTo>
                    <a:pt x="402878" y="355600"/>
                  </a:lnTo>
                  <a:lnTo>
                    <a:pt x="411983" y="342900"/>
                  </a:lnTo>
                  <a:lnTo>
                    <a:pt x="423048" y="342900"/>
                  </a:lnTo>
                  <a:lnTo>
                    <a:pt x="413515" y="355600"/>
                  </a:lnTo>
                  <a:close/>
                </a:path>
                <a:path w="1257300" h="1358900">
                  <a:moveTo>
                    <a:pt x="400036" y="368300"/>
                  </a:moveTo>
                  <a:lnTo>
                    <a:pt x="388861" y="368300"/>
                  </a:lnTo>
                  <a:lnTo>
                    <a:pt x="385239" y="355600"/>
                  </a:lnTo>
                  <a:lnTo>
                    <a:pt x="399554" y="355600"/>
                  </a:lnTo>
                  <a:lnTo>
                    <a:pt x="400036" y="368300"/>
                  </a:lnTo>
                  <a:close/>
                </a:path>
                <a:path w="1257300" h="1358900">
                  <a:moveTo>
                    <a:pt x="263437" y="381000"/>
                  </a:moveTo>
                  <a:lnTo>
                    <a:pt x="254490" y="381000"/>
                  </a:lnTo>
                  <a:lnTo>
                    <a:pt x="262119" y="368300"/>
                  </a:lnTo>
                  <a:lnTo>
                    <a:pt x="282894" y="368300"/>
                  </a:lnTo>
                  <a:lnTo>
                    <a:pt x="263437" y="381000"/>
                  </a:lnTo>
                  <a:close/>
                </a:path>
                <a:path w="1257300" h="1358900">
                  <a:moveTo>
                    <a:pt x="333578" y="381000"/>
                  </a:moveTo>
                  <a:lnTo>
                    <a:pt x="306391" y="381000"/>
                  </a:lnTo>
                  <a:lnTo>
                    <a:pt x="295659" y="368300"/>
                  </a:lnTo>
                  <a:lnTo>
                    <a:pt x="311857" y="368300"/>
                  </a:lnTo>
                  <a:lnTo>
                    <a:pt x="333578" y="381000"/>
                  </a:lnTo>
                  <a:close/>
                </a:path>
                <a:path w="1257300" h="1358900">
                  <a:moveTo>
                    <a:pt x="385737" y="381000"/>
                  </a:moveTo>
                  <a:lnTo>
                    <a:pt x="361468" y="381000"/>
                  </a:lnTo>
                  <a:lnTo>
                    <a:pt x="393822" y="368300"/>
                  </a:lnTo>
                  <a:lnTo>
                    <a:pt x="401032" y="368300"/>
                  </a:lnTo>
                  <a:lnTo>
                    <a:pt x="385737" y="381000"/>
                  </a:lnTo>
                  <a:close/>
                </a:path>
                <a:path w="1257300" h="1358900">
                  <a:moveTo>
                    <a:pt x="463154" y="381000"/>
                  </a:moveTo>
                  <a:lnTo>
                    <a:pt x="417318" y="381000"/>
                  </a:lnTo>
                  <a:lnTo>
                    <a:pt x="407986" y="368300"/>
                  </a:lnTo>
                  <a:lnTo>
                    <a:pt x="428869" y="368300"/>
                  </a:lnTo>
                  <a:lnTo>
                    <a:pt x="463154" y="381000"/>
                  </a:lnTo>
                  <a:close/>
                </a:path>
                <a:path w="1257300" h="1358900">
                  <a:moveTo>
                    <a:pt x="143017" y="546100"/>
                  </a:moveTo>
                  <a:lnTo>
                    <a:pt x="138559" y="546100"/>
                  </a:lnTo>
                  <a:lnTo>
                    <a:pt x="141680" y="520700"/>
                  </a:lnTo>
                  <a:lnTo>
                    <a:pt x="147424" y="495300"/>
                  </a:lnTo>
                  <a:lnTo>
                    <a:pt x="155762" y="482600"/>
                  </a:lnTo>
                  <a:lnTo>
                    <a:pt x="166664" y="457200"/>
                  </a:lnTo>
                  <a:lnTo>
                    <a:pt x="176348" y="444500"/>
                  </a:lnTo>
                  <a:lnTo>
                    <a:pt x="187151" y="431800"/>
                  </a:lnTo>
                  <a:lnTo>
                    <a:pt x="199466" y="419100"/>
                  </a:lnTo>
                  <a:lnTo>
                    <a:pt x="213689" y="406400"/>
                  </a:lnTo>
                  <a:lnTo>
                    <a:pt x="223251" y="393700"/>
                  </a:lnTo>
                  <a:lnTo>
                    <a:pt x="233258" y="381000"/>
                  </a:lnTo>
                  <a:lnTo>
                    <a:pt x="245589" y="381000"/>
                  </a:lnTo>
                  <a:lnTo>
                    <a:pt x="235456" y="393700"/>
                  </a:lnTo>
                  <a:lnTo>
                    <a:pt x="225733" y="393700"/>
                  </a:lnTo>
                  <a:lnTo>
                    <a:pt x="216443" y="406400"/>
                  </a:lnTo>
                  <a:lnTo>
                    <a:pt x="179970" y="444500"/>
                  </a:lnTo>
                  <a:lnTo>
                    <a:pt x="159909" y="482600"/>
                  </a:lnTo>
                  <a:lnTo>
                    <a:pt x="151804" y="495300"/>
                  </a:lnTo>
                  <a:lnTo>
                    <a:pt x="146168" y="520700"/>
                  </a:lnTo>
                  <a:lnTo>
                    <a:pt x="143017" y="546100"/>
                  </a:lnTo>
                  <a:close/>
                </a:path>
                <a:path w="1257300" h="1358900">
                  <a:moveTo>
                    <a:pt x="645269" y="546100"/>
                  </a:moveTo>
                  <a:lnTo>
                    <a:pt x="640523" y="546100"/>
                  </a:lnTo>
                  <a:lnTo>
                    <a:pt x="620445" y="508000"/>
                  </a:lnTo>
                  <a:lnTo>
                    <a:pt x="598219" y="482600"/>
                  </a:lnTo>
                  <a:lnTo>
                    <a:pt x="573531" y="444500"/>
                  </a:lnTo>
                  <a:lnTo>
                    <a:pt x="521029" y="406400"/>
                  </a:lnTo>
                  <a:lnTo>
                    <a:pt x="462216" y="381000"/>
                  </a:lnTo>
                  <a:lnTo>
                    <a:pt x="494658" y="381000"/>
                  </a:lnTo>
                  <a:lnTo>
                    <a:pt x="523274" y="393700"/>
                  </a:lnTo>
                  <a:lnTo>
                    <a:pt x="548892" y="419100"/>
                  </a:lnTo>
                  <a:lnTo>
                    <a:pt x="556275" y="419100"/>
                  </a:lnTo>
                  <a:lnTo>
                    <a:pt x="562286" y="431800"/>
                  </a:lnTo>
                  <a:lnTo>
                    <a:pt x="568093" y="431800"/>
                  </a:lnTo>
                  <a:lnTo>
                    <a:pt x="573718" y="444500"/>
                  </a:lnTo>
                  <a:lnTo>
                    <a:pt x="582586" y="444500"/>
                  </a:lnTo>
                  <a:lnTo>
                    <a:pt x="587008" y="457200"/>
                  </a:lnTo>
                  <a:lnTo>
                    <a:pt x="591339" y="457200"/>
                  </a:lnTo>
                  <a:lnTo>
                    <a:pt x="595576" y="469900"/>
                  </a:lnTo>
                  <a:lnTo>
                    <a:pt x="598897" y="469900"/>
                  </a:lnTo>
                  <a:lnTo>
                    <a:pt x="605952" y="482600"/>
                  </a:lnTo>
                  <a:lnTo>
                    <a:pt x="612798" y="495300"/>
                  </a:lnTo>
                  <a:lnTo>
                    <a:pt x="619432" y="495300"/>
                  </a:lnTo>
                  <a:lnTo>
                    <a:pt x="625855" y="508000"/>
                  </a:lnTo>
                  <a:lnTo>
                    <a:pt x="628651" y="508000"/>
                  </a:lnTo>
                  <a:lnTo>
                    <a:pt x="632926" y="520700"/>
                  </a:lnTo>
                  <a:lnTo>
                    <a:pt x="637121" y="533400"/>
                  </a:lnTo>
                  <a:lnTo>
                    <a:pt x="641235" y="533400"/>
                  </a:lnTo>
                  <a:lnTo>
                    <a:pt x="645269" y="546100"/>
                  </a:lnTo>
                  <a:close/>
                </a:path>
                <a:path w="1257300" h="1358900">
                  <a:moveTo>
                    <a:pt x="978701" y="419100"/>
                  </a:moveTo>
                  <a:lnTo>
                    <a:pt x="968393" y="419100"/>
                  </a:lnTo>
                  <a:lnTo>
                    <a:pt x="957558" y="406400"/>
                  </a:lnTo>
                  <a:lnTo>
                    <a:pt x="966394" y="406400"/>
                  </a:lnTo>
                  <a:lnTo>
                    <a:pt x="978701" y="419100"/>
                  </a:lnTo>
                  <a:close/>
                </a:path>
                <a:path w="1257300" h="1358900">
                  <a:moveTo>
                    <a:pt x="1001548" y="431800"/>
                  </a:moveTo>
                  <a:lnTo>
                    <a:pt x="993504" y="431800"/>
                  </a:lnTo>
                  <a:lnTo>
                    <a:pt x="979476" y="419100"/>
                  </a:lnTo>
                  <a:lnTo>
                    <a:pt x="990671" y="419100"/>
                  </a:lnTo>
                  <a:lnTo>
                    <a:pt x="1001548" y="431800"/>
                  </a:lnTo>
                  <a:close/>
                </a:path>
                <a:path w="1257300" h="1358900">
                  <a:moveTo>
                    <a:pt x="1019473" y="469900"/>
                  </a:moveTo>
                  <a:lnTo>
                    <a:pt x="1015155" y="469900"/>
                  </a:lnTo>
                  <a:lnTo>
                    <a:pt x="1012073" y="444500"/>
                  </a:lnTo>
                  <a:lnTo>
                    <a:pt x="1004612" y="431800"/>
                  </a:lnTo>
                  <a:lnTo>
                    <a:pt x="1009142" y="431800"/>
                  </a:lnTo>
                  <a:lnTo>
                    <a:pt x="1014653" y="444500"/>
                  </a:lnTo>
                  <a:lnTo>
                    <a:pt x="1018093" y="457200"/>
                  </a:lnTo>
                  <a:lnTo>
                    <a:pt x="1019473" y="469900"/>
                  </a:lnTo>
                  <a:close/>
                </a:path>
                <a:path w="1257300" h="1358900">
                  <a:moveTo>
                    <a:pt x="1160034" y="508000"/>
                  </a:moveTo>
                  <a:lnTo>
                    <a:pt x="1156954" y="508000"/>
                  </a:lnTo>
                  <a:lnTo>
                    <a:pt x="1161168" y="495300"/>
                  </a:lnTo>
                  <a:lnTo>
                    <a:pt x="1165185" y="495300"/>
                  </a:lnTo>
                  <a:lnTo>
                    <a:pt x="1160034" y="508000"/>
                  </a:lnTo>
                  <a:close/>
                </a:path>
                <a:path w="1257300" h="1358900">
                  <a:moveTo>
                    <a:pt x="856484" y="596900"/>
                  </a:moveTo>
                  <a:lnTo>
                    <a:pt x="852863" y="596900"/>
                  </a:lnTo>
                  <a:lnTo>
                    <a:pt x="856656" y="584200"/>
                  </a:lnTo>
                  <a:lnTo>
                    <a:pt x="864252" y="571500"/>
                  </a:lnTo>
                  <a:lnTo>
                    <a:pt x="770050" y="571500"/>
                  </a:lnTo>
                  <a:lnTo>
                    <a:pt x="770050" y="508000"/>
                  </a:lnTo>
                  <a:lnTo>
                    <a:pt x="944568" y="508000"/>
                  </a:lnTo>
                  <a:lnTo>
                    <a:pt x="944568" y="546100"/>
                  </a:lnTo>
                  <a:lnTo>
                    <a:pt x="889464" y="546100"/>
                  </a:lnTo>
                  <a:lnTo>
                    <a:pt x="880577" y="558800"/>
                  </a:lnTo>
                  <a:lnTo>
                    <a:pt x="872588" y="571500"/>
                  </a:lnTo>
                  <a:lnTo>
                    <a:pt x="856484" y="596900"/>
                  </a:lnTo>
                  <a:close/>
                </a:path>
                <a:path w="1257300" h="1358900">
                  <a:moveTo>
                    <a:pt x="503924" y="698500"/>
                  </a:moveTo>
                  <a:lnTo>
                    <a:pt x="63826" y="698500"/>
                  </a:lnTo>
                  <a:lnTo>
                    <a:pt x="62645" y="673100"/>
                  </a:lnTo>
                  <a:lnTo>
                    <a:pt x="64309" y="622300"/>
                  </a:lnTo>
                  <a:lnTo>
                    <a:pt x="97981" y="584200"/>
                  </a:lnTo>
                  <a:lnTo>
                    <a:pt x="142181" y="584200"/>
                  </a:lnTo>
                  <a:lnTo>
                    <a:pt x="144056" y="546100"/>
                  </a:lnTo>
                  <a:lnTo>
                    <a:pt x="148299" y="546100"/>
                  </a:lnTo>
                  <a:lnTo>
                    <a:pt x="146595" y="571500"/>
                  </a:lnTo>
                  <a:lnTo>
                    <a:pt x="474750" y="571500"/>
                  </a:lnTo>
                  <a:lnTo>
                    <a:pt x="490573" y="584200"/>
                  </a:lnTo>
                  <a:lnTo>
                    <a:pt x="497162" y="609600"/>
                  </a:lnTo>
                  <a:lnTo>
                    <a:pt x="500519" y="635000"/>
                  </a:lnTo>
                  <a:lnTo>
                    <a:pt x="501093" y="647700"/>
                  </a:lnTo>
                  <a:lnTo>
                    <a:pt x="167885" y="647700"/>
                  </a:lnTo>
                  <a:lnTo>
                    <a:pt x="161799" y="660400"/>
                  </a:lnTo>
                  <a:lnTo>
                    <a:pt x="501667" y="660400"/>
                  </a:lnTo>
                  <a:lnTo>
                    <a:pt x="502242" y="673100"/>
                  </a:lnTo>
                  <a:lnTo>
                    <a:pt x="503924" y="698500"/>
                  </a:lnTo>
                  <a:close/>
                </a:path>
                <a:path w="1257300" h="1358900">
                  <a:moveTo>
                    <a:pt x="163837" y="558800"/>
                  </a:moveTo>
                  <a:lnTo>
                    <a:pt x="153500" y="558800"/>
                  </a:lnTo>
                  <a:lnTo>
                    <a:pt x="148299" y="546100"/>
                  </a:lnTo>
                  <a:lnTo>
                    <a:pt x="155928" y="546100"/>
                  </a:lnTo>
                  <a:lnTo>
                    <a:pt x="163837" y="558800"/>
                  </a:lnTo>
                  <a:close/>
                </a:path>
                <a:path w="1257300" h="1358900">
                  <a:moveTo>
                    <a:pt x="175964" y="571500"/>
                  </a:moveTo>
                  <a:lnTo>
                    <a:pt x="171464" y="571500"/>
                  </a:lnTo>
                  <a:lnTo>
                    <a:pt x="171989" y="558800"/>
                  </a:lnTo>
                  <a:lnTo>
                    <a:pt x="173339" y="558800"/>
                  </a:lnTo>
                  <a:lnTo>
                    <a:pt x="174174" y="546100"/>
                  </a:lnTo>
                  <a:lnTo>
                    <a:pt x="178113" y="546100"/>
                  </a:lnTo>
                  <a:lnTo>
                    <a:pt x="176984" y="558800"/>
                  </a:lnTo>
                  <a:lnTo>
                    <a:pt x="175964" y="571500"/>
                  </a:lnTo>
                  <a:close/>
                </a:path>
                <a:path w="1257300" h="1358900">
                  <a:moveTo>
                    <a:pt x="636367" y="548276"/>
                  </a:moveTo>
                  <a:lnTo>
                    <a:pt x="637782" y="546100"/>
                  </a:lnTo>
                  <a:lnTo>
                    <a:pt x="640523" y="546100"/>
                  </a:lnTo>
                  <a:lnTo>
                    <a:pt x="636367" y="548276"/>
                  </a:lnTo>
                  <a:close/>
                </a:path>
                <a:path w="1257300" h="1358900">
                  <a:moveTo>
                    <a:pt x="840705" y="627414"/>
                  </a:moveTo>
                  <a:lnTo>
                    <a:pt x="846573" y="622300"/>
                  </a:lnTo>
                  <a:lnTo>
                    <a:pt x="858098" y="609600"/>
                  </a:lnTo>
                  <a:lnTo>
                    <a:pt x="869627" y="584200"/>
                  </a:lnTo>
                  <a:lnTo>
                    <a:pt x="880853" y="571500"/>
                  </a:lnTo>
                  <a:lnTo>
                    <a:pt x="891467" y="558800"/>
                  </a:lnTo>
                  <a:lnTo>
                    <a:pt x="896224" y="546100"/>
                  </a:lnTo>
                  <a:lnTo>
                    <a:pt x="944568" y="546100"/>
                  </a:lnTo>
                  <a:lnTo>
                    <a:pt x="944568" y="571500"/>
                  </a:lnTo>
                  <a:lnTo>
                    <a:pt x="885017" y="571500"/>
                  </a:lnTo>
                  <a:lnTo>
                    <a:pt x="876557" y="584200"/>
                  </a:lnTo>
                  <a:lnTo>
                    <a:pt x="872232" y="596900"/>
                  </a:lnTo>
                  <a:lnTo>
                    <a:pt x="1152404" y="596900"/>
                  </a:lnTo>
                  <a:lnTo>
                    <a:pt x="1160034" y="609600"/>
                  </a:lnTo>
                  <a:lnTo>
                    <a:pt x="864949" y="609600"/>
                  </a:lnTo>
                  <a:lnTo>
                    <a:pt x="856484" y="622300"/>
                  </a:lnTo>
                  <a:lnTo>
                    <a:pt x="849456" y="622300"/>
                  </a:lnTo>
                  <a:lnTo>
                    <a:pt x="840705" y="627414"/>
                  </a:lnTo>
                  <a:close/>
                </a:path>
                <a:path w="1257300" h="1358900">
                  <a:moveTo>
                    <a:pt x="629522" y="558800"/>
                  </a:moveTo>
                  <a:lnTo>
                    <a:pt x="616267" y="558800"/>
                  </a:lnTo>
                  <a:lnTo>
                    <a:pt x="636367" y="548276"/>
                  </a:lnTo>
                  <a:lnTo>
                    <a:pt x="629522" y="558800"/>
                  </a:lnTo>
                  <a:close/>
                </a:path>
                <a:path w="1257300" h="1358900">
                  <a:moveTo>
                    <a:pt x="474750" y="571500"/>
                  </a:moveTo>
                  <a:lnTo>
                    <a:pt x="219901" y="571500"/>
                  </a:lnTo>
                  <a:lnTo>
                    <a:pt x="264284" y="558800"/>
                  </a:lnTo>
                  <a:lnTo>
                    <a:pt x="454337" y="558800"/>
                  </a:lnTo>
                  <a:lnTo>
                    <a:pt x="474750" y="571500"/>
                  </a:lnTo>
                  <a:close/>
                </a:path>
                <a:path w="1257300" h="1358900">
                  <a:moveTo>
                    <a:pt x="610519" y="561151"/>
                  </a:moveTo>
                  <a:lnTo>
                    <a:pt x="610062" y="558800"/>
                  </a:lnTo>
                  <a:lnTo>
                    <a:pt x="616267" y="558800"/>
                  </a:lnTo>
                  <a:lnTo>
                    <a:pt x="610519" y="561151"/>
                  </a:lnTo>
                  <a:close/>
                </a:path>
                <a:path w="1257300" h="1358900">
                  <a:moveTo>
                    <a:pt x="565007" y="584200"/>
                  </a:moveTo>
                  <a:lnTo>
                    <a:pt x="552721" y="584200"/>
                  </a:lnTo>
                  <a:lnTo>
                    <a:pt x="585219" y="571500"/>
                  </a:lnTo>
                  <a:lnTo>
                    <a:pt x="610519" y="561151"/>
                  </a:lnTo>
                  <a:lnTo>
                    <a:pt x="612534" y="571500"/>
                  </a:lnTo>
                  <a:lnTo>
                    <a:pt x="585790" y="571500"/>
                  </a:lnTo>
                  <a:lnTo>
                    <a:pt x="565007" y="584200"/>
                  </a:lnTo>
                  <a:close/>
                </a:path>
                <a:path w="1257300" h="1358900">
                  <a:moveTo>
                    <a:pt x="634148" y="647700"/>
                  </a:moveTo>
                  <a:lnTo>
                    <a:pt x="632358" y="647700"/>
                  </a:lnTo>
                  <a:lnTo>
                    <a:pt x="606140" y="571500"/>
                  </a:lnTo>
                  <a:lnTo>
                    <a:pt x="612534" y="571500"/>
                  </a:lnTo>
                  <a:lnTo>
                    <a:pt x="622501" y="596900"/>
                  </a:lnTo>
                  <a:lnTo>
                    <a:pt x="856484" y="596900"/>
                  </a:lnTo>
                  <a:lnTo>
                    <a:pt x="845818" y="609600"/>
                  </a:lnTo>
                  <a:lnTo>
                    <a:pt x="623980" y="609600"/>
                  </a:lnTo>
                  <a:lnTo>
                    <a:pt x="635669" y="635000"/>
                  </a:lnTo>
                  <a:lnTo>
                    <a:pt x="793301" y="635000"/>
                  </a:lnTo>
                  <a:lnTo>
                    <a:pt x="634148" y="647700"/>
                  </a:lnTo>
                  <a:close/>
                </a:path>
                <a:path w="1257300" h="1358900">
                  <a:moveTo>
                    <a:pt x="700245" y="596900"/>
                  </a:moveTo>
                  <a:lnTo>
                    <a:pt x="695885" y="596900"/>
                  </a:lnTo>
                  <a:lnTo>
                    <a:pt x="695885" y="571500"/>
                  </a:lnTo>
                  <a:lnTo>
                    <a:pt x="705131" y="571500"/>
                  </a:lnTo>
                  <a:lnTo>
                    <a:pt x="700245" y="584200"/>
                  </a:lnTo>
                  <a:lnTo>
                    <a:pt x="700245" y="596900"/>
                  </a:lnTo>
                  <a:close/>
                </a:path>
                <a:path w="1257300" h="1358900">
                  <a:moveTo>
                    <a:pt x="1018734" y="596900"/>
                  </a:moveTo>
                  <a:lnTo>
                    <a:pt x="1014373" y="596900"/>
                  </a:lnTo>
                  <a:lnTo>
                    <a:pt x="1014373" y="584200"/>
                  </a:lnTo>
                  <a:lnTo>
                    <a:pt x="1009444" y="571500"/>
                  </a:lnTo>
                  <a:lnTo>
                    <a:pt x="1018734" y="571500"/>
                  </a:lnTo>
                  <a:lnTo>
                    <a:pt x="1018734" y="596900"/>
                  </a:lnTo>
                  <a:close/>
                </a:path>
                <a:path w="1257300" h="1358900">
                  <a:moveTo>
                    <a:pt x="596560" y="736600"/>
                  </a:moveTo>
                  <a:lnTo>
                    <a:pt x="575408" y="736600"/>
                  </a:lnTo>
                  <a:lnTo>
                    <a:pt x="564471" y="723900"/>
                  </a:lnTo>
                  <a:lnTo>
                    <a:pt x="556361" y="723900"/>
                  </a:lnTo>
                  <a:lnTo>
                    <a:pt x="553435" y="711200"/>
                  </a:lnTo>
                  <a:lnTo>
                    <a:pt x="538618" y="711200"/>
                  </a:lnTo>
                  <a:lnTo>
                    <a:pt x="549782" y="698500"/>
                  </a:lnTo>
                  <a:lnTo>
                    <a:pt x="548732" y="698500"/>
                  </a:lnTo>
                  <a:lnTo>
                    <a:pt x="522631" y="596900"/>
                  </a:lnTo>
                  <a:lnTo>
                    <a:pt x="522117" y="596900"/>
                  </a:lnTo>
                  <a:lnTo>
                    <a:pt x="522942" y="584200"/>
                  </a:lnTo>
                  <a:lnTo>
                    <a:pt x="545060" y="584200"/>
                  </a:lnTo>
                  <a:lnTo>
                    <a:pt x="527260" y="596900"/>
                  </a:lnTo>
                  <a:lnTo>
                    <a:pt x="553393" y="698500"/>
                  </a:lnTo>
                  <a:lnTo>
                    <a:pt x="561614" y="711200"/>
                  </a:lnTo>
                  <a:lnTo>
                    <a:pt x="576134" y="723900"/>
                  </a:lnTo>
                  <a:lnTo>
                    <a:pt x="596560" y="736600"/>
                  </a:lnTo>
                  <a:close/>
                </a:path>
                <a:path w="1257300" h="1358900">
                  <a:moveTo>
                    <a:pt x="840483" y="622300"/>
                  </a:moveTo>
                  <a:lnTo>
                    <a:pt x="832002" y="622300"/>
                  </a:lnTo>
                  <a:lnTo>
                    <a:pt x="835848" y="609600"/>
                  </a:lnTo>
                  <a:lnTo>
                    <a:pt x="845818" y="609600"/>
                  </a:lnTo>
                  <a:lnTo>
                    <a:pt x="840483" y="622300"/>
                  </a:lnTo>
                  <a:close/>
                </a:path>
                <a:path w="1257300" h="1358900">
                  <a:moveTo>
                    <a:pt x="1167076" y="698500"/>
                  </a:moveTo>
                  <a:lnTo>
                    <a:pt x="1162715" y="698500"/>
                  </a:lnTo>
                  <a:lnTo>
                    <a:pt x="1162715" y="622300"/>
                  </a:lnTo>
                  <a:lnTo>
                    <a:pt x="1161168" y="622300"/>
                  </a:lnTo>
                  <a:lnTo>
                    <a:pt x="1156954" y="609600"/>
                  </a:lnTo>
                  <a:lnTo>
                    <a:pt x="1165185" y="609600"/>
                  </a:lnTo>
                  <a:lnTo>
                    <a:pt x="1167076" y="622300"/>
                  </a:lnTo>
                  <a:lnTo>
                    <a:pt x="1167076" y="698500"/>
                  </a:lnTo>
                  <a:close/>
                </a:path>
                <a:path w="1257300" h="1358900">
                  <a:moveTo>
                    <a:pt x="809662" y="635000"/>
                  </a:moveTo>
                  <a:lnTo>
                    <a:pt x="795572" y="635000"/>
                  </a:lnTo>
                  <a:lnTo>
                    <a:pt x="807615" y="622300"/>
                  </a:lnTo>
                  <a:lnTo>
                    <a:pt x="814773" y="622300"/>
                  </a:lnTo>
                  <a:lnTo>
                    <a:pt x="809662" y="635000"/>
                  </a:lnTo>
                  <a:close/>
                </a:path>
                <a:path w="1257300" h="1358900">
                  <a:moveTo>
                    <a:pt x="827727" y="635000"/>
                  </a:moveTo>
                  <a:lnTo>
                    <a:pt x="825369" y="635000"/>
                  </a:lnTo>
                  <a:lnTo>
                    <a:pt x="829773" y="622300"/>
                  </a:lnTo>
                  <a:lnTo>
                    <a:pt x="835184" y="622300"/>
                  </a:lnTo>
                  <a:lnTo>
                    <a:pt x="832735" y="632072"/>
                  </a:lnTo>
                  <a:lnTo>
                    <a:pt x="827727" y="635000"/>
                  </a:lnTo>
                  <a:close/>
                </a:path>
                <a:path w="1257300" h="1358900">
                  <a:moveTo>
                    <a:pt x="870488" y="647700"/>
                  </a:moveTo>
                  <a:lnTo>
                    <a:pt x="862067" y="647700"/>
                  </a:lnTo>
                  <a:lnTo>
                    <a:pt x="862195" y="635000"/>
                  </a:lnTo>
                  <a:lnTo>
                    <a:pt x="852070" y="622300"/>
                  </a:lnTo>
                  <a:lnTo>
                    <a:pt x="866084" y="622300"/>
                  </a:lnTo>
                  <a:lnTo>
                    <a:pt x="866427" y="635000"/>
                  </a:lnTo>
                  <a:lnTo>
                    <a:pt x="870488" y="647700"/>
                  </a:lnTo>
                  <a:close/>
                </a:path>
                <a:path w="1257300" h="1358900">
                  <a:moveTo>
                    <a:pt x="832002" y="635000"/>
                  </a:moveTo>
                  <a:lnTo>
                    <a:pt x="832735" y="632072"/>
                  </a:lnTo>
                  <a:lnTo>
                    <a:pt x="840705" y="627414"/>
                  </a:lnTo>
                  <a:lnTo>
                    <a:pt x="832002" y="635000"/>
                  </a:lnTo>
                  <a:close/>
                </a:path>
                <a:path w="1257300" h="1358900">
                  <a:moveTo>
                    <a:pt x="501667" y="660400"/>
                  </a:moveTo>
                  <a:lnTo>
                    <a:pt x="167885" y="660400"/>
                  </a:lnTo>
                  <a:lnTo>
                    <a:pt x="167885" y="647700"/>
                  </a:lnTo>
                  <a:lnTo>
                    <a:pt x="501093" y="647700"/>
                  </a:lnTo>
                  <a:lnTo>
                    <a:pt x="501667" y="660400"/>
                  </a:lnTo>
                  <a:close/>
                </a:path>
                <a:path w="1257300" h="1358900">
                  <a:moveTo>
                    <a:pt x="871838" y="660400"/>
                  </a:moveTo>
                  <a:lnTo>
                    <a:pt x="867349" y="660400"/>
                  </a:lnTo>
                  <a:lnTo>
                    <a:pt x="872492" y="647700"/>
                  </a:lnTo>
                  <a:lnTo>
                    <a:pt x="875813" y="647700"/>
                  </a:lnTo>
                  <a:lnTo>
                    <a:pt x="871838" y="660400"/>
                  </a:lnTo>
                  <a:close/>
                </a:path>
                <a:path w="1257300" h="1358900">
                  <a:moveTo>
                    <a:pt x="873627" y="685800"/>
                  </a:moveTo>
                  <a:lnTo>
                    <a:pt x="868999" y="685800"/>
                  </a:lnTo>
                  <a:lnTo>
                    <a:pt x="874281" y="673100"/>
                  </a:lnTo>
                  <a:lnTo>
                    <a:pt x="867081" y="660400"/>
                  </a:lnTo>
                  <a:lnTo>
                    <a:pt x="873927" y="660400"/>
                  </a:lnTo>
                  <a:lnTo>
                    <a:pt x="877945" y="673100"/>
                  </a:lnTo>
                  <a:lnTo>
                    <a:pt x="873627" y="685800"/>
                  </a:lnTo>
                  <a:close/>
                </a:path>
                <a:path w="1257300" h="1358900">
                  <a:moveTo>
                    <a:pt x="873756" y="698500"/>
                  </a:moveTo>
                  <a:lnTo>
                    <a:pt x="869835" y="698500"/>
                  </a:lnTo>
                  <a:lnTo>
                    <a:pt x="871356" y="685800"/>
                  </a:lnTo>
                  <a:lnTo>
                    <a:pt x="876070" y="685800"/>
                  </a:lnTo>
                  <a:lnTo>
                    <a:pt x="873756" y="698500"/>
                  </a:lnTo>
                  <a:close/>
                </a:path>
                <a:path w="1257300" h="1358900">
                  <a:moveTo>
                    <a:pt x="4360" y="723900"/>
                  </a:moveTo>
                  <a:lnTo>
                    <a:pt x="0" y="723900"/>
                  </a:lnTo>
                  <a:lnTo>
                    <a:pt x="0" y="698500"/>
                  </a:lnTo>
                  <a:lnTo>
                    <a:pt x="4360" y="698500"/>
                  </a:lnTo>
                  <a:lnTo>
                    <a:pt x="4360" y="723900"/>
                  </a:lnTo>
                  <a:close/>
                </a:path>
                <a:path w="1257300" h="1358900">
                  <a:moveTo>
                    <a:pt x="395589" y="711200"/>
                  </a:moveTo>
                  <a:lnTo>
                    <a:pt x="66087" y="711200"/>
                  </a:lnTo>
                  <a:lnTo>
                    <a:pt x="64822" y="698500"/>
                  </a:lnTo>
                  <a:lnTo>
                    <a:pt x="394839" y="698500"/>
                  </a:lnTo>
                  <a:lnTo>
                    <a:pt x="395589" y="711200"/>
                  </a:lnTo>
                  <a:close/>
                </a:path>
                <a:path w="1257300" h="1358900">
                  <a:moveTo>
                    <a:pt x="504931" y="711200"/>
                  </a:moveTo>
                  <a:lnTo>
                    <a:pt x="401590" y="711200"/>
                  </a:lnTo>
                  <a:lnTo>
                    <a:pt x="403422" y="698500"/>
                  </a:lnTo>
                  <a:lnTo>
                    <a:pt x="504309" y="698500"/>
                  </a:lnTo>
                  <a:lnTo>
                    <a:pt x="504931" y="711200"/>
                  </a:lnTo>
                  <a:close/>
                </a:path>
                <a:path w="1257300" h="1358900">
                  <a:moveTo>
                    <a:pt x="1257167" y="723900"/>
                  </a:moveTo>
                  <a:lnTo>
                    <a:pt x="1256521" y="723900"/>
                  </a:lnTo>
                  <a:lnTo>
                    <a:pt x="1256521" y="711200"/>
                  </a:lnTo>
                  <a:lnTo>
                    <a:pt x="783465" y="711200"/>
                  </a:lnTo>
                  <a:lnTo>
                    <a:pt x="801112" y="698500"/>
                  </a:lnTo>
                  <a:lnTo>
                    <a:pt x="1257167" y="698500"/>
                  </a:lnTo>
                  <a:lnTo>
                    <a:pt x="1257167" y="723900"/>
                  </a:lnTo>
                  <a:close/>
                </a:path>
                <a:path w="1257300" h="1358900">
                  <a:moveTo>
                    <a:pt x="318124" y="723900"/>
                  </a:moveTo>
                  <a:lnTo>
                    <a:pt x="65090" y="723900"/>
                  </a:lnTo>
                  <a:lnTo>
                    <a:pt x="64233" y="711200"/>
                  </a:lnTo>
                  <a:lnTo>
                    <a:pt x="323406" y="711200"/>
                  </a:lnTo>
                  <a:lnTo>
                    <a:pt x="318124" y="723900"/>
                  </a:lnTo>
                  <a:close/>
                </a:path>
                <a:path w="1257300" h="1358900">
                  <a:moveTo>
                    <a:pt x="505702" y="723900"/>
                  </a:moveTo>
                  <a:lnTo>
                    <a:pt x="331763" y="723900"/>
                  </a:lnTo>
                  <a:lnTo>
                    <a:pt x="323406" y="711200"/>
                  </a:lnTo>
                  <a:lnTo>
                    <a:pt x="505263" y="711200"/>
                  </a:lnTo>
                  <a:lnTo>
                    <a:pt x="505702" y="723900"/>
                  </a:lnTo>
                  <a:close/>
                </a:path>
                <a:path w="1257300" h="1358900">
                  <a:moveTo>
                    <a:pt x="549503" y="723900"/>
                  </a:moveTo>
                  <a:lnTo>
                    <a:pt x="546407" y="723900"/>
                  </a:lnTo>
                  <a:lnTo>
                    <a:pt x="543610" y="711200"/>
                  </a:lnTo>
                  <a:lnTo>
                    <a:pt x="547939" y="711200"/>
                  </a:lnTo>
                  <a:lnTo>
                    <a:pt x="549503" y="723900"/>
                  </a:lnTo>
                  <a:close/>
                </a:path>
                <a:path w="1257300" h="1358900">
                  <a:moveTo>
                    <a:pt x="752020" y="720467"/>
                  </a:moveTo>
                  <a:lnTo>
                    <a:pt x="765274" y="711200"/>
                  </a:lnTo>
                  <a:lnTo>
                    <a:pt x="783465" y="711200"/>
                  </a:lnTo>
                  <a:lnTo>
                    <a:pt x="752020" y="720467"/>
                  </a:lnTo>
                  <a:close/>
                </a:path>
                <a:path w="1257300" h="1358900">
                  <a:moveTo>
                    <a:pt x="747111" y="723900"/>
                  </a:moveTo>
                  <a:lnTo>
                    <a:pt x="740374" y="723900"/>
                  </a:lnTo>
                  <a:lnTo>
                    <a:pt x="752020" y="720467"/>
                  </a:lnTo>
                  <a:lnTo>
                    <a:pt x="747111" y="723900"/>
                  </a:lnTo>
                  <a:close/>
                </a:path>
                <a:path w="1257300" h="1358900">
                  <a:moveTo>
                    <a:pt x="37082" y="1282700"/>
                  </a:moveTo>
                  <a:lnTo>
                    <a:pt x="32722" y="1282700"/>
                  </a:lnTo>
                  <a:lnTo>
                    <a:pt x="32722" y="723900"/>
                  </a:lnTo>
                  <a:lnTo>
                    <a:pt x="37082" y="723900"/>
                  </a:lnTo>
                  <a:lnTo>
                    <a:pt x="37082" y="1282700"/>
                  </a:lnTo>
                  <a:close/>
                </a:path>
                <a:path w="1257300" h="1358900">
                  <a:moveTo>
                    <a:pt x="430990" y="1079500"/>
                  </a:moveTo>
                  <a:lnTo>
                    <a:pt x="121322" y="1079500"/>
                  </a:lnTo>
                  <a:lnTo>
                    <a:pt x="115335" y="1066800"/>
                  </a:lnTo>
                  <a:lnTo>
                    <a:pt x="110723" y="1054100"/>
                  </a:lnTo>
                  <a:lnTo>
                    <a:pt x="105884" y="1041400"/>
                  </a:lnTo>
                  <a:lnTo>
                    <a:pt x="93805" y="990600"/>
                  </a:lnTo>
                  <a:lnTo>
                    <a:pt x="88689" y="952500"/>
                  </a:lnTo>
                  <a:lnTo>
                    <a:pt x="82504" y="901700"/>
                  </a:lnTo>
                  <a:lnTo>
                    <a:pt x="76038" y="850900"/>
                  </a:lnTo>
                  <a:lnTo>
                    <a:pt x="70075" y="787400"/>
                  </a:lnTo>
                  <a:lnTo>
                    <a:pt x="65401" y="723900"/>
                  </a:lnTo>
                  <a:lnTo>
                    <a:pt x="384404" y="723900"/>
                  </a:lnTo>
                  <a:lnTo>
                    <a:pt x="374107" y="736600"/>
                  </a:lnTo>
                  <a:lnTo>
                    <a:pt x="196868" y="736600"/>
                  </a:lnTo>
                  <a:lnTo>
                    <a:pt x="192293" y="749300"/>
                  </a:lnTo>
                  <a:lnTo>
                    <a:pt x="506667" y="749300"/>
                  </a:lnTo>
                  <a:lnTo>
                    <a:pt x="507106" y="762000"/>
                  </a:lnTo>
                  <a:lnTo>
                    <a:pt x="507845" y="762000"/>
                  </a:lnTo>
                  <a:lnTo>
                    <a:pt x="512544" y="800100"/>
                  </a:lnTo>
                  <a:lnTo>
                    <a:pt x="541560" y="838200"/>
                  </a:lnTo>
                  <a:lnTo>
                    <a:pt x="589624" y="863600"/>
                  </a:lnTo>
                  <a:lnTo>
                    <a:pt x="469541" y="863600"/>
                  </a:lnTo>
                  <a:lnTo>
                    <a:pt x="460701" y="876300"/>
                  </a:lnTo>
                  <a:lnTo>
                    <a:pt x="80551" y="876300"/>
                  </a:lnTo>
                  <a:lnTo>
                    <a:pt x="82512" y="889000"/>
                  </a:lnTo>
                  <a:lnTo>
                    <a:pt x="576943" y="889000"/>
                  </a:lnTo>
                  <a:lnTo>
                    <a:pt x="581411" y="901700"/>
                  </a:lnTo>
                  <a:lnTo>
                    <a:pt x="578690" y="914400"/>
                  </a:lnTo>
                  <a:lnTo>
                    <a:pt x="144763" y="914400"/>
                  </a:lnTo>
                  <a:lnTo>
                    <a:pt x="141506" y="927100"/>
                  </a:lnTo>
                  <a:lnTo>
                    <a:pt x="405168" y="927100"/>
                  </a:lnTo>
                  <a:lnTo>
                    <a:pt x="402425" y="939800"/>
                  </a:lnTo>
                  <a:lnTo>
                    <a:pt x="687367" y="939800"/>
                  </a:lnTo>
                  <a:lnTo>
                    <a:pt x="687210" y="952500"/>
                  </a:lnTo>
                  <a:lnTo>
                    <a:pt x="266458" y="952500"/>
                  </a:lnTo>
                  <a:lnTo>
                    <a:pt x="264401" y="965200"/>
                  </a:lnTo>
                  <a:lnTo>
                    <a:pt x="192882" y="965200"/>
                  </a:lnTo>
                  <a:lnTo>
                    <a:pt x="192882" y="977900"/>
                  </a:lnTo>
                  <a:lnTo>
                    <a:pt x="562928" y="977900"/>
                  </a:lnTo>
                  <a:lnTo>
                    <a:pt x="560314" y="990600"/>
                  </a:lnTo>
                  <a:lnTo>
                    <a:pt x="686943" y="990600"/>
                  </a:lnTo>
                  <a:lnTo>
                    <a:pt x="686724" y="1003300"/>
                  </a:lnTo>
                  <a:lnTo>
                    <a:pt x="386589" y="1003300"/>
                  </a:lnTo>
                  <a:lnTo>
                    <a:pt x="365889" y="1016000"/>
                  </a:lnTo>
                  <a:lnTo>
                    <a:pt x="659659" y="1016000"/>
                  </a:lnTo>
                  <a:lnTo>
                    <a:pt x="661352" y="1028700"/>
                  </a:lnTo>
                  <a:lnTo>
                    <a:pt x="683118" y="1028700"/>
                  </a:lnTo>
                  <a:lnTo>
                    <a:pt x="679464" y="1041400"/>
                  </a:lnTo>
                  <a:lnTo>
                    <a:pt x="342810" y="1041400"/>
                  </a:lnTo>
                  <a:lnTo>
                    <a:pt x="342810" y="1054100"/>
                  </a:lnTo>
                  <a:lnTo>
                    <a:pt x="562639" y="1054100"/>
                  </a:lnTo>
                  <a:lnTo>
                    <a:pt x="553168" y="1066800"/>
                  </a:lnTo>
                  <a:lnTo>
                    <a:pt x="435887" y="1066800"/>
                  </a:lnTo>
                  <a:lnTo>
                    <a:pt x="430990" y="1079500"/>
                  </a:lnTo>
                  <a:close/>
                </a:path>
                <a:path w="1257300" h="1358900">
                  <a:moveTo>
                    <a:pt x="550993" y="736600"/>
                  </a:moveTo>
                  <a:lnTo>
                    <a:pt x="382646" y="736600"/>
                  </a:lnTo>
                  <a:lnTo>
                    <a:pt x="387704" y="723900"/>
                  </a:lnTo>
                  <a:lnTo>
                    <a:pt x="550382" y="723900"/>
                  </a:lnTo>
                  <a:lnTo>
                    <a:pt x="550993" y="736600"/>
                  </a:lnTo>
                  <a:close/>
                </a:path>
                <a:path w="1257300" h="1358900">
                  <a:moveTo>
                    <a:pt x="724234" y="727468"/>
                  </a:moveTo>
                  <a:lnTo>
                    <a:pt x="731575" y="723900"/>
                  </a:lnTo>
                  <a:lnTo>
                    <a:pt x="740374" y="723900"/>
                  </a:lnTo>
                  <a:lnTo>
                    <a:pt x="724234" y="727468"/>
                  </a:lnTo>
                  <a:close/>
                </a:path>
                <a:path w="1257300" h="1358900">
                  <a:moveTo>
                    <a:pt x="1228159" y="1282700"/>
                  </a:moveTo>
                  <a:lnTo>
                    <a:pt x="1223799" y="1282700"/>
                  </a:lnTo>
                  <a:lnTo>
                    <a:pt x="1223799" y="723900"/>
                  </a:lnTo>
                  <a:lnTo>
                    <a:pt x="1228159" y="723900"/>
                  </a:lnTo>
                  <a:lnTo>
                    <a:pt x="1228159" y="1282700"/>
                  </a:lnTo>
                  <a:close/>
                </a:path>
                <a:path w="1257300" h="1358900">
                  <a:moveTo>
                    <a:pt x="705451" y="736600"/>
                  </a:moveTo>
                  <a:lnTo>
                    <a:pt x="682935" y="736600"/>
                  </a:lnTo>
                  <a:lnTo>
                    <a:pt x="724234" y="727468"/>
                  </a:lnTo>
                  <a:lnTo>
                    <a:pt x="705451" y="736600"/>
                  </a:lnTo>
                  <a:close/>
                </a:path>
                <a:path w="1257300" h="1358900">
                  <a:moveTo>
                    <a:pt x="506667" y="749300"/>
                  </a:moveTo>
                  <a:lnTo>
                    <a:pt x="200725" y="749300"/>
                  </a:lnTo>
                  <a:lnTo>
                    <a:pt x="196868" y="736600"/>
                  </a:lnTo>
                  <a:lnTo>
                    <a:pt x="506538" y="736600"/>
                  </a:lnTo>
                  <a:lnTo>
                    <a:pt x="506667" y="749300"/>
                  </a:lnTo>
                  <a:close/>
                </a:path>
                <a:path w="1257300" h="1358900">
                  <a:moveTo>
                    <a:pt x="567964" y="774700"/>
                  </a:moveTo>
                  <a:lnTo>
                    <a:pt x="564996" y="774700"/>
                  </a:lnTo>
                  <a:lnTo>
                    <a:pt x="561541" y="762000"/>
                  </a:lnTo>
                  <a:lnTo>
                    <a:pt x="556330" y="749300"/>
                  </a:lnTo>
                  <a:lnTo>
                    <a:pt x="551088" y="736600"/>
                  </a:lnTo>
                  <a:lnTo>
                    <a:pt x="556209" y="736600"/>
                  </a:lnTo>
                  <a:lnTo>
                    <a:pt x="564343" y="762000"/>
                  </a:lnTo>
                  <a:lnTo>
                    <a:pt x="566304" y="762000"/>
                  </a:lnTo>
                  <a:lnTo>
                    <a:pt x="567964" y="774700"/>
                  </a:lnTo>
                  <a:close/>
                </a:path>
                <a:path w="1257300" h="1358900">
                  <a:moveTo>
                    <a:pt x="622501" y="749300"/>
                  </a:moveTo>
                  <a:lnTo>
                    <a:pt x="604519" y="736600"/>
                  </a:lnTo>
                  <a:lnTo>
                    <a:pt x="649848" y="736600"/>
                  </a:lnTo>
                  <a:lnTo>
                    <a:pt x="622501" y="749300"/>
                  </a:lnTo>
                  <a:close/>
                </a:path>
                <a:path w="1257300" h="1358900">
                  <a:moveTo>
                    <a:pt x="623240" y="787400"/>
                  </a:moveTo>
                  <a:lnTo>
                    <a:pt x="595900" y="787400"/>
                  </a:lnTo>
                  <a:lnTo>
                    <a:pt x="582342" y="774700"/>
                  </a:lnTo>
                  <a:lnTo>
                    <a:pt x="613640" y="774700"/>
                  </a:lnTo>
                  <a:lnTo>
                    <a:pt x="623240" y="787400"/>
                  </a:lnTo>
                  <a:close/>
                </a:path>
                <a:path w="1257300" h="1358900">
                  <a:moveTo>
                    <a:pt x="750017" y="825500"/>
                  </a:moveTo>
                  <a:lnTo>
                    <a:pt x="742265" y="825500"/>
                  </a:lnTo>
                  <a:lnTo>
                    <a:pt x="735764" y="812800"/>
                  </a:lnTo>
                  <a:lnTo>
                    <a:pt x="710768" y="800100"/>
                  </a:lnTo>
                  <a:lnTo>
                    <a:pt x="682824" y="800100"/>
                  </a:lnTo>
                  <a:lnTo>
                    <a:pt x="653087" y="787400"/>
                  </a:lnTo>
                  <a:lnTo>
                    <a:pt x="684171" y="787400"/>
                  </a:lnTo>
                  <a:lnTo>
                    <a:pt x="712613" y="800100"/>
                  </a:lnTo>
                  <a:lnTo>
                    <a:pt x="738207" y="812800"/>
                  </a:lnTo>
                  <a:lnTo>
                    <a:pt x="750017" y="825500"/>
                  </a:lnTo>
                  <a:close/>
                </a:path>
                <a:path w="1257300" h="1358900">
                  <a:moveTo>
                    <a:pt x="756013" y="831947"/>
                  </a:moveTo>
                  <a:lnTo>
                    <a:pt x="750017" y="825500"/>
                  </a:lnTo>
                  <a:lnTo>
                    <a:pt x="753548" y="825500"/>
                  </a:lnTo>
                  <a:lnTo>
                    <a:pt x="756013" y="831947"/>
                  </a:lnTo>
                  <a:close/>
                </a:path>
                <a:path w="1257300" h="1358900">
                  <a:moveTo>
                    <a:pt x="724982" y="876300"/>
                  </a:moveTo>
                  <a:lnTo>
                    <a:pt x="712074" y="876300"/>
                  </a:lnTo>
                  <a:lnTo>
                    <a:pt x="724471" y="863600"/>
                  </a:lnTo>
                  <a:lnTo>
                    <a:pt x="736497" y="850900"/>
                  </a:lnTo>
                  <a:lnTo>
                    <a:pt x="747894" y="850900"/>
                  </a:lnTo>
                  <a:lnTo>
                    <a:pt x="758404" y="838200"/>
                  </a:lnTo>
                  <a:lnTo>
                    <a:pt x="756013" y="831947"/>
                  </a:lnTo>
                  <a:lnTo>
                    <a:pt x="761828" y="838200"/>
                  </a:lnTo>
                  <a:lnTo>
                    <a:pt x="761115" y="838200"/>
                  </a:lnTo>
                  <a:lnTo>
                    <a:pt x="749993" y="850900"/>
                  </a:lnTo>
                  <a:lnTo>
                    <a:pt x="737844" y="863600"/>
                  </a:lnTo>
                  <a:lnTo>
                    <a:pt x="724982" y="876300"/>
                  </a:lnTo>
                  <a:close/>
                </a:path>
                <a:path w="1257300" h="1358900">
                  <a:moveTo>
                    <a:pt x="694535" y="1130300"/>
                  </a:moveTo>
                  <a:lnTo>
                    <a:pt x="693131" y="1130300"/>
                  </a:lnTo>
                  <a:lnTo>
                    <a:pt x="696849" y="1117600"/>
                  </a:lnTo>
                  <a:lnTo>
                    <a:pt x="700460" y="1117600"/>
                  </a:lnTo>
                  <a:lnTo>
                    <a:pt x="707049" y="1104900"/>
                  </a:lnTo>
                  <a:lnTo>
                    <a:pt x="710414" y="1092200"/>
                  </a:lnTo>
                  <a:lnTo>
                    <a:pt x="729237" y="1066800"/>
                  </a:lnTo>
                  <a:lnTo>
                    <a:pt x="744389" y="1041400"/>
                  </a:lnTo>
                  <a:lnTo>
                    <a:pt x="758119" y="1016000"/>
                  </a:lnTo>
                  <a:lnTo>
                    <a:pt x="769225" y="990600"/>
                  </a:lnTo>
                  <a:lnTo>
                    <a:pt x="769879" y="990600"/>
                  </a:lnTo>
                  <a:lnTo>
                    <a:pt x="769965" y="977900"/>
                  </a:lnTo>
                  <a:lnTo>
                    <a:pt x="778638" y="952500"/>
                  </a:lnTo>
                  <a:lnTo>
                    <a:pt x="782961" y="914400"/>
                  </a:lnTo>
                  <a:lnTo>
                    <a:pt x="778574" y="876300"/>
                  </a:lnTo>
                  <a:lnTo>
                    <a:pt x="761115" y="838200"/>
                  </a:lnTo>
                  <a:lnTo>
                    <a:pt x="761828" y="838200"/>
                  </a:lnTo>
                  <a:lnTo>
                    <a:pt x="776959" y="863600"/>
                  </a:lnTo>
                  <a:lnTo>
                    <a:pt x="785006" y="889000"/>
                  </a:lnTo>
                  <a:lnTo>
                    <a:pt x="787376" y="914400"/>
                  </a:lnTo>
                  <a:lnTo>
                    <a:pt x="786199" y="927100"/>
                  </a:lnTo>
                  <a:lnTo>
                    <a:pt x="783107" y="952500"/>
                  </a:lnTo>
                  <a:lnTo>
                    <a:pt x="778756" y="965200"/>
                  </a:lnTo>
                  <a:lnTo>
                    <a:pt x="773801" y="990600"/>
                  </a:lnTo>
                  <a:lnTo>
                    <a:pt x="748631" y="1041400"/>
                  </a:lnTo>
                  <a:lnTo>
                    <a:pt x="717603" y="1092200"/>
                  </a:lnTo>
                  <a:lnTo>
                    <a:pt x="707574" y="1104900"/>
                  </a:lnTo>
                  <a:lnTo>
                    <a:pt x="703471" y="1117600"/>
                  </a:lnTo>
                  <a:lnTo>
                    <a:pt x="694535" y="1130300"/>
                  </a:lnTo>
                  <a:close/>
                </a:path>
                <a:path w="1257300" h="1358900">
                  <a:moveTo>
                    <a:pt x="614294" y="876300"/>
                  </a:moveTo>
                  <a:lnTo>
                    <a:pt x="473227" y="876300"/>
                  </a:lnTo>
                  <a:lnTo>
                    <a:pt x="469541" y="863600"/>
                  </a:lnTo>
                  <a:lnTo>
                    <a:pt x="589624" y="863600"/>
                  </a:lnTo>
                  <a:lnTo>
                    <a:pt x="614294" y="876300"/>
                  </a:lnTo>
                  <a:close/>
                </a:path>
                <a:path w="1257300" h="1358900">
                  <a:moveTo>
                    <a:pt x="99033" y="889000"/>
                  </a:moveTo>
                  <a:lnTo>
                    <a:pt x="82512" y="889000"/>
                  </a:lnTo>
                  <a:lnTo>
                    <a:pt x="89530" y="876300"/>
                  </a:lnTo>
                  <a:lnTo>
                    <a:pt x="97165" y="883688"/>
                  </a:lnTo>
                  <a:lnTo>
                    <a:pt x="99033" y="889000"/>
                  </a:lnTo>
                  <a:close/>
                </a:path>
                <a:path w="1257300" h="1358900">
                  <a:moveTo>
                    <a:pt x="467044" y="889000"/>
                  </a:moveTo>
                  <a:lnTo>
                    <a:pt x="102655" y="889000"/>
                  </a:lnTo>
                  <a:lnTo>
                    <a:pt x="97165" y="883688"/>
                  </a:lnTo>
                  <a:lnTo>
                    <a:pt x="94568" y="876300"/>
                  </a:lnTo>
                  <a:lnTo>
                    <a:pt x="460701" y="876300"/>
                  </a:lnTo>
                  <a:lnTo>
                    <a:pt x="467044" y="889000"/>
                  </a:lnTo>
                  <a:close/>
                </a:path>
                <a:path w="1257300" h="1358900">
                  <a:moveTo>
                    <a:pt x="657709" y="889000"/>
                  </a:moveTo>
                  <a:lnTo>
                    <a:pt x="467044" y="889000"/>
                  </a:lnTo>
                  <a:lnTo>
                    <a:pt x="471630" y="876300"/>
                  </a:lnTo>
                  <a:lnTo>
                    <a:pt x="646875" y="876300"/>
                  </a:lnTo>
                  <a:lnTo>
                    <a:pt x="657709" y="889000"/>
                  </a:lnTo>
                  <a:close/>
                </a:path>
                <a:path w="1257300" h="1358900">
                  <a:moveTo>
                    <a:pt x="704326" y="889000"/>
                  </a:moveTo>
                  <a:lnTo>
                    <a:pt x="695115" y="889000"/>
                  </a:lnTo>
                  <a:lnTo>
                    <a:pt x="703841" y="876300"/>
                  </a:lnTo>
                  <a:lnTo>
                    <a:pt x="711721" y="876300"/>
                  </a:lnTo>
                  <a:lnTo>
                    <a:pt x="704326" y="889000"/>
                  </a:lnTo>
                  <a:close/>
                </a:path>
                <a:path w="1257300" h="1358900">
                  <a:moveTo>
                    <a:pt x="102655" y="889000"/>
                  </a:moveTo>
                  <a:lnTo>
                    <a:pt x="99033" y="889000"/>
                  </a:lnTo>
                  <a:lnTo>
                    <a:pt x="97165" y="883688"/>
                  </a:lnTo>
                  <a:lnTo>
                    <a:pt x="102655" y="889000"/>
                  </a:lnTo>
                  <a:close/>
                </a:path>
                <a:path w="1257300" h="1358900">
                  <a:moveTo>
                    <a:pt x="683584" y="901700"/>
                  </a:moveTo>
                  <a:lnTo>
                    <a:pt x="583554" y="901700"/>
                  </a:lnTo>
                  <a:lnTo>
                    <a:pt x="579954" y="889000"/>
                  </a:lnTo>
                  <a:lnTo>
                    <a:pt x="680220" y="889000"/>
                  </a:lnTo>
                  <a:lnTo>
                    <a:pt x="683584" y="901700"/>
                  </a:lnTo>
                  <a:close/>
                </a:path>
                <a:path w="1257300" h="1358900">
                  <a:moveTo>
                    <a:pt x="686467" y="914400"/>
                  </a:moveTo>
                  <a:lnTo>
                    <a:pt x="585665" y="914400"/>
                  </a:lnTo>
                  <a:lnTo>
                    <a:pt x="581432" y="901700"/>
                  </a:lnTo>
                  <a:lnTo>
                    <a:pt x="685502" y="901700"/>
                  </a:lnTo>
                  <a:lnTo>
                    <a:pt x="686467" y="914400"/>
                  </a:lnTo>
                  <a:close/>
                </a:path>
                <a:path w="1257300" h="1358900">
                  <a:moveTo>
                    <a:pt x="687367" y="939800"/>
                  </a:moveTo>
                  <a:lnTo>
                    <a:pt x="408886" y="939800"/>
                  </a:lnTo>
                  <a:lnTo>
                    <a:pt x="405168" y="927100"/>
                  </a:lnTo>
                  <a:lnTo>
                    <a:pt x="150742" y="927100"/>
                  </a:lnTo>
                  <a:lnTo>
                    <a:pt x="147281" y="914400"/>
                  </a:lnTo>
                  <a:lnTo>
                    <a:pt x="687249" y="914400"/>
                  </a:lnTo>
                  <a:lnTo>
                    <a:pt x="687367" y="939800"/>
                  </a:lnTo>
                  <a:close/>
                </a:path>
                <a:path w="1257300" h="1358900">
                  <a:moveTo>
                    <a:pt x="687088" y="990600"/>
                  </a:moveTo>
                  <a:lnTo>
                    <a:pt x="564857" y="990600"/>
                  </a:lnTo>
                  <a:lnTo>
                    <a:pt x="566143" y="977900"/>
                  </a:lnTo>
                  <a:lnTo>
                    <a:pt x="220622" y="977900"/>
                  </a:lnTo>
                  <a:lnTo>
                    <a:pt x="221704" y="965200"/>
                  </a:lnTo>
                  <a:lnTo>
                    <a:pt x="269008" y="965200"/>
                  </a:lnTo>
                  <a:lnTo>
                    <a:pt x="266458" y="952500"/>
                  </a:lnTo>
                  <a:lnTo>
                    <a:pt x="687210" y="952500"/>
                  </a:lnTo>
                  <a:lnTo>
                    <a:pt x="687088" y="990600"/>
                  </a:lnTo>
                  <a:close/>
                </a:path>
                <a:path w="1257300" h="1358900">
                  <a:moveTo>
                    <a:pt x="213764" y="977900"/>
                  </a:moveTo>
                  <a:lnTo>
                    <a:pt x="200864" y="977900"/>
                  </a:lnTo>
                  <a:lnTo>
                    <a:pt x="200875" y="965200"/>
                  </a:lnTo>
                  <a:lnTo>
                    <a:pt x="214739" y="965200"/>
                  </a:lnTo>
                  <a:lnTo>
                    <a:pt x="213764" y="977900"/>
                  </a:lnTo>
                  <a:close/>
                </a:path>
                <a:path w="1257300" h="1358900">
                  <a:moveTo>
                    <a:pt x="683118" y="1028700"/>
                  </a:moveTo>
                  <a:lnTo>
                    <a:pt x="661352" y="1028700"/>
                  </a:lnTo>
                  <a:lnTo>
                    <a:pt x="668584" y="1016000"/>
                  </a:lnTo>
                  <a:lnTo>
                    <a:pt x="381071" y="1016000"/>
                  </a:lnTo>
                  <a:lnTo>
                    <a:pt x="386589" y="1003300"/>
                  </a:lnTo>
                  <a:lnTo>
                    <a:pt x="686724" y="1003300"/>
                  </a:lnTo>
                  <a:lnTo>
                    <a:pt x="685454" y="1016000"/>
                  </a:lnTo>
                  <a:lnTo>
                    <a:pt x="683118" y="1028700"/>
                  </a:lnTo>
                  <a:close/>
                </a:path>
                <a:path w="1257300" h="1358900">
                  <a:moveTo>
                    <a:pt x="758704" y="1270000"/>
                  </a:moveTo>
                  <a:lnTo>
                    <a:pt x="715642" y="1270000"/>
                  </a:lnTo>
                  <a:lnTo>
                    <a:pt x="706686" y="1219200"/>
                  </a:lnTo>
                  <a:lnTo>
                    <a:pt x="696274" y="1155700"/>
                  </a:lnTo>
                  <a:lnTo>
                    <a:pt x="684358" y="1104900"/>
                  </a:lnTo>
                  <a:lnTo>
                    <a:pt x="670888" y="1054100"/>
                  </a:lnTo>
                  <a:lnTo>
                    <a:pt x="349646" y="1054100"/>
                  </a:lnTo>
                  <a:lnTo>
                    <a:pt x="342810" y="1041400"/>
                  </a:lnTo>
                  <a:lnTo>
                    <a:pt x="679464" y="1041400"/>
                  </a:lnTo>
                  <a:lnTo>
                    <a:pt x="674241" y="1054100"/>
                  </a:lnTo>
                  <a:lnTo>
                    <a:pt x="679277" y="1066800"/>
                  </a:lnTo>
                  <a:lnTo>
                    <a:pt x="684100" y="1092200"/>
                  </a:lnTo>
                  <a:lnTo>
                    <a:pt x="688717" y="1104900"/>
                  </a:lnTo>
                  <a:lnTo>
                    <a:pt x="693131" y="1130300"/>
                  </a:lnTo>
                  <a:lnTo>
                    <a:pt x="694535" y="1130300"/>
                  </a:lnTo>
                  <a:lnTo>
                    <a:pt x="699001" y="1155700"/>
                  </a:lnTo>
                  <a:lnTo>
                    <a:pt x="703243" y="1168400"/>
                  </a:lnTo>
                  <a:lnTo>
                    <a:pt x="707263" y="1193800"/>
                  </a:lnTo>
                  <a:lnTo>
                    <a:pt x="711067" y="1219200"/>
                  </a:lnTo>
                  <a:lnTo>
                    <a:pt x="722542" y="1219200"/>
                  </a:lnTo>
                  <a:lnTo>
                    <a:pt x="739156" y="1231900"/>
                  </a:lnTo>
                  <a:lnTo>
                    <a:pt x="750162" y="1244600"/>
                  </a:lnTo>
                  <a:lnTo>
                    <a:pt x="756398" y="1257300"/>
                  </a:lnTo>
                  <a:lnTo>
                    <a:pt x="758704" y="1270000"/>
                  </a:lnTo>
                  <a:close/>
                </a:path>
                <a:path w="1257300" h="1358900">
                  <a:moveTo>
                    <a:pt x="637426" y="1066800"/>
                  </a:moveTo>
                  <a:lnTo>
                    <a:pt x="564793" y="1066800"/>
                  </a:lnTo>
                  <a:lnTo>
                    <a:pt x="562639" y="1054100"/>
                  </a:lnTo>
                  <a:lnTo>
                    <a:pt x="639655" y="1054100"/>
                  </a:lnTo>
                  <a:lnTo>
                    <a:pt x="637426" y="1066800"/>
                  </a:lnTo>
                  <a:close/>
                </a:path>
                <a:path w="1257300" h="1358900">
                  <a:moveTo>
                    <a:pt x="662412" y="1066800"/>
                  </a:moveTo>
                  <a:lnTo>
                    <a:pt x="644498" y="1066800"/>
                  </a:lnTo>
                  <a:lnTo>
                    <a:pt x="642087" y="1054100"/>
                  </a:lnTo>
                  <a:lnTo>
                    <a:pt x="670888" y="1054100"/>
                  </a:lnTo>
                  <a:lnTo>
                    <a:pt x="662412" y="1066800"/>
                  </a:lnTo>
                  <a:close/>
                </a:path>
                <a:path w="1257300" h="1358900">
                  <a:moveTo>
                    <a:pt x="552675" y="1079500"/>
                  </a:moveTo>
                  <a:lnTo>
                    <a:pt x="437601" y="1079500"/>
                  </a:lnTo>
                  <a:lnTo>
                    <a:pt x="435887" y="1066800"/>
                  </a:lnTo>
                  <a:lnTo>
                    <a:pt x="563646" y="1066800"/>
                  </a:lnTo>
                  <a:lnTo>
                    <a:pt x="552675" y="1079500"/>
                  </a:lnTo>
                  <a:close/>
                </a:path>
                <a:path w="1257300" h="1358900">
                  <a:moveTo>
                    <a:pt x="698242" y="1270000"/>
                  </a:moveTo>
                  <a:lnTo>
                    <a:pt x="599165" y="1270000"/>
                  </a:lnTo>
                  <a:lnTo>
                    <a:pt x="608208" y="1257300"/>
                  </a:lnTo>
                  <a:lnTo>
                    <a:pt x="677734" y="1257300"/>
                  </a:lnTo>
                  <a:lnTo>
                    <a:pt x="681163" y="1244600"/>
                  </a:lnTo>
                  <a:lnTo>
                    <a:pt x="679438" y="1244600"/>
                  </a:lnTo>
                  <a:lnTo>
                    <a:pt x="666110" y="1206500"/>
                  </a:lnTo>
                  <a:lnTo>
                    <a:pt x="652846" y="1168400"/>
                  </a:lnTo>
                  <a:lnTo>
                    <a:pt x="639680" y="1143000"/>
                  </a:lnTo>
                  <a:lnTo>
                    <a:pt x="624238" y="1092200"/>
                  </a:lnTo>
                  <a:lnTo>
                    <a:pt x="617176" y="1079500"/>
                  </a:lnTo>
                  <a:lnTo>
                    <a:pt x="562178" y="1079500"/>
                  </a:lnTo>
                  <a:lnTo>
                    <a:pt x="563646" y="1066800"/>
                  </a:lnTo>
                  <a:lnTo>
                    <a:pt x="637991" y="1066800"/>
                  </a:lnTo>
                  <a:lnTo>
                    <a:pt x="621494" y="1079500"/>
                  </a:lnTo>
                  <a:lnTo>
                    <a:pt x="647394" y="1143000"/>
                  </a:lnTo>
                  <a:lnTo>
                    <a:pt x="664246" y="1193800"/>
                  </a:lnTo>
                  <a:lnTo>
                    <a:pt x="698242" y="1270000"/>
                  </a:lnTo>
                  <a:close/>
                </a:path>
                <a:path w="1257300" h="1358900">
                  <a:moveTo>
                    <a:pt x="113305" y="1358900"/>
                  </a:moveTo>
                  <a:lnTo>
                    <a:pt x="87955" y="1358900"/>
                  </a:lnTo>
                  <a:lnTo>
                    <a:pt x="88255" y="1346200"/>
                  </a:lnTo>
                  <a:lnTo>
                    <a:pt x="95828" y="1295400"/>
                  </a:lnTo>
                  <a:lnTo>
                    <a:pt x="104428" y="1231900"/>
                  </a:lnTo>
                  <a:lnTo>
                    <a:pt x="114089" y="1181100"/>
                  </a:lnTo>
                  <a:lnTo>
                    <a:pt x="124844" y="1130300"/>
                  </a:lnTo>
                  <a:lnTo>
                    <a:pt x="136727" y="1079500"/>
                  </a:lnTo>
                  <a:lnTo>
                    <a:pt x="140959" y="1079500"/>
                  </a:lnTo>
                  <a:lnTo>
                    <a:pt x="129194" y="1130300"/>
                  </a:lnTo>
                  <a:lnTo>
                    <a:pt x="118530" y="1181100"/>
                  </a:lnTo>
                  <a:lnTo>
                    <a:pt x="108941" y="1231900"/>
                  </a:lnTo>
                  <a:lnTo>
                    <a:pt x="100400" y="1295400"/>
                  </a:lnTo>
                  <a:lnTo>
                    <a:pt x="92883" y="1346200"/>
                  </a:lnTo>
                  <a:lnTo>
                    <a:pt x="117698" y="1346200"/>
                  </a:lnTo>
                  <a:lnTo>
                    <a:pt x="113305" y="1358900"/>
                  </a:lnTo>
                  <a:close/>
                </a:path>
                <a:path w="1257300" h="1358900">
                  <a:moveTo>
                    <a:pt x="169749" y="1092200"/>
                  </a:moveTo>
                  <a:lnTo>
                    <a:pt x="156166" y="1092200"/>
                  </a:lnTo>
                  <a:lnTo>
                    <a:pt x="148375" y="1079500"/>
                  </a:lnTo>
                  <a:lnTo>
                    <a:pt x="170617" y="1079500"/>
                  </a:lnTo>
                  <a:lnTo>
                    <a:pt x="169749" y="1092200"/>
                  </a:lnTo>
                  <a:close/>
                </a:path>
                <a:path w="1257300" h="1358900">
                  <a:moveTo>
                    <a:pt x="487719" y="1092200"/>
                  </a:moveTo>
                  <a:lnTo>
                    <a:pt x="173199" y="1092200"/>
                  </a:lnTo>
                  <a:lnTo>
                    <a:pt x="173199" y="1079500"/>
                  </a:lnTo>
                  <a:lnTo>
                    <a:pt x="501995" y="1079500"/>
                  </a:lnTo>
                  <a:lnTo>
                    <a:pt x="487719" y="1092200"/>
                  </a:lnTo>
                  <a:close/>
                </a:path>
                <a:path w="1257300" h="1358900">
                  <a:moveTo>
                    <a:pt x="554346" y="1346200"/>
                  </a:moveTo>
                  <a:lnTo>
                    <a:pt x="549728" y="1346200"/>
                  </a:lnTo>
                  <a:lnTo>
                    <a:pt x="542247" y="1295400"/>
                  </a:lnTo>
                  <a:lnTo>
                    <a:pt x="533761" y="1231900"/>
                  </a:lnTo>
                  <a:lnTo>
                    <a:pt x="524242" y="1181100"/>
                  </a:lnTo>
                  <a:lnTo>
                    <a:pt x="513663" y="1130300"/>
                  </a:lnTo>
                  <a:lnTo>
                    <a:pt x="501995" y="1079500"/>
                  </a:lnTo>
                  <a:lnTo>
                    <a:pt x="506485" y="1079500"/>
                  </a:lnTo>
                  <a:lnTo>
                    <a:pt x="509410" y="1092200"/>
                  </a:lnTo>
                  <a:lnTo>
                    <a:pt x="514510" y="1092200"/>
                  </a:lnTo>
                  <a:lnTo>
                    <a:pt x="510899" y="1104900"/>
                  </a:lnTo>
                  <a:lnTo>
                    <a:pt x="516644" y="1130300"/>
                  </a:lnTo>
                  <a:lnTo>
                    <a:pt x="522116" y="1155700"/>
                  </a:lnTo>
                  <a:lnTo>
                    <a:pt x="527312" y="1181100"/>
                  </a:lnTo>
                  <a:lnTo>
                    <a:pt x="532231" y="1206500"/>
                  </a:lnTo>
                  <a:lnTo>
                    <a:pt x="599465" y="1206500"/>
                  </a:lnTo>
                  <a:lnTo>
                    <a:pt x="605090" y="1219200"/>
                  </a:lnTo>
                  <a:lnTo>
                    <a:pt x="591086" y="1219200"/>
                  </a:lnTo>
                  <a:lnTo>
                    <a:pt x="594676" y="1231900"/>
                  </a:lnTo>
                  <a:lnTo>
                    <a:pt x="614519" y="1231900"/>
                  </a:lnTo>
                  <a:lnTo>
                    <a:pt x="619447" y="1244600"/>
                  </a:lnTo>
                  <a:lnTo>
                    <a:pt x="673920" y="1244600"/>
                  </a:lnTo>
                  <a:lnTo>
                    <a:pt x="675752" y="1257300"/>
                  </a:lnTo>
                  <a:lnTo>
                    <a:pt x="603536" y="1257300"/>
                  </a:lnTo>
                  <a:lnTo>
                    <a:pt x="599165" y="1270000"/>
                  </a:lnTo>
                  <a:lnTo>
                    <a:pt x="758232" y="1270000"/>
                  </a:lnTo>
                  <a:lnTo>
                    <a:pt x="752907" y="1282700"/>
                  </a:lnTo>
                  <a:lnTo>
                    <a:pt x="544971" y="1282700"/>
                  </a:lnTo>
                  <a:lnTo>
                    <a:pt x="547447" y="1295400"/>
                  </a:lnTo>
                  <a:lnTo>
                    <a:pt x="549839" y="1320800"/>
                  </a:lnTo>
                  <a:lnTo>
                    <a:pt x="552142" y="1333500"/>
                  </a:lnTo>
                  <a:lnTo>
                    <a:pt x="554346" y="1346200"/>
                  </a:lnTo>
                  <a:close/>
                </a:path>
                <a:path w="1257300" h="1358900">
                  <a:moveTo>
                    <a:pt x="514510" y="1092200"/>
                  </a:moveTo>
                  <a:lnTo>
                    <a:pt x="509410" y="1092200"/>
                  </a:lnTo>
                  <a:lnTo>
                    <a:pt x="516524" y="1079500"/>
                  </a:lnTo>
                  <a:lnTo>
                    <a:pt x="521710" y="1079500"/>
                  </a:lnTo>
                  <a:lnTo>
                    <a:pt x="514510" y="1092200"/>
                  </a:lnTo>
                  <a:close/>
                </a:path>
                <a:path w="1257300" h="1358900">
                  <a:moveTo>
                    <a:pt x="538339" y="1193800"/>
                  </a:moveTo>
                  <a:lnTo>
                    <a:pt x="535313" y="1193800"/>
                  </a:lnTo>
                  <a:lnTo>
                    <a:pt x="537169" y="1181100"/>
                  </a:lnTo>
                  <a:lnTo>
                    <a:pt x="539207" y="1168400"/>
                  </a:lnTo>
                  <a:lnTo>
                    <a:pt x="542151" y="1168400"/>
                  </a:lnTo>
                  <a:lnTo>
                    <a:pt x="545327" y="1155700"/>
                  </a:lnTo>
                  <a:lnTo>
                    <a:pt x="548684" y="1155700"/>
                  </a:lnTo>
                  <a:lnTo>
                    <a:pt x="558168" y="1130300"/>
                  </a:lnTo>
                  <a:lnTo>
                    <a:pt x="564133" y="1117600"/>
                  </a:lnTo>
                  <a:lnTo>
                    <a:pt x="569862" y="1092200"/>
                  </a:lnTo>
                  <a:lnTo>
                    <a:pt x="575154" y="1079500"/>
                  </a:lnTo>
                  <a:lnTo>
                    <a:pt x="579868" y="1079500"/>
                  </a:lnTo>
                  <a:lnTo>
                    <a:pt x="574451" y="1092200"/>
                  </a:lnTo>
                  <a:lnTo>
                    <a:pt x="568555" y="1117600"/>
                  </a:lnTo>
                  <a:lnTo>
                    <a:pt x="562404" y="1130300"/>
                  </a:lnTo>
                  <a:lnTo>
                    <a:pt x="549392" y="1155700"/>
                  </a:lnTo>
                  <a:lnTo>
                    <a:pt x="546230" y="1168400"/>
                  </a:lnTo>
                  <a:lnTo>
                    <a:pt x="543310" y="1181100"/>
                  </a:lnTo>
                  <a:lnTo>
                    <a:pt x="539732" y="1181100"/>
                  </a:lnTo>
                  <a:lnTo>
                    <a:pt x="538339" y="1193800"/>
                  </a:lnTo>
                  <a:close/>
                </a:path>
                <a:path w="1257300" h="1358900">
                  <a:moveTo>
                    <a:pt x="117698" y="1346200"/>
                  </a:moveTo>
                  <a:lnTo>
                    <a:pt x="110252" y="1346200"/>
                  </a:lnTo>
                  <a:lnTo>
                    <a:pt x="127145" y="1295400"/>
                  </a:lnTo>
                  <a:lnTo>
                    <a:pt x="144001" y="1257300"/>
                  </a:lnTo>
                  <a:lnTo>
                    <a:pt x="160735" y="1206500"/>
                  </a:lnTo>
                  <a:lnTo>
                    <a:pt x="177260" y="1155700"/>
                  </a:lnTo>
                  <a:lnTo>
                    <a:pt x="196986" y="1092200"/>
                  </a:lnTo>
                  <a:lnTo>
                    <a:pt x="201475" y="1092200"/>
                  </a:lnTo>
                  <a:lnTo>
                    <a:pt x="191559" y="1117600"/>
                  </a:lnTo>
                  <a:lnTo>
                    <a:pt x="181450" y="1155700"/>
                  </a:lnTo>
                  <a:lnTo>
                    <a:pt x="164768" y="1206500"/>
                  </a:lnTo>
                  <a:lnTo>
                    <a:pt x="147884" y="1257300"/>
                  </a:lnTo>
                  <a:lnTo>
                    <a:pt x="130875" y="1308100"/>
                  </a:lnTo>
                  <a:lnTo>
                    <a:pt x="117698" y="1346200"/>
                  </a:lnTo>
                  <a:close/>
                </a:path>
                <a:path w="1257300" h="1358900">
                  <a:moveTo>
                    <a:pt x="285552" y="1282700"/>
                  </a:moveTo>
                  <a:lnTo>
                    <a:pt x="260019" y="1282700"/>
                  </a:lnTo>
                  <a:lnTo>
                    <a:pt x="267222" y="1231900"/>
                  </a:lnTo>
                  <a:lnTo>
                    <a:pt x="275422" y="1181100"/>
                  </a:lnTo>
                  <a:lnTo>
                    <a:pt x="284637" y="1130300"/>
                  </a:lnTo>
                  <a:lnTo>
                    <a:pt x="294884" y="1092200"/>
                  </a:lnTo>
                  <a:lnTo>
                    <a:pt x="299416" y="1092200"/>
                  </a:lnTo>
                  <a:lnTo>
                    <a:pt x="289213" y="1130300"/>
                  </a:lnTo>
                  <a:lnTo>
                    <a:pt x="280039" y="1181100"/>
                  </a:lnTo>
                  <a:lnTo>
                    <a:pt x="271861" y="1231900"/>
                  </a:lnTo>
                  <a:lnTo>
                    <a:pt x="264648" y="1270000"/>
                  </a:lnTo>
                  <a:lnTo>
                    <a:pt x="289848" y="1270000"/>
                  </a:lnTo>
                  <a:lnTo>
                    <a:pt x="285552" y="1282700"/>
                  </a:lnTo>
                  <a:close/>
                </a:path>
                <a:path w="1257300" h="1358900">
                  <a:moveTo>
                    <a:pt x="289848" y="1270000"/>
                  </a:moveTo>
                  <a:lnTo>
                    <a:pt x="282059" y="1270000"/>
                  </a:lnTo>
                  <a:lnTo>
                    <a:pt x="316075" y="1193800"/>
                  </a:lnTo>
                  <a:lnTo>
                    <a:pt x="332938" y="1143000"/>
                  </a:lnTo>
                  <a:lnTo>
                    <a:pt x="349592" y="1104900"/>
                  </a:lnTo>
                  <a:lnTo>
                    <a:pt x="352956" y="1092200"/>
                  </a:lnTo>
                  <a:lnTo>
                    <a:pt x="356364" y="1092200"/>
                  </a:lnTo>
                  <a:lnTo>
                    <a:pt x="353696" y="1104900"/>
                  </a:lnTo>
                  <a:lnTo>
                    <a:pt x="336886" y="1143000"/>
                  </a:lnTo>
                  <a:lnTo>
                    <a:pt x="319873" y="1193800"/>
                  </a:lnTo>
                  <a:lnTo>
                    <a:pt x="302735" y="1231900"/>
                  </a:lnTo>
                  <a:lnTo>
                    <a:pt x="289848" y="1270000"/>
                  </a:lnTo>
                  <a:close/>
                </a:path>
                <a:path w="1257300" h="1358900">
                  <a:moveTo>
                    <a:pt x="385325" y="1257300"/>
                  </a:moveTo>
                  <a:lnTo>
                    <a:pt x="329227" y="1257300"/>
                  </a:lnTo>
                  <a:lnTo>
                    <a:pt x="328650" y="1244600"/>
                  </a:lnTo>
                  <a:lnTo>
                    <a:pt x="328442" y="1231900"/>
                  </a:lnTo>
                  <a:lnTo>
                    <a:pt x="329151" y="1219200"/>
                  </a:lnTo>
                  <a:lnTo>
                    <a:pt x="331178" y="1206500"/>
                  </a:lnTo>
                  <a:lnTo>
                    <a:pt x="334368" y="1193800"/>
                  </a:lnTo>
                  <a:lnTo>
                    <a:pt x="338567" y="1168400"/>
                  </a:lnTo>
                  <a:lnTo>
                    <a:pt x="341485" y="1168400"/>
                  </a:lnTo>
                  <a:lnTo>
                    <a:pt x="344645" y="1155700"/>
                  </a:lnTo>
                  <a:lnTo>
                    <a:pt x="347993" y="1155700"/>
                  </a:lnTo>
                  <a:lnTo>
                    <a:pt x="356561" y="1130300"/>
                  </a:lnTo>
                  <a:lnTo>
                    <a:pt x="361651" y="1117600"/>
                  </a:lnTo>
                  <a:lnTo>
                    <a:pt x="366630" y="1104900"/>
                  </a:lnTo>
                  <a:lnTo>
                    <a:pt x="371375" y="1092200"/>
                  </a:lnTo>
                  <a:lnTo>
                    <a:pt x="376036" y="1092200"/>
                  </a:lnTo>
                  <a:lnTo>
                    <a:pt x="371177" y="1104900"/>
                  </a:lnTo>
                  <a:lnTo>
                    <a:pt x="366047" y="1117600"/>
                  </a:lnTo>
                  <a:lnTo>
                    <a:pt x="360784" y="1130300"/>
                  </a:lnTo>
                  <a:lnTo>
                    <a:pt x="348695" y="1155700"/>
                  </a:lnTo>
                  <a:lnTo>
                    <a:pt x="345535" y="1168400"/>
                  </a:lnTo>
                  <a:lnTo>
                    <a:pt x="342617" y="1181100"/>
                  </a:lnTo>
                  <a:lnTo>
                    <a:pt x="339038" y="1181100"/>
                  </a:lnTo>
                  <a:lnTo>
                    <a:pt x="337645" y="1193800"/>
                  </a:lnTo>
                  <a:lnTo>
                    <a:pt x="372810" y="1193800"/>
                  </a:lnTo>
                  <a:lnTo>
                    <a:pt x="382083" y="1206500"/>
                  </a:lnTo>
                  <a:lnTo>
                    <a:pt x="398815" y="1206500"/>
                  </a:lnTo>
                  <a:lnTo>
                    <a:pt x="404397" y="1219200"/>
                  </a:lnTo>
                  <a:lnTo>
                    <a:pt x="407536" y="1219200"/>
                  </a:lnTo>
                  <a:lnTo>
                    <a:pt x="411029" y="1231900"/>
                  </a:lnTo>
                  <a:lnTo>
                    <a:pt x="377386" y="1231900"/>
                  </a:lnTo>
                  <a:lnTo>
                    <a:pt x="385196" y="1244600"/>
                  </a:lnTo>
                  <a:lnTo>
                    <a:pt x="379336" y="1244600"/>
                  </a:lnTo>
                  <a:lnTo>
                    <a:pt x="385325" y="1257300"/>
                  </a:lnTo>
                  <a:close/>
                </a:path>
                <a:path w="1257300" h="1358900">
                  <a:moveTo>
                    <a:pt x="554657" y="1358900"/>
                  </a:moveTo>
                  <a:lnTo>
                    <a:pt x="529306" y="1358900"/>
                  </a:lnTo>
                  <a:lnTo>
                    <a:pt x="522531" y="1333500"/>
                  </a:lnTo>
                  <a:lnTo>
                    <a:pt x="516283" y="1320800"/>
                  </a:lnTo>
                  <a:lnTo>
                    <a:pt x="510035" y="1295400"/>
                  </a:lnTo>
                  <a:lnTo>
                    <a:pt x="503784" y="1282700"/>
                  </a:lnTo>
                  <a:lnTo>
                    <a:pt x="334463" y="1282700"/>
                  </a:lnTo>
                  <a:lnTo>
                    <a:pt x="332320" y="1270000"/>
                  </a:lnTo>
                  <a:lnTo>
                    <a:pt x="331185" y="1270000"/>
                  </a:lnTo>
                  <a:lnTo>
                    <a:pt x="330096" y="1257300"/>
                  </a:lnTo>
                  <a:lnTo>
                    <a:pt x="385325" y="1257300"/>
                  </a:lnTo>
                  <a:lnTo>
                    <a:pt x="387382" y="1244600"/>
                  </a:lnTo>
                  <a:lnTo>
                    <a:pt x="487948" y="1244600"/>
                  </a:lnTo>
                  <a:lnTo>
                    <a:pt x="486245" y="1231900"/>
                  </a:lnTo>
                  <a:lnTo>
                    <a:pt x="485281" y="1219200"/>
                  </a:lnTo>
                  <a:lnTo>
                    <a:pt x="477030" y="1193800"/>
                  </a:lnTo>
                  <a:lnTo>
                    <a:pt x="474287" y="1193800"/>
                  </a:lnTo>
                  <a:lnTo>
                    <a:pt x="468180" y="1168400"/>
                  </a:lnTo>
                  <a:lnTo>
                    <a:pt x="466305" y="1168400"/>
                  </a:lnTo>
                  <a:lnTo>
                    <a:pt x="464559" y="1155700"/>
                  </a:lnTo>
                  <a:lnTo>
                    <a:pt x="450673" y="1117600"/>
                  </a:lnTo>
                  <a:lnTo>
                    <a:pt x="440387" y="1092200"/>
                  </a:lnTo>
                  <a:lnTo>
                    <a:pt x="444930" y="1092200"/>
                  </a:lnTo>
                  <a:lnTo>
                    <a:pt x="455017" y="1117600"/>
                  </a:lnTo>
                  <a:lnTo>
                    <a:pt x="465298" y="1155700"/>
                  </a:lnTo>
                  <a:lnTo>
                    <a:pt x="481850" y="1206500"/>
                  </a:lnTo>
                  <a:lnTo>
                    <a:pt x="498600" y="1257300"/>
                  </a:lnTo>
                  <a:lnTo>
                    <a:pt x="515464" y="1295400"/>
                  </a:lnTo>
                  <a:lnTo>
                    <a:pt x="532360" y="1346200"/>
                  </a:lnTo>
                  <a:lnTo>
                    <a:pt x="554346" y="1346200"/>
                  </a:lnTo>
                  <a:lnTo>
                    <a:pt x="554657" y="1358900"/>
                  </a:lnTo>
                  <a:close/>
                </a:path>
                <a:path w="1257300" h="1358900">
                  <a:moveTo>
                    <a:pt x="466219" y="1181100"/>
                  </a:moveTo>
                  <a:lnTo>
                    <a:pt x="460369" y="1181100"/>
                  </a:lnTo>
                  <a:lnTo>
                    <a:pt x="463209" y="1168400"/>
                  </a:lnTo>
                  <a:lnTo>
                    <a:pt x="468180" y="1168400"/>
                  </a:lnTo>
                  <a:lnTo>
                    <a:pt x="466219" y="1181100"/>
                  </a:lnTo>
                  <a:close/>
                </a:path>
                <a:path w="1257300" h="1358900">
                  <a:moveTo>
                    <a:pt x="469187" y="1193800"/>
                  </a:moveTo>
                  <a:lnTo>
                    <a:pt x="466305" y="1193800"/>
                  </a:lnTo>
                  <a:lnTo>
                    <a:pt x="457969" y="1181100"/>
                  </a:lnTo>
                  <a:lnTo>
                    <a:pt x="464955" y="1181100"/>
                  </a:lnTo>
                  <a:lnTo>
                    <a:pt x="469187" y="1193800"/>
                  </a:lnTo>
                  <a:close/>
                </a:path>
                <a:path w="1257300" h="1358900">
                  <a:moveTo>
                    <a:pt x="582756" y="1206500"/>
                  </a:moveTo>
                  <a:lnTo>
                    <a:pt x="532231" y="1206500"/>
                  </a:lnTo>
                  <a:lnTo>
                    <a:pt x="533660" y="1193800"/>
                  </a:lnTo>
                  <a:lnTo>
                    <a:pt x="573489" y="1193800"/>
                  </a:lnTo>
                  <a:lnTo>
                    <a:pt x="582756" y="1206500"/>
                  </a:lnTo>
                  <a:close/>
                </a:path>
                <a:path w="1257300" h="1358900">
                  <a:moveTo>
                    <a:pt x="611722" y="1231900"/>
                  </a:moveTo>
                  <a:lnTo>
                    <a:pt x="594676" y="1231900"/>
                  </a:lnTo>
                  <a:lnTo>
                    <a:pt x="593679" y="1219200"/>
                  </a:lnTo>
                  <a:lnTo>
                    <a:pt x="608229" y="1219200"/>
                  </a:lnTo>
                  <a:lnTo>
                    <a:pt x="611722" y="1231900"/>
                  </a:lnTo>
                  <a:close/>
                </a:path>
                <a:path w="1257300" h="1358900">
                  <a:moveTo>
                    <a:pt x="418797" y="1244600"/>
                  </a:moveTo>
                  <a:lnTo>
                    <a:pt x="385196" y="1244600"/>
                  </a:lnTo>
                  <a:lnTo>
                    <a:pt x="386396" y="1231900"/>
                  </a:lnTo>
                  <a:lnTo>
                    <a:pt x="411029" y="1231900"/>
                  </a:lnTo>
                  <a:lnTo>
                    <a:pt x="418797" y="1244600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76144" y="4881557"/>
              <a:ext cx="1349824" cy="15565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900232" y="6490528"/>
            <a:ext cx="2915920" cy="168276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 indent="281305" algn="ctr">
              <a:lnSpc>
                <a:spcPct val="79500"/>
              </a:lnSpc>
              <a:spcBef>
                <a:spcPts val="770"/>
              </a:spcBef>
            </a:pPr>
            <a:r>
              <a:rPr lang="es-SV" sz="2200" spc="-210" dirty="0">
                <a:solidFill>
                  <a:srgbClr val="FEFEFE"/>
                </a:solidFill>
                <a:latin typeface="Arial"/>
                <a:cs typeface="Arial"/>
              </a:rPr>
              <a:t>15. </a:t>
            </a:r>
            <a:r>
              <a:rPr sz="2200" spc="-210" dirty="0" err="1">
                <a:solidFill>
                  <a:srgbClr val="FEFEFE"/>
                </a:solidFill>
                <a:latin typeface="Arial"/>
                <a:cs typeface="Arial"/>
              </a:rPr>
              <a:t>Adecuación</a:t>
            </a:r>
            <a:r>
              <a:rPr sz="2200" spc="-2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200" spc="-195" dirty="0">
                <a:solidFill>
                  <a:srgbClr val="FEFEFE"/>
                </a:solidFill>
                <a:latin typeface="Arial"/>
                <a:cs typeface="Arial"/>
              </a:rPr>
              <a:t>de  </a:t>
            </a:r>
            <a:r>
              <a:rPr sz="2200" spc="-225" dirty="0" err="1">
                <a:solidFill>
                  <a:srgbClr val="FEFEFE"/>
                </a:solidFill>
                <a:latin typeface="Arial"/>
                <a:cs typeface="Arial"/>
              </a:rPr>
              <a:t>espacios</a:t>
            </a:r>
            <a:r>
              <a:rPr sz="2200" spc="-2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200" spc="-195" dirty="0">
                <a:solidFill>
                  <a:srgbClr val="FEFEFE"/>
                </a:solidFill>
                <a:latin typeface="Arial"/>
                <a:cs typeface="Arial"/>
              </a:rPr>
              <a:t>de </a:t>
            </a:r>
            <a:r>
              <a:rPr sz="2200" spc="-135" dirty="0" err="1">
                <a:solidFill>
                  <a:srgbClr val="FEFEFE"/>
                </a:solidFill>
                <a:latin typeface="Arial"/>
                <a:cs typeface="Arial"/>
              </a:rPr>
              <a:t>trabajo</a:t>
            </a:r>
            <a:r>
              <a:rPr sz="2200" spc="-13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FEFEFE"/>
                </a:solidFill>
                <a:latin typeface="Arial"/>
                <a:cs typeface="Arial"/>
              </a:rPr>
              <a:t>-  </a:t>
            </a:r>
            <a:r>
              <a:rPr sz="2200" spc="-220" dirty="0" err="1">
                <a:solidFill>
                  <a:srgbClr val="FEFEFE"/>
                </a:solidFill>
                <a:latin typeface="Arial"/>
                <a:cs typeface="Arial"/>
              </a:rPr>
              <a:t>prevención</a:t>
            </a:r>
            <a:r>
              <a:rPr sz="2200" spc="-18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200" spc="-300" dirty="0">
                <a:solidFill>
                  <a:srgbClr val="FEFEFE"/>
                </a:solidFill>
                <a:latin typeface="Arial"/>
                <a:cs typeface="Arial"/>
              </a:rPr>
              <a:t>COVID-19.</a:t>
            </a:r>
            <a:endParaRPr lang="es-SV" sz="2200" spc="-300" dirty="0">
              <a:solidFill>
                <a:srgbClr val="FEFEFE"/>
              </a:solidFill>
              <a:latin typeface="Arial"/>
              <a:cs typeface="Arial"/>
            </a:endParaRPr>
          </a:p>
          <a:p>
            <a:pPr marL="12700" marR="5080" indent="281305">
              <a:lnSpc>
                <a:spcPct val="79500"/>
              </a:lnSpc>
              <a:spcBef>
                <a:spcPts val="770"/>
              </a:spcBef>
            </a:pPr>
            <a:endParaRPr lang="es-SV" sz="2200" spc="-300" dirty="0">
              <a:solidFill>
                <a:srgbClr val="FEFEFE"/>
              </a:solidFill>
              <a:latin typeface="Arial"/>
              <a:cs typeface="Arial"/>
            </a:endParaRPr>
          </a:p>
          <a:p>
            <a:pPr marL="12700" marR="5080" indent="281305" algn="ctr">
              <a:lnSpc>
                <a:spcPct val="79500"/>
              </a:lnSpc>
              <a:spcBef>
                <a:spcPts val="770"/>
              </a:spcBef>
            </a:pPr>
            <a:r>
              <a:rPr lang="es-SV" sz="2400" b="1" spc="-300" dirty="0">
                <a:solidFill>
                  <a:srgbClr val="FEFEFE"/>
                </a:solidFill>
                <a:latin typeface="Arial"/>
                <a:cs typeface="Arial"/>
              </a:rPr>
              <a:t>$ 12,000.00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69114" y="6716842"/>
            <a:ext cx="2439258" cy="1763303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065" marR="5080" algn="ctr">
              <a:lnSpc>
                <a:spcPct val="79300"/>
              </a:lnSpc>
              <a:spcBef>
                <a:spcPts val="775"/>
              </a:spcBef>
            </a:pPr>
            <a:r>
              <a:rPr lang="es-SV" sz="2400" spc="-260" dirty="0">
                <a:solidFill>
                  <a:srgbClr val="FEFEFE"/>
                </a:solidFill>
                <a:latin typeface="Arial"/>
                <a:cs typeface="Arial"/>
              </a:rPr>
              <a:t>13. J</a:t>
            </a:r>
            <a:r>
              <a:rPr sz="2400" spc="-260" dirty="0" err="1">
                <a:solidFill>
                  <a:srgbClr val="FEFEFE"/>
                </a:solidFill>
                <a:latin typeface="Arial"/>
                <a:cs typeface="Arial"/>
              </a:rPr>
              <a:t>ornadas</a:t>
            </a:r>
            <a:r>
              <a:rPr sz="2400" spc="-26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400" spc="-170" dirty="0">
                <a:solidFill>
                  <a:srgbClr val="FEFEFE"/>
                </a:solidFill>
                <a:latin typeface="Arial"/>
                <a:cs typeface="Arial"/>
              </a:rPr>
              <a:t>de  </a:t>
            </a:r>
            <a:r>
              <a:rPr sz="2400" spc="-170" dirty="0" err="1">
                <a:solidFill>
                  <a:srgbClr val="FEFEFE"/>
                </a:solidFill>
                <a:latin typeface="Arial"/>
                <a:cs typeface="Arial"/>
              </a:rPr>
              <a:t>limpieza</a:t>
            </a:r>
            <a:r>
              <a:rPr sz="2400" spc="-170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sz="2400" spc="-175" dirty="0" err="1">
                <a:solidFill>
                  <a:srgbClr val="FEFEFE"/>
                </a:solidFill>
                <a:latin typeface="Arial"/>
                <a:cs typeface="Arial"/>
              </a:rPr>
              <a:t>comun</a:t>
            </a:r>
            <a:r>
              <a:rPr lang="es-SV" sz="2400" spc="-175" dirty="0" err="1">
                <a:solidFill>
                  <a:srgbClr val="FEFEFE"/>
                </a:solidFill>
                <a:latin typeface="Arial"/>
                <a:cs typeface="Arial"/>
              </a:rPr>
              <a:t>itarias</a:t>
            </a:r>
            <a:endParaRPr lang="es-SV" sz="2400" spc="-175" dirty="0">
              <a:solidFill>
                <a:srgbClr val="FEFEFE"/>
              </a:solidFill>
              <a:latin typeface="Arial"/>
              <a:cs typeface="Arial"/>
            </a:endParaRPr>
          </a:p>
          <a:p>
            <a:pPr marL="12065" marR="5080" algn="ctr">
              <a:lnSpc>
                <a:spcPct val="79300"/>
              </a:lnSpc>
              <a:spcBef>
                <a:spcPts val="775"/>
              </a:spcBef>
            </a:pPr>
            <a:endParaRPr lang="es-SV" sz="2400" b="1" spc="-175" dirty="0">
              <a:solidFill>
                <a:srgbClr val="FEFEFE"/>
              </a:solidFill>
              <a:latin typeface="Arial"/>
              <a:cs typeface="Arial"/>
            </a:endParaRPr>
          </a:p>
          <a:p>
            <a:pPr marL="12065" marR="5080" algn="ctr">
              <a:lnSpc>
                <a:spcPct val="79300"/>
              </a:lnSpc>
              <a:spcBef>
                <a:spcPts val="775"/>
              </a:spcBef>
            </a:pPr>
            <a:r>
              <a:rPr lang="es-SV" sz="2400" b="1" spc="-175" dirty="0">
                <a:solidFill>
                  <a:srgbClr val="FEFEFE"/>
                </a:solidFill>
                <a:latin typeface="Arial"/>
                <a:cs typeface="Arial"/>
              </a:rPr>
              <a:t>$ 7,000.00</a:t>
            </a:r>
            <a:endParaRPr lang="es-SV" sz="2400" b="1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48950" y="1964270"/>
            <a:ext cx="3027045" cy="1973232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065" marR="5080" indent="-635" algn="ctr">
              <a:lnSpc>
                <a:spcPct val="79300"/>
              </a:lnSpc>
              <a:spcBef>
                <a:spcPts val="715"/>
              </a:spcBef>
            </a:pPr>
            <a:r>
              <a:rPr lang="es-SV" sz="2000" spc="-210" dirty="0">
                <a:solidFill>
                  <a:srgbClr val="FEFEFE"/>
                </a:solidFill>
                <a:latin typeface="Arial"/>
                <a:cs typeface="Arial"/>
              </a:rPr>
              <a:t>10.</a:t>
            </a:r>
            <a:r>
              <a:rPr sz="2000" spc="-210" dirty="0" err="1">
                <a:solidFill>
                  <a:srgbClr val="FEFEFE"/>
                </a:solidFill>
                <a:latin typeface="Arial"/>
                <a:cs typeface="Arial"/>
              </a:rPr>
              <a:t>Traslado</a:t>
            </a:r>
            <a:r>
              <a:rPr sz="2000" spc="-2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000" spc="-160" dirty="0">
                <a:solidFill>
                  <a:srgbClr val="FEFEFE"/>
                </a:solidFill>
                <a:latin typeface="Arial"/>
                <a:cs typeface="Arial"/>
              </a:rPr>
              <a:t>de </a:t>
            </a:r>
            <a:r>
              <a:rPr sz="2000" spc="-185" dirty="0">
                <a:solidFill>
                  <a:srgbClr val="FEFEFE"/>
                </a:solidFill>
                <a:latin typeface="Arial"/>
                <a:cs typeface="Arial"/>
              </a:rPr>
              <a:t>personal  </a:t>
            </a:r>
            <a:r>
              <a:rPr sz="2000" spc="-165" dirty="0">
                <a:solidFill>
                  <a:srgbClr val="FEFEFE"/>
                </a:solidFill>
                <a:latin typeface="Arial"/>
                <a:cs typeface="Arial"/>
              </a:rPr>
              <a:t>municipal </a:t>
            </a:r>
            <a:r>
              <a:rPr sz="2000" spc="-155" dirty="0">
                <a:solidFill>
                  <a:srgbClr val="FEFEFE"/>
                </a:solidFill>
                <a:latin typeface="Arial"/>
                <a:cs typeface="Arial"/>
              </a:rPr>
              <a:t>laborando </a:t>
            </a:r>
            <a:r>
              <a:rPr sz="2000" spc="-225" dirty="0">
                <a:solidFill>
                  <a:srgbClr val="FEFEFE"/>
                </a:solidFill>
                <a:latin typeface="Arial"/>
                <a:cs typeface="Arial"/>
              </a:rPr>
              <a:t>en </a:t>
            </a:r>
            <a:r>
              <a:rPr sz="2000" spc="-130" dirty="0">
                <a:solidFill>
                  <a:srgbClr val="FEFEFE"/>
                </a:solidFill>
                <a:latin typeface="Arial"/>
                <a:cs typeface="Arial"/>
              </a:rPr>
              <a:t>el  </a:t>
            </a:r>
            <a:r>
              <a:rPr sz="2000" spc="-190" dirty="0">
                <a:solidFill>
                  <a:srgbClr val="FEFEFE"/>
                </a:solidFill>
                <a:latin typeface="Arial"/>
                <a:cs typeface="Arial"/>
              </a:rPr>
              <a:t>marco </a:t>
            </a:r>
            <a:r>
              <a:rPr sz="2000" spc="-160" dirty="0">
                <a:solidFill>
                  <a:srgbClr val="FEFEFE"/>
                </a:solidFill>
                <a:latin typeface="Arial"/>
                <a:cs typeface="Arial"/>
              </a:rPr>
              <a:t>de </a:t>
            </a:r>
            <a:r>
              <a:rPr sz="2000" spc="-105" dirty="0">
                <a:solidFill>
                  <a:srgbClr val="FEFEFE"/>
                </a:solidFill>
                <a:latin typeface="Arial"/>
                <a:cs typeface="Arial"/>
              </a:rPr>
              <a:t>la </a:t>
            </a:r>
            <a:r>
              <a:rPr sz="2000" spc="-225" dirty="0">
                <a:solidFill>
                  <a:srgbClr val="FEFEFE"/>
                </a:solidFill>
                <a:latin typeface="Arial"/>
                <a:cs typeface="Arial"/>
              </a:rPr>
              <a:t>Pandemia  </a:t>
            </a:r>
            <a:r>
              <a:rPr sz="2000" spc="-155" dirty="0">
                <a:solidFill>
                  <a:srgbClr val="FEFEFE"/>
                </a:solidFill>
                <a:latin typeface="Arial"/>
                <a:cs typeface="Arial"/>
              </a:rPr>
              <a:t>por </a:t>
            </a:r>
            <a:r>
              <a:rPr sz="2000" spc="-245" dirty="0">
                <a:solidFill>
                  <a:srgbClr val="FEFEFE"/>
                </a:solidFill>
                <a:latin typeface="Arial"/>
                <a:cs typeface="Arial"/>
              </a:rPr>
              <a:t>COVID </a:t>
            </a:r>
            <a:r>
              <a:rPr sz="2000" spc="-310" dirty="0">
                <a:solidFill>
                  <a:srgbClr val="FEFEFE"/>
                </a:solidFill>
                <a:latin typeface="Arial"/>
                <a:cs typeface="Arial"/>
              </a:rPr>
              <a:t>-19 </a:t>
            </a:r>
            <a:r>
              <a:rPr sz="2000" spc="-225" dirty="0">
                <a:solidFill>
                  <a:srgbClr val="FEFEFE"/>
                </a:solidFill>
                <a:latin typeface="Arial"/>
                <a:cs typeface="Arial"/>
              </a:rPr>
              <a:t>en </a:t>
            </a:r>
            <a:r>
              <a:rPr sz="2000" spc="-130" dirty="0">
                <a:solidFill>
                  <a:srgbClr val="FEFEFE"/>
                </a:solidFill>
                <a:latin typeface="Arial"/>
                <a:cs typeface="Arial"/>
              </a:rPr>
              <a:t>el  </a:t>
            </a:r>
            <a:r>
              <a:rPr sz="2000" spc="-165" dirty="0">
                <a:solidFill>
                  <a:srgbClr val="FEFEFE"/>
                </a:solidFill>
                <a:latin typeface="Arial"/>
                <a:cs typeface="Arial"/>
              </a:rPr>
              <a:t>municipio </a:t>
            </a:r>
            <a:r>
              <a:rPr sz="2000" spc="-160" dirty="0">
                <a:solidFill>
                  <a:srgbClr val="FEFEFE"/>
                </a:solidFill>
                <a:latin typeface="Arial"/>
                <a:cs typeface="Arial"/>
              </a:rPr>
              <a:t>de</a:t>
            </a:r>
            <a:r>
              <a:rPr sz="2000" spc="-6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FEFEFE"/>
                </a:solidFill>
                <a:latin typeface="Arial"/>
                <a:cs typeface="Arial"/>
              </a:rPr>
              <a:t>Delgado.</a:t>
            </a:r>
            <a:endParaRPr lang="es-SV" sz="2000" spc="-165" dirty="0">
              <a:solidFill>
                <a:srgbClr val="FEFEFE"/>
              </a:solidFill>
              <a:latin typeface="Arial"/>
              <a:cs typeface="Arial"/>
            </a:endParaRPr>
          </a:p>
          <a:p>
            <a:pPr marL="12065" marR="5080" indent="-635" algn="ctr">
              <a:lnSpc>
                <a:spcPct val="79300"/>
              </a:lnSpc>
              <a:spcBef>
                <a:spcPts val="715"/>
              </a:spcBef>
            </a:pPr>
            <a:endParaRPr lang="es-SV" sz="2000" spc="-165" dirty="0">
              <a:solidFill>
                <a:srgbClr val="FEFEFE"/>
              </a:solidFill>
              <a:latin typeface="Arial"/>
              <a:cs typeface="Arial"/>
            </a:endParaRPr>
          </a:p>
          <a:p>
            <a:pPr marL="12065" marR="5080" indent="-635" algn="ctr">
              <a:lnSpc>
                <a:spcPct val="79300"/>
              </a:lnSpc>
              <a:spcBef>
                <a:spcPts val="715"/>
              </a:spcBef>
            </a:pPr>
            <a:r>
              <a:rPr lang="es-SV" sz="2000" b="1" spc="-165" dirty="0">
                <a:solidFill>
                  <a:srgbClr val="FEFEFE"/>
                </a:solidFill>
                <a:latin typeface="Arial"/>
                <a:cs typeface="Arial"/>
              </a:rPr>
              <a:t>$ 3,000.00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70926" y="1896820"/>
            <a:ext cx="2916555" cy="203684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 indent="467995" algn="ctr">
              <a:lnSpc>
                <a:spcPct val="79300"/>
              </a:lnSpc>
              <a:spcBef>
                <a:spcPts val="715"/>
              </a:spcBef>
            </a:pPr>
            <a:r>
              <a:rPr lang="es-SV" sz="2000" spc="-180" dirty="0">
                <a:solidFill>
                  <a:srgbClr val="FEFEFE"/>
                </a:solidFill>
                <a:latin typeface="Arial"/>
                <a:cs typeface="Arial"/>
              </a:rPr>
              <a:t>11. </a:t>
            </a:r>
            <a:r>
              <a:rPr lang="es-SV" sz="2000" spc="-200" dirty="0">
                <a:solidFill>
                  <a:srgbClr val="FEFEFE"/>
                </a:solidFill>
                <a:latin typeface="Arial"/>
                <a:cs typeface="Arial"/>
              </a:rPr>
              <a:t>Equipo </a:t>
            </a:r>
            <a:r>
              <a:rPr lang="es-SV" sz="2000" spc="-160" dirty="0">
                <a:solidFill>
                  <a:srgbClr val="FEFEFE"/>
                </a:solidFill>
                <a:latin typeface="Arial"/>
                <a:cs typeface="Arial"/>
              </a:rPr>
              <a:t>de </a:t>
            </a:r>
            <a:r>
              <a:rPr lang="es-SV" sz="2000" spc="-120" dirty="0" err="1">
                <a:solidFill>
                  <a:srgbClr val="FEFEFE"/>
                </a:solidFill>
                <a:latin typeface="Arial"/>
                <a:cs typeface="Arial"/>
              </a:rPr>
              <a:t>bio</a:t>
            </a:r>
            <a:r>
              <a:rPr lang="es-SV" sz="2000" spc="-120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s-SV" sz="2000" spc="-170" dirty="0">
                <a:solidFill>
                  <a:srgbClr val="FEFEFE"/>
                </a:solidFill>
                <a:latin typeface="Arial"/>
                <a:cs typeface="Arial"/>
              </a:rPr>
              <a:t>seguridad </a:t>
            </a:r>
            <a:r>
              <a:rPr lang="es-SV" sz="2000" spc="-140" dirty="0">
                <a:solidFill>
                  <a:srgbClr val="FEFEFE"/>
                </a:solidFill>
                <a:latin typeface="Arial"/>
                <a:cs typeface="Arial"/>
              </a:rPr>
              <a:t>para </a:t>
            </a:r>
            <a:r>
              <a:rPr lang="es-SV" sz="2000" spc="-185" dirty="0">
                <a:solidFill>
                  <a:srgbClr val="FEFEFE"/>
                </a:solidFill>
                <a:latin typeface="Arial"/>
                <a:cs typeface="Arial"/>
              </a:rPr>
              <a:t>personal  </a:t>
            </a:r>
            <a:r>
              <a:rPr lang="es-SV" sz="2000" spc="-145" dirty="0">
                <a:solidFill>
                  <a:srgbClr val="FEFEFE"/>
                </a:solidFill>
                <a:latin typeface="Arial"/>
                <a:cs typeface="Arial"/>
              </a:rPr>
              <a:t>operativo </a:t>
            </a:r>
            <a:r>
              <a:rPr lang="es-SV" sz="2000" spc="-305" dirty="0">
                <a:solidFill>
                  <a:srgbClr val="FEFEFE"/>
                </a:solidFill>
                <a:latin typeface="Arial"/>
                <a:cs typeface="Arial"/>
              </a:rPr>
              <a:t>y </a:t>
            </a:r>
            <a:r>
              <a:rPr lang="es-SV" sz="2000" spc="-160" dirty="0">
                <a:solidFill>
                  <a:srgbClr val="FEFEFE"/>
                </a:solidFill>
                <a:latin typeface="Arial"/>
                <a:cs typeface="Arial"/>
              </a:rPr>
              <a:t>de </a:t>
            </a:r>
            <a:r>
              <a:rPr lang="es-SV" sz="2000" spc="-185" dirty="0">
                <a:solidFill>
                  <a:srgbClr val="FEFEFE"/>
                </a:solidFill>
                <a:latin typeface="Arial"/>
                <a:cs typeface="Arial"/>
              </a:rPr>
              <a:t>apoyo</a:t>
            </a:r>
            <a:r>
              <a:rPr lang="es-SV" sz="2000" spc="-2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s-SV" sz="2000" spc="-225" dirty="0">
                <a:solidFill>
                  <a:srgbClr val="FEFEFE"/>
                </a:solidFill>
                <a:latin typeface="Arial"/>
                <a:cs typeface="Arial"/>
              </a:rPr>
              <a:t>en</a:t>
            </a:r>
            <a:endParaRPr lang="es-SV" sz="2000" dirty="0">
              <a:latin typeface="Arial"/>
              <a:cs typeface="Arial"/>
            </a:endParaRPr>
          </a:p>
          <a:p>
            <a:pPr marL="464184" marR="456565" algn="ctr">
              <a:lnSpc>
                <a:spcPct val="79300"/>
              </a:lnSpc>
            </a:pPr>
            <a:r>
              <a:rPr lang="es-SV" sz="2000" spc="-140" dirty="0">
                <a:solidFill>
                  <a:srgbClr val="FEFEFE"/>
                </a:solidFill>
                <a:latin typeface="Arial"/>
                <a:cs typeface="Arial"/>
              </a:rPr>
              <a:t>trabajos </a:t>
            </a:r>
            <a:r>
              <a:rPr lang="es-SV" sz="2000" spc="-160" dirty="0">
                <a:solidFill>
                  <a:srgbClr val="FEFEFE"/>
                </a:solidFill>
                <a:latin typeface="Arial"/>
                <a:cs typeface="Arial"/>
              </a:rPr>
              <a:t>de  </a:t>
            </a:r>
            <a:r>
              <a:rPr lang="es-SV" sz="2000" spc="-185" dirty="0">
                <a:solidFill>
                  <a:srgbClr val="FEFEFE"/>
                </a:solidFill>
                <a:latin typeface="Arial"/>
                <a:cs typeface="Arial"/>
              </a:rPr>
              <a:t>prevención </a:t>
            </a:r>
            <a:r>
              <a:rPr lang="es-SV" sz="2000" spc="-160" dirty="0">
                <a:solidFill>
                  <a:srgbClr val="FEFEFE"/>
                </a:solidFill>
                <a:latin typeface="Arial"/>
                <a:cs typeface="Arial"/>
              </a:rPr>
              <a:t>de </a:t>
            </a:r>
            <a:r>
              <a:rPr lang="es-SV" sz="2000" spc="-105" dirty="0">
                <a:solidFill>
                  <a:srgbClr val="FEFEFE"/>
                </a:solidFill>
                <a:latin typeface="Arial"/>
                <a:cs typeface="Arial"/>
              </a:rPr>
              <a:t>la  </a:t>
            </a:r>
            <a:r>
              <a:rPr lang="es-SV" sz="2000" spc="-170" dirty="0">
                <a:solidFill>
                  <a:srgbClr val="FEFEFE"/>
                </a:solidFill>
                <a:latin typeface="Arial"/>
                <a:cs typeface="Arial"/>
              </a:rPr>
              <a:t>pandemia.</a:t>
            </a:r>
          </a:p>
          <a:p>
            <a:pPr marL="464184" marR="456565" algn="ctr">
              <a:lnSpc>
                <a:spcPct val="79300"/>
              </a:lnSpc>
            </a:pPr>
            <a:endParaRPr lang="es-SV" sz="2000" spc="-170" dirty="0">
              <a:solidFill>
                <a:srgbClr val="FEFEFE"/>
              </a:solidFill>
              <a:latin typeface="Arial"/>
              <a:cs typeface="Arial"/>
            </a:endParaRPr>
          </a:p>
          <a:p>
            <a:pPr marL="464184" marR="456565" algn="ctr">
              <a:lnSpc>
                <a:spcPct val="79300"/>
              </a:lnSpc>
            </a:pPr>
            <a:r>
              <a:rPr lang="es-SV" sz="2000" b="1" spc="-170" dirty="0">
                <a:solidFill>
                  <a:srgbClr val="FEFEFE"/>
                </a:solidFill>
                <a:latin typeface="Arial"/>
                <a:cs typeface="Arial"/>
              </a:rPr>
              <a:t>$29,000.00</a:t>
            </a:r>
            <a:endParaRPr lang="es-SV" sz="2000" b="1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910" y="2113213"/>
            <a:ext cx="2998470" cy="2036198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 algn="ctr">
              <a:lnSpc>
                <a:spcPct val="79300"/>
              </a:lnSpc>
              <a:spcBef>
                <a:spcPts val="710"/>
              </a:spcBef>
            </a:pPr>
            <a:r>
              <a:rPr sz="2000" spc="-210" dirty="0">
                <a:solidFill>
                  <a:srgbClr val="FEFEFE"/>
                </a:solidFill>
                <a:latin typeface="Arial"/>
                <a:cs typeface="Arial"/>
              </a:rPr>
              <a:t>1</a:t>
            </a:r>
            <a:r>
              <a:rPr lang="es-SV" sz="2000" spc="-210" dirty="0">
                <a:solidFill>
                  <a:srgbClr val="FEFEFE"/>
                </a:solidFill>
                <a:latin typeface="Arial"/>
                <a:cs typeface="Arial"/>
              </a:rPr>
              <a:t>2</a:t>
            </a:r>
            <a:r>
              <a:rPr sz="2000" spc="-210" dirty="0">
                <a:solidFill>
                  <a:srgbClr val="FEFEFE"/>
                </a:solidFill>
                <a:latin typeface="Arial"/>
                <a:cs typeface="Arial"/>
              </a:rPr>
              <a:t>.</a:t>
            </a:r>
            <a:r>
              <a:rPr sz="2000" spc="-210" dirty="0" err="1">
                <a:solidFill>
                  <a:srgbClr val="FEFEFE"/>
                </a:solidFill>
                <a:latin typeface="Arial"/>
                <a:cs typeface="Arial"/>
              </a:rPr>
              <a:t>Adquisición</a:t>
            </a:r>
            <a:r>
              <a:rPr sz="2000" spc="-2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000" spc="-160" dirty="0">
                <a:solidFill>
                  <a:srgbClr val="FEFEFE"/>
                </a:solidFill>
                <a:latin typeface="Arial"/>
                <a:cs typeface="Arial"/>
              </a:rPr>
              <a:t>de </a:t>
            </a:r>
            <a:r>
              <a:rPr sz="2000" spc="-265" dirty="0">
                <a:solidFill>
                  <a:srgbClr val="FEFEFE"/>
                </a:solidFill>
                <a:latin typeface="Arial"/>
                <a:cs typeface="Arial"/>
              </a:rPr>
              <a:t>insumos  </a:t>
            </a:r>
            <a:r>
              <a:rPr sz="2000" spc="-140" dirty="0">
                <a:solidFill>
                  <a:srgbClr val="FEFEFE"/>
                </a:solidFill>
                <a:latin typeface="Arial"/>
                <a:cs typeface="Arial"/>
              </a:rPr>
              <a:t>para </a:t>
            </a:r>
            <a:r>
              <a:rPr sz="2000" spc="-105" dirty="0">
                <a:solidFill>
                  <a:srgbClr val="FEFEFE"/>
                </a:solidFill>
                <a:latin typeface="Arial"/>
                <a:cs typeface="Arial"/>
              </a:rPr>
              <a:t>la </a:t>
            </a:r>
            <a:r>
              <a:rPr sz="2000" spc="-150" dirty="0">
                <a:solidFill>
                  <a:srgbClr val="FEFEFE"/>
                </a:solidFill>
                <a:latin typeface="Arial"/>
                <a:cs typeface="Arial"/>
              </a:rPr>
              <a:t>atención,  </a:t>
            </a:r>
            <a:r>
              <a:rPr sz="2000" spc="-160" dirty="0">
                <a:solidFill>
                  <a:srgbClr val="FEFEFE"/>
                </a:solidFill>
                <a:latin typeface="Arial"/>
                <a:cs typeface="Arial"/>
              </a:rPr>
              <a:t>combate </a:t>
            </a:r>
            <a:r>
              <a:rPr sz="2000" spc="-305" dirty="0">
                <a:solidFill>
                  <a:srgbClr val="FEFEFE"/>
                </a:solidFill>
                <a:latin typeface="Arial"/>
                <a:cs typeface="Arial"/>
              </a:rPr>
              <a:t>y </a:t>
            </a:r>
            <a:r>
              <a:rPr sz="2000" spc="-185" dirty="0">
                <a:solidFill>
                  <a:srgbClr val="FEFEFE"/>
                </a:solidFill>
                <a:latin typeface="Arial"/>
                <a:cs typeface="Arial"/>
              </a:rPr>
              <a:t>prevención </a:t>
            </a:r>
            <a:r>
              <a:rPr sz="2000" spc="-160" dirty="0">
                <a:solidFill>
                  <a:srgbClr val="FEFEFE"/>
                </a:solidFill>
                <a:latin typeface="Arial"/>
                <a:cs typeface="Arial"/>
              </a:rPr>
              <a:t>de  </a:t>
            </a:r>
            <a:r>
              <a:rPr sz="2000" spc="-105" dirty="0">
                <a:solidFill>
                  <a:srgbClr val="FEFEFE"/>
                </a:solidFill>
                <a:latin typeface="Arial"/>
                <a:cs typeface="Arial"/>
              </a:rPr>
              <a:t>la </a:t>
            </a:r>
            <a:r>
              <a:rPr sz="2000" spc="-225" dirty="0">
                <a:solidFill>
                  <a:srgbClr val="FEFEFE"/>
                </a:solidFill>
                <a:latin typeface="Arial"/>
                <a:cs typeface="Arial"/>
              </a:rPr>
              <a:t>Pandemia </a:t>
            </a:r>
            <a:r>
              <a:rPr sz="2000" spc="-155" dirty="0">
                <a:solidFill>
                  <a:srgbClr val="FEFEFE"/>
                </a:solidFill>
                <a:latin typeface="Arial"/>
                <a:cs typeface="Arial"/>
              </a:rPr>
              <a:t>por</a:t>
            </a:r>
            <a:r>
              <a:rPr sz="2000" spc="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000" spc="-250" dirty="0">
                <a:solidFill>
                  <a:srgbClr val="FEFEFE"/>
                </a:solidFill>
                <a:latin typeface="Arial"/>
                <a:cs typeface="Arial"/>
              </a:rPr>
              <a:t>COVID</a:t>
            </a:r>
            <a:endParaRPr sz="2000" dirty="0">
              <a:latin typeface="Arial"/>
              <a:cs typeface="Arial"/>
            </a:endParaRPr>
          </a:p>
          <a:p>
            <a:pPr marL="245745" marR="238125" algn="ctr">
              <a:lnSpc>
                <a:spcPct val="79300"/>
              </a:lnSpc>
            </a:pPr>
            <a:r>
              <a:rPr sz="2000" spc="-310" dirty="0">
                <a:solidFill>
                  <a:srgbClr val="FEFEFE"/>
                </a:solidFill>
                <a:latin typeface="Arial"/>
                <a:cs typeface="Arial"/>
              </a:rPr>
              <a:t>-19 </a:t>
            </a:r>
            <a:r>
              <a:rPr sz="2000" spc="-225" dirty="0">
                <a:solidFill>
                  <a:srgbClr val="FEFEFE"/>
                </a:solidFill>
                <a:latin typeface="Arial"/>
                <a:cs typeface="Arial"/>
              </a:rPr>
              <a:t>en </a:t>
            </a:r>
            <a:r>
              <a:rPr sz="2000" spc="-130" dirty="0">
                <a:solidFill>
                  <a:srgbClr val="FEFEFE"/>
                </a:solidFill>
                <a:latin typeface="Arial"/>
                <a:cs typeface="Arial"/>
              </a:rPr>
              <a:t>el </a:t>
            </a:r>
            <a:r>
              <a:rPr sz="2000" spc="-170" dirty="0">
                <a:solidFill>
                  <a:srgbClr val="FEFEFE"/>
                </a:solidFill>
                <a:latin typeface="Arial"/>
                <a:cs typeface="Arial"/>
              </a:rPr>
              <a:t>municipio </a:t>
            </a:r>
            <a:r>
              <a:rPr sz="2000" spc="-160" dirty="0">
                <a:solidFill>
                  <a:srgbClr val="FEFEFE"/>
                </a:solidFill>
                <a:latin typeface="Arial"/>
                <a:cs typeface="Arial"/>
              </a:rPr>
              <a:t>de  </a:t>
            </a:r>
            <a:r>
              <a:rPr sz="2000" spc="-165" dirty="0">
                <a:solidFill>
                  <a:srgbClr val="FEFEFE"/>
                </a:solidFill>
                <a:latin typeface="Arial"/>
                <a:cs typeface="Arial"/>
              </a:rPr>
              <a:t>Delgado.</a:t>
            </a:r>
            <a:endParaRPr lang="es-SV" sz="2000" spc="-165" dirty="0">
              <a:solidFill>
                <a:srgbClr val="FEFEFE"/>
              </a:solidFill>
              <a:latin typeface="Arial"/>
              <a:cs typeface="Arial"/>
            </a:endParaRPr>
          </a:p>
          <a:p>
            <a:pPr marL="245745" marR="238125" algn="ctr">
              <a:lnSpc>
                <a:spcPct val="79300"/>
              </a:lnSpc>
            </a:pPr>
            <a:endParaRPr lang="es-SV" sz="2000" spc="-165" dirty="0">
              <a:solidFill>
                <a:srgbClr val="FEFEFE"/>
              </a:solidFill>
              <a:latin typeface="Arial"/>
              <a:cs typeface="Arial"/>
            </a:endParaRPr>
          </a:p>
          <a:p>
            <a:pPr marL="245745" marR="238125" algn="ctr">
              <a:lnSpc>
                <a:spcPct val="79300"/>
              </a:lnSpc>
            </a:pPr>
            <a:r>
              <a:rPr lang="es-SV" sz="2000" b="1" spc="-165" dirty="0">
                <a:solidFill>
                  <a:srgbClr val="FEFEFE"/>
                </a:solidFill>
                <a:latin typeface="Arial"/>
                <a:cs typeface="Arial"/>
              </a:rPr>
              <a:t>$83,000.00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26" name="object 20"/>
          <p:cNvSpPr txBox="1"/>
          <p:nvPr/>
        </p:nvSpPr>
        <p:spPr>
          <a:xfrm>
            <a:off x="14266932" y="2596319"/>
            <a:ext cx="3796286" cy="563936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algn="ctr"/>
            <a:r>
              <a:rPr lang="es-SV" sz="3600" b="1" dirty="0">
                <a:solidFill>
                  <a:srgbClr val="0070C0"/>
                </a:solidFill>
              </a:rPr>
              <a:t>Proyecto: “Fortalecimiento para la atención, combate y prevención de la Pandemia por COVID -19 en el municipio de Delgado”, por          $ 135,659.10</a:t>
            </a:r>
          </a:p>
        </p:txBody>
      </p:sp>
      <p:sp>
        <p:nvSpPr>
          <p:cNvPr id="32" name="object 11"/>
          <p:cNvSpPr/>
          <p:nvPr/>
        </p:nvSpPr>
        <p:spPr>
          <a:xfrm>
            <a:off x="12226038" y="840702"/>
            <a:ext cx="661670" cy="1189990"/>
          </a:xfrm>
          <a:custGeom>
            <a:avLst/>
            <a:gdLst/>
            <a:ahLst/>
            <a:cxnLst/>
            <a:rect l="l" t="t" r="r" b="b"/>
            <a:pathLst>
              <a:path w="661670" h="1189989">
                <a:moveTo>
                  <a:pt x="107320" y="1189570"/>
                </a:moveTo>
                <a:lnTo>
                  <a:pt x="54772" y="1184200"/>
                </a:lnTo>
                <a:lnTo>
                  <a:pt x="13557" y="1157867"/>
                </a:lnTo>
                <a:lnTo>
                  <a:pt x="10523" y="1131287"/>
                </a:lnTo>
                <a:lnTo>
                  <a:pt x="10984" y="1117375"/>
                </a:lnTo>
                <a:lnTo>
                  <a:pt x="11854" y="1067912"/>
                </a:lnTo>
                <a:lnTo>
                  <a:pt x="12193" y="1018465"/>
                </a:lnTo>
                <a:lnTo>
                  <a:pt x="12069" y="969032"/>
                </a:lnTo>
                <a:lnTo>
                  <a:pt x="11552" y="919611"/>
                </a:lnTo>
                <a:lnTo>
                  <a:pt x="10714" y="870198"/>
                </a:lnTo>
                <a:lnTo>
                  <a:pt x="9623" y="820791"/>
                </a:lnTo>
                <a:lnTo>
                  <a:pt x="8350" y="771388"/>
                </a:lnTo>
                <a:lnTo>
                  <a:pt x="4136" y="623170"/>
                </a:lnTo>
                <a:lnTo>
                  <a:pt x="2834" y="573752"/>
                </a:lnTo>
                <a:lnTo>
                  <a:pt x="1699" y="524324"/>
                </a:lnTo>
                <a:lnTo>
                  <a:pt x="801" y="474883"/>
                </a:lnTo>
                <a:lnTo>
                  <a:pt x="212" y="425427"/>
                </a:lnTo>
                <a:lnTo>
                  <a:pt x="0" y="375952"/>
                </a:lnTo>
                <a:lnTo>
                  <a:pt x="67" y="340274"/>
                </a:lnTo>
                <a:lnTo>
                  <a:pt x="541" y="292013"/>
                </a:lnTo>
                <a:lnTo>
                  <a:pt x="1827" y="243858"/>
                </a:lnTo>
                <a:lnTo>
                  <a:pt x="8825" y="180028"/>
                </a:lnTo>
                <a:lnTo>
                  <a:pt x="28546" y="127377"/>
                </a:lnTo>
                <a:lnTo>
                  <a:pt x="68181" y="97855"/>
                </a:lnTo>
                <a:lnTo>
                  <a:pt x="114282" y="91588"/>
                </a:lnTo>
                <a:lnTo>
                  <a:pt x="137893" y="91170"/>
                </a:lnTo>
                <a:lnTo>
                  <a:pt x="156935" y="90330"/>
                </a:lnTo>
                <a:lnTo>
                  <a:pt x="194819" y="86239"/>
                </a:lnTo>
                <a:lnTo>
                  <a:pt x="232393" y="75787"/>
                </a:lnTo>
                <a:lnTo>
                  <a:pt x="241901" y="53575"/>
                </a:lnTo>
                <a:lnTo>
                  <a:pt x="241872" y="45097"/>
                </a:lnTo>
                <a:lnTo>
                  <a:pt x="240317" y="28388"/>
                </a:lnTo>
                <a:lnTo>
                  <a:pt x="240174" y="20084"/>
                </a:lnTo>
                <a:lnTo>
                  <a:pt x="241316" y="11900"/>
                </a:lnTo>
                <a:lnTo>
                  <a:pt x="401647" y="0"/>
                </a:lnTo>
                <a:lnTo>
                  <a:pt x="396565" y="20813"/>
                </a:lnTo>
                <a:lnTo>
                  <a:pt x="399504" y="42142"/>
                </a:lnTo>
                <a:lnTo>
                  <a:pt x="425824" y="75108"/>
                </a:lnTo>
                <a:lnTo>
                  <a:pt x="463086" y="84514"/>
                </a:lnTo>
                <a:lnTo>
                  <a:pt x="579922" y="90515"/>
                </a:lnTo>
                <a:lnTo>
                  <a:pt x="590500" y="91178"/>
                </a:lnTo>
                <a:lnTo>
                  <a:pt x="631766" y="109310"/>
                </a:lnTo>
                <a:lnTo>
                  <a:pt x="648962" y="151637"/>
                </a:lnTo>
                <a:lnTo>
                  <a:pt x="655083" y="201049"/>
                </a:lnTo>
                <a:lnTo>
                  <a:pt x="657206" y="250906"/>
                </a:lnTo>
                <a:lnTo>
                  <a:pt x="658447" y="300819"/>
                </a:lnTo>
                <a:lnTo>
                  <a:pt x="659313" y="351109"/>
                </a:lnTo>
                <a:lnTo>
                  <a:pt x="659852" y="401725"/>
                </a:lnTo>
                <a:lnTo>
                  <a:pt x="660116" y="452616"/>
                </a:lnTo>
                <a:lnTo>
                  <a:pt x="660155" y="503733"/>
                </a:lnTo>
                <a:lnTo>
                  <a:pt x="660018" y="555026"/>
                </a:lnTo>
                <a:lnTo>
                  <a:pt x="659755" y="606444"/>
                </a:lnTo>
                <a:lnTo>
                  <a:pt x="658717" y="760948"/>
                </a:lnTo>
                <a:lnTo>
                  <a:pt x="658455" y="812366"/>
                </a:lnTo>
                <a:lnTo>
                  <a:pt x="658317" y="863659"/>
                </a:lnTo>
                <a:lnTo>
                  <a:pt x="658356" y="914776"/>
                </a:lnTo>
                <a:lnTo>
                  <a:pt x="658620" y="965667"/>
                </a:lnTo>
                <a:lnTo>
                  <a:pt x="659159" y="1016283"/>
                </a:lnTo>
                <a:lnTo>
                  <a:pt x="660025" y="1066573"/>
                </a:lnTo>
                <a:lnTo>
                  <a:pt x="661266" y="1116486"/>
                </a:lnTo>
                <a:lnTo>
                  <a:pt x="659530" y="1135958"/>
                </a:lnTo>
                <a:lnTo>
                  <a:pt x="625772" y="1177818"/>
                </a:lnTo>
                <a:lnTo>
                  <a:pt x="586457" y="1187375"/>
                </a:lnTo>
                <a:lnTo>
                  <a:pt x="565840" y="1187944"/>
                </a:lnTo>
                <a:lnTo>
                  <a:pt x="545218" y="1187237"/>
                </a:lnTo>
                <a:lnTo>
                  <a:pt x="489476" y="1184599"/>
                </a:lnTo>
                <a:lnTo>
                  <a:pt x="433709" y="1182256"/>
                </a:lnTo>
                <a:lnTo>
                  <a:pt x="377938" y="1180763"/>
                </a:lnTo>
                <a:lnTo>
                  <a:pt x="322180" y="1180674"/>
                </a:lnTo>
                <a:lnTo>
                  <a:pt x="266456" y="1182546"/>
                </a:lnTo>
                <a:lnTo>
                  <a:pt x="213380" y="1186120"/>
                </a:lnTo>
                <a:lnTo>
                  <a:pt x="160262" y="1189336"/>
                </a:lnTo>
                <a:lnTo>
                  <a:pt x="107320" y="1189570"/>
                </a:lnTo>
                <a:close/>
              </a:path>
            </a:pathLst>
          </a:custGeom>
          <a:solidFill>
            <a:srgbClr val="EBE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3"/>
          <p:cNvSpPr/>
          <p:nvPr/>
        </p:nvSpPr>
        <p:spPr>
          <a:xfrm>
            <a:off x="12211886" y="444840"/>
            <a:ext cx="660400" cy="1327785"/>
          </a:xfrm>
          <a:custGeom>
            <a:avLst/>
            <a:gdLst/>
            <a:ahLst/>
            <a:cxnLst/>
            <a:rect l="l" t="t" r="r" b="b"/>
            <a:pathLst>
              <a:path w="660400" h="1327785">
                <a:moveTo>
                  <a:pt x="659797" y="792812"/>
                </a:moveTo>
                <a:lnTo>
                  <a:pt x="151980" y="792812"/>
                </a:lnTo>
                <a:lnTo>
                  <a:pt x="203224" y="792010"/>
                </a:lnTo>
                <a:lnTo>
                  <a:pt x="554951" y="777619"/>
                </a:lnTo>
                <a:lnTo>
                  <a:pt x="581881" y="776199"/>
                </a:lnTo>
                <a:lnTo>
                  <a:pt x="608765" y="773349"/>
                </a:lnTo>
                <a:lnTo>
                  <a:pt x="634878" y="767881"/>
                </a:lnTo>
                <a:lnTo>
                  <a:pt x="659497" y="758607"/>
                </a:lnTo>
                <a:lnTo>
                  <a:pt x="659797" y="792812"/>
                </a:lnTo>
                <a:close/>
              </a:path>
              <a:path w="660400" h="1327785">
                <a:moveTo>
                  <a:pt x="153124" y="1327710"/>
                </a:moveTo>
                <a:lnTo>
                  <a:pt x="103614" y="1325170"/>
                </a:lnTo>
                <a:lnTo>
                  <a:pt x="55786" y="1316405"/>
                </a:lnTo>
                <a:lnTo>
                  <a:pt x="11349" y="1298567"/>
                </a:lnTo>
                <a:lnTo>
                  <a:pt x="10395" y="1246483"/>
                </a:lnTo>
                <a:lnTo>
                  <a:pt x="9184" y="1194406"/>
                </a:lnTo>
                <a:lnTo>
                  <a:pt x="7799" y="1142330"/>
                </a:lnTo>
                <a:lnTo>
                  <a:pt x="4717" y="1033974"/>
                </a:lnTo>
                <a:lnTo>
                  <a:pt x="3410" y="986088"/>
                </a:lnTo>
                <a:lnTo>
                  <a:pt x="2140" y="933991"/>
                </a:lnTo>
                <a:lnTo>
                  <a:pt x="1101" y="881880"/>
                </a:lnTo>
                <a:lnTo>
                  <a:pt x="376" y="829753"/>
                </a:lnTo>
                <a:lnTo>
                  <a:pt x="44" y="777606"/>
                </a:lnTo>
                <a:lnTo>
                  <a:pt x="50165" y="786700"/>
                </a:lnTo>
                <a:lnTo>
                  <a:pt x="100885" y="791406"/>
                </a:lnTo>
                <a:lnTo>
                  <a:pt x="151980" y="792812"/>
                </a:lnTo>
                <a:lnTo>
                  <a:pt x="659797" y="792812"/>
                </a:lnTo>
                <a:lnTo>
                  <a:pt x="659929" y="807806"/>
                </a:lnTo>
                <a:lnTo>
                  <a:pt x="660013" y="829753"/>
                </a:lnTo>
                <a:lnTo>
                  <a:pt x="660114" y="881924"/>
                </a:lnTo>
                <a:lnTo>
                  <a:pt x="320718" y="881924"/>
                </a:lnTo>
                <a:lnTo>
                  <a:pt x="288410" y="883894"/>
                </a:lnTo>
                <a:lnTo>
                  <a:pt x="262243" y="889887"/>
                </a:lnTo>
                <a:lnTo>
                  <a:pt x="252992" y="895430"/>
                </a:lnTo>
                <a:lnTo>
                  <a:pt x="249596" y="902401"/>
                </a:lnTo>
                <a:lnTo>
                  <a:pt x="249663" y="913172"/>
                </a:lnTo>
                <a:lnTo>
                  <a:pt x="250444" y="924775"/>
                </a:lnTo>
                <a:lnTo>
                  <a:pt x="252481" y="987576"/>
                </a:lnTo>
                <a:lnTo>
                  <a:pt x="252778" y="1001649"/>
                </a:lnTo>
                <a:lnTo>
                  <a:pt x="157783" y="1001649"/>
                </a:lnTo>
                <a:lnTo>
                  <a:pt x="159538" y="1028520"/>
                </a:lnTo>
                <a:lnTo>
                  <a:pt x="161039" y="1082418"/>
                </a:lnTo>
                <a:lnTo>
                  <a:pt x="162794" y="1109288"/>
                </a:lnTo>
                <a:lnTo>
                  <a:pt x="255133" y="1109288"/>
                </a:lnTo>
                <a:lnTo>
                  <a:pt x="256164" y="1147211"/>
                </a:lnTo>
                <a:lnTo>
                  <a:pt x="257309" y="1180436"/>
                </a:lnTo>
                <a:lnTo>
                  <a:pt x="258515" y="1203654"/>
                </a:lnTo>
                <a:lnTo>
                  <a:pt x="259750" y="1212434"/>
                </a:lnTo>
                <a:lnTo>
                  <a:pt x="289662" y="1213383"/>
                </a:lnTo>
                <a:lnTo>
                  <a:pt x="658434" y="1213383"/>
                </a:lnTo>
                <a:lnTo>
                  <a:pt x="658374" y="1305678"/>
                </a:lnTo>
                <a:lnTo>
                  <a:pt x="639700" y="1309947"/>
                </a:lnTo>
                <a:lnTo>
                  <a:pt x="620492" y="1312516"/>
                </a:lnTo>
                <a:lnTo>
                  <a:pt x="601047" y="1313915"/>
                </a:lnTo>
                <a:lnTo>
                  <a:pt x="202608" y="1326875"/>
                </a:lnTo>
                <a:lnTo>
                  <a:pt x="153124" y="1327710"/>
                </a:lnTo>
                <a:close/>
              </a:path>
              <a:path w="660400" h="1327785">
                <a:moveTo>
                  <a:pt x="382328" y="998501"/>
                </a:moveTo>
                <a:lnTo>
                  <a:pt x="381820" y="941319"/>
                </a:lnTo>
                <a:lnTo>
                  <a:pt x="380081" y="885443"/>
                </a:lnTo>
                <a:lnTo>
                  <a:pt x="320718" y="881924"/>
                </a:lnTo>
                <a:lnTo>
                  <a:pt x="660114" y="881924"/>
                </a:lnTo>
                <a:lnTo>
                  <a:pt x="659999" y="941319"/>
                </a:lnTo>
                <a:lnTo>
                  <a:pt x="659745" y="994983"/>
                </a:lnTo>
                <a:lnTo>
                  <a:pt x="480049" y="994983"/>
                </a:lnTo>
                <a:lnTo>
                  <a:pt x="382328" y="998501"/>
                </a:lnTo>
                <a:close/>
              </a:path>
              <a:path w="660400" h="1327785">
                <a:moveTo>
                  <a:pt x="658434" y="1213383"/>
                </a:moveTo>
                <a:lnTo>
                  <a:pt x="289662" y="1213383"/>
                </a:lnTo>
                <a:lnTo>
                  <a:pt x="319567" y="1212131"/>
                </a:lnTo>
                <a:lnTo>
                  <a:pt x="349301" y="1208694"/>
                </a:lnTo>
                <a:lnTo>
                  <a:pt x="378699" y="1203088"/>
                </a:lnTo>
                <a:lnTo>
                  <a:pt x="380542" y="1129088"/>
                </a:lnTo>
                <a:lnTo>
                  <a:pt x="381093" y="1103930"/>
                </a:lnTo>
                <a:lnTo>
                  <a:pt x="484085" y="1097918"/>
                </a:lnTo>
                <a:lnTo>
                  <a:pt x="483661" y="1067771"/>
                </a:lnTo>
                <a:lnTo>
                  <a:pt x="481572" y="1033974"/>
                </a:lnTo>
                <a:lnTo>
                  <a:pt x="479741" y="1006579"/>
                </a:lnTo>
                <a:lnTo>
                  <a:pt x="480049" y="994983"/>
                </a:lnTo>
                <a:lnTo>
                  <a:pt x="659745" y="994983"/>
                </a:lnTo>
                <a:lnTo>
                  <a:pt x="658693" y="1156464"/>
                </a:lnTo>
                <a:lnTo>
                  <a:pt x="658452" y="1206337"/>
                </a:lnTo>
                <a:lnTo>
                  <a:pt x="658434" y="1213383"/>
                </a:lnTo>
                <a:close/>
              </a:path>
              <a:path w="660400" h="1327785">
                <a:moveTo>
                  <a:pt x="205269" y="1003202"/>
                </a:moveTo>
                <a:lnTo>
                  <a:pt x="181518" y="1002742"/>
                </a:lnTo>
                <a:lnTo>
                  <a:pt x="157783" y="1001649"/>
                </a:lnTo>
                <a:lnTo>
                  <a:pt x="252778" y="1001649"/>
                </a:lnTo>
                <a:lnTo>
                  <a:pt x="252802" y="1002773"/>
                </a:lnTo>
                <a:lnTo>
                  <a:pt x="229033" y="1003167"/>
                </a:lnTo>
                <a:lnTo>
                  <a:pt x="205269" y="1003202"/>
                </a:lnTo>
                <a:close/>
              </a:path>
              <a:path w="660400" h="1327785">
                <a:moveTo>
                  <a:pt x="255133" y="1109288"/>
                </a:moveTo>
                <a:lnTo>
                  <a:pt x="162794" y="1109288"/>
                </a:lnTo>
                <a:lnTo>
                  <a:pt x="186425" y="1109259"/>
                </a:lnTo>
                <a:lnTo>
                  <a:pt x="255110" y="1108412"/>
                </a:lnTo>
                <a:lnTo>
                  <a:pt x="255133" y="1109288"/>
                </a:lnTo>
                <a:close/>
              </a:path>
              <a:path w="660400" h="1327785">
                <a:moveTo>
                  <a:pt x="3685" y="92787"/>
                </a:moveTo>
                <a:lnTo>
                  <a:pt x="1178" y="79869"/>
                </a:lnTo>
                <a:lnTo>
                  <a:pt x="0" y="66780"/>
                </a:lnTo>
                <a:lnTo>
                  <a:pt x="1337" y="54178"/>
                </a:lnTo>
                <a:lnTo>
                  <a:pt x="6376" y="42726"/>
                </a:lnTo>
                <a:lnTo>
                  <a:pt x="9473" y="38208"/>
                </a:lnTo>
                <a:lnTo>
                  <a:pt x="13682" y="34566"/>
                </a:lnTo>
                <a:lnTo>
                  <a:pt x="17940" y="31122"/>
                </a:lnTo>
                <a:lnTo>
                  <a:pt x="27541" y="21510"/>
                </a:lnTo>
                <a:lnTo>
                  <a:pt x="36066" y="11668"/>
                </a:lnTo>
                <a:lnTo>
                  <a:pt x="45365" y="3952"/>
                </a:lnTo>
                <a:lnTo>
                  <a:pt x="57285" y="715"/>
                </a:lnTo>
                <a:lnTo>
                  <a:pt x="155647" y="0"/>
                </a:lnTo>
                <a:lnTo>
                  <a:pt x="254012" y="941"/>
                </a:lnTo>
                <a:lnTo>
                  <a:pt x="365143" y="3789"/>
                </a:lnTo>
                <a:lnTo>
                  <a:pt x="403971" y="3789"/>
                </a:lnTo>
                <a:lnTo>
                  <a:pt x="407200" y="14546"/>
                </a:lnTo>
                <a:lnTo>
                  <a:pt x="407501" y="27750"/>
                </a:lnTo>
                <a:lnTo>
                  <a:pt x="404410" y="40590"/>
                </a:lnTo>
                <a:lnTo>
                  <a:pt x="398026" y="52133"/>
                </a:lnTo>
                <a:lnTo>
                  <a:pt x="392508" y="58412"/>
                </a:lnTo>
                <a:lnTo>
                  <a:pt x="386374" y="64131"/>
                </a:lnTo>
                <a:lnTo>
                  <a:pt x="380061" y="69701"/>
                </a:lnTo>
                <a:lnTo>
                  <a:pt x="374009" y="75528"/>
                </a:lnTo>
                <a:lnTo>
                  <a:pt x="373657" y="87926"/>
                </a:lnTo>
                <a:lnTo>
                  <a:pt x="237405" y="87926"/>
                </a:lnTo>
                <a:lnTo>
                  <a:pt x="143896" y="88760"/>
                </a:lnTo>
                <a:lnTo>
                  <a:pt x="50411" y="91072"/>
                </a:lnTo>
                <a:lnTo>
                  <a:pt x="3685" y="92787"/>
                </a:lnTo>
                <a:close/>
              </a:path>
              <a:path w="660400" h="1327785">
                <a:moveTo>
                  <a:pt x="403971" y="3789"/>
                </a:moveTo>
                <a:lnTo>
                  <a:pt x="365143" y="3789"/>
                </a:lnTo>
                <a:lnTo>
                  <a:pt x="377911" y="3621"/>
                </a:lnTo>
                <a:lnTo>
                  <a:pt x="390662" y="3006"/>
                </a:lnTo>
                <a:lnTo>
                  <a:pt x="403407" y="1913"/>
                </a:lnTo>
                <a:lnTo>
                  <a:pt x="403971" y="3789"/>
                </a:lnTo>
                <a:close/>
              </a:path>
              <a:path w="660400" h="1327785">
                <a:moveTo>
                  <a:pt x="312349" y="439026"/>
                </a:moveTo>
                <a:lnTo>
                  <a:pt x="272257" y="436789"/>
                </a:lnTo>
                <a:lnTo>
                  <a:pt x="233495" y="428033"/>
                </a:lnTo>
                <a:lnTo>
                  <a:pt x="197412" y="411642"/>
                </a:lnTo>
                <a:lnTo>
                  <a:pt x="184346" y="365915"/>
                </a:lnTo>
                <a:lnTo>
                  <a:pt x="183708" y="315510"/>
                </a:lnTo>
                <a:lnTo>
                  <a:pt x="183380" y="291028"/>
                </a:lnTo>
                <a:lnTo>
                  <a:pt x="311832" y="289657"/>
                </a:lnTo>
                <a:lnTo>
                  <a:pt x="311301" y="289287"/>
                </a:lnTo>
                <a:lnTo>
                  <a:pt x="310795" y="288880"/>
                </a:lnTo>
                <a:lnTo>
                  <a:pt x="308956" y="286596"/>
                </a:lnTo>
                <a:lnTo>
                  <a:pt x="308721" y="283979"/>
                </a:lnTo>
                <a:lnTo>
                  <a:pt x="308574" y="281892"/>
                </a:lnTo>
                <a:lnTo>
                  <a:pt x="307356" y="271475"/>
                </a:lnTo>
                <a:lnTo>
                  <a:pt x="305734" y="260229"/>
                </a:lnTo>
                <a:lnTo>
                  <a:pt x="304351" y="248067"/>
                </a:lnTo>
                <a:lnTo>
                  <a:pt x="304032" y="236140"/>
                </a:lnTo>
                <a:lnTo>
                  <a:pt x="301996" y="235227"/>
                </a:lnTo>
                <a:lnTo>
                  <a:pt x="291184" y="220857"/>
                </a:lnTo>
                <a:lnTo>
                  <a:pt x="289434" y="187667"/>
                </a:lnTo>
                <a:lnTo>
                  <a:pt x="287525" y="154458"/>
                </a:lnTo>
                <a:lnTo>
                  <a:pt x="285690" y="121249"/>
                </a:lnTo>
                <a:lnTo>
                  <a:pt x="284162" y="88058"/>
                </a:lnTo>
                <a:lnTo>
                  <a:pt x="237405" y="87926"/>
                </a:lnTo>
                <a:lnTo>
                  <a:pt x="373657" y="87926"/>
                </a:lnTo>
                <a:lnTo>
                  <a:pt x="370023" y="215981"/>
                </a:lnTo>
                <a:lnTo>
                  <a:pt x="369801" y="221696"/>
                </a:lnTo>
                <a:lnTo>
                  <a:pt x="365099" y="229363"/>
                </a:lnTo>
                <a:lnTo>
                  <a:pt x="362285" y="231634"/>
                </a:lnTo>
                <a:lnTo>
                  <a:pt x="359199" y="233474"/>
                </a:lnTo>
                <a:lnTo>
                  <a:pt x="358964" y="246138"/>
                </a:lnTo>
                <a:lnTo>
                  <a:pt x="358412" y="260229"/>
                </a:lnTo>
                <a:lnTo>
                  <a:pt x="357923" y="271785"/>
                </a:lnTo>
                <a:lnTo>
                  <a:pt x="357521" y="285732"/>
                </a:lnTo>
                <a:lnTo>
                  <a:pt x="357422" y="287559"/>
                </a:lnTo>
                <a:lnTo>
                  <a:pt x="356842" y="289176"/>
                </a:lnTo>
                <a:lnTo>
                  <a:pt x="454485" y="289176"/>
                </a:lnTo>
                <a:lnTo>
                  <a:pt x="456200" y="308028"/>
                </a:lnTo>
                <a:lnTo>
                  <a:pt x="456853" y="328366"/>
                </a:lnTo>
                <a:lnTo>
                  <a:pt x="456376" y="348714"/>
                </a:lnTo>
                <a:lnTo>
                  <a:pt x="449479" y="389284"/>
                </a:lnTo>
                <a:lnTo>
                  <a:pt x="400104" y="424414"/>
                </a:lnTo>
                <a:lnTo>
                  <a:pt x="352424" y="435863"/>
                </a:lnTo>
                <a:lnTo>
                  <a:pt x="312349" y="439026"/>
                </a:lnTo>
                <a:close/>
              </a:path>
              <a:path w="660400" h="1327785">
                <a:moveTo>
                  <a:pt x="454485" y="289176"/>
                </a:moveTo>
                <a:lnTo>
                  <a:pt x="356842" y="289176"/>
                </a:lnTo>
                <a:lnTo>
                  <a:pt x="454391" y="288139"/>
                </a:lnTo>
                <a:lnTo>
                  <a:pt x="454485" y="289176"/>
                </a:lnTo>
                <a:close/>
              </a:path>
            </a:pathLst>
          </a:custGeom>
          <a:solidFill>
            <a:srgbClr val="1B1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2"/>
          <p:cNvSpPr txBox="1"/>
          <p:nvPr/>
        </p:nvSpPr>
        <p:spPr>
          <a:xfrm>
            <a:off x="6983575" y="6184480"/>
            <a:ext cx="1896110" cy="1204176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065" marR="5080" algn="ctr">
              <a:lnSpc>
                <a:spcPct val="79300"/>
              </a:lnSpc>
              <a:spcBef>
                <a:spcPts val="775"/>
              </a:spcBef>
            </a:pPr>
            <a:r>
              <a:rPr lang="es-SV" sz="2400" spc="-260" dirty="0">
                <a:solidFill>
                  <a:srgbClr val="FEFEFE"/>
                </a:solidFill>
                <a:latin typeface="Arial"/>
                <a:cs typeface="Arial"/>
              </a:rPr>
              <a:t>14.  Imprevistos</a:t>
            </a:r>
          </a:p>
          <a:p>
            <a:pPr marL="526415" marR="5080" indent="-514350" algn="ctr">
              <a:lnSpc>
                <a:spcPct val="79300"/>
              </a:lnSpc>
              <a:spcBef>
                <a:spcPts val="775"/>
              </a:spcBef>
              <a:buAutoNum type="arabicPeriod" startAt="12"/>
            </a:pPr>
            <a:endParaRPr lang="es-SV" sz="2600" spc="-260" dirty="0">
              <a:solidFill>
                <a:srgbClr val="FEFEFE"/>
              </a:solidFill>
              <a:latin typeface="Arial"/>
              <a:cs typeface="Arial"/>
            </a:endParaRPr>
          </a:p>
          <a:p>
            <a:pPr marL="12065" marR="5080" algn="ctr">
              <a:lnSpc>
                <a:spcPct val="79300"/>
              </a:lnSpc>
              <a:spcBef>
                <a:spcPts val="775"/>
              </a:spcBef>
            </a:pPr>
            <a:r>
              <a:rPr lang="es-SV" sz="2400" b="1" spc="-260" dirty="0">
                <a:solidFill>
                  <a:srgbClr val="FEFEFE"/>
                </a:solidFill>
                <a:latin typeface="Arial"/>
                <a:cs typeface="Arial"/>
              </a:rPr>
              <a:t>$ 1,659.10</a:t>
            </a:r>
            <a:endParaRPr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0246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2066925" y="38100"/>
            <a:ext cx="16221075" cy="9818777"/>
            <a:chOff x="2066925" y="-64776"/>
            <a:chExt cx="16221075" cy="9818777"/>
          </a:xfrm>
        </p:grpSpPr>
        <p:sp>
          <p:nvSpPr>
            <p:cNvPr id="3" name="object 3"/>
            <p:cNvSpPr/>
            <p:nvPr/>
          </p:nvSpPr>
          <p:spPr>
            <a:xfrm>
              <a:off x="4631392" y="-64776"/>
              <a:ext cx="9119621" cy="97422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66925" y="9639701"/>
              <a:ext cx="16221075" cy="114300"/>
            </a:xfrm>
            <a:custGeom>
              <a:avLst/>
              <a:gdLst/>
              <a:ahLst/>
              <a:cxnLst/>
              <a:rect l="l" t="t" r="r" b="b"/>
              <a:pathLst>
                <a:path w="16221075" h="114300">
                  <a:moveTo>
                    <a:pt x="16221073" y="0"/>
                  </a:moveTo>
                  <a:lnTo>
                    <a:pt x="16221073" y="114299"/>
                  </a:lnTo>
                  <a:lnTo>
                    <a:pt x="0" y="114299"/>
                  </a:lnTo>
                  <a:lnTo>
                    <a:pt x="0" y="0"/>
                  </a:lnTo>
                  <a:lnTo>
                    <a:pt x="162210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67552" y="-64776"/>
              <a:ext cx="4140835" cy="8953500"/>
            </a:xfrm>
            <a:custGeom>
              <a:avLst/>
              <a:gdLst/>
              <a:ahLst/>
              <a:cxnLst/>
              <a:rect l="l" t="t" r="r" b="b"/>
              <a:pathLst>
                <a:path w="4140834" h="8953500">
                  <a:moveTo>
                    <a:pt x="3819525" y="1909762"/>
                  </a:moveTo>
                  <a:lnTo>
                    <a:pt x="3818953" y="1862886"/>
                  </a:lnTo>
                  <a:lnTo>
                    <a:pt x="3817226" y="1816049"/>
                  </a:lnTo>
                  <a:lnTo>
                    <a:pt x="3814356" y="1769262"/>
                  </a:lnTo>
                  <a:lnTo>
                    <a:pt x="3810330" y="1722564"/>
                  </a:lnTo>
                  <a:lnTo>
                    <a:pt x="3805161" y="1675980"/>
                  </a:lnTo>
                  <a:lnTo>
                    <a:pt x="3798849" y="1629537"/>
                  </a:lnTo>
                  <a:lnTo>
                    <a:pt x="3791407" y="1583258"/>
                  </a:lnTo>
                  <a:lnTo>
                    <a:pt x="3782822" y="1537182"/>
                  </a:lnTo>
                  <a:lnTo>
                    <a:pt x="3773119" y="1491322"/>
                  </a:lnTo>
                  <a:lnTo>
                    <a:pt x="3762286" y="1445717"/>
                  </a:lnTo>
                  <a:lnTo>
                    <a:pt x="3750348" y="1400403"/>
                  </a:lnTo>
                  <a:lnTo>
                    <a:pt x="3737292" y="1355382"/>
                  </a:lnTo>
                  <a:lnTo>
                    <a:pt x="3723132" y="1310703"/>
                  </a:lnTo>
                  <a:lnTo>
                    <a:pt x="3707892" y="1266380"/>
                  </a:lnTo>
                  <a:lnTo>
                    <a:pt x="3691559" y="1222438"/>
                  </a:lnTo>
                  <a:lnTo>
                    <a:pt x="3674148" y="1178928"/>
                  </a:lnTo>
                  <a:lnTo>
                    <a:pt x="3655682" y="1135837"/>
                  </a:lnTo>
                  <a:lnTo>
                    <a:pt x="3636162" y="1093228"/>
                  </a:lnTo>
                  <a:lnTo>
                    <a:pt x="3615613" y="1051102"/>
                  </a:lnTo>
                  <a:lnTo>
                    <a:pt x="3594023" y="1009497"/>
                  </a:lnTo>
                  <a:lnTo>
                    <a:pt x="3571417" y="968438"/>
                  </a:lnTo>
                  <a:lnTo>
                    <a:pt x="3547821" y="927938"/>
                  </a:lnTo>
                  <a:lnTo>
                    <a:pt x="3523234" y="888034"/>
                  </a:lnTo>
                  <a:lnTo>
                    <a:pt x="3497669" y="848753"/>
                  </a:lnTo>
                  <a:lnTo>
                    <a:pt x="3471151" y="810094"/>
                  </a:lnTo>
                  <a:lnTo>
                    <a:pt x="3443694" y="772109"/>
                  </a:lnTo>
                  <a:lnTo>
                    <a:pt x="3415322" y="734809"/>
                  </a:lnTo>
                  <a:lnTo>
                    <a:pt x="3386023" y="698220"/>
                  </a:lnTo>
                  <a:lnTo>
                    <a:pt x="3355848" y="662355"/>
                  </a:lnTo>
                  <a:lnTo>
                    <a:pt x="3324796" y="627240"/>
                  </a:lnTo>
                  <a:lnTo>
                    <a:pt x="3292906" y="592899"/>
                  </a:lnTo>
                  <a:lnTo>
                    <a:pt x="3260166" y="559346"/>
                  </a:lnTo>
                  <a:lnTo>
                    <a:pt x="3226625" y="526618"/>
                  </a:lnTo>
                  <a:lnTo>
                    <a:pt x="3192284" y="494715"/>
                  </a:lnTo>
                  <a:lnTo>
                    <a:pt x="3157169" y="463664"/>
                  </a:lnTo>
                  <a:lnTo>
                    <a:pt x="3121304" y="433489"/>
                  </a:lnTo>
                  <a:lnTo>
                    <a:pt x="3084703" y="404202"/>
                  </a:lnTo>
                  <a:lnTo>
                    <a:pt x="3047403" y="375818"/>
                  </a:lnTo>
                  <a:lnTo>
                    <a:pt x="3009417" y="348361"/>
                  </a:lnTo>
                  <a:lnTo>
                    <a:pt x="2970771" y="321843"/>
                  </a:lnTo>
                  <a:lnTo>
                    <a:pt x="2931477" y="296291"/>
                  </a:lnTo>
                  <a:lnTo>
                    <a:pt x="2891574" y="271703"/>
                  </a:lnTo>
                  <a:lnTo>
                    <a:pt x="2851086" y="248094"/>
                  </a:lnTo>
                  <a:lnTo>
                    <a:pt x="2810014" y="225501"/>
                  </a:lnTo>
                  <a:lnTo>
                    <a:pt x="2768409" y="203911"/>
                  </a:lnTo>
                  <a:lnTo>
                    <a:pt x="2726296" y="183349"/>
                  </a:lnTo>
                  <a:lnTo>
                    <a:pt x="2683675" y="163830"/>
                  </a:lnTo>
                  <a:lnTo>
                    <a:pt x="2640596" y="145364"/>
                  </a:lnTo>
                  <a:lnTo>
                    <a:pt x="2597073" y="127965"/>
                  </a:lnTo>
                  <a:lnTo>
                    <a:pt x="2553144" y="111633"/>
                  </a:lnTo>
                  <a:lnTo>
                    <a:pt x="2508821" y="96380"/>
                  </a:lnTo>
                  <a:lnTo>
                    <a:pt x="2464143" y="82232"/>
                  </a:lnTo>
                  <a:lnTo>
                    <a:pt x="2419121" y="69176"/>
                  </a:lnTo>
                  <a:lnTo>
                    <a:pt x="2373795" y="57226"/>
                  </a:lnTo>
                  <a:lnTo>
                    <a:pt x="2328189" y="46393"/>
                  </a:lnTo>
                  <a:lnTo>
                    <a:pt x="2282342" y="36690"/>
                  </a:lnTo>
                  <a:lnTo>
                    <a:pt x="2236254" y="28105"/>
                  </a:lnTo>
                  <a:lnTo>
                    <a:pt x="2189988" y="20662"/>
                  </a:lnTo>
                  <a:lnTo>
                    <a:pt x="2143531" y="14351"/>
                  </a:lnTo>
                  <a:lnTo>
                    <a:pt x="2096947" y="9194"/>
                  </a:lnTo>
                  <a:lnTo>
                    <a:pt x="2050249" y="5168"/>
                  </a:lnTo>
                  <a:lnTo>
                    <a:pt x="2003475" y="2298"/>
                  </a:lnTo>
                  <a:lnTo>
                    <a:pt x="1956625" y="571"/>
                  </a:lnTo>
                  <a:lnTo>
                    <a:pt x="1909762" y="0"/>
                  </a:lnTo>
                  <a:lnTo>
                    <a:pt x="1886318" y="139"/>
                  </a:lnTo>
                  <a:lnTo>
                    <a:pt x="1839468" y="1282"/>
                  </a:lnTo>
                  <a:lnTo>
                    <a:pt x="1792655" y="3594"/>
                  </a:lnTo>
                  <a:lnTo>
                    <a:pt x="1745907" y="7035"/>
                  </a:lnTo>
                  <a:lnTo>
                    <a:pt x="1699260" y="11633"/>
                  </a:lnTo>
                  <a:lnTo>
                    <a:pt x="1652752" y="17373"/>
                  </a:lnTo>
                  <a:lnTo>
                    <a:pt x="1606384" y="24244"/>
                  </a:lnTo>
                  <a:lnTo>
                    <a:pt x="1560195" y="32258"/>
                  </a:lnTo>
                  <a:lnTo>
                    <a:pt x="1514221" y="41402"/>
                  </a:lnTo>
                  <a:lnTo>
                    <a:pt x="1468501" y="51676"/>
                  </a:lnTo>
                  <a:lnTo>
                    <a:pt x="1423022" y="63068"/>
                  </a:lnTo>
                  <a:lnTo>
                    <a:pt x="1377861" y="75565"/>
                  </a:lnTo>
                  <a:lnTo>
                    <a:pt x="1333004" y="89166"/>
                  </a:lnTo>
                  <a:lnTo>
                    <a:pt x="1288503" y="103873"/>
                  </a:lnTo>
                  <a:lnTo>
                    <a:pt x="1244358" y="119659"/>
                  </a:lnTo>
                  <a:lnTo>
                    <a:pt x="1200632" y="136525"/>
                  </a:lnTo>
                  <a:lnTo>
                    <a:pt x="1157325" y="154470"/>
                  </a:lnTo>
                  <a:lnTo>
                    <a:pt x="1114475" y="173456"/>
                  </a:lnTo>
                  <a:lnTo>
                    <a:pt x="1072108" y="193497"/>
                  </a:lnTo>
                  <a:lnTo>
                    <a:pt x="1030249" y="214579"/>
                  </a:lnTo>
                  <a:lnTo>
                    <a:pt x="988898" y="236677"/>
                  </a:lnTo>
                  <a:lnTo>
                    <a:pt x="948131" y="259778"/>
                  </a:lnTo>
                  <a:lnTo>
                    <a:pt x="907923" y="283870"/>
                  </a:lnTo>
                  <a:lnTo>
                    <a:pt x="868324" y="308940"/>
                  </a:lnTo>
                  <a:lnTo>
                    <a:pt x="829348" y="334987"/>
                  </a:lnTo>
                  <a:lnTo>
                    <a:pt x="791032" y="361975"/>
                  </a:lnTo>
                  <a:lnTo>
                    <a:pt x="753376" y="389902"/>
                  </a:lnTo>
                  <a:lnTo>
                    <a:pt x="716432" y="418731"/>
                  </a:lnTo>
                  <a:lnTo>
                    <a:pt x="680199" y="448475"/>
                  </a:lnTo>
                  <a:lnTo>
                    <a:pt x="644702" y="479082"/>
                  </a:lnTo>
                  <a:lnTo>
                    <a:pt x="609968" y="510565"/>
                  </a:lnTo>
                  <a:lnTo>
                    <a:pt x="576033" y="542874"/>
                  </a:lnTo>
                  <a:lnTo>
                    <a:pt x="542886" y="576021"/>
                  </a:lnTo>
                  <a:lnTo>
                    <a:pt x="510565" y="609968"/>
                  </a:lnTo>
                  <a:lnTo>
                    <a:pt x="479082" y="644702"/>
                  </a:lnTo>
                  <a:lnTo>
                    <a:pt x="448475" y="680186"/>
                  </a:lnTo>
                  <a:lnTo>
                    <a:pt x="418744" y="716419"/>
                  </a:lnTo>
                  <a:lnTo>
                    <a:pt x="389902" y="753376"/>
                  </a:lnTo>
                  <a:lnTo>
                    <a:pt x="361975" y="791019"/>
                  </a:lnTo>
                  <a:lnTo>
                    <a:pt x="334987" y="829348"/>
                  </a:lnTo>
                  <a:lnTo>
                    <a:pt x="308952" y="868311"/>
                  </a:lnTo>
                  <a:lnTo>
                    <a:pt x="283883" y="907910"/>
                  </a:lnTo>
                  <a:lnTo>
                    <a:pt x="259778" y="948118"/>
                  </a:lnTo>
                  <a:lnTo>
                    <a:pt x="236677" y="988898"/>
                  </a:lnTo>
                  <a:lnTo>
                    <a:pt x="214579" y="1030236"/>
                  </a:lnTo>
                  <a:lnTo>
                    <a:pt x="193509" y="1072108"/>
                  </a:lnTo>
                  <a:lnTo>
                    <a:pt x="173469" y="1114475"/>
                  </a:lnTo>
                  <a:lnTo>
                    <a:pt x="154470" y="1157325"/>
                  </a:lnTo>
                  <a:lnTo>
                    <a:pt x="136537" y="1200632"/>
                  </a:lnTo>
                  <a:lnTo>
                    <a:pt x="119672" y="1244358"/>
                  </a:lnTo>
                  <a:lnTo>
                    <a:pt x="103873" y="1288491"/>
                  </a:lnTo>
                  <a:lnTo>
                    <a:pt x="89179" y="1332992"/>
                  </a:lnTo>
                  <a:lnTo>
                    <a:pt x="75565" y="1377848"/>
                  </a:lnTo>
                  <a:lnTo>
                    <a:pt x="63068" y="1423022"/>
                  </a:lnTo>
                  <a:lnTo>
                    <a:pt x="51676" y="1468488"/>
                  </a:lnTo>
                  <a:lnTo>
                    <a:pt x="41414" y="1514221"/>
                  </a:lnTo>
                  <a:lnTo>
                    <a:pt x="32258" y="1560195"/>
                  </a:lnTo>
                  <a:lnTo>
                    <a:pt x="24257" y="1606372"/>
                  </a:lnTo>
                  <a:lnTo>
                    <a:pt x="17373" y="1652739"/>
                  </a:lnTo>
                  <a:lnTo>
                    <a:pt x="11633" y="1699260"/>
                  </a:lnTo>
                  <a:lnTo>
                    <a:pt x="7035" y="1745907"/>
                  </a:lnTo>
                  <a:lnTo>
                    <a:pt x="3594" y="1792643"/>
                  </a:lnTo>
                  <a:lnTo>
                    <a:pt x="1295" y="1839468"/>
                  </a:lnTo>
                  <a:lnTo>
                    <a:pt x="139" y="1886318"/>
                  </a:lnTo>
                  <a:lnTo>
                    <a:pt x="0" y="1909762"/>
                  </a:lnTo>
                  <a:lnTo>
                    <a:pt x="139" y="1933194"/>
                  </a:lnTo>
                  <a:lnTo>
                    <a:pt x="1295" y="1980044"/>
                  </a:lnTo>
                  <a:lnTo>
                    <a:pt x="3594" y="2026869"/>
                  </a:lnTo>
                  <a:lnTo>
                    <a:pt x="7035" y="2073605"/>
                  </a:lnTo>
                  <a:lnTo>
                    <a:pt x="11633" y="2120252"/>
                  </a:lnTo>
                  <a:lnTo>
                    <a:pt x="17373" y="2166772"/>
                  </a:lnTo>
                  <a:lnTo>
                    <a:pt x="24257" y="2213140"/>
                  </a:lnTo>
                  <a:lnTo>
                    <a:pt x="32258" y="2259317"/>
                  </a:lnTo>
                  <a:lnTo>
                    <a:pt x="41414" y="2305291"/>
                  </a:lnTo>
                  <a:lnTo>
                    <a:pt x="51676" y="2351024"/>
                  </a:lnTo>
                  <a:lnTo>
                    <a:pt x="63068" y="2396490"/>
                  </a:lnTo>
                  <a:lnTo>
                    <a:pt x="75565" y="2441664"/>
                  </a:lnTo>
                  <a:lnTo>
                    <a:pt x="89179" y="2486520"/>
                  </a:lnTo>
                  <a:lnTo>
                    <a:pt x="103873" y="2531021"/>
                  </a:lnTo>
                  <a:lnTo>
                    <a:pt x="119672" y="2575153"/>
                  </a:lnTo>
                  <a:lnTo>
                    <a:pt x="136537" y="2618879"/>
                  </a:lnTo>
                  <a:lnTo>
                    <a:pt x="154470" y="2662186"/>
                  </a:lnTo>
                  <a:lnTo>
                    <a:pt x="173469" y="2705036"/>
                  </a:lnTo>
                  <a:lnTo>
                    <a:pt x="193509" y="2747416"/>
                  </a:lnTo>
                  <a:lnTo>
                    <a:pt x="214579" y="2789275"/>
                  </a:lnTo>
                  <a:lnTo>
                    <a:pt x="236677" y="2830614"/>
                  </a:lnTo>
                  <a:lnTo>
                    <a:pt x="259778" y="2871393"/>
                  </a:lnTo>
                  <a:lnTo>
                    <a:pt x="283883" y="2911602"/>
                  </a:lnTo>
                  <a:lnTo>
                    <a:pt x="308952" y="2951200"/>
                  </a:lnTo>
                  <a:lnTo>
                    <a:pt x="334987" y="2990177"/>
                  </a:lnTo>
                  <a:lnTo>
                    <a:pt x="361975" y="3028492"/>
                  </a:lnTo>
                  <a:lnTo>
                    <a:pt x="389902" y="3066135"/>
                  </a:lnTo>
                  <a:lnTo>
                    <a:pt x="418744" y="3103092"/>
                  </a:lnTo>
                  <a:lnTo>
                    <a:pt x="448475" y="3139325"/>
                  </a:lnTo>
                  <a:lnTo>
                    <a:pt x="479082" y="3174809"/>
                  </a:lnTo>
                  <a:lnTo>
                    <a:pt x="510565" y="3209544"/>
                  </a:lnTo>
                  <a:lnTo>
                    <a:pt x="542886" y="3243491"/>
                  </a:lnTo>
                  <a:lnTo>
                    <a:pt x="576033" y="3276638"/>
                  </a:lnTo>
                  <a:lnTo>
                    <a:pt x="609968" y="3308947"/>
                  </a:lnTo>
                  <a:lnTo>
                    <a:pt x="644702" y="3340430"/>
                  </a:lnTo>
                  <a:lnTo>
                    <a:pt x="680199" y="3371037"/>
                  </a:lnTo>
                  <a:lnTo>
                    <a:pt x="716432" y="3400780"/>
                  </a:lnTo>
                  <a:lnTo>
                    <a:pt x="753376" y="3429609"/>
                  </a:lnTo>
                  <a:lnTo>
                    <a:pt x="791032" y="3457537"/>
                  </a:lnTo>
                  <a:lnTo>
                    <a:pt x="829348" y="3484524"/>
                  </a:lnTo>
                  <a:lnTo>
                    <a:pt x="868324" y="3510572"/>
                  </a:lnTo>
                  <a:lnTo>
                    <a:pt x="907923" y="3535642"/>
                  </a:lnTo>
                  <a:lnTo>
                    <a:pt x="948131" y="3559733"/>
                  </a:lnTo>
                  <a:lnTo>
                    <a:pt x="988898" y="3582835"/>
                  </a:lnTo>
                  <a:lnTo>
                    <a:pt x="1030249" y="3604933"/>
                  </a:lnTo>
                  <a:lnTo>
                    <a:pt x="1072108" y="3626015"/>
                  </a:lnTo>
                  <a:lnTo>
                    <a:pt x="1114475" y="3646055"/>
                  </a:lnTo>
                  <a:lnTo>
                    <a:pt x="1157325" y="3665042"/>
                  </a:lnTo>
                  <a:lnTo>
                    <a:pt x="1200632" y="3682987"/>
                  </a:lnTo>
                  <a:lnTo>
                    <a:pt x="1244358" y="3699853"/>
                  </a:lnTo>
                  <a:lnTo>
                    <a:pt x="1288503" y="3715639"/>
                  </a:lnTo>
                  <a:lnTo>
                    <a:pt x="1333004" y="3730345"/>
                  </a:lnTo>
                  <a:lnTo>
                    <a:pt x="1377861" y="3743947"/>
                  </a:lnTo>
                  <a:lnTo>
                    <a:pt x="1423022" y="3756456"/>
                  </a:lnTo>
                  <a:lnTo>
                    <a:pt x="1468501" y="3767836"/>
                  </a:lnTo>
                  <a:lnTo>
                    <a:pt x="1514221" y="3778110"/>
                  </a:lnTo>
                  <a:lnTo>
                    <a:pt x="1560195" y="3787254"/>
                  </a:lnTo>
                  <a:lnTo>
                    <a:pt x="1606384" y="3795268"/>
                  </a:lnTo>
                  <a:lnTo>
                    <a:pt x="1652752" y="3802151"/>
                  </a:lnTo>
                  <a:lnTo>
                    <a:pt x="1699260" y="3807879"/>
                  </a:lnTo>
                  <a:lnTo>
                    <a:pt x="1745907" y="3812476"/>
                  </a:lnTo>
                  <a:lnTo>
                    <a:pt x="1792655" y="3815931"/>
                  </a:lnTo>
                  <a:lnTo>
                    <a:pt x="1839468" y="3818229"/>
                  </a:lnTo>
                  <a:lnTo>
                    <a:pt x="1886318" y="3819372"/>
                  </a:lnTo>
                  <a:lnTo>
                    <a:pt x="1909762" y="3819525"/>
                  </a:lnTo>
                  <a:lnTo>
                    <a:pt x="1933194" y="3819372"/>
                  </a:lnTo>
                  <a:lnTo>
                    <a:pt x="1980057" y="3818229"/>
                  </a:lnTo>
                  <a:lnTo>
                    <a:pt x="2026869" y="3815931"/>
                  </a:lnTo>
                  <a:lnTo>
                    <a:pt x="2073617" y="3812476"/>
                  </a:lnTo>
                  <a:lnTo>
                    <a:pt x="2120265" y="3807879"/>
                  </a:lnTo>
                  <a:lnTo>
                    <a:pt x="2166772" y="3802151"/>
                  </a:lnTo>
                  <a:lnTo>
                    <a:pt x="2213140" y="3795268"/>
                  </a:lnTo>
                  <a:lnTo>
                    <a:pt x="2259317" y="3787254"/>
                  </a:lnTo>
                  <a:lnTo>
                    <a:pt x="2305291" y="3778110"/>
                  </a:lnTo>
                  <a:lnTo>
                    <a:pt x="2351024" y="3767836"/>
                  </a:lnTo>
                  <a:lnTo>
                    <a:pt x="2396502" y="3756456"/>
                  </a:lnTo>
                  <a:lnTo>
                    <a:pt x="2441664" y="3743947"/>
                  </a:lnTo>
                  <a:lnTo>
                    <a:pt x="2486520" y="3730345"/>
                  </a:lnTo>
                  <a:lnTo>
                    <a:pt x="2531021" y="3715639"/>
                  </a:lnTo>
                  <a:lnTo>
                    <a:pt x="2575166" y="3699853"/>
                  </a:lnTo>
                  <a:lnTo>
                    <a:pt x="2618892" y="3682987"/>
                  </a:lnTo>
                  <a:lnTo>
                    <a:pt x="2662199" y="3665042"/>
                  </a:lnTo>
                  <a:lnTo>
                    <a:pt x="2705036" y="3646055"/>
                  </a:lnTo>
                  <a:lnTo>
                    <a:pt x="2747416" y="3626015"/>
                  </a:lnTo>
                  <a:lnTo>
                    <a:pt x="2789275" y="3604933"/>
                  </a:lnTo>
                  <a:lnTo>
                    <a:pt x="2830614" y="3582835"/>
                  </a:lnTo>
                  <a:lnTo>
                    <a:pt x="2871393" y="3559733"/>
                  </a:lnTo>
                  <a:lnTo>
                    <a:pt x="2911602" y="3535642"/>
                  </a:lnTo>
                  <a:lnTo>
                    <a:pt x="2951200" y="3510572"/>
                  </a:lnTo>
                  <a:lnTo>
                    <a:pt x="2990177" y="3484524"/>
                  </a:lnTo>
                  <a:lnTo>
                    <a:pt x="3028492" y="3457537"/>
                  </a:lnTo>
                  <a:lnTo>
                    <a:pt x="3066148" y="3429609"/>
                  </a:lnTo>
                  <a:lnTo>
                    <a:pt x="3103092" y="3400780"/>
                  </a:lnTo>
                  <a:lnTo>
                    <a:pt x="3139325" y="3371037"/>
                  </a:lnTo>
                  <a:lnTo>
                    <a:pt x="3174822" y="3340430"/>
                  </a:lnTo>
                  <a:lnTo>
                    <a:pt x="3209544" y="3308947"/>
                  </a:lnTo>
                  <a:lnTo>
                    <a:pt x="3243491" y="3276638"/>
                  </a:lnTo>
                  <a:lnTo>
                    <a:pt x="3276638" y="3243491"/>
                  </a:lnTo>
                  <a:lnTo>
                    <a:pt x="3308959" y="3209544"/>
                  </a:lnTo>
                  <a:lnTo>
                    <a:pt x="3340430" y="3174809"/>
                  </a:lnTo>
                  <a:lnTo>
                    <a:pt x="3371050" y="3139325"/>
                  </a:lnTo>
                  <a:lnTo>
                    <a:pt x="3400780" y="3103092"/>
                  </a:lnTo>
                  <a:lnTo>
                    <a:pt x="3429622" y="3066135"/>
                  </a:lnTo>
                  <a:lnTo>
                    <a:pt x="3457537" y="3028492"/>
                  </a:lnTo>
                  <a:lnTo>
                    <a:pt x="3484524" y="2990177"/>
                  </a:lnTo>
                  <a:lnTo>
                    <a:pt x="3510572" y="2951200"/>
                  </a:lnTo>
                  <a:lnTo>
                    <a:pt x="3535642" y="2911602"/>
                  </a:lnTo>
                  <a:lnTo>
                    <a:pt x="3559746" y="2871393"/>
                  </a:lnTo>
                  <a:lnTo>
                    <a:pt x="3582847" y="2830614"/>
                  </a:lnTo>
                  <a:lnTo>
                    <a:pt x="3604945" y="2789275"/>
                  </a:lnTo>
                  <a:lnTo>
                    <a:pt x="3626015" y="2747416"/>
                  </a:lnTo>
                  <a:lnTo>
                    <a:pt x="3646055" y="2705036"/>
                  </a:lnTo>
                  <a:lnTo>
                    <a:pt x="3665055" y="2662186"/>
                  </a:lnTo>
                  <a:lnTo>
                    <a:pt x="3682987" y="2618879"/>
                  </a:lnTo>
                  <a:lnTo>
                    <a:pt x="3699853" y="2575153"/>
                  </a:lnTo>
                  <a:lnTo>
                    <a:pt x="3715651" y="2531021"/>
                  </a:lnTo>
                  <a:lnTo>
                    <a:pt x="3730345" y="2486520"/>
                  </a:lnTo>
                  <a:lnTo>
                    <a:pt x="3743960" y="2441664"/>
                  </a:lnTo>
                  <a:lnTo>
                    <a:pt x="3756456" y="2396490"/>
                  </a:lnTo>
                  <a:lnTo>
                    <a:pt x="3767848" y="2351024"/>
                  </a:lnTo>
                  <a:lnTo>
                    <a:pt x="3778110" y="2305291"/>
                  </a:lnTo>
                  <a:lnTo>
                    <a:pt x="3787254" y="2259317"/>
                  </a:lnTo>
                  <a:lnTo>
                    <a:pt x="3795268" y="2213140"/>
                  </a:lnTo>
                  <a:lnTo>
                    <a:pt x="3802151" y="2166772"/>
                  </a:lnTo>
                  <a:lnTo>
                    <a:pt x="3807891" y="2120252"/>
                  </a:lnTo>
                  <a:lnTo>
                    <a:pt x="3812476" y="2073605"/>
                  </a:lnTo>
                  <a:lnTo>
                    <a:pt x="3815931" y="2026869"/>
                  </a:lnTo>
                  <a:lnTo>
                    <a:pt x="3818229" y="1980044"/>
                  </a:lnTo>
                  <a:lnTo>
                    <a:pt x="3819385" y="1933194"/>
                  </a:lnTo>
                  <a:lnTo>
                    <a:pt x="3819525" y="1909762"/>
                  </a:lnTo>
                  <a:close/>
                </a:path>
                <a:path w="4140834" h="8953500">
                  <a:moveTo>
                    <a:pt x="4140479" y="7043737"/>
                  </a:moveTo>
                  <a:lnTo>
                    <a:pt x="4139908" y="6996862"/>
                  </a:lnTo>
                  <a:lnTo>
                    <a:pt x="4138180" y="6950024"/>
                  </a:lnTo>
                  <a:lnTo>
                    <a:pt x="4135310" y="6903237"/>
                  </a:lnTo>
                  <a:lnTo>
                    <a:pt x="4131284" y="6856539"/>
                  </a:lnTo>
                  <a:lnTo>
                    <a:pt x="4126115" y="6809956"/>
                  </a:lnTo>
                  <a:lnTo>
                    <a:pt x="4119816" y="6763512"/>
                  </a:lnTo>
                  <a:lnTo>
                    <a:pt x="4112361" y="6717233"/>
                  </a:lnTo>
                  <a:lnTo>
                    <a:pt x="4103789" y="6671157"/>
                  </a:lnTo>
                  <a:lnTo>
                    <a:pt x="4094073" y="6625298"/>
                  </a:lnTo>
                  <a:lnTo>
                    <a:pt x="4083253" y="6579692"/>
                  </a:lnTo>
                  <a:lnTo>
                    <a:pt x="4071302" y="6534378"/>
                  </a:lnTo>
                  <a:lnTo>
                    <a:pt x="4058247" y="6489357"/>
                  </a:lnTo>
                  <a:lnTo>
                    <a:pt x="4044086" y="6444678"/>
                  </a:lnTo>
                  <a:lnTo>
                    <a:pt x="4028846" y="6400355"/>
                  </a:lnTo>
                  <a:lnTo>
                    <a:pt x="4012514" y="6356413"/>
                  </a:lnTo>
                  <a:lnTo>
                    <a:pt x="3995115" y="6312903"/>
                  </a:lnTo>
                  <a:lnTo>
                    <a:pt x="3976636" y="6269812"/>
                  </a:lnTo>
                  <a:lnTo>
                    <a:pt x="3957129" y="6227203"/>
                  </a:lnTo>
                  <a:lnTo>
                    <a:pt x="3936568" y="6185078"/>
                  </a:lnTo>
                  <a:lnTo>
                    <a:pt x="3914978" y="6143472"/>
                  </a:lnTo>
                  <a:lnTo>
                    <a:pt x="3892372" y="6102413"/>
                  </a:lnTo>
                  <a:lnTo>
                    <a:pt x="3868775" y="6061913"/>
                  </a:lnTo>
                  <a:lnTo>
                    <a:pt x="3844188" y="6022010"/>
                  </a:lnTo>
                  <a:lnTo>
                    <a:pt x="3818623" y="5982728"/>
                  </a:lnTo>
                  <a:lnTo>
                    <a:pt x="3792105" y="5944070"/>
                  </a:lnTo>
                  <a:lnTo>
                    <a:pt x="3764648" y="5906084"/>
                  </a:lnTo>
                  <a:lnTo>
                    <a:pt x="3736276" y="5868784"/>
                  </a:lnTo>
                  <a:lnTo>
                    <a:pt x="3706990" y="5832195"/>
                  </a:lnTo>
                  <a:lnTo>
                    <a:pt x="3676802" y="5796331"/>
                  </a:lnTo>
                  <a:lnTo>
                    <a:pt x="3645763" y="5761215"/>
                  </a:lnTo>
                  <a:lnTo>
                    <a:pt x="3613861" y="5726874"/>
                  </a:lnTo>
                  <a:lnTo>
                    <a:pt x="3581120" y="5693321"/>
                  </a:lnTo>
                  <a:lnTo>
                    <a:pt x="3547580" y="5660593"/>
                  </a:lnTo>
                  <a:lnTo>
                    <a:pt x="3513239" y="5628691"/>
                  </a:lnTo>
                  <a:lnTo>
                    <a:pt x="3478123" y="5597639"/>
                  </a:lnTo>
                  <a:lnTo>
                    <a:pt x="3442258" y="5567464"/>
                  </a:lnTo>
                  <a:lnTo>
                    <a:pt x="3405670" y="5538178"/>
                  </a:lnTo>
                  <a:lnTo>
                    <a:pt x="3368357" y="5509793"/>
                  </a:lnTo>
                  <a:lnTo>
                    <a:pt x="3330371" y="5482336"/>
                  </a:lnTo>
                  <a:lnTo>
                    <a:pt x="3291725" y="5455818"/>
                  </a:lnTo>
                  <a:lnTo>
                    <a:pt x="3252432" y="5430266"/>
                  </a:lnTo>
                  <a:lnTo>
                    <a:pt x="3212528" y="5405679"/>
                  </a:lnTo>
                  <a:lnTo>
                    <a:pt x="3172041" y="5382069"/>
                  </a:lnTo>
                  <a:lnTo>
                    <a:pt x="3130969" y="5359476"/>
                  </a:lnTo>
                  <a:lnTo>
                    <a:pt x="3089364" y="5337886"/>
                  </a:lnTo>
                  <a:lnTo>
                    <a:pt x="3047250" y="5317325"/>
                  </a:lnTo>
                  <a:lnTo>
                    <a:pt x="3004629" y="5297805"/>
                  </a:lnTo>
                  <a:lnTo>
                    <a:pt x="2961551" y="5279339"/>
                  </a:lnTo>
                  <a:lnTo>
                    <a:pt x="2918028" y="5261940"/>
                  </a:lnTo>
                  <a:lnTo>
                    <a:pt x="2874099" y="5245608"/>
                  </a:lnTo>
                  <a:lnTo>
                    <a:pt x="2829776" y="5230355"/>
                  </a:lnTo>
                  <a:lnTo>
                    <a:pt x="2785097" y="5216207"/>
                  </a:lnTo>
                  <a:lnTo>
                    <a:pt x="2740075" y="5203152"/>
                  </a:lnTo>
                  <a:lnTo>
                    <a:pt x="2694749" y="5191201"/>
                  </a:lnTo>
                  <a:lnTo>
                    <a:pt x="2649156" y="5180368"/>
                  </a:lnTo>
                  <a:lnTo>
                    <a:pt x="2603296" y="5170665"/>
                  </a:lnTo>
                  <a:lnTo>
                    <a:pt x="2557221" y="5162080"/>
                  </a:lnTo>
                  <a:lnTo>
                    <a:pt x="2510942" y="5154638"/>
                  </a:lnTo>
                  <a:lnTo>
                    <a:pt x="2464498" y="5148326"/>
                  </a:lnTo>
                  <a:lnTo>
                    <a:pt x="2417915" y="5143170"/>
                  </a:lnTo>
                  <a:lnTo>
                    <a:pt x="2371204" y="5139144"/>
                  </a:lnTo>
                  <a:lnTo>
                    <a:pt x="2324430" y="5136273"/>
                  </a:lnTo>
                  <a:lnTo>
                    <a:pt x="2277592" y="5134546"/>
                  </a:lnTo>
                  <a:lnTo>
                    <a:pt x="2230717" y="5133975"/>
                  </a:lnTo>
                  <a:lnTo>
                    <a:pt x="2207285" y="5134114"/>
                  </a:lnTo>
                  <a:lnTo>
                    <a:pt x="2160422" y="5135257"/>
                  </a:lnTo>
                  <a:lnTo>
                    <a:pt x="2113610" y="5137569"/>
                  </a:lnTo>
                  <a:lnTo>
                    <a:pt x="2066874" y="5141011"/>
                  </a:lnTo>
                  <a:lnTo>
                    <a:pt x="2020214" y="5145608"/>
                  </a:lnTo>
                  <a:lnTo>
                    <a:pt x="1973707" y="5151348"/>
                  </a:lnTo>
                  <a:lnTo>
                    <a:pt x="1927339" y="5158219"/>
                  </a:lnTo>
                  <a:lnTo>
                    <a:pt x="1881162" y="5166233"/>
                  </a:lnTo>
                  <a:lnTo>
                    <a:pt x="1835188" y="5175377"/>
                  </a:lnTo>
                  <a:lnTo>
                    <a:pt x="1789455" y="5185651"/>
                  </a:lnTo>
                  <a:lnTo>
                    <a:pt x="1743989" y="5197043"/>
                  </a:lnTo>
                  <a:lnTo>
                    <a:pt x="1698815" y="5209540"/>
                  </a:lnTo>
                  <a:lnTo>
                    <a:pt x="1653959" y="5223141"/>
                  </a:lnTo>
                  <a:lnTo>
                    <a:pt x="1609458" y="5237848"/>
                  </a:lnTo>
                  <a:lnTo>
                    <a:pt x="1565325" y="5253634"/>
                  </a:lnTo>
                  <a:lnTo>
                    <a:pt x="1521587" y="5270500"/>
                  </a:lnTo>
                  <a:lnTo>
                    <a:pt x="1478280" y="5288445"/>
                  </a:lnTo>
                  <a:lnTo>
                    <a:pt x="1435442" y="5307431"/>
                  </a:lnTo>
                  <a:lnTo>
                    <a:pt x="1393063" y="5327472"/>
                  </a:lnTo>
                  <a:lnTo>
                    <a:pt x="1351203" y="5348554"/>
                  </a:lnTo>
                  <a:lnTo>
                    <a:pt x="1309865" y="5370652"/>
                  </a:lnTo>
                  <a:lnTo>
                    <a:pt x="1269085" y="5393753"/>
                  </a:lnTo>
                  <a:lnTo>
                    <a:pt x="1228877" y="5417845"/>
                  </a:lnTo>
                  <a:lnTo>
                    <a:pt x="1189278" y="5442915"/>
                  </a:lnTo>
                  <a:lnTo>
                    <a:pt x="1150302" y="5468963"/>
                  </a:lnTo>
                  <a:lnTo>
                    <a:pt x="1111986" y="5495950"/>
                  </a:lnTo>
                  <a:lnTo>
                    <a:pt x="1074331" y="5523877"/>
                  </a:lnTo>
                  <a:lnTo>
                    <a:pt x="1037386" y="5552706"/>
                  </a:lnTo>
                  <a:lnTo>
                    <a:pt x="1001153" y="5582450"/>
                  </a:lnTo>
                  <a:lnTo>
                    <a:pt x="965669" y="5613057"/>
                  </a:lnTo>
                  <a:lnTo>
                    <a:pt x="930935" y="5644540"/>
                  </a:lnTo>
                  <a:lnTo>
                    <a:pt x="896988" y="5676849"/>
                  </a:lnTo>
                  <a:lnTo>
                    <a:pt x="863841" y="5709996"/>
                  </a:lnTo>
                  <a:lnTo>
                    <a:pt x="831519" y="5743943"/>
                  </a:lnTo>
                  <a:lnTo>
                    <a:pt x="800049" y="5778678"/>
                  </a:lnTo>
                  <a:lnTo>
                    <a:pt x="769429" y="5814161"/>
                  </a:lnTo>
                  <a:lnTo>
                    <a:pt x="739698" y="5850394"/>
                  </a:lnTo>
                  <a:lnTo>
                    <a:pt x="710857" y="5887351"/>
                  </a:lnTo>
                  <a:lnTo>
                    <a:pt x="682942" y="5924994"/>
                  </a:lnTo>
                  <a:lnTo>
                    <a:pt x="655955" y="5963323"/>
                  </a:lnTo>
                  <a:lnTo>
                    <a:pt x="629907" y="6002286"/>
                  </a:lnTo>
                  <a:lnTo>
                    <a:pt x="604837" y="6041885"/>
                  </a:lnTo>
                  <a:lnTo>
                    <a:pt x="580732" y="6082093"/>
                  </a:lnTo>
                  <a:lnTo>
                    <a:pt x="557631" y="6122873"/>
                  </a:lnTo>
                  <a:lnTo>
                    <a:pt x="535533" y="6164211"/>
                  </a:lnTo>
                  <a:lnTo>
                    <a:pt x="514464" y="6206071"/>
                  </a:lnTo>
                  <a:lnTo>
                    <a:pt x="494423" y="6248451"/>
                  </a:lnTo>
                  <a:lnTo>
                    <a:pt x="475437" y="6291300"/>
                  </a:lnTo>
                  <a:lnTo>
                    <a:pt x="457492" y="6334607"/>
                  </a:lnTo>
                  <a:lnTo>
                    <a:pt x="440626" y="6378334"/>
                  </a:lnTo>
                  <a:lnTo>
                    <a:pt x="424827" y="6422466"/>
                  </a:lnTo>
                  <a:lnTo>
                    <a:pt x="410133" y="6466967"/>
                  </a:lnTo>
                  <a:lnTo>
                    <a:pt x="396519" y="6511823"/>
                  </a:lnTo>
                  <a:lnTo>
                    <a:pt x="384022" y="6556997"/>
                  </a:lnTo>
                  <a:lnTo>
                    <a:pt x="372630" y="6602463"/>
                  </a:lnTo>
                  <a:lnTo>
                    <a:pt x="362369" y="6648196"/>
                  </a:lnTo>
                  <a:lnTo>
                    <a:pt x="353225" y="6694170"/>
                  </a:lnTo>
                  <a:lnTo>
                    <a:pt x="345211" y="6740347"/>
                  </a:lnTo>
                  <a:lnTo>
                    <a:pt x="338328" y="6786715"/>
                  </a:lnTo>
                  <a:lnTo>
                    <a:pt x="332587" y="6833235"/>
                  </a:lnTo>
                  <a:lnTo>
                    <a:pt x="328002" y="6879882"/>
                  </a:lnTo>
                  <a:lnTo>
                    <a:pt x="324548" y="6926618"/>
                  </a:lnTo>
                  <a:lnTo>
                    <a:pt x="322249" y="6973443"/>
                  </a:lnTo>
                  <a:lnTo>
                    <a:pt x="321106" y="7020293"/>
                  </a:lnTo>
                  <a:lnTo>
                    <a:pt x="320954" y="7043737"/>
                  </a:lnTo>
                  <a:lnTo>
                    <a:pt x="321106" y="7067169"/>
                  </a:lnTo>
                  <a:lnTo>
                    <a:pt x="322249" y="7114019"/>
                  </a:lnTo>
                  <a:lnTo>
                    <a:pt x="324548" y="7160844"/>
                  </a:lnTo>
                  <a:lnTo>
                    <a:pt x="328002" y="7207580"/>
                  </a:lnTo>
                  <a:lnTo>
                    <a:pt x="332587" y="7254227"/>
                  </a:lnTo>
                  <a:lnTo>
                    <a:pt x="338328" y="7300747"/>
                  </a:lnTo>
                  <a:lnTo>
                    <a:pt x="345211" y="7347115"/>
                  </a:lnTo>
                  <a:lnTo>
                    <a:pt x="353225" y="7393292"/>
                  </a:lnTo>
                  <a:lnTo>
                    <a:pt x="362369" y="7439266"/>
                  </a:lnTo>
                  <a:lnTo>
                    <a:pt x="372630" y="7484999"/>
                  </a:lnTo>
                  <a:lnTo>
                    <a:pt x="384022" y="7530465"/>
                  </a:lnTo>
                  <a:lnTo>
                    <a:pt x="396519" y="7575639"/>
                  </a:lnTo>
                  <a:lnTo>
                    <a:pt x="410133" y="7620495"/>
                  </a:lnTo>
                  <a:lnTo>
                    <a:pt x="424827" y="7664996"/>
                  </a:lnTo>
                  <a:lnTo>
                    <a:pt x="440626" y="7709128"/>
                  </a:lnTo>
                  <a:lnTo>
                    <a:pt x="457492" y="7752855"/>
                  </a:lnTo>
                  <a:lnTo>
                    <a:pt x="475437" y="7796162"/>
                  </a:lnTo>
                  <a:lnTo>
                    <a:pt x="494423" y="7839011"/>
                  </a:lnTo>
                  <a:lnTo>
                    <a:pt x="514464" y="7881391"/>
                  </a:lnTo>
                  <a:lnTo>
                    <a:pt x="535533" y="7923250"/>
                  </a:lnTo>
                  <a:lnTo>
                    <a:pt x="557631" y="7964589"/>
                  </a:lnTo>
                  <a:lnTo>
                    <a:pt x="580732" y="8005369"/>
                  </a:lnTo>
                  <a:lnTo>
                    <a:pt x="604837" y="8045577"/>
                  </a:lnTo>
                  <a:lnTo>
                    <a:pt x="629907" y="8085175"/>
                  </a:lnTo>
                  <a:lnTo>
                    <a:pt x="655955" y="8124152"/>
                  </a:lnTo>
                  <a:lnTo>
                    <a:pt x="682942" y="8162468"/>
                  </a:lnTo>
                  <a:lnTo>
                    <a:pt x="710857" y="8200110"/>
                  </a:lnTo>
                  <a:lnTo>
                    <a:pt x="739698" y="8237067"/>
                  </a:lnTo>
                  <a:lnTo>
                    <a:pt x="769429" y="8273301"/>
                  </a:lnTo>
                  <a:lnTo>
                    <a:pt x="800049" y="8308784"/>
                  </a:lnTo>
                  <a:lnTo>
                    <a:pt x="831519" y="8343519"/>
                  </a:lnTo>
                  <a:lnTo>
                    <a:pt x="863841" y="8377466"/>
                  </a:lnTo>
                  <a:lnTo>
                    <a:pt x="896988" y="8410613"/>
                  </a:lnTo>
                  <a:lnTo>
                    <a:pt x="930935" y="8442922"/>
                  </a:lnTo>
                  <a:lnTo>
                    <a:pt x="965669" y="8474405"/>
                  </a:lnTo>
                  <a:lnTo>
                    <a:pt x="1001153" y="8505012"/>
                  </a:lnTo>
                  <a:lnTo>
                    <a:pt x="1037386" y="8534756"/>
                  </a:lnTo>
                  <a:lnTo>
                    <a:pt x="1074331" y="8563585"/>
                  </a:lnTo>
                  <a:lnTo>
                    <a:pt x="1111986" y="8591512"/>
                  </a:lnTo>
                  <a:lnTo>
                    <a:pt x="1150302" y="8618499"/>
                  </a:lnTo>
                  <a:lnTo>
                    <a:pt x="1189278" y="8644547"/>
                  </a:lnTo>
                  <a:lnTo>
                    <a:pt x="1228877" y="8669617"/>
                  </a:lnTo>
                  <a:lnTo>
                    <a:pt x="1269085" y="8693709"/>
                  </a:lnTo>
                  <a:lnTo>
                    <a:pt x="1309865" y="8716810"/>
                  </a:lnTo>
                  <a:lnTo>
                    <a:pt x="1351203" y="8738908"/>
                  </a:lnTo>
                  <a:lnTo>
                    <a:pt x="1393063" y="8759990"/>
                  </a:lnTo>
                  <a:lnTo>
                    <a:pt x="1435442" y="8780031"/>
                  </a:lnTo>
                  <a:lnTo>
                    <a:pt x="1478280" y="8799017"/>
                  </a:lnTo>
                  <a:lnTo>
                    <a:pt x="1521587" y="8816962"/>
                  </a:lnTo>
                  <a:lnTo>
                    <a:pt x="1565325" y="8833828"/>
                  </a:lnTo>
                  <a:lnTo>
                    <a:pt x="1609458" y="8849614"/>
                  </a:lnTo>
                  <a:lnTo>
                    <a:pt x="1653959" y="8864321"/>
                  </a:lnTo>
                  <a:lnTo>
                    <a:pt x="1698815" y="8877922"/>
                  </a:lnTo>
                  <a:lnTo>
                    <a:pt x="1743989" y="8890432"/>
                  </a:lnTo>
                  <a:lnTo>
                    <a:pt x="1789455" y="8901811"/>
                  </a:lnTo>
                  <a:lnTo>
                    <a:pt x="1835188" y="8912085"/>
                  </a:lnTo>
                  <a:lnTo>
                    <a:pt x="1881162" y="8921229"/>
                  </a:lnTo>
                  <a:lnTo>
                    <a:pt x="1927339" y="8929243"/>
                  </a:lnTo>
                  <a:lnTo>
                    <a:pt x="1973707" y="8936126"/>
                  </a:lnTo>
                  <a:lnTo>
                    <a:pt x="2020214" y="8941854"/>
                  </a:lnTo>
                  <a:lnTo>
                    <a:pt x="2066874" y="8946451"/>
                  </a:lnTo>
                  <a:lnTo>
                    <a:pt x="2113610" y="8949906"/>
                  </a:lnTo>
                  <a:lnTo>
                    <a:pt x="2160422" y="8952205"/>
                  </a:lnTo>
                  <a:lnTo>
                    <a:pt x="2207285" y="8953348"/>
                  </a:lnTo>
                  <a:lnTo>
                    <a:pt x="2230717" y="8953500"/>
                  </a:lnTo>
                  <a:lnTo>
                    <a:pt x="2254161" y="8953348"/>
                  </a:lnTo>
                  <a:lnTo>
                    <a:pt x="2301011" y="8952205"/>
                  </a:lnTo>
                  <a:lnTo>
                    <a:pt x="2347823" y="8949906"/>
                  </a:lnTo>
                  <a:lnTo>
                    <a:pt x="2394572" y="8946451"/>
                  </a:lnTo>
                  <a:lnTo>
                    <a:pt x="2441219" y="8941854"/>
                  </a:lnTo>
                  <a:lnTo>
                    <a:pt x="2487739" y="8936126"/>
                  </a:lnTo>
                  <a:lnTo>
                    <a:pt x="2534107" y="8929243"/>
                  </a:lnTo>
                  <a:lnTo>
                    <a:pt x="2580284" y="8921229"/>
                  </a:lnTo>
                  <a:lnTo>
                    <a:pt x="2626258" y="8912085"/>
                  </a:lnTo>
                  <a:lnTo>
                    <a:pt x="2671978" y="8901811"/>
                  </a:lnTo>
                  <a:lnTo>
                    <a:pt x="2717457" y="8890432"/>
                  </a:lnTo>
                  <a:lnTo>
                    <a:pt x="2762618" y="8877922"/>
                  </a:lnTo>
                  <a:lnTo>
                    <a:pt x="2807474" y="8864321"/>
                  </a:lnTo>
                  <a:lnTo>
                    <a:pt x="2851988" y="8849614"/>
                  </a:lnTo>
                  <a:lnTo>
                    <a:pt x="2896120" y="8833828"/>
                  </a:lnTo>
                  <a:lnTo>
                    <a:pt x="2939846" y="8816962"/>
                  </a:lnTo>
                  <a:lnTo>
                    <a:pt x="2983153" y="8799017"/>
                  </a:lnTo>
                  <a:lnTo>
                    <a:pt x="3026003" y="8780031"/>
                  </a:lnTo>
                  <a:lnTo>
                    <a:pt x="3068370" y="8759990"/>
                  </a:lnTo>
                  <a:lnTo>
                    <a:pt x="3110242" y="8738908"/>
                  </a:lnTo>
                  <a:lnTo>
                    <a:pt x="3151581" y="8716810"/>
                  </a:lnTo>
                  <a:lnTo>
                    <a:pt x="3192361" y="8693709"/>
                  </a:lnTo>
                  <a:lnTo>
                    <a:pt x="3232556" y="8669617"/>
                  </a:lnTo>
                  <a:lnTo>
                    <a:pt x="3272155" y="8644547"/>
                  </a:lnTo>
                  <a:lnTo>
                    <a:pt x="3311131" y="8618499"/>
                  </a:lnTo>
                  <a:lnTo>
                    <a:pt x="3349447" y="8591512"/>
                  </a:lnTo>
                  <a:lnTo>
                    <a:pt x="3387102" y="8563585"/>
                  </a:lnTo>
                  <a:lnTo>
                    <a:pt x="3424047" y="8534756"/>
                  </a:lnTo>
                  <a:lnTo>
                    <a:pt x="3460280" y="8505012"/>
                  </a:lnTo>
                  <a:lnTo>
                    <a:pt x="3495776" y="8474405"/>
                  </a:lnTo>
                  <a:lnTo>
                    <a:pt x="3530511" y="8442922"/>
                  </a:lnTo>
                  <a:lnTo>
                    <a:pt x="3564445" y="8410613"/>
                  </a:lnTo>
                  <a:lnTo>
                    <a:pt x="3597592" y="8377466"/>
                  </a:lnTo>
                  <a:lnTo>
                    <a:pt x="3629914" y="8343519"/>
                  </a:lnTo>
                  <a:lnTo>
                    <a:pt x="3661397" y="8308784"/>
                  </a:lnTo>
                  <a:lnTo>
                    <a:pt x="3692004" y="8273301"/>
                  </a:lnTo>
                  <a:lnTo>
                    <a:pt x="3721747" y="8237067"/>
                  </a:lnTo>
                  <a:lnTo>
                    <a:pt x="3750576" y="8200110"/>
                  </a:lnTo>
                  <a:lnTo>
                    <a:pt x="3778504" y="8162468"/>
                  </a:lnTo>
                  <a:lnTo>
                    <a:pt x="3805491" y="8124152"/>
                  </a:lnTo>
                  <a:lnTo>
                    <a:pt x="3831526" y="8085175"/>
                  </a:lnTo>
                  <a:lnTo>
                    <a:pt x="3856609" y="8045577"/>
                  </a:lnTo>
                  <a:lnTo>
                    <a:pt x="3880701" y="8005369"/>
                  </a:lnTo>
                  <a:lnTo>
                    <a:pt x="3903802" y="7964589"/>
                  </a:lnTo>
                  <a:lnTo>
                    <a:pt x="3925900" y="7923250"/>
                  </a:lnTo>
                  <a:lnTo>
                    <a:pt x="3946969" y="7881391"/>
                  </a:lnTo>
                  <a:lnTo>
                    <a:pt x="3967010" y="7839011"/>
                  </a:lnTo>
                  <a:lnTo>
                    <a:pt x="3986009" y="7796162"/>
                  </a:lnTo>
                  <a:lnTo>
                    <a:pt x="4003941" y="7752855"/>
                  </a:lnTo>
                  <a:lnTo>
                    <a:pt x="4020807" y="7709128"/>
                  </a:lnTo>
                  <a:lnTo>
                    <a:pt x="4036606" y="7664996"/>
                  </a:lnTo>
                  <a:lnTo>
                    <a:pt x="4051300" y="7620495"/>
                  </a:lnTo>
                  <a:lnTo>
                    <a:pt x="4064914" y="7575639"/>
                  </a:lnTo>
                  <a:lnTo>
                    <a:pt x="4077411" y="7530465"/>
                  </a:lnTo>
                  <a:lnTo>
                    <a:pt x="4088803" y="7484999"/>
                  </a:lnTo>
                  <a:lnTo>
                    <a:pt x="4099077" y="7439266"/>
                  </a:lnTo>
                  <a:lnTo>
                    <a:pt x="4108221" y="7393292"/>
                  </a:lnTo>
                  <a:lnTo>
                    <a:pt x="4116235" y="7347115"/>
                  </a:lnTo>
                  <a:lnTo>
                    <a:pt x="4123105" y="7300747"/>
                  </a:lnTo>
                  <a:lnTo>
                    <a:pt x="4128846" y="7254227"/>
                  </a:lnTo>
                  <a:lnTo>
                    <a:pt x="4133443" y="7207580"/>
                  </a:lnTo>
                  <a:lnTo>
                    <a:pt x="4136885" y="7160844"/>
                  </a:lnTo>
                  <a:lnTo>
                    <a:pt x="4139184" y="7114019"/>
                  </a:lnTo>
                  <a:lnTo>
                    <a:pt x="4140339" y="7067169"/>
                  </a:lnTo>
                  <a:lnTo>
                    <a:pt x="4140479" y="7043737"/>
                  </a:lnTo>
                  <a:close/>
                </a:path>
              </a:pathLst>
            </a:custGeom>
            <a:solidFill>
              <a:srgbClr val="3F6BB1">
                <a:alpha val="486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29600" y="114300"/>
              <a:ext cx="2076449" cy="16573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393003" y="1733905"/>
            <a:ext cx="3471866" cy="1979196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47320" marR="30480" indent="-109855" algn="ctr">
              <a:lnSpc>
                <a:spcPct val="76600"/>
              </a:lnSpc>
              <a:spcBef>
                <a:spcPts val="1285"/>
              </a:spcBef>
            </a:pPr>
            <a:r>
              <a:rPr lang="es-SV" sz="2400" spc="-180" dirty="0">
                <a:solidFill>
                  <a:srgbClr val="FEFEFE"/>
                </a:solidFill>
                <a:latin typeface="Arial"/>
                <a:cs typeface="Arial"/>
              </a:rPr>
              <a:t>Auxilio</a:t>
            </a:r>
            <a:r>
              <a:rPr lang="es-ES" sz="2400" spc="-180" dirty="0">
                <a:solidFill>
                  <a:srgbClr val="FEFEFE"/>
                </a:solidFill>
                <a:latin typeface="Arial"/>
                <a:cs typeface="Arial"/>
              </a:rPr>
              <a:t>  funerario </a:t>
            </a:r>
            <a:r>
              <a:rPr sz="2400" spc="-49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FEFEFE"/>
                </a:solidFill>
                <a:latin typeface="Arial"/>
                <a:cs typeface="Arial"/>
              </a:rPr>
              <a:t>para </a:t>
            </a:r>
            <a:r>
              <a:rPr sz="2400" spc="-235" dirty="0">
                <a:solidFill>
                  <a:srgbClr val="FEFEFE"/>
                </a:solidFill>
                <a:latin typeface="Arial"/>
                <a:cs typeface="Arial"/>
              </a:rPr>
              <a:t>personas </a:t>
            </a:r>
            <a:r>
              <a:rPr sz="2400" spc="-170" dirty="0">
                <a:solidFill>
                  <a:srgbClr val="FEFEFE"/>
                </a:solidFill>
                <a:latin typeface="Arial"/>
                <a:cs typeface="Arial"/>
              </a:rPr>
              <a:t>de  </a:t>
            </a:r>
            <a:r>
              <a:rPr sz="2400" spc="-254" dirty="0">
                <a:solidFill>
                  <a:srgbClr val="FEFEFE"/>
                </a:solidFill>
                <a:latin typeface="Arial"/>
                <a:cs typeface="Arial"/>
              </a:rPr>
              <a:t>escasos </a:t>
            </a:r>
            <a:r>
              <a:rPr sz="2400" spc="-229" dirty="0">
                <a:solidFill>
                  <a:srgbClr val="FEFEFE"/>
                </a:solidFill>
                <a:latin typeface="Arial"/>
                <a:cs typeface="Arial"/>
              </a:rPr>
              <a:t>recursos  </a:t>
            </a:r>
            <a:r>
              <a:rPr sz="2400" spc="-140" dirty="0">
                <a:solidFill>
                  <a:srgbClr val="FEFEFE"/>
                </a:solidFill>
                <a:latin typeface="Arial"/>
                <a:cs typeface="Arial"/>
              </a:rPr>
              <a:t>del </a:t>
            </a:r>
            <a:r>
              <a:rPr sz="2400" spc="-175" dirty="0" err="1">
                <a:solidFill>
                  <a:srgbClr val="FEFEFE"/>
                </a:solidFill>
                <a:latin typeface="Arial"/>
                <a:cs typeface="Arial"/>
              </a:rPr>
              <a:t>municipio</a:t>
            </a:r>
            <a:r>
              <a:rPr sz="2400" spc="-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400" spc="-170" dirty="0">
                <a:solidFill>
                  <a:srgbClr val="FEFEFE"/>
                </a:solidFill>
                <a:latin typeface="Arial"/>
                <a:cs typeface="Arial"/>
              </a:rPr>
              <a:t>de</a:t>
            </a:r>
            <a:r>
              <a:rPr lang="es-SV" sz="2400" dirty="0"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FEFEFE"/>
                </a:solidFill>
                <a:latin typeface="Arial"/>
                <a:cs typeface="Arial"/>
              </a:rPr>
              <a:t>Delgado.</a:t>
            </a:r>
            <a:endParaRPr lang="es-SV" sz="2400" spc="-175" dirty="0">
              <a:solidFill>
                <a:srgbClr val="FEFEFE"/>
              </a:solidFill>
              <a:latin typeface="Arial"/>
              <a:cs typeface="Arial"/>
            </a:endParaRPr>
          </a:p>
          <a:p>
            <a:pPr marL="147320" marR="30480" indent="-109855" algn="ctr">
              <a:lnSpc>
                <a:spcPct val="76600"/>
              </a:lnSpc>
              <a:spcBef>
                <a:spcPts val="1285"/>
              </a:spcBef>
            </a:pPr>
            <a:endParaRPr lang="es-SV" sz="1600" spc="-175" dirty="0">
              <a:solidFill>
                <a:srgbClr val="FEFEFE"/>
              </a:solidFill>
              <a:latin typeface="Arial"/>
              <a:cs typeface="Arial"/>
            </a:endParaRPr>
          </a:p>
          <a:p>
            <a:pPr algn="ctr">
              <a:lnSpc>
                <a:spcPts val="2475"/>
              </a:lnSpc>
            </a:pPr>
            <a:r>
              <a:rPr lang="es-SV" sz="2400" b="1" spc="-175" dirty="0">
                <a:solidFill>
                  <a:srgbClr val="FEFEFE"/>
                </a:solidFill>
                <a:latin typeface="Arial"/>
                <a:cs typeface="Arial"/>
              </a:rPr>
              <a:t>$ 8,000.00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7605708" y="6855354"/>
            <a:ext cx="3685342" cy="187153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 indent="-635" algn="ctr">
              <a:lnSpc>
                <a:spcPct val="79500"/>
              </a:lnSpc>
              <a:spcBef>
                <a:spcPts val="770"/>
              </a:spcBef>
            </a:pPr>
            <a:r>
              <a:rPr sz="2400" spc="-315" dirty="0" err="1">
                <a:solidFill>
                  <a:srgbClr val="FEFEFE"/>
                </a:solidFill>
                <a:latin typeface="Arial"/>
                <a:cs typeface="Arial"/>
              </a:rPr>
              <a:t>Apoyo</a:t>
            </a:r>
            <a:r>
              <a:rPr sz="2400" spc="-3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2400" spc="-180" dirty="0">
                <a:solidFill>
                  <a:srgbClr val="FEFEFE"/>
                </a:solidFill>
                <a:latin typeface="Arial"/>
                <a:cs typeface="Arial"/>
              </a:rPr>
              <a:t>funerario </a:t>
            </a:r>
            <a:r>
              <a:rPr sz="2400" spc="-170" dirty="0">
                <a:solidFill>
                  <a:srgbClr val="FEFEFE"/>
                </a:solidFill>
                <a:latin typeface="Arial"/>
                <a:cs typeface="Arial"/>
              </a:rPr>
              <a:t>para  </a:t>
            </a:r>
            <a:r>
              <a:rPr sz="2400" spc="-265" dirty="0">
                <a:solidFill>
                  <a:srgbClr val="FEFEFE"/>
                </a:solidFill>
                <a:latin typeface="Arial"/>
                <a:cs typeface="Arial"/>
              </a:rPr>
              <a:t>personas </a:t>
            </a:r>
            <a:r>
              <a:rPr sz="2400" spc="-155" dirty="0">
                <a:solidFill>
                  <a:srgbClr val="FEFEFE"/>
                </a:solidFill>
                <a:latin typeface="Arial"/>
                <a:cs typeface="Arial"/>
              </a:rPr>
              <a:t>afectadas </a:t>
            </a:r>
            <a:r>
              <a:rPr sz="2400" spc="-185" dirty="0">
                <a:solidFill>
                  <a:srgbClr val="FEFEFE"/>
                </a:solidFill>
                <a:latin typeface="Arial"/>
                <a:cs typeface="Arial"/>
              </a:rPr>
              <a:t>por </a:t>
            </a:r>
            <a:r>
              <a:rPr sz="2400" spc="-125" dirty="0">
                <a:solidFill>
                  <a:srgbClr val="FEFEFE"/>
                </a:solidFill>
                <a:latin typeface="Arial"/>
                <a:cs typeface="Arial"/>
              </a:rPr>
              <a:t>la  </a:t>
            </a:r>
            <a:r>
              <a:rPr sz="2400" spc="-220" dirty="0">
                <a:solidFill>
                  <a:srgbClr val="FEFEFE"/>
                </a:solidFill>
                <a:latin typeface="Arial"/>
                <a:cs typeface="Arial"/>
              </a:rPr>
              <a:t>pandemia </a:t>
            </a:r>
            <a:r>
              <a:rPr sz="2400" spc="-270" dirty="0">
                <a:solidFill>
                  <a:srgbClr val="FEFEFE"/>
                </a:solidFill>
                <a:latin typeface="Arial"/>
                <a:cs typeface="Arial"/>
              </a:rPr>
              <a:t>Covid-19 </a:t>
            </a:r>
            <a:r>
              <a:rPr sz="2400" spc="-160" dirty="0">
                <a:solidFill>
                  <a:srgbClr val="FEFEFE"/>
                </a:solidFill>
                <a:latin typeface="Arial"/>
                <a:cs typeface="Arial"/>
              </a:rPr>
              <a:t>del  </a:t>
            </a:r>
            <a:r>
              <a:rPr sz="2400" spc="-195" dirty="0">
                <a:solidFill>
                  <a:srgbClr val="FEFEFE"/>
                </a:solidFill>
                <a:latin typeface="Arial"/>
                <a:cs typeface="Arial"/>
              </a:rPr>
              <a:t>Municipio de </a:t>
            </a:r>
            <a:r>
              <a:rPr sz="2400" spc="-190" dirty="0">
                <a:solidFill>
                  <a:srgbClr val="FEFEFE"/>
                </a:solidFill>
                <a:latin typeface="Arial"/>
                <a:cs typeface="Arial"/>
              </a:rPr>
              <a:t>Ciudad  </a:t>
            </a:r>
            <a:r>
              <a:rPr sz="2400" spc="-200" dirty="0">
                <a:solidFill>
                  <a:srgbClr val="FEFEFE"/>
                </a:solidFill>
                <a:latin typeface="Arial"/>
                <a:cs typeface="Arial"/>
              </a:rPr>
              <a:t>Delgado.</a:t>
            </a:r>
            <a:br>
              <a:rPr lang="es-SV" sz="2400" spc="-200" dirty="0">
                <a:solidFill>
                  <a:srgbClr val="FEFEFE"/>
                </a:solidFill>
                <a:latin typeface="Arial"/>
                <a:cs typeface="Arial"/>
              </a:rPr>
            </a:br>
            <a:br>
              <a:rPr lang="es-SV" sz="2400" b="1" spc="-200" dirty="0">
                <a:solidFill>
                  <a:srgbClr val="FEFEFE"/>
                </a:solidFill>
                <a:latin typeface="Arial"/>
                <a:cs typeface="Arial"/>
              </a:rPr>
            </a:br>
            <a:r>
              <a:rPr lang="es-SV" sz="2400" b="1" spc="-200" dirty="0">
                <a:solidFill>
                  <a:srgbClr val="FEFEFE"/>
                </a:solidFill>
                <a:latin typeface="Arial"/>
                <a:cs typeface="Arial"/>
              </a:rPr>
              <a:t>$ 20,000.00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22" name="object 12"/>
          <p:cNvSpPr/>
          <p:nvPr/>
        </p:nvSpPr>
        <p:spPr>
          <a:xfrm>
            <a:off x="8934030" y="5731498"/>
            <a:ext cx="514349" cy="962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0"/>
          <p:cNvSpPr txBox="1"/>
          <p:nvPr/>
        </p:nvSpPr>
        <p:spPr>
          <a:xfrm>
            <a:off x="12473482" y="4194937"/>
            <a:ext cx="4957014" cy="453136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r>
              <a:rPr lang="es-SV" sz="3200" b="1" dirty="0">
                <a:solidFill>
                  <a:srgbClr val="0070C0"/>
                </a:solidFill>
              </a:rPr>
              <a:t>Apoyos brindados provenientes de Fondos Propios y del Fondo de Rescate, reconstrucción y reactivación económica por los efectos de la pandemia a causa del Covid-19-FONDO GENERAL, según Decreto Legislativo 650.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920731" y="6562115"/>
            <a:ext cx="6465974" cy="1277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hubo contratación de personal adicional, los empleados municipales existentes asumieron las acciones para atención de las emergencias. </a:t>
            </a:r>
          </a:p>
        </p:txBody>
      </p:sp>
      <p:sp>
        <p:nvSpPr>
          <p:cNvPr id="26" name="object 5"/>
          <p:cNvSpPr/>
          <p:nvPr/>
        </p:nvSpPr>
        <p:spPr>
          <a:xfrm>
            <a:off x="2471140" y="166229"/>
            <a:ext cx="3819525" cy="3819525"/>
          </a:xfrm>
          <a:custGeom>
            <a:avLst/>
            <a:gdLst/>
            <a:ahLst/>
            <a:cxnLst/>
            <a:rect l="l" t="t" r="r" b="b"/>
            <a:pathLst>
              <a:path w="3819525" h="3819525">
                <a:moveTo>
                  <a:pt x="1909762" y="3819524"/>
                </a:moveTo>
                <a:lnTo>
                  <a:pt x="1862894" y="3818949"/>
                </a:lnTo>
                <a:lnTo>
                  <a:pt x="1816054" y="3817224"/>
                </a:lnTo>
                <a:lnTo>
                  <a:pt x="1769271" y="3814350"/>
                </a:lnTo>
                <a:lnTo>
                  <a:pt x="1722572" y="3810328"/>
                </a:lnTo>
                <a:lnTo>
                  <a:pt x="1675987" y="3805162"/>
                </a:lnTo>
                <a:lnTo>
                  <a:pt x="1629541" y="3798854"/>
                </a:lnTo>
                <a:lnTo>
                  <a:pt x="1583265" y="3791408"/>
                </a:lnTo>
                <a:lnTo>
                  <a:pt x="1537186" y="3782828"/>
                </a:lnTo>
                <a:lnTo>
                  <a:pt x="1491330" y="3773121"/>
                </a:lnTo>
                <a:lnTo>
                  <a:pt x="1445727" y="3762291"/>
                </a:lnTo>
                <a:lnTo>
                  <a:pt x="1400404" y="3750345"/>
                </a:lnTo>
                <a:lnTo>
                  <a:pt x="1355387" y="3737290"/>
                </a:lnTo>
                <a:lnTo>
                  <a:pt x="1310704" y="3723135"/>
                </a:lnTo>
                <a:lnTo>
                  <a:pt x="1266382" y="3707887"/>
                </a:lnTo>
                <a:lnTo>
                  <a:pt x="1222448" y="3691556"/>
                </a:lnTo>
                <a:lnTo>
                  <a:pt x="1178927" y="3674152"/>
                </a:lnTo>
                <a:lnTo>
                  <a:pt x="1135847" y="3655685"/>
                </a:lnTo>
                <a:lnTo>
                  <a:pt x="1093233" y="3636166"/>
                </a:lnTo>
                <a:lnTo>
                  <a:pt x="1051111" y="3615608"/>
                </a:lnTo>
                <a:lnTo>
                  <a:pt x="1009506" y="3594022"/>
                </a:lnTo>
                <a:lnTo>
                  <a:pt x="968443" y="3571421"/>
                </a:lnTo>
                <a:lnTo>
                  <a:pt x="927948" y="3547819"/>
                </a:lnTo>
                <a:lnTo>
                  <a:pt x="888043" y="3523231"/>
                </a:lnTo>
                <a:lnTo>
                  <a:pt x="848755" y="3497671"/>
                </a:lnTo>
                <a:lnTo>
                  <a:pt x="810105" y="3471154"/>
                </a:lnTo>
                <a:lnTo>
                  <a:pt x="772118" y="3443697"/>
                </a:lnTo>
                <a:lnTo>
                  <a:pt x="734816" y="3415316"/>
                </a:lnTo>
                <a:lnTo>
                  <a:pt x="698221" y="3386028"/>
                </a:lnTo>
                <a:lnTo>
                  <a:pt x="662357" y="3355850"/>
                </a:lnTo>
                <a:lnTo>
                  <a:pt x="627244" y="3324802"/>
                </a:lnTo>
                <a:lnTo>
                  <a:pt x="592903" y="3292901"/>
                </a:lnTo>
                <a:lnTo>
                  <a:pt x="559356" y="3260167"/>
                </a:lnTo>
                <a:lnTo>
                  <a:pt x="526622" y="3226620"/>
                </a:lnTo>
                <a:lnTo>
                  <a:pt x="494721" y="3192280"/>
                </a:lnTo>
                <a:lnTo>
                  <a:pt x="463673" y="3157167"/>
                </a:lnTo>
                <a:lnTo>
                  <a:pt x="433496" y="3121302"/>
                </a:lnTo>
                <a:lnTo>
                  <a:pt x="404207" y="3084708"/>
                </a:lnTo>
                <a:lnTo>
                  <a:pt x="375826" y="3047406"/>
                </a:lnTo>
                <a:lnTo>
                  <a:pt x="348369" y="3009419"/>
                </a:lnTo>
                <a:lnTo>
                  <a:pt x="321852" y="2970769"/>
                </a:lnTo>
                <a:lnTo>
                  <a:pt x="296292" y="2931480"/>
                </a:lnTo>
                <a:lnTo>
                  <a:pt x="271704" y="2891576"/>
                </a:lnTo>
                <a:lnTo>
                  <a:pt x="248102" y="2851080"/>
                </a:lnTo>
                <a:lnTo>
                  <a:pt x="225502" y="2810018"/>
                </a:lnTo>
                <a:lnTo>
                  <a:pt x="203916" y="2768412"/>
                </a:lnTo>
                <a:lnTo>
                  <a:pt x="183357" y="2726290"/>
                </a:lnTo>
                <a:lnTo>
                  <a:pt x="163838" y="2683676"/>
                </a:lnTo>
                <a:lnTo>
                  <a:pt x="145371" y="2640596"/>
                </a:lnTo>
                <a:lnTo>
                  <a:pt x="127967" y="2597076"/>
                </a:lnTo>
                <a:lnTo>
                  <a:pt x="111636" y="2553141"/>
                </a:lnTo>
                <a:lnTo>
                  <a:pt x="96389" y="2508819"/>
                </a:lnTo>
                <a:lnTo>
                  <a:pt x="82233" y="2464136"/>
                </a:lnTo>
                <a:lnTo>
                  <a:pt x="69179" y="2419120"/>
                </a:lnTo>
                <a:lnTo>
                  <a:pt x="57233" y="2373796"/>
                </a:lnTo>
                <a:lnTo>
                  <a:pt x="46403" y="2328193"/>
                </a:lnTo>
                <a:lnTo>
                  <a:pt x="36695" y="2282338"/>
                </a:lnTo>
                <a:lnTo>
                  <a:pt x="28116" y="2236258"/>
                </a:lnTo>
                <a:lnTo>
                  <a:pt x="20670" y="2189982"/>
                </a:lnTo>
                <a:lnTo>
                  <a:pt x="14362" y="2143537"/>
                </a:lnTo>
                <a:lnTo>
                  <a:pt x="9196" y="2096951"/>
                </a:lnTo>
                <a:lnTo>
                  <a:pt x="5174" y="2050253"/>
                </a:lnTo>
                <a:lnTo>
                  <a:pt x="2300" y="2003469"/>
                </a:lnTo>
                <a:lnTo>
                  <a:pt x="575" y="1956630"/>
                </a:lnTo>
                <a:lnTo>
                  <a:pt x="0" y="1909762"/>
                </a:lnTo>
                <a:lnTo>
                  <a:pt x="143" y="1886324"/>
                </a:lnTo>
                <a:lnTo>
                  <a:pt x="1293" y="1839471"/>
                </a:lnTo>
                <a:lnTo>
                  <a:pt x="3594" y="1792652"/>
                </a:lnTo>
                <a:lnTo>
                  <a:pt x="7041" y="1745911"/>
                </a:lnTo>
                <a:lnTo>
                  <a:pt x="11636" y="1699262"/>
                </a:lnTo>
                <a:lnTo>
                  <a:pt x="17373" y="1652746"/>
                </a:lnTo>
                <a:lnTo>
                  <a:pt x="24251" y="1606379"/>
                </a:lnTo>
                <a:lnTo>
                  <a:pt x="32264" y="1560201"/>
                </a:lnTo>
                <a:lnTo>
                  <a:pt x="41408" y="1514227"/>
                </a:lnTo>
                <a:lnTo>
                  <a:pt x="51677" y="1468497"/>
                </a:lnTo>
                <a:lnTo>
                  <a:pt x="63067" y="1423027"/>
                </a:lnTo>
                <a:lnTo>
                  <a:pt x="75567" y="1377857"/>
                </a:lnTo>
                <a:lnTo>
                  <a:pt x="89174" y="1333001"/>
                </a:lnTo>
                <a:lnTo>
                  <a:pt x="103876" y="1288498"/>
                </a:lnTo>
                <a:lnTo>
                  <a:pt x="119668" y="1244363"/>
                </a:lnTo>
                <a:lnTo>
                  <a:pt x="136535" y="1200636"/>
                </a:lnTo>
                <a:lnTo>
                  <a:pt x="154473" y="1157329"/>
                </a:lnTo>
                <a:lnTo>
                  <a:pt x="173466" y="1114482"/>
                </a:lnTo>
                <a:lnTo>
                  <a:pt x="193508" y="1072107"/>
                </a:lnTo>
                <a:lnTo>
                  <a:pt x="214580" y="1030244"/>
                </a:lnTo>
                <a:lnTo>
                  <a:pt x="236677" y="988904"/>
                </a:lnTo>
                <a:lnTo>
                  <a:pt x="259778" y="948125"/>
                </a:lnTo>
                <a:lnTo>
                  <a:pt x="283877" y="907919"/>
                </a:lnTo>
                <a:lnTo>
                  <a:pt x="308951" y="868322"/>
                </a:lnTo>
                <a:lnTo>
                  <a:pt x="334993" y="829347"/>
                </a:lnTo>
                <a:lnTo>
                  <a:pt x="361980" y="791028"/>
                </a:lnTo>
                <a:lnTo>
                  <a:pt x="389903" y="753378"/>
                </a:lnTo>
                <a:lnTo>
                  <a:pt x="418738" y="716430"/>
                </a:lnTo>
                <a:lnTo>
                  <a:pt x="448475" y="680195"/>
                </a:lnTo>
                <a:lnTo>
                  <a:pt x="479088" y="644706"/>
                </a:lnTo>
                <a:lnTo>
                  <a:pt x="510567" y="609974"/>
                </a:lnTo>
                <a:lnTo>
                  <a:pt x="542885" y="576030"/>
                </a:lnTo>
                <a:lnTo>
                  <a:pt x="576030" y="542885"/>
                </a:lnTo>
                <a:lnTo>
                  <a:pt x="609974" y="510567"/>
                </a:lnTo>
                <a:lnTo>
                  <a:pt x="644706" y="479088"/>
                </a:lnTo>
                <a:lnTo>
                  <a:pt x="680195" y="448475"/>
                </a:lnTo>
                <a:lnTo>
                  <a:pt x="716430" y="418738"/>
                </a:lnTo>
                <a:lnTo>
                  <a:pt x="753378" y="389903"/>
                </a:lnTo>
                <a:lnTo>
                  <a:pt x="791028" y="361980"/>
                </a:lnTo>
                <a:lnTo>
                  <a:pt x="829347" y="334993"/>
                </a:lnTo>
                <a:lnTo>
                  <a:pt x="868322" y="308951"/>
                </a:lnTo>
                <a:lnTo>
                  <a:pt x="907919" y="283877"/>
                </a:lnTo>
                <a:lnTo>
                  <a:pt x="948125" y="259778"/>
                </a:lnTo>
                <a:lnTo>
                  <a:pt x="988904" y="236677"/>
                </a:lnTo>
                <a:lnTo>
                  <a:pt x="1030244" y="214580"/>
                </a:lnTo>
                <a:lnTo>
                  <a:pt x="1072107" y="193508"/>
                </a:lnTo>
                <a:lnTo>
                  <a:pt x="1114482" y="173466"/>
                </a:lnTo>
                <a:lnTo>
                  <a:pt x="1157329" y="154473"/>
                </a:lnTo>
                <a:lnTo>
                  <a:pt x="1200636" y="136535"/>
                </a:lnTo>
                <a:lnTo>
                  <a:pt x="1244363" y="119668"/>
                </a:lnTo>
                <a:lnTo>
                  <a:pt x="1288498" y="103876"/>
                </a:lnTo>
                <a:lnTo>
                  <a:pt x="1333000" y="89174"/>
                </a:lnTo>
                <a:lnTo>
                  <a:pt x="1377857" y="75567"/>
                </a:lnTo>
                <a:lnTo>
                  <a:pt x="1423027" y="63067"/>
                </a:lnTo>
                <a:lnTo>
                  <a:pt x="1468497" y="51677"/>
                </a:lnTo>
                <a:lnTo>
                  <a:pt x="1514226" y="41408"/>
                </a:lnTo>
                <a:lnTo>
                  <a:pt x="1560201" y="32264"/>
                </a:lnTo>
                <a:lnTo>
                  <a:pt x="1606379" y="24251"/>
                </a:lnTo>
                <a:lnTo>
                  <a:pt x="1652746" y="17373"/>
                </a:lnTo>
                <a:lnTo>
                  <a:pt x="1699262" y="11636"/>
                </a:lnTo>
                <a:lnTo>
                  <a:pt x="1745911" y="7041"/>
                </a:lnTo>
                <a:lnTo>
                  <a:pt x="1792652" y="3594"/>
                </a:lnTo>
                <a:lnTo>
                  <a:pt x="1839471" y="1293"/>
                </a:lnTo>
                <a:lnTo>
                  <a:pt x="1886324" y="143"/>
                </a:lnTo>
                <a:lnTo>
                  <a:pt x="1909762" y="0"/>
                </a:lnTo>
                <a:lnTo>
                  <a:pt x="1933199" y="143"/>
                </a:lnTo>
                <a:lnTo>
                  <a:pt x="1980053" y="1293"/>
                </a:lnTo>
                <a:lnTo>
                  <a:pt x="2026872" y="3594"/>
                </a:lnTo>
                <a:lnTo>
                  <a:pt x="2073613" y="7041"/>
                </a:lnTo>
                <a:lnTo>
                  <a:pt x="2120262" y="11636"/>
                </a:lnTo>
                <a:lnTo>
                  <a:pt x="2166777" y="17373"/>
                </a:lnTo>
                <a:lnTo>
                  <a:pt x="2213145" y="24251"/>
                </a:lnTo>
                <a:lnTo>
                  <a:pt x="2259323" y="32264"/>
                </a:lnTo>
                <a:lnTo>
                  <a:pt x="2305297" y="41408"/>
                </a:lnTo>
                <a:lnTo>
                  <a:pt x="2351026" y="51677"/>
                </a:lnTo>
                <a:lnTo>
                  <a:pt x="2396496" y="63067"/>
                </a:lnTo>
                <a:lnTo>
                  <a:pt x="2441666" y="75567"/>
                </a:lnTo>
                <a:lnTo>
                  <a:pt x="2486523" y="89174"/>
                </a:lnTo>
                <a:lnTo>
                  <a:pt x="2531025" y="103876"/>
                </a:lnTo>
                <a:lnTo>
                  <a:pt x="2575160" y="119668"/>
                </a:lnTo>
                <a:lnTo>
                  <a:pt x="2618888" y="136535"/>
                </a:lnTo>
                <a:lnTo>
                  <a:pt x="2662194" y="154473"/>
                </a:lnTo>
                <a:lnTo>
                  <a:pt x="2705041" y="173466"/>
                </a:lnTo>
                <a:lnTo>
                  <a:pt x="2747416" y="193508"/>
                </a:lnTo>
                <a:lnTo>
                  <a:pt x="2789280" y="214580"/>
                </a:lnTo>
                <a:lnTo>
                  <a:pt x="2830620" y="236677"/>
                </a:lnTo>
                <a:lnTo>
                  <a:pt x="2871399" y="259778"/>
                </a:lnTo>
                <a:lnTo>
                  <a:pt x="2911605" y="283877"/>
                </a:lnTo>
                <a:lnTo>
                  <a:pt x="2951201" y="308951"/>
                </a:lnTo>
                <a:lnTo>
                  <a:pt x="2990176" y="334993"/>
                </a:lnTo>
                <a:lnTo>
                  <a:pt x="3028495" y="361980"/>
                </a:lnTo>
                <a:lnTo>
                  <a:pt x="3066145" y="389903"/>
                </a:lnTo>
                <a:lnTo>
                  <a:pt x="3103094" y="418738"/>
                </a:lnTo>
                <a:lnTo>
                  <a:pt x="3139328" y="448475"/>
                </a:lnTo>
                <a:lnTo>
                  <a:pt x="3174817" y="479088"/>
                </a:lnTo>
                <a:lnTo>
                  <a:pt x="3209549" y="510567"/>
                </a:lnTo>
                <a:lnTo>
                  <a:pt x="3243493" y="542885"/>
                </a:lnTo>
                <a:lnTo>
                  <a:pt x="3276639" y="576030"/>
                </a:lnTo>
                <a:lnTo>
                  <a:pt x="3308956" y="609974"/>
                </a:lnTo>
                <a:lnTo>
                  <a:pt x="3340435" y="644706"/>
                </a:lnTo>
                <a:lnTo>
                  <a:pt x="3371048" y="680195"/>
                </a:lnTo>
                <a:lnTo>
                  <a:pt x="3400785" y="716430"/>
                </a:lnTo>
                <a:lnTo>
                  <a:pt x="3429620" y="753378"/>
                </a:lnTo>
                <a:lnTo>
                  <a:pt x="3457543" y="791028"/>
                </a:lnTo>
                <a:lnTo>
                  <a:pt x="3484530" y="829347"/>
                </a:lnTo>
                <a:lnTo>
                  <a:pt x="3510572" y="868322"/>
                </a:lnTo>
                <a:lnTo>
                  <a:pt x="3535646" y="907919"/>
                </a:lnTo>
                <a:lnTo>
                  <a:pt x="3559745" y="948125"/>
                </a:lnTo>
                <a:lnTo>
                  <a:pt x="3582846" y="988904"/>
                </a:lnTo>
                <a:lnTo>
                  <a:pt x="3604943" y="1030244"/>
                </a:lnTo>
                <a:lnTo>
                  <a:pt x="3626015" y="1072107"/>
                </a:lnTo>
                <a:lnTo>
                  <a:pt x="3646057" y="1114482"/>
                </a:lnTo>
                <a:lnTo>
                  <a:pt x="3665050" y="1157329"/>
                </a:lnTo>
                <a:lnTo>
                  <a:pt x="3682988" y="1200636"/>
                </a:lnTo>
                <a:lnTo>
                  <a:pt x="3699855" y="1244363"/>
                </a:lnTo>
                <a:lnTo>
                  <a:pt x="3715647" y="1288498"/>
                </a:lnTo>
                <a:lnTo>
                  <a:pt x="3730349" y="1333000"/>
                </a:lnTo>
                <a:lnTo>
                  <a:pt x="3743956" y="1377857"/>
                </a:lnTo>
                <a:lnTo>
                  <a:pt x="3756456" y="1423027"/>
                </a:lnTo>
                <a:lnTo>
                  <a:pt x="3767846" y="1468497"/>
                </a:lnTo>
                <a:lnTo>
                  <a:pt x="3778115" y="1514226"/>
                </a:lnTo>
                <a:lnTo>
                  <a:pt x="3787260" y="1560201"/>
                </a:lnTo>
                <a:lnTo>
                  <a:pt x="3795272" y="1606379"/>
                </a:lnTo>
                <a:lnTo>
                  <a:pt x="3802151" y="1652746"/>
                </a:lnTo>
                <a:lnTo>
                  <a:pt x="3807888" y="1699262"/>
                </a:lnTo>
                <a:lnTo>
                  <a:pt x="3812482" y="1745911"/>
                </a:lnTo>
                <a:lnTo>
                  <a:pt x="3815930" y="1792652"/>
                </a:lnTo>
                <a:lnTo>
                  <a:pt x="3818230" y="1839471"/>
                </a:lnTo>
                <a:lnTo>
                  <a:pt x="3819380" y="1886324"/>
                </a:lnTo>
                <a:lnTo>
                  <a:pt x="3819524" y="1909762"/>
                </a:lnTo>
                <a:lnTo>
                  <a:pt x="3819380" y="1933199"/>
                </a:lnTo>
                <a:lnTo>
                  <a:pt x="3818230" y="1980053"/>
                </a:lnTo>
                <a:lnTo>
                  <a:pt x="3815930" y="2026872"/>
                </a:lnTo>
                <a:lnTo>
                  <a:pt x="3812482" y="2073613"/>
                </a:lnTo>
                <a:lnTo>
                  <a:pt x="3807888" y="2120262"/>
                </a:lnTo>
                <a:lnTo>
                  <a:pt x="3802151" y="2166777"/>
                </a:lnTo>
                <a:lnTo>
                  <a:pt x="3795272" y="2213145"/>
                </a:lnTo>
                <a:lnTo>
                  <a:pt x="3787260" y="2259323"/>
                </a:lnTo>
                <a:lnTo>
                  <a:pt x="3778115" y="2305297"/>
                </a:lnTo>
                <a:lnTo>
                  <a:pt x="3767846" y="2351026"/>
                </a:lnTo>
                <a:lnTo>
                  <a:pt x="3756456" y="2396496"/>
                </a:lnTo>
                <a:lnTo>
                  <a:pt x="3743956" y="2441666"/>
                </a:lnTo>
                <a:lnTo>
                  <a:pt x="3730349" y="2486523"/>
                </a:lnTo>
                <a:lnTo>
                  <a:pt x="3715647" y="2531025"/>
                </a:lnTo>
                <a:lnTo>
                  <a:pt x="3699856" y="2575160"/>
                </a:lnTo>
                <a:lnTo>
                  <a:pt x="3682988" y="2618888"/>
                </a:lnTo>
                <a:lnTo>
                  <a:pt x="3665050" y="2662194"/>
                </a:lnTo>
                <a:lnTo>
                  <a:pt x="3646057" y="2705041"/>
                </a:lnTo>
                <a:lnTo>
                  <a:pt x="3626015" y="2747416"/>
                </a:lnTo>
                <a:lnTo>
                  <a:pt x="3604943" y="2789280"/>
                </a:lnTo>
                <a:lnTo>
                  <a:pt x="3582846" y="2830620"/>
                </a:lnTo>
                <a:lnTo>
                  <a:pt x="3559745" y="2871399"/>
                </a:lnTo>
                <a:lnTo>
                  <a:pt x="3535647" y="2911605"/>
                </a:lnTo>
                <a:lnTo>
                  <a:pt x="3510572" y="2951201"/>
                </a:lnTo>
                <a:lnTo>
                  <a:pt x="3484530" y="2990176"/>
                </a:lnTo>
                <a:lnTo>
                  <a:pt x="3457543" y="3028495"/>
                </a:lnTo>
                <a:lnTo>
                  <a:pt x="3429620" y="3066145"/>
                </a:lnTo>
                <a:lnTo>
                  <a:pt x="3400785" y="3103094"/>
                </a:lnTo>
                <a:lnTo>
                  <a:pt x="3371048" y="3139328"/>
                </a:lnTo>
                <a:lnTo>
                  <a:pt x="3340435" y="3174817"/>
                </a:lnTo>
                <a:lnTo>
                  <a:pt x="3308956" y="3209549"/>
                </a:lnTo>
                <a:lnTo>
                  <a:pt x="3276639" y="3243493"/>
                </a:lnTo>
                <a:lnTo>
                  <a:pt x="3243493" y="3276639"/>
                </a:lnTo>
                <a:lnTo>
                  <a:pt x="3209549" y="3308956"/>
                </a:lnTo>
                <a:lnTo>
                  <a:pt x="3174817" y="3340435"/>
                </a:lnTo>
                <a:lnTo>
                  <a:pt x="3139328" y="3371048"/>
                </a:lnTo>
                <a:lnTo>
                  <a:pt x="3103094" y="3400785"/>
                </a:lnTo>
                <a:lnTo>
                  <a:pt x="3066145" y="3429620"/>
                </a:lnTo>
                <a:lnTo>
                  <a:pt x="3028495" y="3457543"/>
                </a:lnTo>
                <a:lnTo>
                  <a:pt x="2990176" y="3484530"/>
                </a:lnTo>
                <a:lnTo>
                  <a:pt x="2951201" y="3510572"/>
                </a:lnTo>
                <a:lnTo>
                  <a:pt x="2911605" y="3535646"/>
                </a:lnTo>
                <a:lnTo>
                  <a:pt x="2871399" y="3559745"/>
                </a:lnTo>
                <a:lnTo>
                  <a:pt x="2830620" y="3582846"/>
                </a:lnTo>
                <a:lnTo>
                  <a:pt x="2789280" y="3604943"/>
                </a:lnTo>
                <a:lnTo>
                  <a:pt x="2747416" y="3626015"/>
                </a:lnTo>
                <a:lnTo>
                  <a:pt x="2705041" y="3646057"/>
                </a:lnTo>
                <a:lnTo>
                  <a:pt x="2662194" y="3665050"/>
                </a:lnTo>
                <a:lnTo>
                  <a:pt x="2618888" y="3682988"/>
                </a:lnTo>
                <a:lnTo>
                  <a:pt x="2575160" y="3699855"/>
                </a:lnTo>
                <a:lnTo>
                  <a:pt x="2531025" y="3715647"/>
                </a:lnTo>
                <a:lnTo>
                  <a:pt x="2486523" y="3730349"/>
                </a:lnTo>
                <a:lnTo>
                  <a:pt x="2441666" y="3743956"/>
                </a:lnTo>
                <a:lnTo>
                  <a:pt x="2396496" y="3756456"/>
                </a:lnTo>
                <a:lnTo>
                  <a:pt x="2351026" y="3767846"/>
                </a:lnTo>
                <a:lnTo>
                  <a:pt x="2305297" y="3778115"/>
                </a:lnTo>
                <a:lnTo>
                  <a:pt x="2259323" y="3787260"/>
                </a:lnTo>
                <a:lnTo>
                  <a:pt x="2213145" y="3795272"/>
                </a:lnTo>
                <a:lnTo>
                  <a:pt x="2166777" y="3802151"/>
                </a:lnTo>
                <a:lnTo>
                  <a:pt x="2120262" y="3807888"/>
                </a:lnTo>
                <a:lnTo>
                  <a:pt x="2073613" y="3812482"/>
                </a:lnTo>
                <a:lnTo>
                  <a:pt x="2026872" y="3815930"/>
                </a:lnTo>
                <a:lnTo>
                  <a:pt x="1980053" y="3818230"/>
                </a:lnTo>
                <a:lnTo>
                  <a:pt x="1933199" y="3819380"/>
                </a:lnTo>
                <a:lnTo>
                  <a:pt x="1909762" y="3819524"/>
                </a:lnTo>
                <a:close/>
              </a:path>
            </a:pathLst>
          </a:custGeom>
          <a:solidFill>
            <a:srgbClr val="3F6BB1">
              <a:alpha val="4862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1"/>
          <p:cNvSpPr txBox="1">
            <a:spLocks/>
          </p:cNvSpPr>
          <p:nvPr/>
        </p:nvSpPr>
        <p:spPr>
          <a:xfrm>
            <a:off x="2595709" y="1787734"/>
            <a:ext cx="3685342" cy="128060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>
            <a:lvl1pPr>
              <a:defRPr sz="3650" b="0" i="0">
                <a:solidFill>
                  <a:srgbClr val="BD2540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12700" marR="5080" indent="-635" algn="ctr">
              <a:lnSpc>
                <a:spcPct val="79500"/>
              </a:lnSpc>
              <a:spcBef>
                <a:spcPts val="770"/>
              </a:spcBef>
            </a:pPr>
            <a:r>
              <a:rPr lang="es-SV" sz="2400" kern="0" spc="-315" dirty="0">
                <a:solidFill>
                  <a:srgbClr val="FEFEFE"/>
                </a:solidFill>
                <a:latin typeface="Arial"/>
                <a:cs typeface="Arial"/>
              </a:rPr>
              <a:t>Compra de 2 camiones compactadores de 18 yardas</a:t>
            </a:r>
            <a:br>
              <a:rPr lang="es-SV" sz="2400" kern="0" spc="-200" dirty="0">
                <a:solidFill>
                  <a:srgbClr val="FEFEFE"/>
                </a:solidFill>
                <a:latin typeface="Arial"/>
                <a:cs typeface="Arial"/>
              </a:rPr>
            </a:br>
            <a:br>
              <a:rPr lang="es-SV" sz="2400" b="1" kern="0" spc="-200" dirty="0">
                <a:solidFill>
                  <a:srgbClr val="FEFEFE"/>
                </a:solidFill>
                <a:latin typeface="Arial"/>
                <a:cs typeface="Arial"/>
              </a:rPr>
            </a:br>
            <a:r>
              <a:rPr lang="es-SV" sz="2400" b="1" kern="0" spc="-200" dirty="0">
                <a:solidFill>
                  <a:srgbClr val="FEFEFE"/>
                </a:solidFill>
                <a:latin typeface="Arial"/>
                <a:cs typeface="Arial"/>
              </a:rPr>
              <a:t>$ 271,000.00</a:t>
            </a:r>
            <a:endParaRPr lang="es-SV" sz="2400" b="1" kern="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1861</Words>
  <Application>Microsoft Office PowerPoint</Application>
  <PresentationFormat>Personalizado</PresentationFormat>
  <Paragraphs>249</Paragraphs>
  <Slides>25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Gill Sans MT</vt:lpstr>
      <vt:lpstr>Lucida Sans Unicode</vt:lpstr>
      <vt:lpstr>Times New Roman</vt:lpstr>
      <vt:lpstr>Tema de Office</vt:lpstr>
      <vt:lpstr>Presentación de PowerPoint</vt:lpstr>
      <vt:lpstr>CONTENIDO</vt:lpstr>
      <vt:lpstr>MARCO LEGAL</vt:lpstr>
      <vt:lpstr>                       ACTIVIDADES PLANIFICADAS  Y                                                     EJECUTADAS.</vt:lpstr>
      <vt:lpstr> ACTIVIDADES PLANIFICADAS.</vt:lpstr>
      <vt:lpstr>1.  Medidas internas con  el personal Municipal.  </vt:lpstr>
      <vt:lpstr>Presentación de PowerPoint</vt:lpstr>
      <vt:lpstr>Presentación de PowerPoint</vt:lpstr>
      <vt:lpstr>Apoyo funerario para  personas afectadas por la  pandemia Covid-19 del  Municipio de Ciudad  Delgado.  $ 20,000.00</vt:lpstr>
      <vt:lpstr>RESULTADOS. MEDIDAS INTERNAS CON EL  PERSONAL.</vt:lpstr>
      <vt:lpstr>CUMPLIMIENTO DE CUARENTENA ESTRICTA; ETAPAS DE REACTIVACIÓN ECONÓMICA; Y ACATAMIENTO DE MEDIDAS ESTABLECIDAS POR LA ASAMBLEA  LEGISLATIVA Y EL GOBIERNO CENTRAL.</vt:lpstr>
      <vt:lpstr>SUSPENSIÓN DE ACTIVIDADES DEL TORNEO DE FUTBOL MUNICIPAL INTERNO</vt:lpstr>
      <vt:lpstr>COLOCACIÓN DE PAPEL HIGIÉNICO Y PAPEL TOALLA EN BAÑOS.</vt:lpstr>
      <vt:lpstr>RESULTADOS. MEDIDAS EXTERNAS DE CARA A LA  POBLACIÓN.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2% FODES</vt:lpstr>
      <vt:lpstr>Presentación de PowerPoint</vt:lpstr>
      <vt:lpstr>Presentación de PowerPoint</vt:lpstr>
      <vt:lpstr>Presentación de PowerPoint</vt:lpstr>
      <vt:lpstr>GRACIAS POR  SU   ATENCION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Gerencia  Social.</dc:title>
  <dc:creator>Claudia Beatriz Ramirez Flores</dc:creator>
  <cp:lastModifiedBy>Elmer Mancia Hernandez</cp:lastModifiedBy>
  <cp:revision>41</cp:revision>
  <dcterms:created xsi:type="dcterms:W3CDTF">2021-01-19T14:02:33Z</dcterms:created>
  <dcterms:modified xsi:type="dcterms:W3CDTF">2021-01-20T17:51:12Z</dcterms:modified>
</cp:coreProperties>
</file>