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61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2" y="1597821"/>
            <a:ext cx="7772400" cy="1102519"/>
          </a:xfrm>
        </p:spPr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5CFC-BEFB-5E46-948F-9BF8DA173F67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41C3-CE06-FB48-A610-09230C186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051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5CFC-BEFB-5E46-948F-9BF8DA173F67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41C3-CE06-FB48-A610-09230C186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40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399" y="171450"/>
            <a:ext cx="2057401" cy="3657600"/>
          </a:xfrm>
        </p:spPr>
        <p:txBody>
          <a:bodyPr vert="eaVert"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1" cy="3657600"/>
          </a:xfrm>
        </p:spPr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5CFC-BEFB-5E46-948F-9BF8DA173F67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41C3-CE06-FB48-A610-09230C186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87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5CFC-BEFB-5E46-948F-9BF8DA173F67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41C3-CE06-FB48-A610-09230C186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20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5CFC-BEFB-5E46-948F-9BF8DA173F67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41C3-CE06-FB48-A610-09230C186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43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1" y="1000126"/>
            <a:ext cx="4038601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000126"/>
            <a:ext cx="4038601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5CFC-BEFB-5E46-948F-9BF8DA173F67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41C3-CE06-FB48-A610-09230C186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88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5CFC-BEFB-5E46-948F-9BF8DA173F67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41C3-CE06-FB48-A610-09230C186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13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5CFC-BEFB-5E46-948F-9BF8DA173F67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41C3-CE06-FB48-A610-09230C186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903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5CFC-BEFB-5E46-948F-9BF8DA173F67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41C3-CE06-FB48-A610-09230C186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76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5CFC-BEFB-5E46-948F-9BF8DA173F67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41C3-CE06-FB48-A610-09230C186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94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5CFC-BEFB-5E46-948F-9BF8DA173F67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41C3-CE06-FB48-A610-09230C186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818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45CFC-BEFB-5E46-948F-9BF8DA173F67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F41C3-CE06-FB48-A610-09230C186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790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2" y="1874715"/>
            <a:ext cx="7772400" cy="1102519"/>
          </a:xfrm>
        </p:spPr>
        <p:txBody>
          <a:bodyPr>
            <a:noAutofit/>
          </a:bodyPr>
          <a:lstStyle/>
          <a:p>
            <a:pPr defTabSz="914400"/>
            <a:r>
              <a:rPr lang="es-ES" b="1" dirty="0"/>
              <a:t>Organigrama Banco Central de Reserva de El Salvador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016973" y="4468969"/>
            <a:ext cx="1566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/>
              <a:t>Junio 2017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795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687"/>
            <a:ext cx="8229600" cy="508798"/>
          </a:xfrm>
        </p:spPr>
        <p:txBody>
          <a:bodyPr>
            <a:normAutofit/>
          </a:bodyPr>
          <a:lstStyle/>
          <a:p>
            <a:r>
              <a:rPr lang="es-ES" sz="2000" b="1" dirty="0" smtClean="0"/>
              <a:t>Organigrama Vigente</a:t>
            </a:r>
            <a:endParaRPr lang="es-ES" sz="20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2" b="10109"/>
          <a:stretch/>
        </p:blipFill>
        <p:spPr>
          <a:xfrm>
            <a:off x="2629813" y="463638"/>
            <a:ext cx="3974523" cy="407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793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</Words>
  <Application>Microsoft Office PowerPoint</Application>
  <PresentationFormat>Presentación en pantalla (16:9)</PresentationFormat>
  <Paragraphs>3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Organigrama Banco Central de Reserva de El Salvador</vt:lpstr>
      <vt:lpstr>Organigrama Vigente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BCRMAC</dc:creator>
  <cp:lastModifiedBy>Flor Idania Romero de Fernández</cp:lastModifiedBy>
  <cp:revision>6</cp:revision>
  <dcterms:created xsi:type="dcterms:W3CDTF">2016-07-12T19:54:02Z</dcterms:created>
  <dcterms:modified xsi:type="dcterms:W3CDTF">2019-09-26T18:05:50Z</dcterms:modified>
</cp:coreProperties>
</file>