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93" d="100"/>
          <a:sy n="93" d="100"/>
        </p:scale>
        <p:origin x="-1038" y="-5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B30A-4238-4EC6-A268-0E5EA9F5ABD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47BB-24CF-405C-9F9B-E9C9C98E07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57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B30A-4238-4EC6-A268-0E5EA9F5ABD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47BB-24CF-405C-9F9B-E9C9C98E07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321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B30A-4238-4EC6-A268-0E5EA9F5ABD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47BB-24CF-405C-9F9B-E9C9C98E07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04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B30A-4238-4EC6-A268-0E5EA9F5ABD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47BB-24CF-405C-9F9B-E9C9C98E07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5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B30A-4238-4EC6-A268-0E5EA9F5ABD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47BB-24CF-405C-9F9B-E9C9C98E07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78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B30A-4238-4EC6-A268-0E5EA9F5ABD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47BB-24CF-405C-9F9B-E9C9C98E07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943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B30A-4238-4EC6-A268-0E5EA9F5ABD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47BB-24CF-405C-9F9B-E9C9C98E07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2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B30A-4238-4EC6-A268-0E5EA9F5ABD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47BB-24CF-405C-9F9B-E9C9C98E07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16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B30A-4238-4EC6-A268-0E5EA9F5ABD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47BB-24CF-405C-9F9B-E9C9C98E07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81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B30A-4238-4EC6-A268-0E5EA9F5ABD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47BB-24CF-405C-9F9B-E9C9C98E07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52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B30A-4238-4EC6-A268-0E5EA9F5ABD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47BB-24CF-405C-9F9B-E9C9C98E07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995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6B30A-4238-4EC6-A268-0E5EA9F5ABD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A47BB-24CF-405C-9F9B-E9C9C98E07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277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047741" y="672029"/>
            <a:ext cx="8036417" cy="583661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s-SV" sz="2800" dirty="0" smtClean="0"/>
              <a:t>AHORRO DE ENERGÍA EN TIEMPOS DE PANDEMIA</a:t>
            </a:r>
            <a:endParaRPr lang="en-US" sz="2800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>
          <a:xfrm>
            <a:off x="839788" y="1348208"/>
            <a:ext cx="10515600" cy="103688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just"/>
            <a:r>
              <a:rPr lang="es-SV" dirty="0" smtClean="0"/>
              <a:t>En tiempos de pandemia podríamos pensar que nuestros recibos de energía eléctrica vendrán a la baja, sin embargo no debemos olvidar que tanto el trabajo como el estudio se han trasladado al hogar de ahí que no debemos bajar la guardia en el tema de ahorro.</a:t>
            </a:r>
            <a:endParaRPr lang="en-US" dirty="0"/>
          </a:p>
        </p:txBody>
      </p:sp>
      <p:sp>
        <p:nvSpPr>
          <p:cNvPr id="6" name="Marcador de contenido 5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79269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es-SV" sz="2000" dirty="0"/>
              <a:t>Dado que los niños permanecen todo el día en casa, organice </a:t>
            </a:r>
            <a:r>
              <a:rPr lang="es-SV" sz="2000" dirty="0" smtClean="0"/>
              <a:t>los refrigerios de la mañana y tarde </a:t>
            </a:r>
            <a:r>
              <a:rPr lang="es-SV" sz="2000" dirty="0"/>
              <a:t>para evitar que sus hijos abran constantemente el </a:t>
            </a:r>
            <a:r>
              <a:rPr lang="es-SV" sz="2000" dirty="0" smtClean="0"/>
              <a:t>refrigerador. </a:t>
            </a:r>
          </a:p>
          <a:p>
            <a:pPr algn="just"/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endParaRPr lang="es-SV" sz="2000" dirty="0" smtClean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Establezca horarios para ver televisión.</a:t>
            </a:r>
          </a:p>
          <a:p>
            <a:pPr algn="just"/>
            <a:r>
              <a:rPr lang="es-SV" sz="2000" dirty="0" smtClean="0"/>
              <a:t>Fomente tiempos de lectura y juegos en familia que no impliquen el uso de energía eléctrica.</a:t>
            </a:r>
            <a:endParaRPr lang="en-US" sz="2000" dirty="0"/>
          </a:p>
        </p:txBody>
      </p:sp>
      <p:sp>
        <p:nvSpPr>
          <p:cNvPr id="8" name="Marcador de contenido 7"/>
          <p:cNvSpPr>
            <a:spLocks noGrp="1"/>
          </p:cNvSpPr>
          <p:nvPr>
            <p:ph sz="quarter" idx="4"/>
          </p:nvPr>
        </p:nvSpPr>
        <p:spPr>
          <a:xfrm>
            <a:off x="6172200" y="2445889"/>
            <a:ext cx="5183188" cy="385188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endParaRPr lang="es-SV" sz="2000" dirty="0" smtClean="0"/>
          </a:p>
          <a:p>
            <a:endParaRPr lang="es-SV" sz="2000" dirty="0"/>
          </a:p>
          <a:p>
            <a:endParaRPr lang="es-SV" sz="2000" dirty="0" smtClean="0"/>
          </a:p>
          <a:p>
            <a:endParaRPr lang="es-SV" sz="2000" dirty="0" smtClean="0"/>
          </a:p>
          <a:p>
            <a:endParaRPr lang="es-SV" sz="2000" dirty="0"/>
          </a:p>
          <a:p>
            <a:pPr algn="just"/>
            <a:endParaRPr lang="es-SV" sz="2100" dirty="0" smtClean="0"/>
          </a:p>
          <a:p>
            <a:pPr algn="just"/>
            <a:endParaRPr lang="es-SV" sz="2100" dirty="0" smtClean="0"/>
          </a:p>
          <a:p>
            <a:pPr algn="just"/>
            <a:r>
              <a:rPr lang="es-SV" sz="2300" dirty="0" smtClean="0"/>
              <a:t>En </a:t>
            </a:r>
            <a:r>
              <a:rPr lang="es-SV" sz="2300" dirty="0"/>
              <a:t>esta época de aislamiento social y </a:t>
            </a:r>
            <a:r>
              <a:rPr lang="es-SV" sz="2300" dirty="0" smtClean="0"/>
              <a:t>cuarentena donde permanecer </a:t>
            </a:r>
            <a:r>
              <a:rPr lang="es-SV" sz="2300" dirty="0"/>
              <a:t>en </a:t>
            </a:r>
            <a:r>
              <a:rPr lang="es-SV" sz="2300" dirty="0" smtClean="0"/>
              <a:t>casa es vital, evitar </a:t>
            </a:r>
            <a:r>
              <a:rPr lang="es-SV" sz="2300" dirty="0"/>
              <a:t>usar vestimenta que requiera ser </a:t>
            </a:r>
            <a:r>
              <a:rPr lang="es-SV" sz="2300" dirty="0" smtClean="0"/>
              <a:t>planchada, no perdamos de vista el ahorro.</a:t>
            </a:r>
            <a:endParaRPr lang="en-US" sz="2300" dirty="0"/>
          </a:p>
          <a:p>
            <a:pPr algn="just"/>
            <a:r>
              <a:rPr lang="es-SV" sz="2300" dirty="0" smtClean="0"/>
              <a:t>No usar con mucha frecuencia el microondas o el horno tostador, los alimentos recién elaborados tienen mejor sabor. El uso indiscriminado se verá reflejado en el recibo de energía eléctrica.</a:t>
            </a:r>
            <a:endParaRPr lang="en-US" sz="2300" dirty="0" smtClean="0"/>
          </a:p>
          <a:p>
            <a:endParaRPr lang="en-US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2"/>
          <a:srcRect l="4198" t="18109"/>
          <a:stretch/>
        </p:blipFill>
        <p:spPr>
          <a:xfrm>
            <a:off x="3900116" y="3645772"/>
            <a:ext cx="1839882" cy="151130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109" y="3645772"/>
            <a:ext cx="2191004" cy="1415624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0624" y="2639658"/>
            <a:ext cx="2233170" cy="1370295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4642" y="2445889"/>
            <a:ext cx="1369898" cy="1757832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80" y="328084"/>
            <a:ext cx="1625857" cy="899552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4158" y="292789"/>
            <a:ext cx="1750336" cy="937893"/>
          </a:xfrm>
          <a:prstGeom prst="rect">
            <a:avLst/>
          </a:prstGeom>
        </p:spPr>
      </p:pic>
      <p:sp>
        <p:nvSpPr>
          <p:cNvPr id="13" name="12 CuadroTexto"/>
          <p:cNvSpPr txBox="1"/>
          <p:nvPr/>
        </p:nvSpPr>
        <p:spPr>
          <a:xfrm>
            <a:off x="3284113" y="128029"/>
            <a:ext cx="4900341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cmpd="thickThin">
            <a:solidFill>
              <a:srgbClr val="CC9900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SV" sz="2000" b="1" dirty="0" smtClean="0"/>
              <a:t>Boletín No.56 Eficiencia Energética</a:t>
            </a:r>
            <a:endParaRPr lang="es-SV" sz="2000" b="1" dirty="0"/>
          </a:p>
        </p:txBody>
      </p:sp>
    </p:spTree>
    <p:extLst>
      <p:ext uri="{BB962C8B-B14F-4D97-AF65-F5344CB8AC3E}">
        <p14:creationId xmlns:p14="http://schemas.microsoft.com/office/powerpoint/2010/main" val="648727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174</Words>
  <Application>Microsoft Office PowerPoint</Application>
  <PresentationFormat>Personalizado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AHORRO DE ENERGÍA EN TIEMPOS DE PANDEMIA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AHORRO DE ENERGÍA EN TIEMPOS DE PANDEMIA</dc:title>
  <dc:creator>Jose Diaz</dc:creator>
  <cp:lastModifiedBy>Ana Cecibel Garcia de Mayorga</cp:lastModifiedBy>
  <cp:revision>9</cp:revision>
  <dcterms:created xsi:type="dcterms:W3CDTF">2020-07-15T20:28:58Z</dcterms:created>
  <dcterms:modified xsi:type="dcterms:W3CDTF">2020-07-24T21:20:56Z</dcterms:modified>
</cp:coreProperties>
</file>