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128" y="72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27/6/2023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GERENCIA 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PRESUPUESTO: </a:t>
            </a:r>
            <a:r>
              <a:rPr lang="es-MX" dirty="0"/>
              <a:t>Manejo del presupuesto institucional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COMPRAS PUBLICAS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02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01/ad-honorem</a:t>
            </a:r>
            <a:endParaRPr lang="es-SV" dirty="0"/>
          </a:p>
          <a:p>
            <a:r>
              <a:rPr lang="es-MX" dirty="0"/>
              <a:t>Hombre: 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14</a:t>
            </a:r>
          </a:p>
          <a:p>
            <a:endParaRPr lang="es-SV" dirty="0"/>
          </a:p>
          <a:p>
            <a:r>
              <a:rPr lang="es-MX" b="1" dirty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GESTIÓN y PROYECTO</a:t>
            </a:r>
            <a:endParaRPr lang="es-SV" dirty="0"/>
          </a:p>
          <a:p>
            <a:r>
              <a:rPr lang="es-MX" dirty="0"/>
              <a:t>Nota: En proceso de creación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684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13</cp:revision>
  <dcterms:created xsi:type="dcterms:W3CDTF">2019-12-02T19:35:13Z</dcterms:created>
  <dcterms:modified xsi:type="dcterms:W3CDTF">2023-06-27T15:15:39Z</dcterms:modified>
</cp:coreProperties>
</file>