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002" y="-150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28/10/2021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:a16="http://schemas.microsoft.com/office/drawing/2014/main" xmlns="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xmlns="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:a16="http://schemas.microsoft.com/office/drawing/2014/main" xmlns="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:a16="http://schemas.microsoft.com/office/drawing/2014/main" xmlns="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:a16="http://schemas.microsoft.com/office/drawing/2014/main" xmlns="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:a16="http://schemas.microsoft.com/office/drawing/2014/main" xmlns="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GERENCIA </a:t>
            </a:r>
            <a:r>
              <a:rPr lang="es-ES" sz="1000" dirty="0">
                <a:solidFill>
                  <a:schemeClr val="tx1"/>
                </a:solidFill>
              </a:rPr>
              <a:t>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:a16="http://schemas.microsoft.com/office/drawing/2014/main" xmlns="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:a16="http://schemas.microsoft.com/office/drawing/2014/main" xmlns="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:a16="http://schemas.microsoft.com/office/drawing/2014/main" xmlns="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02</a:t>
            </a:r>
          </a:p>
          <a:p>
            <a:r>
              <a:rPr lang="es-MX" dirty="0"/>
              <a:t>Hombres: 08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13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PRESUPUESTO: </a:t>
            </a:r>
            <a:r>
              <a:rPr lang="es-MX" dirty="0" smtClean="0"/>
              <a:t>Manejo del presupuesto institucional</a:t>
            </a:r>
            <a:endParaRPr lang="es-SV" dirty="0"/>
          </a:p>
          <a:p>
            <a:r>
              <a:rPr lang="es-MX" dirty="0" smtClean="0"/>
              <a:t>Mujeres: 01</a:t>
            </a:r>
          </a:p>
          <a:p>
            <a:r>
              <a:rPr lang="es-MX" dirty="0" smtClean="0"/>
              <a:t>Hombres: 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ADQUISICIONES Y CONTRATACIONES INSTITUCIONALES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02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02</a:t>
            </a:r>
            <a:endParaRPr lang="es-MX" dirty="0" smtClean="0"/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02</a:t>
            </a:r>
            <a:endParaRPr lang="es-MX" dirty="0"/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01/ad-honorem</a:t>
            </a:r>
            <a:endParaRPr lang="es-SV" dirty="0"/>
          </a:p>
          <a:p>
            <a:r>
              <a:rPr lang="es-MX" dirty="0"/>
              <a:t>Hombre: </a:t>
            </a:r>
            <a:r>
              <a:rPr lang="es-MX" dirty="0" smtClean="0"/>
              <a:t>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14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GESTION DOCUMENTAL Y 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01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GESTIÓN y PROYECTO</a:t>
            </a:r>
            <a:endParaRPr lang="es-SV" dirty="0" smtClean="0"/>
          </a:p>
          <a:p>
            <a:r>
              <a:rPr lang="es-MX" dirty="0" smtClean="0"/>
              <a:t>Nota: En proceso de creación</a:t>
            </a:r>
            <a:endParaRPr lang="es-SV" dirty="0" smtClean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543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8</cp:revision>
  <dcterms:created xsi:type="dcterms:W3CDTF">2019-12-02T19:35:13Z</dcterms:created>
  <dcterms:modified xsi:type="dcterms:W3CDTF">2021-10-28T16:58:15Z</dcterms:modified>
</cp:coreProperties>
</file>