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044" y="120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AED93-7C38-4057-8040-F0CBB45352FE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0166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5/5/2020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80602" y="5019413"/>
            <a:ext cx="11847034" cy="3561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901560" y="5268546"/>
            <a:ext cx="859078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797772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06072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706072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5606272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506272" y="526489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6905650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6059450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114125" y="504783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187298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204188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39033" y="5039122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-7118" y="5267777"/>
            <a:ext cx="90867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GERENCIIA 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7" name="89 Conector recto">
            <a:extLst>
              <a:ext uri="{FF2B5EF4-FFF2-40B4-BE49-F238E27FC236}">
                <a16:creationId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73602" y="482309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9" name="94 Conector recto">
            <a:extLst>
              <a:ext uri="{FF2B5EF4-FFF2-40B4-BE49-F238E27FC236}">
                <a16:creationId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:a16="http://schemas.microsoft.com/office/drawing/2014/main" id="{E56CDEAB-85A9-440A-8959-1F4E577919C4}"/>
              </a:ext>
            </a:extLst>
          </p:cNvPr>
          <p:cNvCxnSpPr>
            <a:cxnSpLocks/>
          </p:cNvCxnSpPr>
          <p:nvPr/>
        </p:nvCxnSpPr>
        <p:spPr>
          <a:xfrm flipV="1">
            <a:off x="5509123" y="2078953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2688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02</a:t>
            </a:r>
          </a:p>
          <a:p>
            <a:r>
              <a:rPr lang="es-MX" dirty="0"/>
              <a:t>Hombres: 08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13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</a:t>
            </a:r>
            <a:r>
              <a:rPr lang="es-MX" dirty="0" err="1"/>
              <a:t>Logistica</a:t>
            </a:r>
            <a:r>
              <a:rPr lang="es-MX" dirty="0"/>
              <a:t>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PROYECTO</a:t>
            </a:r>
            <a:endParaRPr lang="es-SV" dirty="0"/>
          </a:p>
          <a:p>
            <a:r>
              <a:rPr lang="es-MX" dirty="0"/>
              <a:t>En proceso de creación 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02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02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16</a:t>
            </a:r>
          </a:p>
          <a:p>
            <a:endParaRPr lang="es-SV" dirty="0"/>
          </a:p>
          <a:p>
            <a:r>
              <a:rPr lang="es-MX" b="1" dirty="0"/>
              <a:t>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GESTIÓN</a:t>
            </a:r>
            <a:endParaRPr lang="es-SV" dirty="0"/>
          </a:p>
          <a:p>
            <a:r>
              <a:rPr lang="es-MX" dirty="0"/>
              <a:t>Nota: En proceso de creación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671</Words>
  <Application>Microsoft Office PowerPoint</Application>
  <PresentationFormat>Personalizado</PresentationFormat>
  <Paragraphs>214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office231</cp:lastModifiedBy>
  <cp:revision>5</cp:revision>
  <dcterms:created xsi:type="dcterms:W3CDTF">2019-12-02T19:35:13Z</dcterms:created>
  <dcterms:modified xsi:type="dcterms:W3CDTF">2020-05-05T19:50:51Z</dcterms:modified>
</cp:coreProperties>
</file>