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96" r:id="rId4"/>
    <p:sldId id="297" r:id="rId5"/>
    <p:sldId id="298" r:id="rId6"/>
    <p:sldId id="304" r:id="rId7"/>
    <p:sldId id="303" r:id="rId8"/>
    <p:sldId id="299" r:id="rId9"/>
  </p:sldIdLst>
  <p:sldSz cx="9144000" cy="5143500" type="screen16x9"/>
  <p:notesSz cx="7010400" cy="92233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ciela P. Andrade" initials="GPA" lastIdx="1" clrIdx="0">
    <p:extLst>
      <p:ext uri="{19B8F6BF-5375-455C-9EA6-DF929625EA0E}">
        <p15:presenceInfo xmlns:p15="http://schemas.microsoft.com/office/powerpoint/2012/main" userId="S-1-5-21-3476578036-2022008786-2320153464-12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B0"/>
    <a:srgbClr val="0077D0"/>
    <a:srgbClr val="007AD6"/>
    <a:srgbClr val="007DDA"/>
    <a:srgbClr val="0075CC"/>
    <a:srgbClr val="099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876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89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0F3507-47C9-4BC2-9F2C-41CC6064DED0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A8C2FF77-DBEC-492F-B6D7-2E977747EA85}">
      <dgm:prSet phldrT="[Texto]" custT="1"/>
      <dgm:spPr/>
      <dgm:t>
        <a:bodyPr/>
        <a:lstStyle/>
        <a:p>
          <a:r>
            <a:rPr lang="es-SV" sz="1700" b="1" dirty="0">
              <a:latin typeface="Century Gothic" panose="020B0502020202020204" pitchFamily="34" charset="0"/>
            </a:rPr>
            <a:t>Consejo Directivo</a:t>
          </a:r>
        </a:p>
      </dgm:t>
    </dgm:pt>
    <dgm:pt modelId="{6739B04B-13CA-4DD7-8314-14E9F2B61AE0}" type="parTrans" cxnId="{7601FDBC-A030-4B97-AF05-FA75B4AD1D22}">
      <dgm:prSet/>
      <dgm:spPr/>
      <dgm:t>
        <a:bodyPr/>
        <a:lstStyle/>
        <a:p>
          <a:endParaRPr lang="es-SV" sz="1500">
            <a:latin typeface="Century Gothic" panose="020B0502020202020204" pitchFamily="34" charset="0"/>
          </a:endParaRPr>
        </a:p>
      </dgm:t>
    </dgm:pt>
    <dgm:pt modelId="{C9EB2EE2-960D-4BD6-8296-8A8C133F2967}" type="sibTrans" cxnId="{7601FDBC-A030-4B97-AF05-FA75B4AD1D22}">
      <dgm:prSet custT="1"/>
      <dgm:spPr/>
      <dgm:t>
        <a:bodyPr/>
        <a:lstStyle/>
        <a:p>
          <a:r>
            <a:rPr lang="es-SV" sz="1500" dirty="0">
              <a:latin typeface="Century Gothic" panose="020B0502020202020204" pitchFamily="34" charset="0"/>
            </a:rPr>
            <a:t>5 Directores </a:t>
          </a:r>
        </a:p>
      </dgm:t>
    </dgm:pt>
    <dgm:pt modelId="{3FE0874C-805D-468F-9D95-D5A8444360BD}" type="asst">
      <dgm:prSet phldrT="[Texto]" custT="1"/>
      <dgm:spPr/>
      <dgm:t>
        <a:bodyPr/>
        <a:lstStyle/>
        <a:p>
          <a:r>
            <a:rPr lang="es-SV" sz="1700" b="1" dirty="0">
              <a:latin typeface="Century Gothic" panose="020B0502020202020204" pitchFamily="34" charset="0"/>
            </a:rPr>
            <a:t>Auditoría Interna</a:t>
          </a:r>
        </a:p>
      </dgm:t>
    </dgm:pt>
    <dgm:pt modelId="{BAF261DF-2B15-4206-B2D9-90CA5E26F351}" type="parTrans" cxnId="{39326F43-A341-46AA-ACF8-DA723D0D189B}">
      <dgm:prSet/>
      <dgm:spPr/>
      <dgm:t>
        <a:bodyPr/>
        <a:lstStyle/>
        <a:p>
          <a:endParaRPr lang="es-SV" sz="1500">
            <a:latin typeface="Century Gothic" panose="020B0502020202020204" pitchFamily="34" charset="0"/>
          </a:endParaRPr>
        </a:p>
      </dgm:t>
    </dgm:pt>
    <dgm:pt modelId="{727084ED-0F59-4924-9843-B56173522CF1}" type="sibTrans" cxnId="{39326F43-A341-46AA-ACF8-DA723D0D189B}">
      <dgm:prSet custT="1"/>
      <dgm:spPr/>
      <dgm:t>
        <a:bodyPr/>
        <a:lstStyle/>
        <a:p>
          <a:r>
            <a:rPr lang="es-SV" sz="1500" dirty="0">
              <a:latin typeface="Century Gothic" panose="020B0502020202020204" pitchFamily="34" charset="0"/>
            </a:rPr>
            <a:t>2  personas</a:t>
          </a:r>
        </a:p>
      </dgm:t>
    </dgm:pt>
    <dgm:pt modelId="{4642ADD6-1E37-4718-927F-809ABE5A224C}">
      <dgm:prSet phldrT="[Texto]" custT="1"/>
      <dgm:spPr/>
      <dgm:t>
        <a:bodyPr/>
        <a:lstStyle/>
        <a:p>
          <a:r>
            <a:rPr lang="es-SV" sz="1700" b="1" dirty="0">
              <a:latin typeface="Century Gothic" panose="020B0502020202020204" pitchFamily="34" charset="0"/>
            </a:rPr>
            <a:t>Dirección Ejecutiva</a:t>
          </a:r>
        </a:p>
      </dgm:t>
    </dgm:pt>
    <dgm:pt modelId="{07E1F827-0801-4475-A410-2774A82C3F10}" type="parTrans" cxnId="{124CE353-3007-4836-818D-D0058412D3C0}">
      <dgm:prSet/>
      <dgm:spPr/>
      <dgm:t>
        <a:bodyPr/>
        <a:lstStyle/>
        <a:p>
          <a:endParaRPr lang="es-SV" sz="1500">
            <a:latin typeface="Century Gothic" panose="020B0502020202020204" pitchFamily="34" charset="0"/>
          </a:endParaRPr>
        </a:p>
      </dgm:t>
    </dgm:pt>
    <dgm:pt modelId="{88950152-C5AC-4A3D-96C8-07A00CAE51A3}" type="sibTrans" cxnId="{124CE353-3007-4836-818D-D0058412D3C0}">
      <dgm:prSet custT="1"/>
      <dgm:spPr/>
      <dgm:t>
        <a:bodyPr/>
        <a:lstStyle/>
        <a:p>
          <a:pPr algn="r"/>
          <a:r>
            <a:rPr lang="es-SV" sz="1500" dirty="0">
              <a:latin typeface="Century Gothic" panose="020B0502020202020204" pitchFamily="34" charset="0"/>
            </a:rPr>
            <a:t>4 personas</a:t>
          </a:r>
        </a:p>
      </dgm:t>
    </dgm:pt>
    <dgm:pt modelId="{77C804BA-0655-413E-9A7C-56DBEA100DA3}" type="pres">
      <dgm:prSet presAssocID="{3F0F3507-47C9-4BC2-9F2C-41CC6064DE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DC2620C-C01F-4672-B690-73F6A4CB7F68}" type="pres">
      <dgm:prSet presAssocID="{A8C2FF77-DBEC-492F-B6D7-2E977747EA85}" presName="hierRoot1" presStyleCnt="0">
        <dgm:presLayoutVars>
          <dgm:hierBranch val="init"/>
        </dgm:presLayoutVars>
      </dgm:prSet>
      <dgm:spPr/>
    </dgm:pt>
    <dgm:pt modelId="{12AD2C32-FE35-4487-A93F-65AA052A057C}" type="pres">
      <dgm:prSet presAssocID="{A8C2FF77-DBEC-492F-B6D7-2E977747EA85}" presName="rootComposite1" presStyleCnt="0"/>
      <dgm:spPr/>
    </dgm:pt>
    <dgm:pt modelId="{117A5927-A201-45CF-B427-A89B29B77174}" type="pres">
      <dgm:prSet presAssocID="{A8C2FF77-DBEC-492F-B6D7-2E977747EA85}" presName="rootText1" presStyleLbl="node0" presStyleIdx="0" presStyleCnt="1" custScaleX="69186" custScaleY="74214" custLinFactNeighborX="6800" custLinFactNeighborY="-53225">
        <dgm:presLayoutVars>
          <dgm:chMax/>
          <dgm:chPref val="3"/>
        </dgm:presLayoutVars>
      </dgm:prSet>
      <dgm:spPr/>
    </dgm:pt>
    <dgm:pt modelId="{D3249537-64B6-435F-8992-231541CCD202}" type="pres">
      <dgm:prSet presAssocID="{A8C2FF77-DBEC-492F-B6D7-2E977747EA85}" presName="titleText1" presStyleLbl="fgAcc0" presStyleIdx="0" presStyleCnt="1" custScaleX="112334">
        <dgm:presLayoutVars>
          <dgm:chMax val="0"/>
          <dgm:chPref val="0"/>
        </dgm:presLayoutVars>
      </dgm:prSet>
      <dgm:spPr/>
    </dgm:pt>
    <dgm:pt modelId="{ED725774-FB3C-4FDF-BB33-7F5A68B92898}" type="pres">
      <dgm:prSet presAssocID="{A8C2FF77-DBEC-492F-B6D7-2E977747EA85}" presName="rootConnector1" presStyleLbl="node1" presStyleIdx="0" presStyleCnt="1"/>
      <dgm:spPr/>
    </dgm:pt>
    <dgm:pt modelId="{42F2597E-22BC-4223-90B2-E37BF95A5074}" type="pres">
      <dgm:prSet presAssocID="{A8C2FF77-DBEC-492F-B6D7-2E977747EA85}" presName="hierChild2" presStyleCnt="0"/>
      <dgm:spPr/>
    </dgm:pt>
    <dgm:pt modelId="{43E5AD78-18BA-488D-AC1B-679A9EC37CF1}" type="pres">
      <dgm:prSet presAssocID="{07E1F827-0801-4475-A410-2774A82C3F10}" presName="Name37" presStyleLbl="parChTrans1D2" presStyleIdx="0" presStyleCnt="2"/>
      <dgm:spPr/>
    </dgm:pt>
    <dgm:pt modelId="{EB90561B-A6CE-409A-874C-B38ED96EB7E0}" type="pres">
      <dgm:prSet presAssocID="{4642ADD6-1E37-4718-927F-809ABE5A224C}" presName="hierRoot2" presStyleCnt="0">
        <dgm:presLayoutVars>
          <dgm:hierBranch val="init"/>
        </dgm:presLayoutVars>
      </dgm:prSet>
      <dgm:spPr/>
    </dgm:pt>
    <dgm:pt modelId="{006FE460-1E11-4DC8-A496-7318930F6200}" type="pres">
      <dgm:prSet presAssocID="{4642ADD6-1E37-4718-927F-809ABE5A224C}" presName="rootComposite" presStyleCnt="0"/>
      <dgm:spPr/>
    </dgm:pt>
    <dgm:pt modelId="{5894CFD9-29D6-4A2B-8B1B-6E35B9392777}" type="pres">
      <dgm:prSet presAssocID="{4642ADD6-1E37-4718-927F-809ABE5A224C}" presName="rootText" presStyleLbl="node1" presStyleIdx="0" presStyleCnt="1" custScaleX="69186" custScaleY="74214" custLinFactNeighborX="10122" custLinFactNeighborY="1145">
        <dgm:presLayoutVars>
          <dgm:chMax/>
          <dgm:chPref val="3"/>
        </dgm:presLayoutVars>
      </dgm:prSet>
      <dgm:spPr/>
    </dgm:pt>
    <dgm:pt modelId="{DB69BEF2-CC7F-4C33-8B3C-61D53EAB631F}" type="pres">
      <dgm:prSet presAssocID="{4642ADD6-1E37-4718-927F-809ABE5A224C}" presName="titleText2" presStyleLbl="fgAcc1" presStyleIdx="0" presStyleCnt="1" custScaleX="121754">
        <dgm:presLayoutVars>
          <dgm:chMax val="0"/>
          <dgm:chPref val="0"/>
        </dgm:presLayoutVars>
      </dgm:prSet>
      <dgm:spPr/>
    </dgm:pt>
    <dgm:pt modelId="{B74489CB-E42B-42CB-8EF9-27BE10DA7864}" type="pres">
      <dgm:prSet presAssocID="{4642ADD6-1E37-4718-927F-809ABE5A224C}" presName="rootConnector" presStyleLbl="node2" presStyleIdx="0" presStyleCnt="0"/>
      <dgm:spPr/>
    </dgm:pt>
    <dgm:pt modelId="{C23F3904-7D97-4D9C-9A9A-9FB9A7B45793}" type="pres">
      <dgm:prSet presAssocID="{4642ADD6-1E37-4718-927F-809ABE5A224C}" presName="hierChild4" presStyleCnt="0"/>
      <dgm:spPr/>
    </dgm:pt>
    <dgm:pt modelId="{3CE0CBA7-F1AD-43F3-BE3E-CF03E67D1B39}" type="pres">
      <dgm:prSet presAssocID="{4642ADD6-1E37-4718-927F-809ABE5A224C}" presName="hierChild5" presStyleCnt="0"/>
      <dgm:spPr/>
    </dgm:pt>
    <dgm:pt modelId="{E0ED0B76-6A1C-4CD7-8F83-5BFCCFDEAB19}" type="pres">
      <dgm:prSet presAssocID="{A8C2FF77-DBEC-492F-B6D7-2E977747EA85}" presName="hierChild3" presStyleCnt="0"/>
      <dgm:spPr/>
    </dgm:pt>
    <dgm:pt modelId="{CADDBE7C-73A5-4E06-8388-CEA921FF92E7}" type="pres">
      <dgm:prSet presAssocID="{BAF261DF-2B15-4206-B2D9-90CA5E26F351}" presName="Name96" presStyleLbl="parChTrans1D2" presStyleIdx="1" presStyleCnt="2"/>
      <dgm:spPr/>
    </dgm:pt>
    <dgm:pt modelId="{7FEA2001-64D7-4006-A762-3492672DEFAC}" type="pres">
      <dgm:prSet presAssocID="{3FE0874C-805D-468F-9D95-D5A8444360BD}" presName="hierRoot3" presStyleCnt="0">
        <dgm:presLayoutVars>
          <dgm:hierBranch val="init"/>
        </dgm:presLayoutVars>
      </dgm:prSet>
      <dgm:spPr/>
    </dgm:pt>
    <dgm:pt modelId="{4A544806-35B2-4357-BD58-A315A191D350}" type="pres">
      <dgm:prSet presAssocID="{3FE0874C-805D-468F-9D95-D5A8444360BD}" presName="rootComposite3" presStyleCnt="0"/>
      <dgm:spPr/>
    </dgm:pt>
    <dgm:pt modelId="{2D36838C-738C-47E2-B49C-9DE9F0429A83}" type="pres">
      <dgm:prSet presAssocID="{3FE0874C-805D-468F-9D95-D5A8444360BD}" presName="rootText3" presStyleLbl="asst1" presStyleIdx="0" presStyleCnt="1" custScaleX="69186" custScaleY="74214">
        <dgm:presLayoutVars>
          <dgm:chPref val="3"/>
        </dgm:presLayoutVars>
      </dgm:prSet>
      <dgm:spPr/>
    </dgm:pt>
    <dgm:pt modelId="{634A415F-CA5E-4656-BD60-BFF767294D1E}" type="pres">
      <dgm:prSet presAssocID="{3FE0874C-805D-468F-9D95-D5A8444360BD}" presName="titleText3" presStyleLbl="fgAcc2" presStyleIdx="0" presStyleCnt="1" custScaleX="80020">
        <dgm:presLayoutVars>
          <dgm:chMax val="0"/>
          <dgm:chPref val="0"/>
        </dgm:presLayoutVars>
      </dgm:prSet>
      <dgm:spPr/>
    </dgm:pt>
    <dgm:pt modelId="{7F8AC2E5-9695-4764-9AEA-EFAEB2320040}" type="pres">
      <dgm:prSet presAssocID="{3FE0874C-805D-468F-9D95-D5A8444360BD}" presName="rootConnector3" presStyleLbl="asst1" presStyleIdx="0" presStyleCnt="1"/>
      <dgm:spPr/>
    </dgm:pt>
    <dgm:pt modelId="{E0A4EEB3-3C35-4EE0-ADCE-146F7E54C4D1}" type="pres">
      <dgm:prSet presAssocID="{3FE0874C-805D-468F-9D95-D5A8444360BD}" presName="hierChild6" presStyleCnt="0"/>
      <dgm:spPr/>
    </dgm:pt>
    <dgm:pt modelId="{CF5D6764-D0D1-402C-BB1B-965C71EE03A1}" type="pres">
      <dgm:prSet presAssocID="{3FE0874C-805D-468F-9D95-D5A8444360BD}" presName="hierChild7" presStyleCnt="0"/>
      <dgm:spPr/>
    </dgm:pt>
  </dgm:ptLst>
  <dgm:cxnLst>
    <dgm:cxn modelId="{4D36E715-F93C-4952-9AED-83EA4D4CE7DC}" type="presOf" srcId="{88950152-C5AC-4A3D-96C8-07A00CAE51A3}" destId="{DB69BEF2-CC7F-4C33-8B3C-61D53EAB631F}" srcOrd="0" destOrd="0" presId="urn:microsoft.com/office/officeart/2008/layout/NameandTitleOrganizationalChart"/>
    <dgm:cxn modelId="{63F4211B-A0C7-447A-9F28-D5D00C51576B}" type="presOf" srcId="{3FE0874C-805D-468F-9D95-D5A8444360BD}" destId="{7F8AC2E5-9695-4764-9AEA-EFAEB2320040}" srcOrd="1" destOrd="0" presId="urn:microsoft.com/office/officeart/2008/layout/NameandTitleOrganizationalChart"/>
    <dgm:cxn modelId="{0AF75D30-4C94-4F82-A626-D1BEBE4EDF59}" type="presOf" srcId="{3F0F3507-47C9-4BC2-9F2C-41CC6064DED0}" destId="{77C804BA-0655-413E-9A7C-56DBEA100DA3}" srcOrd="0" destOrd="0" presId="urn:microsoft.com/office/officeart/2008/layout/NameandTitleOrganizationalChart"/>
    <dgm:cxn modelId="{39326F43-A341-46AA-ACF8-DA723D0D189B}" srcId="{A8C2FF77-DBEC-492F-B6D7-2E977747EA85}" destId="{3FE0874C-805D-468F-9D95-D5A8444360BD}" srcOrd="0" destOrd="0" parTransId="{BAF261DF-2B15-4206-B2D9-90CA5E26F351}" sibTransId="{727084ED-0F59-4924-9843-B56173522CF1}"/>
    <dgm:cxn modelId="{50807943-A3E3-48B8-8BB0-124B0754DECB}" type="presOf" srcId="{727084ED-0F59-4924-9843-B56173522CF1}" destId="{634A415F-CA5E-4656-BD60-BFF767294D1E}" srcOrd="0" destOrd="0" presId="urn:microsoft.com/office/officeart/2008/layout/NameandTitleOrganizationalChart"/>
    <dgm:cxn modelId="{124CE353-3007-4836-818D-D0058412D3C0}" srcId="{A8C2FF77-DBEC-492F-B6D7-2E977747EA85}" destId="{4642ADD6-1E37-4718-927F-809ABE5A224C}" srcOrd="1" destOrd="0" parTransId="{07E1F827-0801-4475-A410-2774A82C3F10}" sibTransId="{88950152-C5AC-4A3D-96C8-07A00CAE51A3}"/>
    <dgm:cxn modelId="{319F1384-B0F7-4DC6-A8FF-ED2C98EACFBC}" type="presOf" srcId="{07E1F827-0801-4475-A410-2774A82C3F10}" destId="{43E5AD78-18BA-488D-AC1B-679A9EC37CF1}" srcOrd="0" destOrd="0" presId="urn:microsoft.com/office/officeart/2008/layout/NameandTitleOrganizationalChart"/>
    <dgm:cxn modelId="{1EF6D886-1280-4257-A82C-022B7243B58A}" type="presOf" srcId="{A8C2FF77-DBEC-492F-B6D7-2E977747EA85}" destId="{ED725774-FB3C-4FDF-BB33-7F5A68B92898}" srcOrd="1" destOrd="0" presId="urn:microsoft.com/office/officeart/2008/layout/NameandTitleOrganizationalChart"/>
    <dgm:cxn modelId="{2A36049A-339C-440E-8DE6-2337BCCF0116}" type="presOf" srcId="{4642ADD6-1E37-4718-927F-809ABE5A224C}" destId="{B74489CB-E42B-42CB-8EF9-27BE10DA7864}" srcOrd="1" destOrd="0" presId="urn:microsoft.com/office/officeart/2008/layout/NameandTitleOrganizationalChart"/>
    <dgm:cxn modelId="{2D4203B1-6E1E-4985-84F6-931BC4CF0F54}" type="presOf" srcId="{3FE0874C-805D-468F-9D95-D5A8444360BD}" destId="{2D36838C-738C-47E2-B49C-9DE9F0429A83}" srcOrd="0" destOrd="0" presId="urn:microsoft.com/office/officeart/2008/layout/NameandTitleOrganizationalChart"/>
    <dgm:cxn modelId="{43FC2AB6-00CB-4F02-84D8-F484176B5FFD}" type="presOf" srcId="{A8C2FF77-DBEC-492F-B6D7-2E977747EA85}" destId="{117A5927-A201-45CF-B427-A89B29B77174}" srcOrd="0" destOrd="0" presId="urn:microsoft.com/office/officeart/2008/layout/NameandTitleOrganizationalChart"/>
    <dgm:cxn modelId="{7601FDBC-A030-4B97-AF05-FA75B4AD1D22}" srcId="{3F0F3507-47C9-4BC2-9F2C-41CC6064DED0}" destId="{A8C2FF77-DBEC-492F-B6D7-2E977747EA85}" srcOrd="0" destOrd="0" parTransId="{6739B04B-13CA-4DD7-8314-14E9F2B61AE0}" sibTransId="{C9EB2EE2-960D-4BD6-8296-8A8C133F2967}"/>
    <dgm:cxn modelId="{6FE552C3-BE02-455C-A2E1-D0BD6FA9F25C}" type="presOf" srcId="{4642ADD6-1E37-4718-927F-809ABE5A224C}" destId="{5894CFD9-29D6-4A2B-8B1B-6E35B9392777}" srcOrd="0" destOrd="0" presId="urn:microsoft.com/office/officeart/2008/layout/NameandTitleOrganizationalChart"/>
    <dgm:cxn modelId="{1AFC46DD-CED6-41B5-B6FA-59A7CBF7CB8A}" type="presOf" srcId="{BAF261DF-2B15-4206-B2D9-90CA5E26F351}" destId="{CADDBE7C-73A5-4E06-8388-CEA921FF92E7}" srcOrd="0" destOrd="0" presId="urn:microsoft.com/office/officeart/2008/layout/NameandTitleOrganizationalChart"/>
    <dgm:cxn modelId="{46F96CEF-CB3A-4B09-AC37-7F59E0E7447B}" type="presOf" srcId="{C9EB2EE2-960D-4BD6-8296-8A8C133F2967}" destId="{D3249537-64B6-435F-8992-231541CCD202}" srcOrd="0" destOrd="0" presId="urn:microsoft.com/office/officeart/2008/layout/NameandTitleOrganizationalChart"/>
    <dgm:cxn modelId="{ACA1C6E3-4E1A-4CD0-BD3E-FBF0F64663F7}" type="presParOf" srcId="{77C804BA-0655-413E-9A7C-56DBEA100DA3}" destId="{CDC2620C-C01F-4672-B690-73F6A4CB7F68}" srcOrd="0" destOrd="0" presId="urn:microsoft.com/office/officeart/2008/layout/NameandTitleOrganizationalChart"/>
    <dgm:cxn modelId="{30F13B0C-20D8-4141-B381-5A0E09E7023B}" type="presParOf" srcId="{CDC2620C-C01F-4672-B690-73F6A4CB7F68}" destId="{12AD2C32-FE35-4487-A93F-65AA052A057C}" srcOrd="0" destOrd="0" presId="urn:microsoft.com/office/officeart/2008/layout/NameandTitleOrganizationalChart"/>
    <dgm:cxn modelId="{45C2924D-3203-48A9-8F16-1FC819BDBD2B}" type="presParOf" srcId="{12AD2C32-FE35-4487-A93F-65AA052A057C}" destId="{117A5927-A201-45CF-B427-A89B29B77174}" srcOrd="0" destOrd="0" presId="urn:microsoft.com/office/officeart/2008/layout/NameandTitleOrganizationalChart"/>
    <dgm:cxn modelId="{0FF88D01-331A-4767-9D14-0F6E6E5A035D}" type="presParOf" srcId="{12AD2C32-FE35-4487-A93F-65AA052A057C}" destId="{D3249537-64B6-435F-8992-231541CCD202}" srcOrd="1" destOrd="0" presId="urn:microsoft.com/office/officeart/2008/layout/NameandTitleOrganizationalChart"/>
    <dgm:cxn modelId="{22E8A23B-791F-4A04-AE1B-F7DD171A87C6}" type="presParOf" srcId="{12AD2C32-FE35-4487-A93F-65AA052A057C}" destId="{ED725774-FB3C-4FDF-BB33-7F5A68B92898}" srcOrd="2" destOrd="0" presId="urn:microsoft.com/office/officeart/2008/layout/NameandTitleOrganizationalChart"/>
    <dgm:cxn modelId="{1B55D6D8-7215-45C0-992C-7EB448CCE31D}" type="presParOf" srcId="{CDC2620C-C01F-4672-B690-73F6A4CB7F68}" destId="{42F2597E-22BC-4223-90B2-E37BF95A5074}" srcOrd="1" destOrd="0" presId="urn:microsoft.com/office/officeart/2008/layout/NameandTitleOrganizationalChart"/>
    <dgm:cxn modelId="{CBB5F640-CDD6-4E49-90D1-566A29D837DE}" type="presParOf" srcId="{42F2597E-22BC-4223-90B2-E37BF95A5074}" destId="{43E5AD78-18BA-488D-AC1B-679A9EC37CF1}" srcOrd="0" destOrd="0" presId="urn:microsoft.com/office/officeart/2008/layout/NameandTitleOrganizationalChart"/>
    <dgm:cxn modelId="{9CC49DFA-113E-4407-A485-81BF16EA27D4}" type="presParOf" srcId="{42F2597E-22BC-4223-90B2-E37BF95A5074}" destId="{EB90561B-A6CE-409A-874C-B38ED96EB7E0}" srcOrd="1" destOrd="0" presId="urn:microsoft.com/office/officeart/2008/layout/NameandTitleOrganizationalChart"/>
    <dgm:cxn modelId="{C618208D-BD8B-4B61-B02A-9EE7AB1DFB6D}" type="presParOf" srcId="{EB90561B-A6CE-409A-874C-B38ED96EB7E0}" destId="{006FE460-1E11-4DC8-A496-7318930F6200}" srcOrd="0" destOrd="0" presId="urn:microsoft.com/office/officeart/2008/layout/NameandTitleOrganizationalChart"/>
    <dgm:cxn modelId="{7B2568AE-B2A7-436E-A7B2-4FB2D5ED6E00}" type="presParOf" srcId="{006FE460-1E11-4DC8-A496-7318930F6200}" destId="{5894CFD9-29D6-4A2B-8B1B-6E35B9392777}" srcOrd="0" destOrd="0" presId="urn:microsoft.com/office/officeart/2008/layout/NameandTitleOrganizationalChart"/>
    <dgm:cxn modelId="{BD5B98BA-90DB-4C3C-AC2E-AD1BD543AE1A}" type="presParOf" srcId="{006FE460-1E11-4DC8-A496-7318930F6200}" destId="{DB69BEF2-CC7F-4C33-8B3C-61D53EAB631F}" srcOrd="1" destOrd="0" presId="urn:microsoft.com/office/officeart/2008/layout/NameandTitleOrganizationalChart"/>
    <dgm:cxn modelId="{8A508BB8-F9E0-48AA-BFA6-A155681B4E24}" type="presParOf" srcId="{006FE460-1E11-4DC8-A496-7318930F6200}" destId="{B74489CB-E42B-42CB-8EF9-27BE10DA7864}" srcOrd="2" destOrd="0" presId="urn:microsoft.com/office/officeart/2008/layout/NameandTitleOrganizationalChart"/>
    <dgm:cxn modelId="{7CC65080-2DFF-46CA-AB21-12341C8A0F66}" type="presParOf" srcId="{EB90561B-A6CE-409A-874C-B38ED96EB7E0}" destId="{C23F3904-7D97-4D9C-9A9A-9FB9A7B45793}" srcOrd="1" destOrd="0" presId="urn:microsoft.com/office/officeart/2008/layout/NameandTitleOrganizationalChart"/>
    <dgm:cxn modelId="{8DBBB47F-D65B-415B-972B-73B6039AA7F5}" type="presParOf" srcId="{EB90561B-A6CE-409A-874C-B38ED96EB7E0}" destId="{3CE0CBA7-F1AD-43F3-BE3E-CF03E67D1B39}" srcOrd="2" destOrd="0" presId="urn:microsoft.com/office/officeart/2008/layout/NameandTitleOrganizationalChart"/>
    <dgm:cxn modelId="{05626CDB-FECE-4BC8-961D-A1DA2B2BAA96}" type="presParOf" srcId="{CDC2620C-C01F-4672-B690-73F6A4CB7F68}" destId="{E0ED0B76-6A1C-4CD7-8F83-5BFCCFDEAB19}" srcOrd="2" destOrd="0" presId="urn:microsoft.com/office/officeart/2008/layout/NameandTitleOrganizationalChart"/>
    <dgm:cxn modelId="{F20DBAAA-7BA7-48CA-A284-D2B52ACDFBD3}" type="presParOf" srcId="{E0ED0B76-6A1C-4CD7-8F83-5BFCCFDEAB19}" destId="{CADDBE7C-73A5-4E06-8388-CEA921FF92E7}" srcOrd="0" destOrd="0" presId="urn:microsoft.com/office/officeart/2008/layout/NameandTitleOrganizationalChart"/>
    <dgm:cxn modelId="{699AFEFC-504A-437F-8BFD-475E88F25552}" type="presParOf" srcId="{E0ED0B76-6A1C-4CD7-8F83-5BFCCFDEAB19}" destId="{7FEA2001-64D7-4006-A762-3492672DEFAC}" srcOrd="1" destOrd="0" presId="urn:microsoft.com/office/officeart/2008/layout/NameandTitleOrganizationalChart"/>
    <dgm:cxn modelId="{3C045054-3E64-433F-B99E-DBE6EA5E7D7D}" type="presParOf" srcId="{7FEA2001-64D7-4006-A762-3492672DEFAC}" destId="{4A544806-35B2-4357-BD58-A315A191D350}" srcOrd="0" destOrd="0" presId="urn:microsoft.com/office/officeart/2008/layout/NameandTitleOrganizationalChart"/>
    <dgm:cxn modelId="{7898A6ED-2CCD-48F8-A612-656763D1400A}" type="presParOf" srcId="{4A544806-35B2-4357-BD58-A315A191D350}" destId="{2D36838C-738C-47E2-B49C-9DE9F0429A83}" srcOrd="0" destOrd="0" presId="urn:microsoft.com/office/officeart/2008/layout/NameandTitleOrganizationalChart"/>
    <dgm:cxn modelId="{F27875D3-FFB2-44CE-B184-3EA8FB4C5D8A}" type="presParOf" srcId="{4A544806-35B2-4357-BD58-A315A191D350}" destId="{634A415F-CA5E-4656-BD60-BFF767294D1E}" srcOrd="1" destOrd="0" presId="urn:microsoft.com/office/officeart/2008/layout/NameandTitleOrganizationalChart"/>
    <dgm:cxn modelId="{85E299C2-F6DB-4841-970E-B3B567073111}" type="presParOf" srcId="{4A544806-35B2-4357-BD58-A315A191D350}" destId="{7F8AC2E5-9695-4764-9AEA-EFAEB2320040}" srcOrd="2" destOrd="0" presId="urn:microsoft.com/office/officeart/2008/layout/NameandTitleOrganizationalChart"/>
    <dgm:cxn modelId="{33A84FD3-13BF-4F00-829B-3693E87F74EE}" type="presParOf" srcId="{7FEA2001-64D7-4006-A762-3492672DEFAC}" destId="{E0A4EEB3-3C35-4EE0-ADCE-146F7E54C4D1}" srcOrd="1" destOrd="0" presId="urn:microsoft.com/office/officeart/2008/layout/NameandTitleOrganizationalChart"/>
    <dgm:cxn modelId="{60E3533F-41F3-467F-88C9-90A9B6B2CAB3}" type="presParOf" srcId="{7FEA2001-64D7-4006-A762-3492672DEFAC}" destId="{CF5D6764-D0D1-402C-BB1B-965C71EE03A1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12AF8E-BFB3-405F-A6A9-109C9D0683EB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4F0261F7-B9C7-492E-996E-AA34D246A590}">
      <dgm:prSet phldrT="[Texto]" custT="1"/>
      <dgm:spPr/>
      <dgm:t>
        <a:bodyPr/>
        <a:lstStyle/>
        <a:p>
          <a:r>
            <a:rPr lang="es-SV" sz="1700" dirty="0">
              <a:latin typeface="Century Gothic" panose="020B0502020202020204" pitchFamily="34" charset="0"/>
            </a:rPr>
            <a:t>Dirección Ejecutiva</a:t>
          </a:r>
        </a:p>
      </dgm:t>
    </dgm:pt>
    <dgm:pt modelId="{44E977F6-BED9-48C8-A69D-A54DB939721E}" type="parTrans" cxnId="{986B110A-2FB8-4131-AFDC-0FBD2B57FACE}">
      <dgm:prSet/>
      <dgm:spPr/>
      <dgm:t>
        <a:bodyPr/>
        <a:lstStyle/>
        <a:p>
          <a:endParaRPr lang="es-SV" sz="1700">
            <a:latin typeface="Century Gothic" panose="020B0502020202020204" pitchFamily="34" charset="0"/>
          </a:endParaRPr>
        </a:p>
      </dgm:t>
    </dgm:pt>
    <dgm:pt modelId="{C1A4CAAD-9269-43F4-B78E-C47FEA7C1DB6}" type="sibTrans" cxnId="{986B110A-2FB8-4131-AFDC-0FBD2B57FACE}">
      <dgm:prSet custT="1"/>
      <dgm:spPr/>
      <dgm:t>
        <a:bodyPr/>
        <a:lstStyle/>
        <a:p>
          <a:endParaRPr lang="es-SV" sz="1700">
            <a:latin typeface="Century Gothic" panose="020B0502020202020204" pitchFamily="34" charset="0"/>
          </a:endParaRPr>
        </a:p>
      </dgm:t>
    </dgm:pt>
    <dgm:pt modelId="{13B1007B-98D9-4C94-884A-31591C99C5A9}" type="asst">
      <dgm:prSet phldrT="[Texto]" custT="1"/>
      <dgm:spPr/>
      <dgm:t>
        <a:bodyPr/>
        <a:lstStyle/>
        <a:p>
          <a:r>
            <a:rPr lang="es-SV" sz="1300" dirty="0">
              <a:latin typeface="Century Gothic" panose="020B0502020202020204" pitchFamily="34" charset="0"/>
            </a:rPr>
            <a:t>Unidad de Acceso a la Información Público</a:t>
          </a:r>
        </a:p>
      </dgm:t>
    </dgm:pt>
    <dgm:pt modelId="{B8E1263D-9DEC-4AF5-B7A4-C24A1C2968EB}" type="parTrans" cxnId="{A391E942-39B2-4F87-A4B1-FE87E712F7EF}">
      <dgm:prSet/>
      <dgm:spPr/>
      <dgm:t>
        <a:bodyPr/>
        <a:lstStyle/>
        <a:p>
          <a:endParaRPr lang="es-SV" sz="1700">
            <a:latin typeface="Century Gothic" panose="020B0502020202020204" pitchFamily="34" charset="0"/>
          </a:endParaRPr>
        </a:p>
      </dgm:t>
    </dgm:pt>
    <dgm:pt modelId="{A667A7C2-A182-49EF-849E-450C34EE680B}" type="sibTrans" cxnId="{A391E942-39B2-4F87-A4B1-FE87E712F7EF}">
      <dgm:prSet custT="1"/>
      <dgm:spPr/>
      <dgm:t>
        <a:bodyPr/>
        <a:lstStyle/>
        <a:p>
          <a:r>
            <a:rPr lang="es-SV" sz="1100" dirty="0">
              <a:latin typeface="Century Gothic" panose="020B0502020202020204" pitchFamily="34" charset="0"/>
            </a:rPr>
            <a:t>1 persona</a:t>
          </a:r>
        </a:p>
      </dgm:t>
    </dgm:pt>
    <dgm:pt modelId="{4CB4CA9E-CF38-4B0D-AB5C-03BF08DC6EEA}" type="asst">
      <dgm:prSet custT="1"/>
      <dgm:spPr/>
      <dgm:t>
        <a:bodyPr/>
        <a:lstStyle/>
        <a:p>
          <a:r>
            <a:rPr lang="es-SV" sz="1300" dirty="0">
              <a:latin typeface="Century Gothic" panose="020B0502020202020204" pitchFamily="34" charset="0"/>
            </a:rPr>
            <a:t>Planificación y Gestión de la Calidad</a:t>
          </a:r>
        </a:p>
      </dgm:t>
    </dgm:pt>
    <dgm:pt modelId="{9AB06C58-AD6F-4992-BFF4-D4CAE99F5D66}" type="parTrans" cxnId="{1A7A3F66-6C02-4581-A3AB-962E9AFC7F6C}">
      <dgm:prSet/>
      <dgm:spPr/>
      <dgm:t>
        <a:bodyPr/>
        <a:lstStyle/>
        <a:p>
          <a:endParaRPr lang="es-SV" sz="1700">
            <a:latin typeface="Century Gothic" panose="020B0502020202020204" pitchFamily="34" charset="0"/>
          </a:endParaRPr>
        </a:p>
      </dgm:t>
    </dgm:pt>
    <dgm:pt modelId="{99CE213B-0D66-4013-B966-813C5A67596B}" type="sibTrans" cxnId="{1A7A3F66-6C02-4581-A3AB-962E9AFC7F6C}">
      <dgm:prSet custT="1"/>
      <dgm:spPr/>
      <dgm:t>
        <a:bodyPr/>
        <a:lstStyle/>
        <a:p>
          <a:r>
            <a:rPr lang="es-SV" sz="1100" dirty="0">
              <a:latin typeface="Century Gothic" panose="020B0502020202020204" pitchFamily="34" charset="0"/>
            </a:rPr>
            <a:t>3 personas</a:t>
          </a:r>
        </a:p>
      </dgm:t>
    </dgm:pt>
    <dgm:pt modelId="{8171A5FA-AA1D-4842-8761-251D52720B00}" type="asst">
      <dgm:prSet custT="1"/>
      <dgm:spPr/>
      <dgm:t>
        <a:bodyPr/>
        <a:lstStyle/>
        <a:p>
          <a:r>
            <a:rPr lang="es-SV" sz="1300" dirty="0">
              <a:latin typeface="Century Gothic" panose="020B0502020202020204" pitchFamily="34" charset="0"/>
            </a:rPr>
            <a:t>Registro Marítimo Salvadoreño</a:t>
          </a:r>
        </a:p>
      </dgm:t>
    </dgm:pt>
    <dgm:pt modelId="{4DBDFDD0-6883-490D-B472-100129E0456D}" type="parTrans" cxnId="{D7ED968F-0EB8-4ABA-8226-4E9AC5C69EF1}">
      <dgm:prSet/>
      <dgm:spPr/>
      <dgm:t>
        <a:bodyPr/>
        <a:lstStyle/>
        <a:p>
          <a:endParaRPr lang="es-SV" sz="1700">
            <a:latin typeface="Century Gothic" panose="020B0502020202020204" pitchFamily="34" charset="0"/>
          </a:endParaRPr>
        </a:p>
      </dgm:t>
    </dgm:pt>
    <dgm:pt modelId="{B9222AB2-CCC6-4C1F-9AB8-8D8D6A26A52F}" type="sibTrans" cxnId="{D7ED968F-0EB8-4ABA-8226-4E9AC5C69EF1}">
      <dgm:prSet custT="1"/>
      <dgm:spPr/>
      <dgm:t>
        <a:bodyPr/>
        <a:lstStyle/>
        <a:p>
          <a:pPr algn="l"/>
          <a:r>
            <a:rPr lang="es-SV" sz="1100" dirty="0">
              <a:latin typeface="Century Gothic" panose="020B0502020202020204" pitchFamily="34" charset="0"/>
            </a:rPr>
            <a:t>5 personas</a:t>
          </a:r>
        </a:p>
      </dgm:t>
    </dgm:pt>
    <dgm:pt modelId="{C358F7E0-0CE0-4578-8CA9-59172EB67EED}" type="asst">
      <dgm:prSet custT="1"/>
      <dgm:spPr/>
      <dgm:t>
        <a:bodyPr/>
        <a:lstStyle/>
        <a:p>
          <a:r>
            <a:rPr lang="es-SV" sz="1300" dirty="0">
              <a:latin typeface="Century Gothic" panose="020B0502020202020204" pitchFamily="34" charset="0"/>
            </a:rPr>
            <a:t>Relaciones Públicas y Comunicaciones</a:t>
          </a:r>
        </a:p>
      </dgm:t>
    </dgm:pt>
    <dgm:pt modelId="{3B07126C-7A22-4943-A203-BEA39160C393}" type="parTrans" cxnId="{BFD20209-1C26-4F48-B262-A39404654A11}">
      <dgm:prSet/>
      <dgm:spPr/>
      <dgm:t>
        <a:bodyPr/>
        <a:lstStyle/>
        <a:p>
          <a:endParaRPr lang="es-SV" sz="1700">
            <a:latin typeface="Century Gothic" panose="020B0502020202020204" pitchFamily="34" charset="0"/>
          </a:endParaRPr>
        </a:p>
      </dgm:t>
    </dgm:pt>
    <dgm:pt modelId="{D226172F-F02D-4C38-9BE4-9B916FE39054}" type="sibTrans" cxnId="{BFD20209-1C26-4F48-B262-A39404654A11}">
      <dgm:prSet custT="1"/>
      <dgm:spPr/>
      <dgm:t>
        <a:bodyPr/>
        <a:lstStyle/>
        <a:p>
          <a:r>
            <a:rPr lang="es-SV" sz="1100" dirty="0">
              <a:latin typeface="Century Gothic" panose="020B0502020202020204" pitchFamily="34" charset="0"/>
            </a:rPr>
            <a:t>3 personas</a:t>
          </a:r>
        </a:p>
      </dgm:t>
    </dgm:pt>
    <dgm:pt modelId="{7FE216D4-0EED-4A0F-96D9-E2196C228B94}" type="asst">
      <dgm:prSet custT="1"/>
      <dgm:spPr/>
      <dgm:t>
        <a:bodyPr/>
        <a:lstStyle/>
        <a:p>
          <a:r>
            <a:rPr lang="es-SV" sz="1300" dirty="0">
              <a:latin typeface="Century Gothic" panose="020B0502020202020204" pitchFamily="34" charset="0"/>
            </a:rPr>
            <a:t>Unidad Financiera Institucional</a:t>
          </a:r>
        </a:p>
      </dgm:t>
    </dgm:pt>
    <dgm:pt modelId="{09ED353B-5F58-4DD7-A493-C6766082085E}" type="parTrans" cxnId="{2E16B835-EE8C-4C63-9F90-4A31CD818ECA}">
      <dgm:prSet/>
      <dgm:spPr/>
      <dgm:t>
        <a:bodyPr/>
        <a:lstStyle/>
        <a:p>
          <a:endParaRPr lang="es-SV" sz="1700">
            <a:latin typeface="Century Gothic" panose="020B0502020202020204" pitchFamily="34" charset="0"/>
          </a:endParaRPr>
        </a:p>
      </dgm:t>
    </dgm:pt>
    <dgm:pt modelId="{1853DC1D-E616-4D78-B4B2-9B8BE66F2051}" type="sibTrans" cxnId="{2E16B835-EE8C-4C63-9F90-4A31CD818ECA}">
      <dgm:prSet custT="1"/>
      <dgm:spPr/>
      <dgm:t>
        <a:bodyPr/>
        <a:lstStyle/>
        <a:p>
          <a:pPr algn="l"/>
          <a:r>
            <a:rPr lang="es-SV" sz="1100" dirty="0">
              <a:latin typeface="Century Gothic" panose="020B0502020202020204" pitchFamily="34" charset="0"/>
            </a:rPr>
            <a:t>5 personas</a:t>
          </a:r>
        </a:p>
      </dgm:t>
    </dgm:pt>
    <dgm:pt modelId="{7A5E09CF-3782-4011-8CC5-2FE652C67B95}" type="asst">
      <dgm:prSet custT="1"/>
      <dgm:spPr/>
      <dgm:t>
        <a:bodyPr/>
        <a:lstStyle/>
        <a:p>
          <a:r>
            <a:rPr lang="es-SV" sz="1300" dirty="0">
              <a:latin typeface="Century Gothic" panose="020B0502020202020204" pitchFamily="34" charset="0"/>
            </a:rPr>
            <a:t>Unidad Ambiental</a:t>
          </a:r>
        </a:p>
      </dgm:t>
    </dgm:pt>
    <dgm:pt modelId="{CE3B932F-7064-4BDE-87A0-413A3862E631}" type="parTrans" cxnId="{62187CD2-2A7B-4335-8195-8797A5CD4963}">
      <dgm:prSet/>
      <dgm:spPr/>
      <dgm:t>
        <a:bodyPr/>
        <a:lstStyle/>
        <a:p>
          <a:endParaRPr lang="es-SV" sz="1700">
            <a:latin typeface="Century Gothic" panose="020B0502020202020204" pitchFamily="34" charset="0"/>
          </a:endParaRPr>
        </a:p>
      </dgm:t>
    </dgm:pt>
    <dgm:pt modelId="{5B0D9857-631E-4C94-82CB-EC95570A55D5}" type="sibTrans" cxnId="{62187CD2-2A7B-4335-8195-8797A5CD4963}">
      <dgm:prSet custT="1"/>
      <dgm:spPr/>
      <dgm:t>
        <a:bodyPr/>
        <a:lstStyle/>
        <a:p>
          <a:pPr algn="l"/>
          <a:r>
            <a:rPr lang="es-SV" sz="1100" dirty="0">
              <a:latin typeface="Century Gothic" panose="020B0502020202020204" pitchFamily="34" charset="0"/>
            </a:rPr>
            <a:t>1 persona</a:t>
          </a:r>
        </a:p>
      </dgm:t>
    </dgm:pt>
    <dgm:pt modelId="{827EF2CC-4A5A-4F8A-AD35-9E2648884B8A}" type="pres">
      <dgm:prSet presAssocID="{D712AF8E-BFB3-405F-A6A9-109C9D0683E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F4EAF64-C2D6-4EDE-936B-F55B1CE178EB}" type="pres">
      <dgm:prSet presAssocID="{4F0261F7-B9C7-492E-996E-AA34D246A590}" presName="hierRoot1" presStyleCnt="0">
        <dgm:presLayoutVars>
          <dgm:hierBranch val="init"/>
        </dgm:presLayoutVars>
      </dgm:prSet>
      <dgm:spPr/>
    </dgm:pt>
    <dgm:pt modelId="{EB00FBFB-AD39-43DA-A590-83E016A9FF15}" type="pres">
      <dgm:prSet presAssocID="{4F0261F7-B9C7-492E-996E-AA34D246A590}" presName="rootComposite1" presStyleCnt="0"/>
      <dgm:spPr/>
    </dgm:pt>
    <dgm:pt modelId="{651D87CA-3289-43B5-B0A5-45C8257D6677}" type="pres">
      <dgm:prSet presAssocID="{4F0261F7-B9C7-492E-996E-AA34D246A590}" presName="rootText1" presStyleLbl="node0" presStyleIdx="0" presStyleCnt="1" custScaleX="280585" custScaleY="53954" custLinFactNeighborY="1435">
        <dgm:presLayoutVars>
          <dgm:chMax/>
          <dgm:chPref val="3"/>
        </dgm:presLayoutVars>
      </dgm:prSet>
      <dgm:spPr/>
    </dgm:pt>
    <dgm:pt modelId="{D9F3771A-B413-49EF-8E9A-6D73C50396A6}" type="pres">
      <dgm:prSet presAssocID="{4F0261F7-B9C7-492E-996E-AA34D246A590}" presName="titleText1" presStyleLbl="fgAcc0" presStyleIdx="0" presStyleCnt="1" custFlipVert="1" custScaleX="71838" custScaleY="19658" custLinFactNeighborX="-19588" custLinFactNeighborY="-88525">
        <dgm:presLayoutVars>
          <dgm:chMax val="0"/>
          <dgm:chPref val="0"/>
        </dgm:presLayoutVars>
      </dgm:prSet>
      <dgm:spPr/>
    </dgm:pt>
    <dgm:pt modelId="{2D67A8A4-3728-4101-A48B-39B14CC2D0D8}" type="pres">
      <dgm:prSet presAssocID="{4F0261F7-B9C7-492E-996E-AA34D246A590}" presName="rootConnector1" presStyleLbl="node1" presStyleIdx="0" presStyleCnt="0"/>
      <dgm:spPr/>
    </dgm:pt>
    <dgm:pt modelId="{41A91D71-34C5-48D6-A237-CB1EF39C2A5F}" type="pres">
      <dgm:prSet presAssocID="{4F0261F7-B9C7-492E-996E-AA34D246A590}" presName="hierChild2" presStyleCnt="0"/>
      <dgm:spPr/>
    </dgm:pt>
    <dgm:pt modelId="{81282440-11FF-4BCA-A39C-14579B8A63FA}" type="pres">
      <dgm:prSet presAssocID="{4F0261F7-B9C7-492E-996E-AA34D246A590}" presName="hierChild3" presStyleCnt="0"/>
      <dgm:spPr/>
    </dgm:pt>
    <dgm:pt modelId="{8A4F7B35-CA7B-453A-8FF1-39B5CEF1E442}" type="pres">
      <dgm:prSet presAssocID="{4DBDFDD0-6883-490D-B472-100129E0456D}" presName="Name96" presStyleLbl="parChTrans1D2" presStyleIdx="0" presStyleCnt="6"/>
      <dgm:spPr/>
    </dgm:pt>
    <dgm:pt modelId="{DF504267-8BFC-4DB7-9AC5-6435FBBCC84B}" type="pres">
      <dgm:prSet presAssocID="{8171A5FA-AA1D-4842-8761-251D52720B00}" presName="hierRoot3" presStyleCnt="0">
        <dgm:presLayoutVars>
          <dgm:hierBranch val="init"/>
        </dgm:presLayoutVars>
      </dgm:prSet>
      <dgm:spPr/>
    </dgm:pt>
    <dgm:pt modelId="{13D378B1-EEE5-4F79-AC5C-669E3EC5E006}" type="pres">
      <dgm:prSet presAssocID="{8171A5FA-AA1D-4842-8761-251D52720B00}" presName="rootComposite3" presStyleCnt="0"/>
      <dgm:spPr/>
    </dgm:pt>
    <dgm:pt modelId="{12FAB066-A5A2-4E4B-BAAA-91B80B0C90D9}" type="pres">
      <dgm:prSet presAssocID="{8171A5FA-AA1D-4842-8761-251D52720B00}" presName="rootText3" presStyleLbl="asst1" presStyleIdx="0" presStyleCnt="6" custScaleX="114838" custLinFactNeighborX="-221" custLinFactNeighborY="-44254">
        <dgm:presLayoutVars>
          <dgm:chPref val="3"/>
        </dgm:presLayoutVars>
      </dgm:prSet>
      <dgm:spPr/>
    </dgm:pt>
    <dgm:pt modelId="{DF80DB51-7B5C-49E2-85CC-91163C39A620}" type="pres">
      <dgm:prSet presAssocID="{8171A5FA-AA1D-4842-8761-251D52720B00}" presName="titleText3" presStyleLbl="fgAcc2" presStyleIdx="0" presStyleCnt="6" custScaleX="67906" custLinFactY="-21723" custLinFactNeighborX="-56796" custLinFactNeighborY="-100000">
        <dgm:presLayoutVars>
          <dgm:chMax val="0"/>
          <dgm:chPref val="0"/>
        </dgm:presLayoutVars>
      </dgm:prSet>
      <dgm:spPr/>
    </dgm:pt>
    <dgm:pt modelId="{C13CA81B-BDF3-4133-AF17-266B14D2F474}" type="pres">
      <dgm:prSet presAssocID="{8171A5FA-AA1D-4842-8761-251D52720B00}" presName="rootConnector3" presStyleLbl="asst1" presStyleIdx="0" presStyleCnt="6"/>
      <dgm:spPr/>
    </dgm:pt>
    <dgm:pt modelId="{3F71BBC9-F3A0-4216-87B0-494C972321BD}" type="pres">
      <dgm:prSet presAssocID="{8171A5FA-AA1D-4842-8761-251D52720B00}" presName="hierChild6" presStyleCnt="0"/>
      <dgm:spPr/>
    </dgm:pt>
    <dgm:pt modelId="{0BD8340F-6835-4434-B33E-15AD908D6364}" type="pres">
      <dgm:prSet presAssocID="{8171A5FA-AA1D-4842-8761-251D52720B00}" presName="hierChild7" presStyleCnt="0"/>
      <dgm:spPr/>
    </dgm:pt>
    <dgm:pt modelId="{644CF15E-EBCD-4DD0-B6EB-9B13CD32F053}" type="pres">
      <dgm:prSet presAssocID="{9AB06C58-AD6F-4992-BFF4-D4CAE99F5D66}" presName="Name96" presStyleLbl="parChTrans1D2" presStyleIdx="1" presStyleCnt="6"/>
      <dgm:spPr/>
    </dgm:pt>
    <dgm:pt modelId="{F3A295B9-95A2-42DA-B973-18A64FC6C27D}" type="pres">
      <dgm:prSet presAssocID="{4CB4CA9E-CF38-4B0D-AB5C-03BF08DC6EEA}" presName="hierRoot3" presStyleCnt="0">
        <dgm:presLayoutVars>
          <dgm:hierBranch val="init"/>
        </dgm:presLayoutVars>
      </dgm:prSet>
      <dgm:spPr/>
    </dgm:pt>
    <dgm:pt modelId="{93DFEAB4-A80B-45F6-BD65-7AB9F48AC240}" type="pres">
      <dgm:prSet presAssocID="{4CB4CA9E-CF38-4B0D-AB5C-03BF08DC6EEA}" presName="rootComposite3" presStyleCnt="0"/>
      <dgm:spPr/>
    </dgm:pt>
    <dgm:pt modelId="{6D304F77-4A6F-4448-A9FB-D3BCC50F498E}" type="pres">
      <dgm:prSet presAssocID="{4CB4CA9E-CF38-4B0D-AB5C-03BF08DC6EEA}" presName="rootText3" presStyleLbl="asst1" presStyleIdx="1" presStyleCnt="6" custScaleX="126825" custLinFactNeighborX="-197" custLinFactNeighborY="-44264">
        <dgm:presLayoutVars>
          <dgm:chPref val="3"/>
        </dgm:presLayoutVars>
      </dgm:prSet>
      <dgm:spPr/>
    </dgm:pt>
    <dgm:pt modelId="{37139166-7B09-4966-A2A2-7A779D196A1F}" type="pres">
      <dgm:prSet presAssocID="{4CB4CA9E-CF38-4B0D-AB5C-03BF08DC6EEA}" presName="titleText3" presStyleLbl="fgAcc2" presStyleIdx="1" presStyleCnt="6" custScaleX="79914" custLinFactY="-16907" custLinFactNeighborX="25348" custLinFactNeighborY="-100000">
        <dgm:presLayoutVars>
          <dgm:chMax val="0"/>
          <dgm:chPref val="0"/>
        </dgm:presLayoutVars>
      </dgm:prSet>
      <dgm:spPr/>
    </dgm:pt>
    <dgm:pt modelId="{77D3B74A-5084-47BA-A87F-39ABFB30EAA3}" type="pres">
      <dgm:prSet presAssocID="{4CB4CA9E-CF38-4B0D-AB5C-03BF08DC6EEA}" presName="rootConnector3" presStyleLbl="asst1" presStyleIdx="1" presStyleCnt="6"/>
      <dgm:spPr/>
    </dgm:pt>
    <dgm:pt modelId="{5CDD3537-C17E-45B6-BF48-EFE70EF127AA}" type="pres">
      <dgm:prSet presAssocID="{4CB4CA9E-CF38-4B0D-AB5C-03BF08DC6EEA}" presName="hierChild6" presStyleCnt="0"/>
      <dgm:spPr/>
    </dgm:pt>
    <dgm:pt modelId="{5BBAC925-E834-4C29-8BA7-96D4AEF905A2}" type="pres">
      <dgm:prSet presAssocID="{4CB4CA9E-CF38-4B0D-AB5C-03BF08DC6EEA}" presName="hierChild7" presStyleCnt="0"/>
      <dgm:spPr/>
    </dgm:pt>
    <dgm:pt modelId="{7A3B49F0-325E-4E29-9A5E-F174C394FDAA}" type="pres">
      <dgm:prSet presAssocID="{09ED353B-5F58-4DD7-A493-C6766082085E}" presName="Name96" presStyleLbl="parChTrans1D2" presStyleIdx="2" presStyleCnt="6"/>
      <dgm:spPr/>
    </dgm:pt>
    <dgm:pt modelId="{5EDE3DB5-930F-4353-94DA-1F2203CC638D}" type="pres">
      <dgm:prSet presAssocID="{7FE216D4-0EED-4A0F-96D9-E2196C228B94}" presName="hierRoot3" presStyleCnt="0">
        <dgm:presLayoutVars>
          <dgm:hierBranch val="init"/>
        </dgm:presLayoutVars>
      </dgm:prSet>
      <dgm:spPr/>
    </dgm:pt>
    <dgm:pt modelId="{3073DDD3-C300-4BEB-BC04-632559E7F0FA}" type="pres">
      <dgm:prSet presAssocID="{7FE216D4-0EED-4A0F-96D9-E2196C228B94}" presName="rootComposite3" presStyleCnt="0"/>
      <dgm:spPr/>
    </dgm:pt>
    <dgm:pt modelId="{C7F6DC8E-2B92-4686-B6BF-C8C16196DAB4}" type="pres">
      <dgm:prSet presAssocID="{7FE216D4-0EED-4A0F-96D9-E2196C228B94}" presName="rootText3" presStyleLbl="asst1" presStyleIdx="2" presStyleCnt="6" custScaleX="111522" custLinFactNeighborX="-4719" custLinFactNeighborY="-17220">
        <dgm:presLayoutVars>
          <dgm:chPref val="3"/>
        </dgm:presLayoutVars>
      </dgm:prSet>
      <dgm:spPr/>
    </dgm:pt>
    <dgm:pt modelId="{419F44C1-1617-4812-AB64-674711B425DF}" type="pres">
      <dgm:prSet presAssocID="{7FE216D4-0EED-4A0F-96D9-E2196C228B94}" presName="titleText3" presStyleLbl="fgAcc2" presStyleIdx="2" presStyleCnt="6" custScaleX="65768" custLinFactNeighborX="-60877" custLinFactNeighborY="-39134">
        <dgm:presLayoutVars>
          <dgm:chMax val="0"/>
          <dgm:chPref val="0"/>
        </dgm:presLayoutVars>
      </dgm:prSet>
      <dgm:spPr/>
    </dgm:pt>
    <dgm:pt modelId="{8D44A7AF-430A-4AF5-84AF-170145482641}" type="pres">
      <dgm:prSet presAssocID="{7FE216D4-0EED-4A0F-96D9-E2196C228B94}" presName="rootConnector3" presStyleLbl="asst1" presStyleIdx="2" presStyleCnt="6"/>
      <dgm:spPr/>
    </dgm:pt>
    <dgm:pt modelId="{6977727A-87E8-4687-AC86-172A619A2F5B}" type="pres">
      <dgm:prSet presAssocID="{7FE216D4-0EED-4A0F-96D9-E2196C228B94}" presName="hierChild6" presStyleCnt="0"/>
      <dgm:spPr/>
    </dgm:pt>
    <dgm:pt modelId="{2DC6C6B3-E3B4-45DA-A0FD-5B5450B55C2E}" type="pres">
      <dgm:prSet presAssocID="{7FE216D4-0EED-4A0F-96D9-E2196C228B94}" presName="hierChild7" presStyleCnt="0"/>
      <dgm:spPr/>
    </dgm:pt>
    <dgm:pt modelId="{0E000359-E746-4439-BE3D-6E1271BFDF02}" type="pres">
      <dgm:prSet presAssocID="{3B07126C-7A22-4943-A203-BEA39160C393}" presName="Name96" presStyleLbl="parChTrans1D2" presStyleIdx="3" presStyleCnt="6"/>
      <dgm:spPr/>
    </dgm:pt>
    <dgm:pt modelId="{99DFBC3E-C950-4EA7-B71F-F5E15FCF0F98}" type="pres">
      <dgm:prSet presAssocID="{C358F7E0-0CE0-4578-8CA9-59172EB67EED}" presName="hierRoot3" presStyleCnt="0">
        <dgm:presLayoutVars>
          <dgm:hierBranch val="init"/>
        </dgm:presLayoutVars>
      </dgm:prSet>
      <dgm:spPr/>
    </dgm:pt>
    <dgm:pt modelId="{7034C7F5-998E-4E66-A0FB-2538B0F2C867}" type="pres">
      <dgm:prSet presAssocID="{C358F7E0-0CE0-4578-8CA9-59172EB67EED}" presName="rootComposite3" presStyleCnt="0"/>
      <dgm:spPr/>
    </dgm:pt>
    <dgm:pt modelId="{9B7ED0BD-0FF8-416F-A47D-C562ACCB48A4}" type="pres">
      <dgm:prSet presAssocID="{C358F7E0-0CE0-4578-8CA9-59172EB67EED}" presName="rootText3" presStyleLbl="asst1" presStyleIdx="3" presStyleCnt="6" custScaleX="125519" custLinFactNeighborX="2359" custLinFactNeighborY="-17220">
        <dgm:presLayoutVars>
          <dgm:chPref val="3"/>
        </dgm:presLayoutVars>
      </dgm:prSet>
      <dgm:spPr/>
    </dgm:pt>
    <dgm:pt modelId="{C9B1BAEF-94C9-408D-B62B-E08180829C84}" type="pres">
      <dgm:prSet presAssocID="{C358F7E0-0CE0-4578-8CA9-59172EB67EED}" presName="titleText3" presStyleLbl="fgAcc2" presStyleIdx="3" presStyleCnt="6" custScaleX="77871" custLinFactNeighborX="28352" custLinFactNeighborY="-26076">
        <dgm:presLayoutVars>
          <dgm:chMax val="0"/>
          <dgm:chPref val="0"/>
        </dgm:presLayoutVars>
      </dgm:prSet>
      <dgm:spPr/>
    </dgm:pt>
    <dgm:pt modelId="{B0318542-3A8D-4C5E-9BBB-FD4BA25F1DDF}" type="pres">
      <dgm:prSet presAssocID="{C358F7E0-0CE0-4578-8CA9-59172EB67EED}" presName="rootConnector3" presStyleLbl="asst1" presStyleIdx="3" presStyleCnt="6"/>
      <dgm:spPr/>
    </dgm:pt>
    <dgm:pt modelId="{1F1D0ED0-8D80-438A-B858-573F6B5659E2}" type="pres">
      <dgm:prSet presAssocID="{C358F7E0-0CE0-4578-8CA9-59172EB67EED}" presName="hierChild6" presStyleCnt="0"/>
      <dgm:spPr/>
    </dgm:pt>
    <dgm:pt modelId="{03E69A91-1DEA-4F33-AD6B-2AA93B95B588}" type="pres">
      <dgm:prSet presAssocID="{C358F7E0-0CE0-4578-8CA9-59172EB67EED}" presName="hierChild7" presStyleCnt="0"/>
      <dgm:spPr/>
    </dgm:pt>
    <dgm:pt modelId="{5531BB10-496B-4DC6-81D3-C65B06CAAF9D}" type="pres">
      <dgm:prSet presAssocID="{CE3B932F-7064-4BDE-87A0-413A3862E631}" presName="Name96" presStyleLbl="parChTrans1D2" presStyleIdx="4" presStyleCnt="6"/>
      <dgm:spPr/>
    </dgm:pt>
    <dgm:pt modelId="{721B41BA-6046-40DC-BCC3-0CE52ACD443B}" type="pres">
      <dgm:prSet presAssocID="{7A5E09CF-3782-4011-8CC5-2FE652C67B95}" presName="hierRoot3" presStyleCnt="0">
        <dgm:presLayoutVars>
          <dgm:hierBranch val="init"/>
        </dgm:presLayoutVars>
      </dgm:prSet>
      <dgm:spPr/>
    </dgm:pt>
    <dgm:pt modelId="{4DA20677-8C0D-4A85-832E-78C261A903EB}" type="pres">
      <dgm:prSet presAssocID="{7A5E09CF-3782-4011-8CC5-2FE652C67B95}" presName="rootComposite3" presStyleCnt="0"/>
      <dgm:spPr/>
    </dgm:pt>
    <dgm:pt modelId="{FB9E0811-EB8F-4E14-B782-D590D32BB680}" type="pres">
      <dgm:prSet presAssocID="{7A5E09CF-3782-4011-8CC5-2FE652C67B95}" presName="rootText3" presStyleLbl="asst1" presStyleIdx="4" presStyleCnt="6" custScaleX="105627" custLinFactNeighborX="-2766" custLinFactNeighborY="32668">
        <dgm:presLayoutVars>
          <dgm:chPref val="3"/>
        </dgm:presLayoutVars>
      </dgm:prSet>
      <dgm:spPr/>
    </dgm:pt>
    <dgm:pt modelId="{42AD16E2-468C-40C1-8D6D-5E8874300FE8}" type="pres">
      <dgm:prSet presAssocID="{7A5E09CF-3782-4011-8CC5-2FE652C67B95}" presName="titleText3" presStyleLbl="fgAcc2" presStyleIdx="4" presStyleCnt="6" custScaleX="65945" custLinFactNeighborX="-55467" custLinFactNeighborY="11656">
        <dgm:presLayoutVars>
          <dgm:chMax val="0"/>
          <dgm:chPref val="0"/>
        </dgm:presLayoutVars>
      </dgm:prSet>
      <dgm:spPr/>
    </dgm:pt>
    <dgm:pt modelId="{B30AB73C-AD0D-4A33-A4E7-C9A9F48EC025}" type="pres">
      <dgm:prSet presAssocID="{7A5E09CF-3782-4011-8CC5-2FE652C67B95}" presName="rootConnector3" presStyleLbl="asst1" presStyleIdx="4" presStyleCnt="6"/>
      <dgm:spPr/>
    </dgm:pt>
    <dgm:pt modelId="{A611193C-C546-4B69-B347-A20554B93CC8}" type="pres">
      <dgm:prSet presAssocID="{7A5E09CF-3782-4011-8CC5-2FE652C67B95}" presName="hierChild6" presStyleCnt="0"/>
      <dgm:spPr/>
    </dgm:pt>
    <dgm:pt modelId="{D983E095-0B8E-49CB-9944-26C30F4D4ABA}" type="pres">
      <dgm:prSet presAssocID="{7A5E09CF-3782-4011-8CC5-2FE652C67B95}" presName="hierChild7" presStyleCnt="0"/>
      <dgm:spPr/>
    </dgm:pt>
    <dgm:pt modelId="{B6428903-36EF-4F99-9E1E-AF15EAFF4FE1}" type="pres">
      <dgm:prSet presAssocID="{B8E1263D-9DEC-4AF5-B7A4-C24A1C2968EB}" presName="Name96" presStyleLbl="parChTrans1D2" presStyleIdx="5" presStyleCnt="6"/>
      <dgm:spPr/>
    </dgm:pt>
    <dgm:pt modelId="{E3FDDC9C-8765-4AF4-AAF2-7EF0C2B43F78}" type="pres">
      <dgm:prSet presAssocID="{13B1007B-98D9-4C94-884A-31591C99C5A9}" presName="hierRoot3" presStyleCnt="0">
        <dgm:presLayoutVars>
          <dgm:hierBranch val="init"/>
        </dgm:presLayoutVars>
      </dgm:prSet>
      <dgm:spPr/>
    </dgm:pt>
    <dgm:pt modelId="{2243F063-56D4-41EC-989F-C49100484261}" type="pres">
      <dgm:prSet presAssocID="{13B1007B-98D9-4C94-884A-31591C99C5A9}" presName="rootComposite3" presStyleCnt="0"/>
      <dgm:spPr/>
    </dgm:pt>
    <dgm:pt modelId="{DDA18DE8-705B-4FEE-89E6-3C6B6BE61E89}" type="pres">
      <dgm:prSet presAssocID="{13B1007B-98D9-4C94-884A-31591C99C5A9}" presName="rootText3" presStyleLbl="asst1" presStyleIdx="5" presStyleCnt="6" custScaleX="125465" custLinFactNeighborX="2400" custLinFactNeighborY="33915">
        <dgm:presLayoutVars>
          <dgm:chPref val="3"/>
        </dgm:presLayoutVars>
      </dgm:prSet>
      <dgm:spPr/>
    </dgm:pt>
    <dgm:pt modelId="{3A66A7D1-B8B5-461D-A45C-A9B5050D1ECF}" type="pres">
      <dgm:prSet presAssocID="{13B1007B-98D9-4C94-884A-31591C99C5A9}" presName="titleText3" presStyleLbl="fgAcc2" presStyleIdx="5" presStyleCnt="6" custScaleX="57230" custLinFactNeighborX="37124" custLinFactNeighborY="4859">
        <dgm:presLayoutVars>
          <dgm:chMax val="0"/>
          <dgm:chPref val="0"/>
        </dgm:presLayoutVars>
      </dgm:prSet>
      <dgm:spPr/>
    </dgm:pt>
    <dgm:pt modelId="{7591DCBD-D05F-4DDC-81B7-3DC83075F21A}" type="pres">
      <dgm:prSet presAssocID="{13B1007B-98D9-4C94-884A-31591C99C5A9}" presName="rootConnector3" presStyleLbl="asst1" presStyleIdx="5" presStyleCnt="6"/>
      <dgm:spPr/>
    </dgm:pt>
    <dgm:pt modelId="{BC9E8E04-68DF-4120-8F51-F0E34F5AA4EC}" type="pres">
      <dgm:prSet presAssocID="{13B1007B-98D9-4C94-884A-31591C99C5A9}" presName="hierChild6" presStyleCnt="0"/>
      <dgm:spPr/>
    </dgm:pt>
    <dgm:pt modelId="{1510ACB3-2D55-4AC2-86BD-33CBC0FA220C}" type="pres">
      <dgm:prSet presAssocID="{13B1007B-98D9-4C94-884A-31591C99C5A9}" presName="hierChild7" presStyleCnt="0"/>
      <dgm:spPr/>
    </dgm:pt>
  </dgm:ptLst>
  <dgm:cxnLst>
    <dgm:cxn modelId="{BB786902-9D66-412F-BF01-72405E1F4A21}" type="presOf" srcId="{7A5E09CF-3782-4011-8CC5-2FE652C67B95}" destId="{B30AB73C-AD0D-4A33-A4E7-C9A9F48EC025}" srcOrd="1" destOrd="0" presId="urn:microsoft.com/office/officeart/2008/layout/NameandTitleOrganizationalChart"/>
    <dgm:cxn modelId="{3FDF6F06-4926-49D6-B8C6-9FC0EADEE3EC}" type="presOf" srcId="{4F0261F7-B9C7-492E-996E-AA34D246A590}" destId="{651D87CA-3289-43B5-B0A5-45C8257D6677}" srcOrd="0" destOrd="0" presId="urn:microsoft.com/office/officeart/2008/layout/NameandTitleOrganizationalChart"/>
    <dgm:cxn modelId="{BFD20209-1C26-4F48-B262-A39404654A11}" srcId="{4F0261F7-B9C7-492E-996E-AA34D246A590}" destId="{C358F7E0-0CE0-4578-8CA9-59172EB67EED}" srcOrd="3" destOrd="0" parTransId="{3B07126C-7A22-4943-A203-BEA39160C393}" sibTransId="{D226172F-F02D-4C38-9BE4-9B916FE39054}"/>
    <dgm:cxn modelId="{986B110A-2FB8-4131-AFDC-0FBD2B57FACE}" srcId="{D712AF8E-BFB3-405F-A6A9-109C9D0683EB}" destId="{4F0261F7-B9C7-492E-996E-AA34D246A590}" srcOrd="0" destOrd="0" parTransId="{44E977F6-BED9-48C8-A69D-A54DB939721E}" sibTransId="{C1A4CAAD-9269-43F4-B78E-C47FEA7C1DB6}"/>
    <dgm:cxn modelId="{F0CC0714-025C-44EA-93A4-FD7FD557D6BB}" type="presOf" srcId="{B8E1263D-9DEC-4AF5-B7A4-C24A1C2968EB}" destId="{B6428903-36EF-4F99-9E1E-AF15EAFF4FE1}" srcOrd="0" destOrd="0" presId="urn:microsoft.com/office/officeart/2008/layout/NameandTitleOrganizationalChart"/>
    <dgm:cxn modelId="{E8B8001B-8E5B-44C5-8EA8-6E85B3A3FE32}" type="presOf" srcId="{13B1007B-98D9-4C94-884A-31591C99C5A9}" destId="{7591DCBD-D05F-4DDC-81B7-3DC83075F21A}" srcOrd="1" destOrd="0" presId="urn:microsoft.com/office/officeart/2008/layout/NameandTitleOrganizationalChart"/>
    <dgm:cxn modelId="{F385C71F-FC45-45CC-BA77-695BCF4DBCD9}" type="presOf" srcId="{D712AF8E-BFB3-405F-A6A9-109C9D0683EB}" destId="{827EF2CC-4A5A-4F8A-AD35-9E2648884B8A}" srcOrd="0" destOrd="0" presId="urn:microsoft.com/office/officeart/2008/layout/NameandTitleOrganizationalChart"/>
    <dgm:cxn modelId="{9CDB4433-34B0-46B7-A3E9-3266535DA865}" type="presOf" srcId="{13B1007B-98D9-4C94-884A-31591C99C5A9}" destId="{DDA18DE8-705B-4FEE-89E6-3C6B6BE61E89}" srcOrd="0" destOrd="0" presId="urn:microsoft.com/office/officeart/2008/layout/NameandTitleOrganizationalChart"/>
    <dgm:cxn modelId="{2E16B835-EE8C-4C63-9F90-4A31CD818ECA}" srcId="{4F0261F7-B9C7-492E-996E-AA34D246A590}" destId="{7FE216D4-0EED-4A0F-96D9-E2196C228B94}" srcOrd="2" destOrd="0" parTransId="{09ED353B-5F58-4DD7-A493-C6766082085E}" sibTransId="{1853DC1D-E616-4D78-B4B2-9B8BE66F2051}"/>
    <dgm:cxn modelId="{B759BC5E-BCB9-4235-B50B-DA3FEE3B31A3}" type="presOf" srcId="{8171A5FA-AA1D-4842-8761-251D52720B00}" destId="{12FAB066-A5A2-4E4B-BAAA-91B80B0C90D9}" srcOrd="0" destOrd="0" presId="urn:microsoft.com/office/officeart/2008/layout/NameandTitleOrganizationalChart"/>
    <dgm:cxn modelId="{A391E942-39B2-4F87-A4B1-FE87E712F7EF}" srcId="{4F0261F7-B9C7-492E-996E-AA34D246A590}" destId="{13B1007B-98D9-4C94-884A-31591C99C5A9}" srcOrd="5" destOrd="0" parTransId="{B8E1263D-9DEC-4AF5-B7A4-C24A1C2968EB}" sibTransId="{A667A7C2-A182-49EF-849E-450C34EE680B}"/>
    <dgm:cxn modelId="{1A7A3F66-6C02-4581-A3AB-962E9AFC7F6C}" srcId="{4F0261F7-B9C7-492E-996E-AA34D246A590}" destId="{4CB4CA9E-CF38-4B0D-AB5C-03BF08DC6EEA}" srcOrd="1" destOrd="0" parTransId="{9AB06C58-AD6F-4992-BFF4-D4CAE99F5D66}" sibTransId="{99CE213B-0D66-4013-B966-813C5A67596B}"/>
    <dgm:cxn modelId="{198CB968-823E-4C79-9787-1FC8F54553D2}" type="presOf" srcId="{4F0261F7-B9C7-492E-996E-AA34D246A590}" destId="{2D67A8A4-3728-4101-A48B-39B14CC2D0D8}" srcOrd="1" destOrd="0" presId="urn:microsoft.com/office/officeart/2008/layout/NameandTitleOrganizationalChart"/>
    <dgm:cxn modelId="{2A16C670-1495-47AC-AB8A-AAD52DD939D5}" type="presOf" srcId="{9AB06C58-AD6F-4992-BFF4-D4CAE99F5D66}" destId="{644CF15E-EBCD-4DD0-B6EB-9B13CD32F053}" srcOrd="0" destOrd="0" presId="urn:microsoft.com/office/officeart/2008/layout/NameandTitleOrganizationalChart"/>
    <dgm:cxn modelId="{C9FDB555-2252-4CAC-8EE7-D7EE8F5C888B}" type="presOf" srcId="{4DBDFDD0-6883-490D-B472-100129E0456D}" destId="{8A4F7B35-CA7B-453A-8FF1-39B5CEF1E442}" srcOrd="0" destOrd="0" presId="urn:microsoft.com/office/officeart/2008/layout/NameandTitleOrganizationalChart"/>
    <dgm:cxn modelId="{341B0376-01A6-4973-AAA7-FF50F9961BA9}" type="presOf" srcId="{C358F7E0-0CE0-4578-8CA9-59172EB67EED}" destId="{9B7ED0BD-0FF8-416F-A47D-C562ACCB48A4}" srcOrd="0" destOrd="0" presId="urn:microsoft.com/office/officeart/2008/layout/NameandTitleOrganizationalChart"/>
    <dgm:cxn modelId="{5CAEBF5A-444D-47BF-8525-8C3A5CC9CC8F}" type="presOf" srcId="{B9222AB2-CCC6-4C1F-9AB8-8D8D6A26A52F}" destId="{DF80DB51-7B5C-49E2-85CC-91163C39A620}" srcOrd="0" destOrd="0" presId="urn:microsoft.com/office/officeart/2008/layout/NameandTitleOrganizationalChart"/>
    <dgm:cxn modelId="{DA610D80-BB03-4A79-BE72-CA6BB139FACA}" type="presOf" srcId="{1853DC1D-E616-4D78-B4B2-9B8BE66F2051}" destId="{419F44C1-1617-4812-AB64-674711B425DF}" srcOrd="0" destOrd="0" presId="urn:microsoft.com/office/officeart/2008/layout/NameandTitleOrganizationalChart"/>
    <dgm:cxn modelId="{0D82DB8E-02C7-45D5-9540-539643A8D308}" type="presOf" srcId="{7FE216D4-0EED-4A0F-96D9-E2196C228B94}" destId="{C7F6DC8E-2B92-4686-B6BF-C8C16196DAB4}" srcOrd="0" destOrd="0" presId="urn:microsoft.com/office/officeart/2008/layout/NameandTitleOrganizationalChart"/>
    <dgm:cxn modelId="{D7ED968F-0EB8-4ABA-8226-4E9AC5C69EF1}" srcId="{4F0261F7-B9C7-492E-996E-AA34D246A590}" destId="{8171A5FA-AA1D-4842-8761-251D52720B00}" srcOrd="0" destOrd="0" parTransId="{4DBDFDD0-6883-490D-B472-100129E0456D}" sibTransId="{B9222AB2-CCC6-4C1F-9AB8-8D8D6A26A52F}"/>
    <dgm:cxn modelId="{55AE2490-C7DA-4B8E-B8A5-330EBEA846B3}" type="presOf" srcId="{5B0D9857-631E-4C94-82CB-EC95570A55D5}" destId="{42AD16E2-468C-40C1-8D6D-5E8874300FE8}" srcOrd="0" destOrd="0" presId="urn:microsoft.com/office/officeart/2008/layout/NameandTitleOrganizationalChart"/>
    <dgm:cxn modelId="{38B89C97-1305-4A03-A8D2-EBD0228D6CCD}" type="presOf" srcId="{4CB4CA9E-CF38-4B0D-AB5C-03BF08DC6EEA}" destId="{6D304F77-4A6F-4448-A9FB-D3BCC50F498E}" srcOrd="0" destOrd="0" presId="urn:microsoft.com/office/officeart/2008/layout/NameandTitleOrganizationalChart"/>
    <dgm:cxn modelId="{E436FAA7-E581-48FC-8D30-26CC37558AC3}" type="presOf" srcId="{CE3B932F-7064-4BDE-87A0-413A3862E631}" destId="{5531BB10-496B-4DC6-81D3-C65B06CAAF9D}" srcOrd="0" destOrd="0" presId="urn:microsoft.com/office/officeart/2008/layout/NameandTitleOrganizationalChart"/>
    <dgm:cxn modelId="{F51D1DB2-0AA9-4302-AA60-EB372A723AF0}" type="presOf" srcId="{99CE213B-0D66-4013-B966-813C5A67596B}" destId="{37139166-7B09-4966-A2A2-7A779D196A1F}" srcOrd="0" destOrd="0" presId="urn:microsoft.com/office/officeart/2008/layout/NameandTitleOrganizationalChart"/>
    <dgm:cxn modelId="{E5D525B4-D2D9-486B-85CA-17951A16F65E}" type="presOf" srcId="{3B07126C-7A22-4943-A203-BEA39160C393}" destId="{0E000359-E746-4439-BE3D-6E1271BFDF02}" srcOrd="0" destOrd="0" presId="urn:microsoft.com/office/officeart/2008/layout/NameandTitleOrganizationalChart"/>
    <dgm:cxn modelId="{1CB019B8-E730-4455-BCCD-4145DDBC002B}" type="presOf" srcId="{09ED353B-5F58-4DD7-A493-C6766082085E}" destId="{7A3B49F0-325E-4E29-9A5E-F174C394FDAA}" srcOrd="0" destOrd="0" presId="urn:microsoft.com/office/officeart/2008/layout/NameandTitleOrganizationalChart"/>
    <dgm:cxn modelId="{F72EFBCC-0EDA-46CE-B2D4-1A8E2C6AC49A}" type="presOf" srcId="{D226172F-F02D-4C38-9BE4-9B916FE39054}" destId="{C9B1BAEF-94C9-408D-B62B-E08180829C84}" srcOrd="0" destOrd="0" presId="urn:microsoft.com/office/officeart/2008/layout/NameandTitleOrganizationalChart"/>
    <dgm:cxn modelId="{3DF48BCF-7D17-48BB-902B-D6F9C947AFCE}" type="presOf" srcId="{4CB4CA9E-CF38-4B0D-AB5C-03BF08DC6EEA}" destId="{77D3B74A-5084-47BA-A87F-39ABFB30EAA3}" srcOrd="1" destOrd="0" presId="urn:microsoft.com/office/officeart/2008/layout/NameandTitleOrganizationalChart"/>
    <dgm:cxn modelId="{FF5955D1-C0BE-4649-968B-5DDD9735677E}" type="presOf" srcId="{8171A5FA-AA1D-4842-8761-251D52720B00}" destId="{C13CA81B-BDF3-4133-AF17-266B14D2F474}" srcOrd="1" destOrd="0" presId="urn:microsoft.com/office/officeart/2008/layout/NameandTitleOrganizationalChart"/>
    <dgm:cxn modelId="{62187CD2-2A7B-4335-8195-8797A5CD4963}" srcId="{4F0261F7-B9C7-492E-996E-AA34D246A590}" destId="{7A5E09CF-3782-4011-8CC5-2FE652C67B95}" srcOrd="4" destOrd="0" parTransId="{CE3B932F-7064-4BDE-87A0-413A3862E631}" sibTransId="{5B0D9857-631E-4C94-82CB-EC95570A55D5}"/>
    <dgm:cxn modelId="{4A5703DB-A1AB-496F-9533-8372CA2C1157}" type="presOf" srcId="{7A5E09CF-3782-4011-8CC5-2FE652C67B95}" destId="{FB9E0811-EB8F-4E14-B782-D590D32BB680}" srcOrd="0" destOrd="0" presId="urn:microsoft.com/office/officeart/2008/layout/NameandTitleOrganizationalChart"/>
    <dgm:cxn modelId="{702CDFDB-72E9-4156-9E25-B6A3074C076B}" type="presOf" srcId="{A667A7C2-A182-49EF-849E-450C34EE680B}" destId="{3A66A7D1-B8B5-461D-A45C-A9B5050D1ECF}" srcOrd="0" destOrd="0" presId="urn:microsoft.com/office/officeart/2008/layout/NameandTitleOrganizationalChart"/>
    <dgm:cxn modelId="{9375B4E6-BDBE-4637-887B-E46231B8939A}" type="presOf" srcId="{C358F7E0-0CE0-4578-8CA9-59172EB67EED}" destId="{B0318542-3A8D-4C5E-9BBB-FD4BA25F1DDF}" srcOrd="1" destOrd="0" presId="urn:microsoft.com/office/officeart/2008/layout/NameandTitleOrganizationalChart"/>
    <dgm:cxn modelId="{806F5EE7-9AE1-44CD-A88F-66E962CC26A8}" type="presOf" srcId="{C1A4CAAD-9269-43F4-B78E-C47FEA7C1DB6}" destId="{D9F3771A-B413-49EF-8E9A-6D73C50396A6}" srcOrd="0" destOrd="0" presId="urn:microsoft.com/office/officeart/2008/layout/NameandTitleOrganizationalChart"/>
    <dgm:cxn modelId="{B1993BFA-5642-441F-B5B1-ACDF6807EBB8}" type="presOf" srcId="{7FE216D4-0EED-4A0F-96D9-E2196C228B94}" destId="{8D44A7AF-430A-4AF5-84AF-170145482641}" srcOrd="1" destOrd="0" presId="urn:microsoft.com/office/officeart/2008/layout/NameandTitleOrganizationalChart"/>
    <dgm:cxn modelId="{F00633D9-3005-46F9-B24E-EDEC36D29E89}" type="presParOf" srcId="{827EF2CC-4A5A-4F8A-AD35-9E2648884B8A}" destId="{3F4EAF64-C2D6-4EDE-936B-F55B1CE178EB}" srcOrd="0" destOrd="0" presId="urn:microsoft.com/office/officeart/2008/layout/NameandTitleOrganizationalChart"/>
    <dgm:cxn modelId="{906C4804-8EC6-4555-A4D2-566AF09BCBBA}" type="presParOf" srcId="{3F4EAF64-C2D6-4EDE-936B-F55B1CE178EB}" destId="{EB00FBFB-AD39-43DA-A590-83E016A9FF15}" srcOrd="0" destOrd="0" presId="urn:microsoft.com/office/officeart/2008/layout/NameandTitleOrganizationalChart"/>
    <dgm:cxn modelId="{4070E75F-D769-44E3-A82A-2DFE74608BEC}" type="presParOf" srcId="{EB00FBFB-AD39-43DA-A590-83E016A9FF15}" destId="{651D87CA-3289-43B5-B0A5-45C8257D6677}" srcOrd="0" destOrd="0" presId="urn:microsoft.com/office/officeart/2008/layout/NameandTitleOrganizationalChart"/>
    <dgm:cxn modelId="{F17C4348-9800-4705-B681-B17951945A6C}" type="presParOf" srcId="{EB00FBFB-AD39-43DA-A590-83E016A9FF15}" destId="{D9F3771A-B413-49EF-8E9A-6D73C50396A6}" srcOrd="1" destOrd="0" presId="urn:microsoft.com/office/officeart/2008/layout/NameandTitleOrganizationalChart"/>
    <dgm:cxn modelId="{483ACDBC-C3A8-4C01-A99B-ED946A3DF3D4}" type="presParOf" srcId="{EB00FBFB-AD39-43DA-A590-83E016A9FF15}" destId="{2D67A8A4-3728-4101-A48B-39B14CC2D0D8}" srcOrd="2" destOrd="0" presId="urn:microsoft.com/office/officeart/2008/layout/NameandTitleOrganizationalChart"/>
    <dgm:cxn modelId="{5E5C9F4B-C570-47AD-A1A8-E5BE34B5BCDF}" type="presParOf" srcId="{3F4EAF64-C2D6-4EDE-936B-F55B1CE178EB}" destId="{41A91D71-34C5-48D6-A237-CB1EF39C2A5F}" srcOrd="1" destOrd="0" presId="urn:microsoft.com/office/officeart/2008/layout/NameandTitleOrganizationalChart"/>
    <dgm:cxn modelId="{B010A058-7313-4E2C-B4D2-8BA0E7D8202C}" type="presParOf" srcId="{3F4EAF64-C2D6-4EDE-936B-F55B1CE178EB}" destId="{81282440-11FF-4BCA-A39C-14579B8A63FA}" srcOrd="2" destOrd="0" presId="urn:microsoft.com/office/officeart/2008/layout/NameandTitleOrganizationalChart"/>
    <dgm:cxn modelId="{0B8133E2-D23B-488F-8231-788E3292D3FE}" type="presParOf" srcId="{81282440-11FF-4BCA-A39C-14579B8A63FA}" destId="{8A4F7B35-CA7B-453A-8FF1-39B5CEF1E442}" srcOrd="0" destOrd="0" presId="urn:microsoft.com/office/officeart/2008/layout/NameandTitleOrganizationalChart"/>
    <dgm:cxn modelId="{6FF186FE-FBC2-4F54-A52A-A544CADB9EE0}" type="presParOf" srcId="{81282440-11FF-4BCA-A39C-14579B8A63FA}" destId="{DF504267-8BFC-4DB7-9AC5-6435FBBCC84B}" srcOrd="1" destOrd="0" presId="urn:microsoft.com/office/officeart/2008/layout/NameandTitleOrganizationalChart"/>
    <dgm:cxn modelId="{14739AEF-206E-4F7F-B4CC-B240BE232409}" type="presParOf" srcId="{DF504267-8BFC-4DB7-9AC5-6435FBBCC84B}" destId="{13D378B1-EEE5-4F79-AC5C-669E3EC5E006}" srcOrd="0" destOrd="0" presId="urn:microsoft.com/office/officeart/2008/layout/NameandTitleOrganizationalChart"/>
    <dgm:cxn modelId="{BB760C56-F0B7-49ED-B075-1D1CBA57215A}" type="presParOf" srcId="{13D378B1-EEE5-4F79-AC5C-669E3EC5E006}" destId="{12FAB066-A5A2-4E4B-BAAA-91B80B0C90D9}" srcOrd="0" destOrd="0" presId="urn:microsoft.com/office/officeart/2008/layout/NameandTitleOrganizationalChart"/>
    <dgm:cxn modelId="{5FC89D9F-2D8F-4C7C-91F0-80AEF79FA9E7}" type="presParOf" srcId="{13D378B1-EEE5-4F79-AC5C-669E3EC5E006}" destId="{DF80DB51-7B5C-49E2-85CC-91163C39A620}" srcOrd="1" destOrd="0" presId="urn:microsoft.com/office/officeart/2008/layout/NameandTitleOrganizationalChart"/>
    <dgm:cxn modelId="{984C2F39-7CFF-4E96-B5CD-B162BBB7F749}" type="presParOf" srcId="{13D378B1-EEE5-4F79-AC5C-669E3EC5E006}" destId="{C13CA81B-BDF3-4133-AF17-266B14D2F474}" srcOrd="2" destOrd="0" presId="urn:microsoft.com/office/officeart/2008/layout/NameandTitleOrganizationalChart"/>
    <dgm:cxn modelId="{8D7E1925-8013-4C1D-AB52-6D4CB429D90B}" type="presParOf" srcId="{DF504267-8BFC-4DB7-9AC5-6435FBBCC84B}" destId="{3F71BBC9-F3A0-4216-87B0-494C972321BD}" srcOrd="1" destOrd="0" presId="urn:microsoft.com/office/officeart/2008/layout/NameandTitleOrganizationalChart"/>
    <dgm:cxn modelId="{9F0CBB8A-508A-4CD1-BACB-E0E71A7F13EF}" type="presParOf" srcId="{DF504267-8BFC-4DB7-9AC5-6435FBBCC84B}" destId="{0BD8340F-6835-4434-B33E-15AD908D6364}" srcOrd="2" destOrd="0" presId="urn:microsoft.com/office/officeart/2008/layout/NameandTitleOrganizationalChart"/>
    <dgm:cxn modelId="{179D210B-EEB2-4C81-A01D-2192A9DA2425}" type="presParOf" srcId="{81282440-11FF-4BCA-A39C-14579B8A63FA}" destId="{644CF15E-EBCD-4DD0-B6EB-9B13CD32F053}" srcOrd="2" destOrd="0" presId="urn:microsoft.com/office/officeart/2008/layout/NameandTitleOrganizationalChart"/>
    <dgm:cxn modelId="{B93EC186-5D19-4095-AC57-9A3F2CF0F50A}" type="presParOf" srcId="{81282440-11FF-4BCA-A39C-14579B8A63FA}" destId="{F3A295B9-95A2-42DA-B973-18A64FC6C27D}" srcOrd="3" destOrd="0" presId="urn:microsoft.com/office/officeart/2008/layout/NameandTitleOrganizationalChart"/>
    <dgm:cxn modelId="{B0BDB520-55BE-4E73-8848-E6A3362BDFEE}" type="presParOf" srcId="{F3A295B9-95A2-42DA-B973-18A64FC6C27D}" destId="{93DFEAB4-A80B-45F6-BD65-7AB9F48AC240}" srcOrd="0" destOrd="0" presId="urn:microsoft.com/office/officeart/2008/layout/NameandTitleOrganizationalChart"/>
    <dgm:cxn modelId="{D45B8BC9-E048-4A1E-9527-D5B5E54689D0}" type="presParOf" srcId="{93DFEAB4-A80B-45F6-BD65-7AB9F48AC240}" destId="{6D304F77-4A6F-4448-A9FB-D3BCC50F498E}" srcOrd="0" destOrd="0" presId="urn:microsoft.com/office/officeart/2008/layout/NameandTitleOrganizationalChart"/>
    <dgm:cxn modelId="{E7403379-D9BB-4866-A941-43E74DFDB255}" type="presParOf" srcId="{93DFEAB4-A80B-45F6-BD65-7AB9F48AC240}" destId="{37139166-7B09-4966-A2A2-7A779D196A1F}" srcOrd="1" destOrd="0" presId="urn:microsoft.com/office/officeart/2008/layout/NameandTitleOrganizationalChart"/>
    <dgm:cxn modelId="{49328E42-E28C-43C6-A7AF-3DE67FE79C8B}" type="presParOf" srcId="{93DFEAB4-A80B-45F6-BD65-7AB9F48AC240}" destId="{77D3B74A-5084-47BA-A87F-39ABFB30EAA3}" srcOrd="2" destOrd="0" presId="urn:microsoft.com/office/officeart/2008/layout/NameandTitleOrganizationalChart"/>
    <dgm:cxn modelId="{CDDDA3E6-06C7-432F-809A-748EFF74B66F}" type="presParOf" srcId="{F3A295B9-95A2-42DA-B973-18A64FC6C27D}" destId="{5CDD3537-C17E-45B6-BF48-EFE70EF127AA}" srcOrd="1" destOrd="0" presId="urn:microsoft.com/office/officeart/2008/layout/NameandTitleOrganizationalChart"/>
    <dgm:cxn modelId="{6FBD33BD-536B-4009-8121-3763EE9C9692}" type="presParOf" srcId="{F3A295B9-95A2-42DA-B973-18A64FC6C27D}" destId="{5BBAC925-E834-4C29-8BA7-96D4AEF905A2}" srcOrd="2" destOrd="0" presId="urn:microsoft.com/office/officeart/2008/layout/NameandTitleOrganizationalChart"/>
    <dgm:cxn modelId="{509C028D-880C-4F12-83EE-A52E1A13BF99}" type="presParOf" srcId="{81282440-11FF-4BCA-A39C-14579B8A63FA}" destId="{7A3B49F0-325E-4E29-9A5E-F174C394FDAA}" srcOrd="4" destOrd="0" presId="urn:microsoft.com/office/officeart/2008/layout/NameandTitleOrganizationalChart"/>
    <dgm:cxn modelId="{E3A1EF95-FA48-4D22-9318-6322B88EC568}" type="presParOf" srcId="{81282440-11FF-4BCA-A39C-14579B8A63FA}" destId="{5EDE3DB5-930F-4353-94DA-1F2203CC638D}" srcOrd="5" destOrd="0" presId="urn:microsoft.com/office/officeart/2008/layout/NameandTitleOrganizationalChart"/>
    <dgm:cxn modelId="{E7D14A6F-B1EB-4BAB-AED1-98A39A4D100A}" type="presParOf" srcId="{5EDE3DB5-930F-4353-94DA-1F2203CC638D}" destId="{3073DDD3-C300-4BEB-BC04-632559E7F0FA}" srcOrd="0" destOrd="0" presId="urn:microsoft.com/office/officeart/2008/layout/NameandTitleOrganizationalChart"/>
    <dgm:cxn modelId="{1B55282D-81C0-4447-8D8E-D4E11701B959}" type="presParOf" srcId="{3073DDD3-C300-4BEB-BC04-632559E7F0FA}" destId="{C7F6DC8E-2B92-4686-B6BF-C8C16196DAB4}" srcOrd="0" destOrd="0" presId="urn:microsoft.com/office/officeart/2008/layout/NameandTitleOrganizationalChart"/>
    <dgm:cxn modelId="{5560BE63-912E-452E-AE7D-A0041A43BFE0}" type="presParOf" srcId="{3073DDD3-C300-4BEB-BC04-632559E7F0FA}" destId="{419F44C1-1617-4812-AB64-674711B425DF}" srcOrd="1" destOrd="0" presId="urn:microsoft.com/office/officeart/2008/layout/NameandTitleOrganizationalChart"/>
    <dgm:cxn modelId="{A77D3D2E-B270-4EA6-B336-1BACBD0C3896}" type="presParOf" srcId="{3073DDD3-C300-4BEB-BC04-632559E7F0FA}" destId="{8D44A7AF-430A-4AF5-84AF-170145482641}" srcOrd="2" destOrd="0" presId="urn:microsoft.com/office/officeart/2008/layout/NameandTitleOrganizationalChart"/>
    <dgm:cxn modelId="{502F1C94-8321-4143-B95E-F1C08DEA2324}" type="presParOf" srcId="{5EDE3DB5-930F-4353-94DA-1F2203CC638D}" destId="{6977727A-87E8-4687-AC86-172A619A2F5B}" srcOrd="1" destOrd="0" presId="urn:microsoft.com/office/officeart/2008/layout/NameandTitleOrganizationalChart"/>
    <dgm:cxn modelId="{518B1EC5-14CE-4D91-AF43-BF30EA76099F}" type="presParOf" srcId="{5EDE3DB5-930F-4353-94DA-1F2203CC638D}" destId="{2DC6C6B3-E3B4-45DA-A0FD-5B5450B55C2E}" srcOrd="2" destOrd="0" presId="urn:microsoft.com/office/officeart/2008/layout/NameandTitleOrganizationalChart"/>
    <dgm:cxn modelId="{3DC2B3BB-A94B-4363-ADFA-4046A05099B2}" type="presParOf" srcId="{81282440-11FF-4BCA-A39C-14579B8A63FA}" destId="{0E000359-E746-4439-BE3D-6E1271BFDF02}" srcOrd="6" destOrd="0" presId="urn:microsoft.com/office/officeart/2008/layout/NameandTitleOrganizationalChart"/>
    <dgm:cxn modelId="{94757CC8-55A3-4204-9AB8-D995547B1766}" type="presParOf" srcId="{81282440-11FF-4BCA-A39C-14579B8A63FA}" destId="{99DFBC3E-C950-4EA7-B71F-F5E15FCF0F98}" srcOrd="7" destOrd="0" presId="urn:microsoft.com/office/officeart/2008/layout/NameandTitleOrganizationalChart"/>
    <dgm:cxn modelId="{69715F7C-867A-4552-A4AD-6E9057917224}" type="presParOf" srcId="{99DFBC3E-C950-4EA7-B71F-F5E15FCF0F98}" destId="{7034C7F5-998E-4E66-A0FB-2538B0F2C867}" srcOrd="0" destOrd="0" presId="urn:microsoft.com/office/officeart/2008/layout/NameandTitleOrganizationalChart"/>
    <dgm:cxn modelId="{5BF307D9-1BDA-4B15-A859-9296FD709B84}" type="presParOf" srcId="{7034C7F5-998E-4E66-A0FB-2538B0F2C867}" destId="{9B7ED0BD-0FF8-416F-A47D-C562ACCB48A4}" srcOrd="0" destOrd="0" presId="urn:microsoft.com/office/officeart/2008/layout/NameandTitleOrganizationalChart"/>
    <dgm:cxn modelId="{71968D48-EB09-4490-BCDE-CCE38AD1604D}" type="presParOf" srcId="{7034C7F5-998E-4E66-A0FB-2538B0F2C867}" destId="{C9B1BAEF-94C9-408D-B62B-E08180829C84}" srcOrd="1" destOrd="0" presId="urn:microsoft.com/office/officeart/2008/layout/NameandTitleOrganizationalChart"/>
    <dgm:cxn modelId="{8E5DC866-23CE-4593-81BB-508EAB9ED9B4}" type="presParOf" srcId="{7034C7F5-998E-4E66-A0FB-2538B0F2C867}" destId="{B0318542-3A8D-4C5E-9BBB-FD4BA25F1DDF}" srcOrd="2" destOrd="0" presId="urn:microsoft.com/office/officeart/2008/layout/NameandTitleOrganizationalChart"/>
    <dgm:cxn modelId="{9034292F-7D35-4005-B42D-52E97912F64F}" type="presParOf" srcId="{99DFBC3E-C950-4EA7-B71F-F5E15FCF0F98}" destId="{1F1D0ED0-8D80-438A-B858-573F6B5659E2}" srcOrd="1" destOrd="0" presId="urn:microsoft.com/office/officeart/2008/layout/NameandTitleOrganizationalChart"/>
    <dgm:cxn modelId="{B1A1B7D5-AC8B-4FBC-8928-3D568F3AA143}" type="presParOf" srcId="{99DFBC3E-C950-4EA7-B71F-F5E15FCF0F98}" destId="{03E69A91-1DEA-4F33-AD6B-2AA93B95B588}" srcOrd="2" destOrd="0" presId="urn:microsoft.com/office/officeart/2008/layout/NameandTitleOrganizationalChart"/>
    <dgm:cxn modelId="{350284FC-FCDC-4B0D-A078-C0F40DC15719}" type="presParOf" srcId="{81282440-11FF-4BCA-A39C-14579B8A63FA}" destId="{5531BB10-496B-4DC6-81D3-C65B06CAAF9D}" srcOrd="8" destOrd="0" presId="urn:microsoft.com/office/officeart/2008/layout/NameandTitleOrganizationalChart"/>
    <dgm:cxn modelId="{8FA017C0-7BA8-47B5-9FFC-E0423DD41C44}" type="presParOf" srcId="{81282440-11FF-4BCA-A39C-14579B8A63FA}" destId="{721B41BA-6046-40DC-BCC3-0CE52ACD443B}" srcOrd="9" destOrd="0" presId="urn:microsoft.com/office/officeart/2008/layout/NameandTitleOrganizationalChart"/>
    <dgm:cxn modelId="{519E1980-1B5E-43C8-8AF4-B02FB979892F}" type="presParOf" srcId="{721B41BA-6046-40DC-BCC3-0CE52ACD443B}" destId="{4DA20677-8C0D-4A85-832E-78C261A903EB}" srcOrd="0" destOrd="0" presId="urn:microsoft.com/office/officeart/2008/layout/NameandTitleOrganizationalChart"/>
    <dgm:cxn modelId="{329AAB27-EBF2-495E-8C17-21FD66641AAB}" type="presParOf" srcId="{4DA20677-8C0D-4A85-832E-78C261A903EB}" destId="{FB9E0811-EB8F-4E14-B782-D590D32BB680}" srcOrd="0" destOrd="0" presId="urn:microsoft.com/office/officeart/2008/layout/NameandTitleOrganizationalChart"/>
    <dgm:cxn modelId="{FCAC1C0E-1DA0-430F-B331-7E3254986220}" type="presParOf" srcId="{4DA20677-8C0D-4A85-832E-78C261A903EB}" destId="{42AD16E2-468C-40C1-8D6D-5E8874300FE8}" srcOrd="1" destOrd="0" presId="urn:microsoft.com/office/officeart/2008/layout/NameandTitleOrganizationalChart"/>
    <dgm:cxn modelId="{D5B8D5B8-E61D-4E27-897B-0DEE43518583}" type="presParOf" srcId="{4DA20677-8C0D-4A85-832E-78C261A903EB}" destId="{B30AB73C-AD0D-4A33-A4E7-C9A9F48EC025}" srcOrd="2" destOrd="0" presId="urn:microsoft.com/office/officeart/2008/layout/NameandTitleOrganizationalChart"/>
    <dgm:cxn modelId="{DBB6DA39-409E-4EC5-A907-7A7CC0C6D8A1}" type="presParOf" srcId="{721B41BA-6046-40DC-BCC3-0CE52ACD443B}" destId="{A611193C-C546-4B69-B347-A20554B93CC8}" srcOrd="1" destOrd="0" presId="urn:microsoft.com/office/officeart/2008/layout/NameandTitleOrganizationalChart"/>
    <dgm:cxn modelId="{17DB17E4-A7D5-4241-9F7E-97DAC00D89B1}" type="presParOf" srcId="{721B41BA-6046-40DC-BCC3-0CE52ACD443B}" destId="{D983E095-0B8E-49CB-9944-26C30F4D4ABA}" srcOrd="2" destOrd="0" presId="urn:microsoft.com/office/officeart/2008/layout/NameandTitleOrganizationalChart"/>
    <dgm:cxn modelId="{63A1C49A-A06B-4696-8AAD-5F0AAA936986}" type="presParOf" srcId="{81282440-11FF-4BCA-A39C-14579B8A63FA}" destId="{B6428903-36EF-4F99-9E1E-AF15EAFF4FE1}" srcOrd="10" destOrd="0" presId="urn:microsoft.com/office/officeart/2008/layout/NameandTitleOrganizationalChart"/>
    <dgm:cxn modelId="{F2EEB695-7FE4-41D2-BB3F-9A9F56B411DE}" type="presParOf" srcId="{81282440-11FF-4BCA-A39C-14579B8A63FA}" destId="{E3FDDC9C-8765-4AF4-AAF2-7EF0C2B43F78}" srcOrd="11" destOrd="0" presId="urn:microsoft.com/office/officeart/2008/layout/NameandTitleOrganizationalChart"/>
    <dgm:cxn modelId="{57F6FCDD-578D-442B-90D2-E9A6B3921C36}" type="presParOf" srcId="{E3FDDC9C-8765-4AF4-AAF2-7EF0C2B43F78}" destId="{2243F063-56D4-41EC-989F-C49100484261}" srcOrd="0" destOrd="0" presId="urn:microsoft.com/office/officeart/2008/layout/NameandTitleOrganizationalChart"/>
    <dgm:cxn modelId="{CCB90499-CD82-4D46-AAB7-90F36B663AE9}" type="presParOf" srcId="{2243F063-56D4-41EC-989F-C49100484261}" destId="{DDA18DE8-705B-4FEE-89E6-3C6B6BE61E89}" srcOrd="0" destOrd="0" presId="urn:microsoft.com/office/officeart/2008/layout/NameandTitleOrganizationalChart"/>
    <dgm:cxn modelId="{B66B2650-7A55-433B-A5D7-111ADC315665}" type="presParOf" srcId="{2243F063-56D4-41EC-989F-C49100484261}" destId="{3A66A7D1-B8B5-461D-A45C-A9B5050D1ECF}" srcOrd="1" destOrd="0" presId="urn:microsoft.com/office/officeart/2008/layout/NameandTitleOrganizationalChart"/>
    <dgm:cxn modelId="{B448AEA1-FD2A-4E47-8DA8-BAC076143EAB}" type="presParOf" srcId="{2243F063-56D4-41EC-989F-C49100484261}" destId="{7591DCBD-D05F-4DDC-81B7-3DC83075F21A}" srcOrd="2" destOrd="0" presId="urn:microsoft.com/office/officeart/2008/layout/NameandTitleOrganizationalChart"/>
    <dgm:cxn modelId="{AB0EF29B-B70B-4E70-AC89-A11A20468360}" type="presParOf" srcId="{E3FDDC9C-8765-4AF4-AAF2-7EF0C2B43F78}" destId="{BC9E8E04-68DF-4120-8F51-F0E34F5AA4EC}" srcOrd="1" destOrd="0" presId="urn:microsoft.com/office/officeart/2008/layout/NameandTitleOrganizationalChart"/>
    <dgm:cxn modelId="{A2273D7A-7318-4AC3-8C48-FBF18209B1E3}" type="presParOf" srcId="{E3FDDC9C-8765-4AF4-AAF2-7EF0C2B43F78}" destId="{1510ACB3-2D55-4AC2-86BD-33CBC0FA220C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85585F-24F2-4BE1-B284-181192A50CCB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551353FB-8E46-4323-ACD3-BEB50D69A5F1}">
      <dgm:prSet phldrT="[Texto]" custT="1"/>
      <dgm:spPr/>
      <dgm:t>
        <a:bodyPr/>
        <a:lstStyle/>
        <a:p>
          <a:r>
            <a:rPr lang="es-SV" sz="2000" dirty="0">
              <a:latin typeface="Century Gothic" panose="020B0502020202020204" pitchFamily="34" charset="0"/>
            </a:rPr>
            <a:t>Dirección Ejecutiva</a:t>
          </a:r>
        </a:p>
      </dgm:t>
    </dgm:pt>
    <dgm:pt modelId="{CD56C4EA-EC3A-4382-90A0-39938A02957E}" type="parTrans" cxnId="{EB03A18B-AAA1-4F29-BA99-69F436EC3F84}">
      <dgm:prSet/>
      <dgm:spPr/>
      <dgm:t>
        <a:bodyPr/>
        <a:lstStyle/>
        <a:p>
          <a:endParaRPr lang="es-SV" sz="2500">
            <a:latin typeface="Century Gothic" panose="020B0502020202020204" pitchFamily="34" charset="0"/>
          </a:endParaRPr>
        </a:p>
      </dgm:t>
    </dgm:pt>
    <dgm:pt modelId="{8E387B79-14C4-4509-8205-1B38E1F7413F}" type="sibTrans" cxnId="{EB03A18B-AAA1-4F29-BA99-69F436EC3F84}">
      <dgm:prSet custT="1"/>
      <dgm:spPr/>
      <dgm:t>
        <a:bodyPr/>
        <a:lstStyle/>
        <a:p>
          <a:endParaRPr lang="es-SV" sz="2500">
            <a:latin typeface="Century Gothic" panose="020B0502020202020204" pitchFamily="34" charset="0"/>
          </a:endParaRPr>
        </a:p>
      </dgm:t>
    </dgm:pt>
    <dgm:pt modelId="{AA5C4F84-289D-496C-847D-A09827BDC00B}" type="asst">
      <dgm:prSet custT="1"/>
      <dgm:spPr/>
      <dgm:t>
        <a:bodyPr/>
        <a:lstStyle/>
        <a:p>
          <a:r>
            <a:rPr lang="es-SV" sz="2000" dirty="0">
              <a:latin typeface="Century Gothic" panose="020B0502020202020204" pitchFamily="34" charset="0"/>
            </a:rPr>
            <a:t>Gerencia Legal</a:t>
          </a:r>
        </a:p>
      </dgm:t>
    </dgm:pt>
    <dgm:pt modelId="{227C2DDB-DD33-4486-A938-363F5E4D47D1}" type="parTrans" cxnId="{B2E49801-ED10-4C1C-8A02-2F6566B009EF}">
      <dgm:prSet/>
      <dgm:spPr/>
      <dgm:t>
        <a:bodyPr/>
        <a:lstStyle/>
        <a:p>
          <a:endParaRPr lang="es-SV" sz="2500">
            <a:latin typeface="Century Gothic" panose="020B0502020202020204" pitchFamily="34" charset="0"/>
          </a:endParaRPr>
        </a:p>
      </dgm:t>
    </dgm:pt>
    <dgm:pt modelId="{495BC4CF-E691-4BB9-BBB4-873ACCA56F41}" type="sibTrans" cxnId="{B2E49801-ED10-4C1C-8A02-2F6566B009EF}">
      <dgm:prSet custT="1"/>
      <dgm:spPr/>
      <dgm:t>
        <a:bodyPr/>
        <a:lstStyle/>
        <a:p>
          <a:r>
            <a:rPr lang="es-SV" sz="1500" dirty="0">
              <a:latin typeface="Century Gothic" panose="020B0502020202020204" pitchFamily="34" charset="0"/>
            </a:rPr>
            <a:t>5 personas</a:t>
          </a:r>
        </a:p>
      </dgm:t>
    </dgm:pt>
    <dgm:pt modelId="{6FB37731-C305-4C81-84DB-D4D2CD0A889E}" type="pres">
      <dgm:prSet presAssocID="{A185585F-24F2-4BE1-B284-181192A50CC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856AA0B-DFFA-4B79-BDD4-B66E22A8FAC1}" type="pres">
      <dgm:prSet presAssocID="{551353FB-8E46-4323-ACD3-BEB50D69A5F1}" presName="hierRoot1" presStyleCnt="0">
        <dgm:presLayoutVars>
          <dgm:hierBranch val="init"/>
        </dgm:presLayoutVars>
      </dgm:prSet>
      <dgm:spPr/>
    </dgm:pt>
    <dgm:pt modelId="{176DAE9A-9866-4142-A369-44F6C053D800}" type="pres">
      <dgm:prSet presAssocID="{551353FB-8E46-4323-ACD3-BEB50D69A5F1}" presName="rootComposite1" presStyleCnt="0"/>
      <dgm:spPr/>
    </dgm:pt>
    <dgm:pt modelId="{A042E71D-D698-4DE9-A3F3-512CE5F24B0B}" type="pres">
      <dgm:prSet presAssocID="{551353FB-8E46-4323-ACD3-BEB50D69A5F1}" presName="rootText1" presStyleLbl="node0" presStyleIdx="0" presStyleCnt="1" custScaleX="133976" custScaleY="39883">
        <dgm:presLayoutVars>
          <dgm:chMax/>
          <dgm:chPref val="3"/>
        </dgm:presLayoutVars>
      </dgm:prSet>
      <dgm:spPr/>
    </dgm:pt>
    <dgm:pt modelId="{E9E25FDF-3DAD-4BA3-A1FF-F29C7F217E8E}" type="pres">
      <dgm:prSet presAssocID="{551353FB-8E46-4323-ACD3-BEB50D69A5F1}" presName="titleText1" presStyleLbl="fgAcc0" presStyleIdx="0" presStyleCnt="1" custFlipVert="1" custScaleY="10839" custLinFactY="-8610" custLinFactNeighborX="-18224" custLinFactNeighborY="-100000">
        <dgm:presLayoutVars>
          <dgm:chMax val="0"/>
          <dgm:chPref val="0"/>
        </dgm:presLayoutVars>
      </dgm:prSet>
      <dgm:spPr/>
    </dgm:pt>
    <dgm:pt modelId="{1D031A48-FD2D-4C05-B145-D527E59D3769}" type="pres">
      <dgm:prSet presAssocID="{551353FB-8E46-4323-ACD3-BEB50D69A5F1}" presName="rootConnector1" presStyleLbl="node1" presStyleIdx="0" presStyleCnt="0"/>
      <dgm:spPr/>
    </dgm:pt>
    <dgm:pt modelId="{0C4506F0-2A98-432A-B9F5-2A5BF43E56AD}" type="pres">
      <dgm:prSet presAssocID="{551353FB-8E46-4323-ACD3-BEB50D69A5F1}" presName="hierChild2" presStyleCnt="0"/>
      <dgm:spPr/>
    </dgm:pt>
    <dgm:pt modelId="{7163A59A-B88D-47E4-B0F3-96BC3282C798}" type="pres">
      <dgm:prSet presAssocID="{551353FB-8E46-4323-ACD3-BEB50D69A5F1}" presName="hierChild3" presStyleCnt="0"/>
      <dgm:spPr/>
    </dgm:pt>
    <dgm:pt modelId="{62E324C5-6284-4F8A-8201-4A93006DA41F}" type="pres">
      <dgm:prSet presAssocID="{227C2DDB-DD33-4486-A938-363F5E4D47D1}" presName="Name96" presStyleLbl="parChTrans1D2" presStyleIdx="0" presStyleCnt="1"/>
      <dgm:spPr/>
    </dgm:pt>
    <dgm:pt modelId="{D5948D19-D7A5-4C1F-92A3-694D6653CD46}" type="pres">
      <dgm:prSet presAssocID="{AA5C4F84-289D-496C-847D-A09827BDC00B}" presName="hierRoot3" presStyleCnt="0">
        <dgm:presLayoutVars>
          <dgm:hierBranch val="init"/>
        </dgm:presLayoutVars>
      </dgm:prSet>
      <dgm:spPr/>
    </dgm:pt>
    <dgm:pt modelId="{6534FC87-0161-4E5A-9DFB-3557ED6AB34B}" type="pres">
      <dgm:prSet presAssocID="{AA5C4F84-289D-496C-847D-A09827BDC00B}" presName="rootComposite3" presStyleCnt="0"/>
      <dgm:spPr/>
    </dgm:pt>
    <dgm:pt modelId="{5A8EF41B-270D-4825-855A-929CFC58BFC6}" type="pres">
      <dgm:prSet presAssocID="{AA5C4F84-289D-496C-847D-A09827BDC00B}" presName="rootText3" presStyleLbl="asst1" presStyleIdx="0" presStyleCnt="1" custScaleX="74914" custScaleY="41857">
        <dgm:presLayoutVars>
          <dgm:chPref val="3"/>
        </dgm:presLayoutVars>
      </dgm:prSet>
      <dgm:spPr/>
    </dgm:pt>
    <dgm:pt modelId="{582849BB-04BC-4F3E-8761-9386CCF95208}" type="pres">
      <dgm:prSet presAssocID="{AA5C4F84-289D-496C-847D-A09827BDC00B}" presName="titleText3" presStyleLbl="fgAcc2" presStyleIdx="0" presStyleCnt="1" custScaleX="49702" custScaleY="72757" custLinFactNeighborX="16820" custLinFactNeighborY="-44114">
        <dgm:presLayoutVars>
          <dgm:chMax val="0"/>
          <dgm:chPref val="0"/>
        </dgm:presLayoutVars>
      </dgm:prSet>
      <dgm:spPr/>
    </dgm:pt>
    <dgm:pt modelId="{A41A9972-B29D-479A-862A-FA3C1FE388E3}" type="pres">
      <dgm:prSet presAssocID="{AA5C4F84-289D-496C-847D-A09827BDC00B}" presName="rootConnector3" presStyleLbl="asst1" presStyleIdx="0" presStyleCnt="1"/>
      <dgm:spPr/>
    </dgm:pt>
    <dgm:pt modelId="{CE29CED3-0EC5-4AA2-9B6F-00A28DCBB7DB}" type="pres">
      <dgm:prSet presAssocID="{AA5C4F84-289D-496C-847D-A09827BDC00B}" presName="hierChild6" presStyleCnt="0"/>
      <dgm:spPr/>
    </dgm:pt>
    <dgm:pt modelId="{5044675A-0761-4908-995A-CF66B371BB3F}" type="pres">
      <dgm:prSet presAssocID="{AA5C4F84-289D-496C-847D-A09827BDC00B}" presName="hierChild7" presStyleCnt="0"/>
      <dgm:spPr/>
    </dgm:pt>
  </dgm:ptLst>
  <dgm:cxnLst>
    <dgm:cxn modelId="{B2E49801-ED10-4C1C-8A02-2F6566B009EF}" srcId="{551353FB-8E46-4323-ACD3-BEB50D69A5F1}" destId="{AA5C4F84-289D-496C-847D-A09827BDC00B}" srcOrd="0" destOrd="0" parTransId="{227C2DDB-DD33-4486-A938-363F5E4D47D1}" sibTransId="{495BC4CF-E691-4BB9-BBB4-873ACCA56F41}"/>
    <dgm:cxn modelId="{CD517939-1BCA-4FB9-9986-38DA79A73087}" type="presOf" srcId="{551353FB-8E46-4323-ACD3-BEB50D69A5F1}" destId="{A042E71D-D698-4DE9-A3F3-512CE5F24B0B}" srcOrd="0" destOrd="0" presId="urn:microsoft.com/office/officeart/2008/layout/NameandTitleOrganizationalChart"/>
    <dgm:cxn modelId="{AF5F9787-D2FA-4FDE-ADAC-A6D70BB0AE72}" type="presOf" srcId="{8E387B79-14C4-4509-8205-1B38E1F7413F}" destId="{E9E25FDF-3DAD-4BA3-A1FF-F29C7F217E8E}" srcOrd="0" destOrd="0" presId="urn:microsoft.com/office/officeart/2008/layout/NameandTitleOrganizationalChart"/>
    <dgm:cxn modelId="{EB03A18B-AAA1-4F29-BA99-69F436EC3F84}" srcId="{A185585F-24F2-4BE1-B284-181192A50CCB}" destId="{551353FB-8E46-4323-ACD3-BEB50D69A5F1}" srcOrd="0" destOrd="0" parTransId="{CD56C4EA-EC3A-4382-90A0-39938A02957E}" sibTransId="{8E387B79-14C4-4509-8205-1B38E1F7413F}"/>
    <dgm:cxn modelId="{1B10BCB2-3EF0-402C-A9AB-5FF0D252F2FD}" type="presOf" srcId="{AA5C4F84-289D-496C-847D-A09827BDC00B}" destId="{A41A9972-B29D-479A-862A-FA3C1FE388E3}" srcOrd="1" destOrd="0" presId="urn:microsoft.com/office/officeart/2008/layout/NameandTitleOrganizationalChart"/>
    <dgm:cxn modelId="{8C45DFBE-B6B4-4262-BF4C-2A3712EBC70F}" type="presOf" srcId="{227C2DDB-DD33-4486-A938-363F5E4D47D1}" destId="{62E324C5-6284-4F8A-8201-4A93006DA41F}" srcOrd="0" destOrd="0" presId="urn:microsoft.com/office/officeart/2008/layout/NameandTitleOrganizationalChart"/>
    <dgm:cxn modelId="{1B384DC7-40B1-4B10-8DB6-AB81ECD0D45A}" type="presOf" srcId="{551353FB-8E46-4323-ACD3-BEB50D69A5F1}" destId="{1D031A48-FD2D-4C05-B145-D527E59D3769}" srcOrd="1" destOrd="0" presId="urn:microsoft.com/office/officeart/2008/layout/NameandTitleOrganizationalChart"/>
    <dgm:cxn modelId="{6F9A85DF-42EB-46B3-88CA-F5FCE90AEDA8}" type="presOf" srcId="{AA5C4F84-289D-496C-847D-A09827BDC00B}" destId="{5A8EF41B-270D-4825-855A-929CFC58BFC6}" srcOrd="0" destOrd="0" presId="urn:microsoft.com/office/officeart/2008/layout/NameandTitleOrganizationalChart"/>
    <dgm:cxn modelId="{6A0F47E3-AB7E-4911-B021-B2141E1F3603}" type="presOf" srcId="{495BC4CF-E691-4BB9-BBB4-873ACCA56F41}" destId="{582849BB-04BC-4F3E-8761-9386CCF95208}" srcOrd="0" destOrd="0" presId="urn:microsoft.com/office/officeart/2008/layout/NameandTitleOrganizationalChart"/>
    <dgm:cxn modelId="{3AB285E7-2BCB-46CB-B12F-B43833981925}" type="presOf" srcId="{A185585F-24F2-4BE1-B284-181192A50CCB}" destId="{6FB37731-C305-4C81-84DB-D4D2CD0A889E}" srcOrd="0" destOrd="0" presId="urn:microsoft.com/office/officeart/2008/layout/NameandTitleOrganizationalChart"/>
    <dgm:cxn modelId="{E0685A4E-D6F7-4D24-BFF2-DE78EA2011D6}" type="presParOf" srcId="{6FB37731-C305-4C81-84DB-D4D2CD0A889E}" destId="{4856AA0B-DFFA-4B79-BDD4-B66E22A8FAC1}" srcOrd="0" destOrd="0" presId="urn:microsoft.com/office/officeart/2008/layout/NameandTitleOrganizationalChart"/>
    <dgm:cxn modelId="{0D4DF84D-D65D-4A15-A31D-2456E84154AC}" type="presParOf" srcId="{4856AA0B-DFFA-4B79-BDD4-B66E22A8FAC1}" destId="{176DAE9A-9866-4142-A369-44F6C053D800}" srcOrd="0" destOrd="0" presId="urn:microsoft.com/office/officeart/2008/layout/NameandTitleOrganizationalChart"/>
    <dgm:cxn modelId="{F555B559-C039-42F4-BC78-86187D16A933}" type="presParOf" srcId="{176DAE9A-9866-4142-A369-44F6C053D800}" destId="{A042E71D-D698-4DE9-A3F3-512CE5F24B0B}" srcOrd="0" destOrd="0" presId="urn:microsoft.com/office/officeart/2008/layout/NameandTitleOrganizationalChart"/>
    <dgm:cxn modelId="{5D762917-76BE-4B43-B34D-B4D01A63A36C}" type="presParOf" srcId="{176DAE9A-9866-4142-A369-44F6C053D800}" destId="{E9E25FDF-3DAD-4BA3-A1FF-F29C7F217E8E}" srcOrd="1" destOrd="0" presId="urn:microsoft.com/office/officeart/2008/layout/NameandTitleOrganizationalChart"/>
    <dgm:cxn modelId="{E1F97930-3EC9-4B65-9F37-76897C76A0E2}" type="presParOf" srcId="{176DAE9A-9866-4142-A369-44F6C053D800}" destId="{1D031A48-FD2D-4C05-B145-D527E59D3769}" srcOrd="2" destOrd="0" presId="urn:microsoft.com/office/officeart/2008/layout/NameandTitleOrganizationalChart"/>
    <dgm:cxn modelId="{E8B17EBC-39F7-4C61-A277-98C2C46EB9FD}" type="presParOf" srcId="{4856AA0B-DFFA-4B79-BDD4-B66E22A8FAC1}" destId="{0C4506F0-2A98-432A-B9F5-2A5BF43E56AD}" srcOrd="1" destOrd="0" presId="urn:microsoft.com/office/officeart/2008/layout/NameandTitleOrganizationalChart"/>
    <dgm:cxn modelId="{E0651989-D3F6-4721-810A-E5E48C96C366}" type="presParOf" srcId="{4856AA0B-DFFA-4B79-BDD4-B66E22A8FAC1}" destId="{7163A59A-B88D-47E4-B0F3-96BC3282C798}" srcOrd="2" destOrd="0" presId="urn:microsoft.com/office/officeart/2008/layout/NameandTitleOrganizationalChart"/>
    <dgm:cxn modelId="{5B2250DA-163F-4C08-8562-04A3CD84C1AD}" type="presParOf" srcId="{7163A59A-B88D-47E4-B0F3-96BC3282C798}" destId="{62E324C5-6284-4F8A-8201-4A93006DA41F}" srcOrd="0" destOrd="0" presId="urn:microsoft.com/office/officeart/2008/layout/NameandTitleOrganizationalChart"/>
    <dgm:cxn modelId="{2616ECCD-ECEE-4746-9CE8-4986F9153622}" type="presParOf" srcId="{7163A59A-B88D-47E4-B0F3-96BC3282C798}" destId="{D5948D19-D7A5-4C1F-92A3-694D6653CD46}" srcOrd="1" destOrd="0" presId="urn:microsoft.com/office/officeart/2008/layout/NameandTitleOrganizationalChart"/>
    <dgm:cxn modelId="{EB7D6BBF-9D25-47A3-8BD9-7E679642E45E}" type="presParOf" srcId="{D5948D19-D7A5-4C1F-92A3-694D6653CD46}" destId="{6534FC87-0161-4E5A-9DFB-3557ED6AB34B}" srcOrd="0" destOrd="0" presId="urn:microsoft.com/office/officeart/2008/layout/NameandTitleOrganizationalChart"/>
    <dgm:cxn modelId="{8EB4F1CB-BB22-417B-86AB-23F6C8E6E26B}" type="presParOf" srcId="{6534FC87-0161-4E5A-9DFB-3557ED6AB34B}" destId="{5A8EF41B-270D-4825-855A-929CFC58BFC6}" srcOrd="0" destOrd="0" presId="urn:microsoft.com/office/officeart/2008/layout/NameandTitleOrganizationalChart"/>
    <dgm:cxn modelId="{9E4D94F0-1299-4DBA-BD71-F95EBC2C90BF}" type="presParOf" srcId="{6534FC87-0161-4E5A-9DFB-3557ED6AB34B}" destId="{582849BB-04BC-4F3E-8761-9386CCF95208}" srcOrd="1" destOrd="0" presId="urn:microsoft.com/office/officeart/2008/layout/NameandTitleOrganizationalChart"/>
    <dgm:cxn modelId="{4496C8C3-2D91-4858-9896-4F46FDC0486E}" type="presParOf" srcId="{6534FC87-0161-4E5A-9DFB-3557ED6AB34B}" destId="{A41A9972-B29D-479A-862A-FA3C1FE388E3}" srcOrd="2" destOrd="0" presId="urn:microsoft.com/office/officeart/2008/layout/NameandTitleOrganizationalChart"/>
    <dgm:cxn modelId="{685EEE83-7663-44B0-B805-C371E6B4A49D}" type="presParOf" srcId="{D5948D19-D7A5-4C1F-92A3-694D6653CD46}" destId="{CE29CED3-0EC5-4AA2-9B6F-00A28DCBB7DB}" srcOrd="1" destOrd="0" presId="urn:microsoft.com/office/officeart/2008/layout/NameandTitleOrganizationalChart"/>
    <dgm:cxn modelId="{44293B08-F0D1-434F-A0CC-6C5DB2A238CC}" type="presParOf" srcId="{D5948D19-D7A5-4C1F-92A3-694D6653CD46}" destId="{5044675A-0761-4908-995A-CF66B371BB3F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85585F-24F2-4BE1-B284-181192A50CCB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551353FB-8E46-4323-ACD3-BEB50D69A5F1}">
      <dgm:prSet phldrT="[Texto]"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Dirección Ejecutiva</a:t>
          </a:r>
        </a:p>
      </dgm:t>
    </dgm:pt>
    <dgm:pt modelId="{CD56C4EA-EC3A-4382-90A0-39938A02957E}" type="parTrans" cxnId="{EB03A18B-AAA1-4F29-BA99-69F436EC3F84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8E387B79-14C4-4509-8205-1B38E1F7413F}" type="sibTrans" cxnId="{EB03A18B-AAA1-4F29-BA99-69F436EC3F84}">
      <dgm:prSet custT="1"/>
      <dgm:spPr>
        <a:noFill/>
        <a:ln>
          <a:noFill/>
        </a:ln>
      </dgm:spPr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AA5C4F84-289D-496C-847D-A09827BDC00B}" type="asst">
      <dgm:prSet custT="1"/>
      <dgm:spPr/>
      <dgm:t>
        <a:bodyPr/>
        <a:lstStyle/>
        <a:p>
          <a:r>
            <a:rPr lang="es-SV" sz="1400" dirty="0">
              <a:latin typeface="Century Gothic" panose="020B0502020202020204" pitchFamily="34" charset="0"/>
            </a:rPr>
            <a:t>Gerencia de Regulación Portuaria</a:t>
          </a:r>
        </a:p>
      </dgm:t>
    </dgm:pt>
    <dgm:pt modelId="{227C2DDB-DD33-4486-A938-363F5E4D47D1}" type="parTrans" cxnId="{B2E49801-ED10-4C1C-8A02-2F6566B009EF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495BC4CF-E691-4BB9-BBB4-873ACCA56F41}" type="sibTrans" cxnId="{B2E49801-ED10-4C1C-8A02-2F6566B009EF}">
      <dgm:prSet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9 personas</a:t>
          </a:r>
        </a:p>
      </dgm:t>
    </dgm:pt>
    <dgm:pt modelId="{8E3CD1EB-F2B9-4470-9571-FDFD57CF2EE4}">
      <dgm:prSet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Infraestructura Portuaria</a:t>
          </a:r>
        </a:p>
      </dgm:t>
    </dgm:pt>
    <dgm:pt modelId="{229D4EA6-940C-48F9-B459-2C4E3799EC10}" type="parTrans" cxnId="{78F3EB35-F363-4623-BC4B-999C3BFBC508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916DA1B8-BB6D-4125-9E4A-FBA63A52C6BF}" type="sibTrans" cxnId="{78F3EB35-F363-4623-BC4B-999C3BFBC508}">
      <dgm:prSet custT="1"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22800C8F-D964-4A6E-B42E-042033A45EAD}">
      <dgm:prSet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Regulación Económica</a:t>
          </a:r>
        </a:p>
      </dgm:t>
    </dgm:pt>
    <dgm:pt modelId="{A061CEC0-7A0E-4C9F-B6B8-F055B700C553}" type="parTrans" cxnId="{81239CDE-B24F-483A-8A42-C45553CB7FD4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1EDE8E74-B93F-4B87-A9F5-5A8E1F854B40}" type="sibTrans" cxnId="{81239CDE-B24F-483A-8A42-C45553CB7FD4}">
      <dgm:prSet custT="1"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C540548F-35E7-4E8F-A84A-C2C92AD213FB}">
      <dgm:prSet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Seguridad Portuaria</a:t>
          </a:r>
        </a:p>
      </dgm:t>
    </dgm:pt>
    <dgm:pt modelId="{AF892540-0445-4040-914F-99D598C78F6E}" type="parTrans" cxnId="{F631AB16-82CA-4D97-AE85-06BADDB17CAB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C68B9C5C-8EC3-4F1E-9EBB-A9C1DC3CF056}" type="sibTrans" cxnId="{F631AB16-82CA-4D97-AE85-06BADDB17CAB}">
      <dgm:prSet custT="1"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6FB37731-C305-4C81-84DB-D4D2CD0A889E}" type="pres">
      <dgm:prSet presAssocID="{A185585F-24F2-4BE1-B284-181192A50CC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856AA0B-DFFA-4B79-BDD4-B66E22A8FAC1}" type="pres">
      <dgm:prSet presAssocID="{551353FB-8E46-4323-ACD3-BEB50D69A5F1}" presName="hierRoot1" presStyleCnt="0">
        <dgm:presLayoutVars>
          <dgm:hierBranch val="init"/>
        </dgm:presLayoutVars>
      </dgm:prSet>
      <dgm:spPr/>
    </dgm:pt>
    <dgm:pt modelId="{176DAE9A-9866-4142-A369-44F6C053D800}" type="pres">
      <dgm:prSet presAssocID="{551353FB-8E46-4323-ACD3-BEB50D69A5F1}" presName="rootComposite1" presStyleCnt="0"/>
      <dgm:spPr/>
    </dgm:pt>
    <dgm:pt modelId="{A042E71D-D698-4DE9-A3F3-512CE5F24B0B}" type="pres">
      <dgm:prSet presAssocID="{551353FB-8E46-4323-ACD3-BEB50D69A5F1}" presName="rootText1" presStyleLbl="node0" presStyleIdx="0" presStyleCnt="1" custScaleX="161342" custScaleY="63809" custLinFactNeighborX="-23135" custLinFactNeighborY="12497">
        <dgm:presLayoutVars>
          <dgm:chMax/>
          <dgm:chPref val="3"/>
        </dgm:presLayoutVars>
      </dgm:prSet>
      <dgm:spPr/>
    </dgm:pt>
    <dgm:pt modelId="{E9E25FDF-3DAD-4BA3-A1FF-F29C7F217E8E}" type="pres">
      <dgm:prSet presAssocID="{551353FB-8E46-4323-ACD3-BEB50D69A5F1}" presName="titleText1" presStyleLbl="fgAcc0" presStyleIdx="0" presStyleCnt="1" custFlipVert="1" custScaleY="10839" custLinFactY="-100000" custLinFactNeighborX="-52066" custLinFactNeighborY="-166280">
        <dgm:presLayoutVars>
          <dgm:chMax val="0"/>
          <dgm:chPref val="0"/>
        </dgm:presLayoutVars>
      </dgm:prSet>
      <dgm:spPr/>
    </dgm:pt>
    <dgm:pt modelId="{1D031A48-FD2D-4C05-B145-D527E59D3769}" type="pres">
      <dgm:prSet presAssocID="{551353FB-8E46-4323-ACD3-BEB50D69A5F1}" presName="rootConnector1" presStyleLbl="node1" presStyleIdx="0" presStyleCnt="3"/>
      <dgm:spPr/>
    </dgm:pt>
    <dgm:pt modelId="{0C4506F0-2A98-432A-B9F5-2A5BF43E56AD}" type="pres">
      <dgm:prSet presAssocID="{551353FB-8E46-4323-ACD3-BEB50D69A5F1}" presName="hierChild2" presStyleCnt="0"/>
      <dgm:spPr/>
    </dgm:pt>
    <dgm:pt modelId="{A088D886-A36D-4026-9482-7AE5C0DD92CD}" type="pres">
      <dgm:prSet presAssocID="{229D4EA6-940C-48F9-B459-2C4E3799EC10}" presName="Name37" presStyleLbl="parChTrans1D2" presStyleIdx="0" presStyleCnt="4"/>
      <dgm:spPr/>
    </dgm:pt>
    <dgm:pt modelId="{52C5813E-4A2C-45FE-AA6C-87D6B11BF3FF}" type="pres">
      <dgm:prSet presAssocID="{8E3CD1EB-F2B9-4470-9571-FDFD57CF2EE4}" presName="hierRoot2" presStyleCnt="0">
        <dgm:presLayoutVars>
          <dgm:hierBranch val="init"/>
        </dgm:presLayoutVars>
      </dgm:prSet>
      <dgm:spPr/>
    </dgm:pt>
    <dgm:pt modelId="{53E4A0E8-3CE1-4884-BDA2-C5A87CD15B92}" type="pres">
      <dgm:prSet presAssocID="{8E3CD1EB-F2B9-4470-9571-FDFD57CF2EE4}" presName="rootComposite" presStyleCnt="0"/>
      <dgm:spPr/>
    </dgm:pt>
    <dgm:pt modelId="{05A74500-C0A4-44AF-A824-F7046CEE1DAD}" type="pres">
      <dgm:prSet presAssocID="{8E3CD1EB-F2B9-4470-9571-FDFD57CF2EE4}" presName="rootText" presStyleLbl="node1" presStyleIdx="0" presStyleCnt="3" custLinFactNeighborX="-12885">
        <dgm:presLayoutVars>
          <dgm:chMax/>
          <dgm:chPref val="3"/>
        </dgm:presLayoutVars>
      </dgm:prSet>
      <dgm:spPr/>
    </dgm:pt>
    <dgm:pt modelId="{FD880835-777F-41DC-ABD0-EDCF939A21A4}" type="pres">
      <dgm:prSet presAssocID="{8E3CD1EB-F2B9-4470-9571-FDFD57CF2EE4}" presName="titleText2" presStyleLbl="fgAcc1" presStyleIdx="0" presStyleCnt="3" custFlipVert="0" custScaleX="61863" custScaleY="20704" custLinFactNeighborX="-13034" custLinFactNeighborY="-38839">
        <dgm:presLayoutVars>
          <dgm:chMax val="0"/>
          <dgm:chPref val="0"/>
        </dgm:presLayoutVars>
      </dgm:prSet>
      <dgm:spPr/>
    </dgm:pt>
    <dgm:pt modelId="{59E319E4-BAFC-465E-AC02-2435BC25A30E}" type="pres">
      <dgm:prSet presAssocID="{8E3CD1EB-F2B9-4470-9571-FDFD57CF2EE4}" presName="rootConnector" presStyleLbl="node2" presStyleIdx="0" presStyleCnt="0"/>
      <dgm:spPr/>
    </dgm:pt>
    <dgm:pt modelId="{2AFED5A4-88C9-44EC-AC97-7796C1A6CFF0}" type="pres">
      <dgm:prSet presAssocID="{8E3CD1EB-F2B9-4470-9571-FDFD57CF2EE4}" presName="hierChild4" presStyleCnt="0"/>
      <dgm:spPr/>
    </dgm:pt>
    <dgm:pt modelId="{370B4A56-4658-4DC6-AAE5-8D8810FFC2A1}" type="pres">
      <dgm:prSet presAssocID="{8E3CD1EB-F2B9-4470-9571-FDFD57CF2EE4}" presName="hierChild5" presStyleCnt="0"/>
      <dgm:spPr/>
    </dgm:pt>
    <dgm:pt modelId="{CD43B2D5-1984-4606-B06C-72B323864DBA}" type="pres">
      <dgm:prSet presAssocID="{A061CEC0-7A0E-4C9F-B6B8-F055B700C553}" presName="Name37" presStyleLbl="parChTrans1D2" presStyleIdx="1" presStyleCnt="4"/>
      <dgm:spPr/>
    </dgm:pt>
    <dgm:pt modelId="{59AE5831-1EA5-4061-B9E9-901156121872}" type="pres">
      <dgm:prSet presAssocID="{22800C8F-D964-4A6E-B42E-042033A45EAD}" presName="hierRoot2" presStyleCnt="0">
        <dgm:presLayoutVars>
          <dgm:hierBranch val="init"/>
        </dgm:presLayoutVars>
      </dgm:prSet>
      <dgm:spPr/>
    </dgm:pt>
    <dgm:pt modelId="{B1695907-773A-48EF-A89C-E50CD7772177}" type="pres">
      <dgm:prSet presAssocID="{22800C8F-D964-4A6E-B42E-042033A45EAD}" presName="rootComposite" presStyleCnt="0"/>
      <dgm:spPr/>
    </dgm:pt>
    <dgm:pt modelId="{D0742E1E-F059-4CFE-A260-64EB7AEB835C}" type="pres">
      <dgm:prSet presAssocID="{22800C8F-D964-4A6E-B42E-042033A45EAD}" presName="rootText" presStyleLbl="node1" presStyleIdx="1" presStyleCnt="3">
        <dgm:presLayoutVars>
          <dgm:chMax/>
          <dgm:chPref val="3"/>
        </dgm:presLayoutVars>
      </dgm:prSet>
      <dgm:spPr/>
    </dgm:pt>
    <dgm:pt modelId="{BDF88B41-5749-4A7B-BE52-7B3943FDF270}" type="pres">
      <dgm:prSet presAssocID="{22800C8F-D964-4A6E-B42E-042033A45EAD}" presName="titleText2" presStyleLbl="fgAcc1" presStyleIdx="1" presStyleCnt="3" custFlipVert="0" custScaleX="73156" custScaleY="21335" custLinFactNeighborX="-12373" custLinFactNeighborY="-45312">
        <dgm:presLayoutVars>
          <dgm:chMax val="0"/>
          <dgm:chPref val="0"/>
        </dgm:presLayoutVars>
      </dgm:prSet>
      <dgm:spPr/>
    </dgm:pt>
    <dgm:pt modelId="{FAFDDC71-20E9-471E-94B3-325373373A25}" type="pres">
      <dgm:prSet presAssocID="{22800C8F-D964-4A6E-B42E-042033A45EAD}" presName="rootConnector" presStyleLbl="node2" presStyleIdx="0" presStyleCnt="0"/>
      <dgm:spPr/>
    </dgm:pt>
    <dgm:pt modelId="{4C6777BB-0751-40AD-9A87-462E378989AB}" type="pres">
      <dgm:prSet presAssocID="{22800C8F-D964-4A6E-B42E-042033A45EAD}" presName="hierChild4" presStyleCnt="0"/>
      <dgm:spPr/>
    </dgm:pt>
    <dgm:pt modelId="{6EEF213F-AC82-4C3E-A998-A0032DE56FEF}" type="pres">
      <dgm:prSet presAssocID="{22800C8F-D964-4A6E-B42E-042033A45EAD}" presName="hierChild5" presStyleCnt="0"/>
      <dgm:spPr/>
    </dgm:pt>
    <dgm:pt modelId="{EB2A5824-8E76-42E4-92AC-AD7A2CC9EB17}" type="pres">
      <dgm:prSet presAssocID="{AF892540-0445-4040-914F-99D598C78F6E}" presName="Name37" presStyleLbl="parChTrans1D2" presStyleIdx="2" presStyleCnt="4"/>
      <dgm:spPr/>
    </dgm:pt>
    <dgm:pt modelId="{4C18B0A3-3CB3-4D17-8F08-3B7A67923CED}" type="pres">
      <dgm:prSet presAssocID="{C540548F-35E7-4E8F-A84A-C2C92AD213FB}" presName="hierRoot2" presStyleCnt="0">
        <dgm:presLayoutVars>
          <dgm:hierBranch val="init"/>
        </dgm:presLayoutVars>
      </dgm:prSet>
      <dgm:spPr/>
    </dgm:pt>
    <dgm:pt modelId="{BB45DB4E-A4EB-42C1-8384-982542CC4D1A}" type="pres">
      <dgm:prSet presAssocID="{C540548F-35E7-4E8F-A84A-C2C92AD213FB}" presName="rootComposite" presStyleCnt="0"/>
      <dgm:spPr/>
    </dgm:pt>
    <dgm:pt modelId="{E663CF13-68CE-4101-BEA0-93A23B835793}" type="pres">
      <dgm:prSet presAssocID="{C540548F-35E7-4E8F-A84A-C2C92AD213FB}" presName="rootText" presStyleLbl="node1" presStyleIdx="2" presStyleCnt="3" custLinFactNeighborX="5012">
        <dgm:presLayoutVars>
          <dgm:chMax/>
          <dgm:chPref val="3"/>
        </dgm:presLayoutVars>
      </dgm:prSet>
      <dgm:spPr/>
    </dgm:pt>
    <dgm:pt modelId="{E4EAA017-0ED1-462A-9133-005B93076D9A}" type="pres">
      <dgm:prSet presAssocID="{C540548F-35E7-4E8F-A84A-C2C92AD213FB}" presName="titleText2" presStyleLbl="fgAcc1" presStyleIdx="2" presStyleCnt="3" custScaleX="77512" custScaleY="21034" custLinFactNeighborX="-9503" custLinFactNeighborY="-40172">
        <dgm:presLayoutVars>
          <dgm:chMax val="0"/>
          <dgm:chPref val="0"/>
        </dgm:presLayoutVars>
      </dgm:prSet>
      <dgm:spPr/>
    </dgm:pt>
    <dgm:pt modelId="{B17A5AAD-BDEF-4D49-A729-7E4563C73A13}" type="pres">
      <dgm:prSet presAssocID="{C540548F-35E7-4E8F-A84A-C2C92AD213FB}" presName="rootConnector" presStyleLbl="node2" presStyleIdx="0" presStyleCnt="0"/>
      <dgm:spPr/>
    </dgm:pt>
    <dgm:pt modelId="{D6C576AD-3213-43B3-ACC2-C341E463BB1E}" type="pres">
      <dgm:prSet presAssocID="{C540548F-35E7-4E8F-A84A-C2C92AD213FB}" presName="hierChild4" presStyleCnt="0"/>
      <dgm:spPr/>
    </dgm:pt>
    <dgm:pt modelId="{6DE17ABB-A8E8-4FF5-8C30-E1CB13F86205}" type="pres">
      <dgm:prSet presAssocID="{C540548F-35E7-4E8F-A84A-C2C92AD213FB}" presName="hierChild5" presStyleCnt="0"/>
      <dgm:spPr/>
    </dgm:pt>
    <dgm:pt modelId="{7163A59A-B88D-47E4-B0F3-96BC3282C798}" type="pres">
      <dgm:prSet presAssocID="{551353FB-8E46-4323-ACD3-BEB50D69A5F1}" presName="hierChild3" presStyleCnt="0"/>
      <dgm:spPr/>
    </dgm:pt>
    <dgm:pt modelId="{62E324C5-6284-4F8A-8201-4A93006DA41F}" type="pres">
      <dgm:prSet presAssocID="{227C2DDB-DD33-4486-A938-363F5E4D47D1}" presName="Name96" presStyleLbl="parChTrans1D2" presStyleIdx="3" presStyleCnt="4"/>
      <dgm:spPr/>
    </dgm:pt>
    <dgm:pt modelId="{D5948D19-D7A5-4C1F-92A3-694D6653CD46}" type="pres">
      <dgm:prSet presAssocID="{AA5C4F84-289D-496C-847D-A09827BDC00B}" presName="hierRoot3" presStyleCnt="0">
        <dgm:presLayoutVars>
          <dgm:hierBranch val="init"/>
        </dgm:presLayoutVars>
      </dgm:prSet>
      <dgm:spPr/>
    </dgm:pt>
    <dgm:pt modelId="{6534FC87-0161-4E5A-9DFB-3557ED6AB34B}" type="pres">
      <dgm:prSet presAssocID="{AA5C4F84-289D-496C-847D-A09827BDC00B}" presName="rootComposite3" presStyleCnt="0"/>
      <dgm:spPr/>
    </dgm:pt>
    <dgm:pt modelId="{5A8EF41B-270D-4825-855A-929CFC58BFC6}" type="pres">
      <dgm:prSet presAssocID="{AA5C4F84-289D-496C-847D-A09827BDC00B}" presName="rootText3" presStyleLbl="asst1" presStyleIdx="0" presStyleCnt="1" custScaleX="117053" custScaleY="89645" custLinFactNeighborX="51955" custLinFactNeighborY="-36697">
        <dgm:presLayoutVars>
          <dgm:chPref val="3"/>
        </dgm:presLayoutVars>
      </dgm:prSet>
      <dgm:spPr/>
    </dgm:pt>
    <dgm:pt modelId="{582849BB-04BC-4F3E-8761-9386CCF95208}" type="pres">
      <dgm:prSet presAssocID="{AA5C4F84-289D-496C-847D-A09827BDC00B}" presName="titleText3" presStyleLbl="fgAcc2" presStyleIdx="0" presStyleCnt="1" custFlipVert="0" custScaleX="121406" custScaleY="123493" custLinFactY="-12639" custLinFactNeighborX="77595" custLinFactNeighborY="-100000">
        <dgm:presLayoutVars>
          <dgm:chMax val="0"/>
          <dgm:chPref val="0"/>
        </dgm:presLayoutVars>
      </dgm:prSet>
      <dgm:spPr/>
    </dgm:pt>
    <dgm:pt modelId="{A41A9972-B29D-479A-862A-FA3C1FE388E3}" type="pres">
      <dgm:prSet presAssocID="{AA5C4F84-289D-496C-847D-A09827BDC00B}" presName="rootConnector3" presStyleLbl="asst1" presStyleIdx="0" presStyleCnt="1"/>
      <dgm:spPr/>
    </dgm:pt>
    <dgm:pt modelId="{CE29CED3-0EC5-4AA2-9B6F-00A28DCBB7DB}" type="pres">
      <dgm:prSet presAssocID="{AA5C4F84-289D-496C-847D-A09827BDC00B}" presName="hierChild6" presStyleCnt="0"/>
      <dgm:spPr/>
    </dgm:pt>
    <dgm:pt modelId="{5044675A-0761-4908-995A-CF66B371BB3F}" type="pres">
      <dgm:prSet presAssocID="{AA5C4F84-289D-496C-847D-A09827BDC00B}" presName="hierChild7" presStyleCnt="0"/>
      <dgm:spPr/>
    </dgm:pt>
  </dgm:ptLst>
  <dgm:cxnLst>
    <dgm:cxn modelId="{B2E49801-ED10-4C1C-8A02-2F6566B009EF}" srcId="{551353FB-8E46-4323-ACD3-BEB50D69A5F1}" destId="{AA5C4F84-289D-496C-847D-A09827BDC00B}" srcOrd="0" destOrd="0" parTransId="{227C2DDB-DD33-4486-A938-363F5E4D47D1}" sibTransId="{495BC4CF-E691-4BB9-BBB4-873ACCA56F41}"/>
    <dgm:cxn modelId="{F631AB16-82CA-4D97-AE85-06BADDB17CAB}" srcId="{551353FB-8E46-4323-ACD3-BEB50D69A5F1}" destId="{C540548F-35E7-4E8F-A84A-C2C92AD213FB}" srcOrd="3" destOrd="0" parTransId="{AF892540-0445-4040-914F-99D598C78F6E}" sibTransId="{C68B9C5C-8EC3-4F1E-9EBB-A9C1DC3CF056}"/>
    <dgm:cxn modelId="{3493251E-BCA4-4F24-9791-11B5E326200F}" type="presOf" srcId="{22800C8F-D964-4A6E-B42E-042033A45EAD}" destId="{D0742E1E-F059-4CFE-A260-64EB7AEB835C}" srcOrd="0" destOrd="0" presId="urn:microsoft.com/office/officeart/2008/layout/NameandTitleOrganizationalChart"/>
    <dgm:cxn modelId="{8EB57A2E-D017-49E0-BBED-B21B24F3B214}" type="presOf" srcId="{22800C8F-D964-4A6E-B42E-042033A45EAD}" destId="{FAFDDC71-20E9-471E-94B3-325373373A25}" srcOrd="1" destOrd="0" presId="urn:microsoft.com/office/officeart/2008/layout/NameandTitleOrganizationalChart"/>
    <dgm:cxn modelId="{78F3EB35-F363-4623-BC4B-999C3BFBC508}" srcId="{551353FB-8E46-4323-ACD3-BEB50D69A5F1}" destId="{8E3CD1EB-F2B9-4470-9571-FDFD57CF2EE4}" srcOrd="1" destOrd="0" parTransId="{229D4EA6-940C-48F9-B459-2C4E3799EC10}" sibTransId="{916DA1B8-BB6D-4125-9E4A-FBA63A52C6BF}"/>
    <dgm:cxn modelId="{1DA5C836-B8DF-4D23-96B6-0947796B4E8E}" type="presOf" srcId="{A061CEC0-7A0E-4C9F-B6B8-F055B700C553}" destId="{CD43B2D5-1984-4606-B06C-72B323864DBA}" srcOrd="0" destOrd="0" presId="urn:microsoft.com/office/officeart/2008/layout/NameandTitleOrganizationalChart"/>
    <dgm:cxn modelId="{10407B37-2AE1-4413-8755-199454A925BC}" type="presOf" srcId="{229D4EA6-940C-48F9-B459-2C4E3799EC10}" destId="{A088D886-A36D-4026-9482-7AE5C0DD92CD}" srcOrd="0" destOrd="0" presId="urn:microsoft.com/office/officeart/2008/layout/NameandTitleOrganizationalChart"/>
    <dgm:cxn modelId="{CD517939-1BCA-4FB9-9986-38DA79A73087}" type="presOf" srcId="{551353FB-8E46-4323-ACD3-BEB50D69A5F1}" destId="{A042E71D-D698-4DE9-A3F3-512CE5F24B0B}" srcOrd="0" destOrd="0" presId="urn:microsoft.com/office/officeart/2008/layout/NameandTitleOrganizationalChart"/>
    <dgm:cxn modelId="{654CF43F-82E4-4F34-8D70-F0E2D6DE5359}" type="presOf" srcId="{8E3CD1EB-F2B9-4470-9571-FDFD57CF2EE4}" destId="{59E319E4-BAFC-465E-AC02-2435BC25A30E}" srcOrd="1" destOrd="0" presId="urn:microsoft.com/office/officeart/2008/layout/NameandTitleOrganizationalChart"/>
    <dgm:cxn modelId="{2409044C-64D8-45DA-BDEC-E04EFA9A96C3}" type="presOf" srcId="{8E3CD1EB-F2B9-4470-9571-FDFD57CF2EE4}" destId="{05A74500-C0A4-44AF-A824-F7046CEE1DAD}" srcOrd="0" destOrd="0" presId="urn:microsoft.com/office/officeart/2008/layout/NameandTitleOrganizationalChart"/>
    <dgm:cxn modelId="{8E638C53-DB5E-483E-8575-975224037EDE}" type="presOf" srcId="{C540548F-35E7-4E8F-A84A-C2C92AD213FB}" destId="{E663CF13-68CE-4101-BEA0-93A23B835793}" srcOrd="0" destOrd="0" presId="urn:microsoft.com/office/officeart/2008/layout/NameandTitleOrganizationalChart"/>
    <dgm:cxn modelId="{72EF3C80-6ECA-4115-A330-DB0C2CC017DB}" type="presOf" srcId="{916DA1B8-BB6D-4125-9E4A-FBA63A52C6BF}" destId="{FD880835-777F-41DC-ABD0-EDCF939A21A4}" srcOrd="0" destOrd="0" presId="urn:microsoft.com/office/officeart/2008/layout/NameandTitleOrganizationalChart"/>
    <dgm:cxn modelId="{AF5F9787-D2FA-4FDE-ADAC-A6D70BB0AE72}" type="presOf" srcId="{8E387B79-14C4-4509-8205-1B38E1F7413F}" destId="{E9E25FDF-3DAD-4BA3-A1FF-F29C7F217E8E}" srcOrd="0" destOrd="0" presId="urn:microsoft.com/office/officeart/2008/layout/NameandTitleOrganizationalChart"/>
    <dgm:cxn modelId="{EB03A18B-AAA1-4F29-BA99-69F436EC3F84}" srcId="{A185585F-24F2-4BE1-B284-181192A50CCB}" destId="{551353FB-8E46-4323-ACD3-BEB50D69A5F1}" srcOrd="0" destOrd="0" parTransId="{CD56C4EA-EC3A-4382-90A0-39938A02957E}" sibTransId="{8E387B79-14C4-4509-8205-1B38E1F7413F}"/>
    <dgm:cxn modelId="{4A6E31A4-5C03-4E8A-9536-E0CAD742CC5B}" type="presOf" srcId="{AF892540-0445-4040-914F-99D598C78F6E}" destId="{EB2A5824-8E76-42E4-92AC-AD7A2CC9EB17}" srcOrd="0" destOrd="0" presId="urn:microsoft.com/office/officeart/2008/layout/NameandTitleOrganizationalChart"/>
    <dgm:cxn modelId="{1B10BCB2-3EF0-402C-A9AB-5FF0D252F2FD}" type="presOf" srcId="{AA5C4F84-289D-496C-847D-A09827BDC00B}" destId="{A41A9972-B29D-479A-862A-FA3C1FE388E3}" srcOrd="1" destOrd="0" presId="urn:microsoft.com/office/officeart/2008/layout/NameandTitleOrganizationalChart"/>
    <dgm:cxn modelId="{8C45DFBE-B6B4-4262-BF4C-2A3712EBC70F}" type="presOf" srcId="{227C2DDB-DD33-4486-A938-363F5E4D47D1}" destId="{62E324C5-6284-4F8A-8201-4A93006DA41F}" srcOrd="0" destOrd="0" presId="urn:microsoft.com/office/officeart/2008/layout/NameandTitleOrganizationalChart"/>
    <dgm:cxn modelId="{1B384DC7-40B1-4B10-8DB6-AB81ECD0D45A}" type="presOf" srcId="{551353FB-8E46-4323-ACD3-BEB50D69A5F1}" destId="{1D031A48-FD2D-4C05-B145-D527E59D3769}" srcOrd="1" destOrd="0" presId="urn:microsoft.com/office/officeart/2008/layout/NameandTitleOrganizationalChart"/>
    <dgm:cxn modelId="{81239CDE-B24F-483A-8A42-C45553CB7FD4}" srcId="{551353FB-8E46-4323-ACD3-BEB50D69A5F1}" destId="{22800C8F-D964-4A6E-B42E-042033A45EAD}" srcOrd="2" destOrd="0" parTransId="{A061CEC0-7A0E-4C9F-B6B8-F055B700C553}" sibTransId="{1EDE8E74-B93F-4B87-A9F5-5A8E1F854B40}"/>
    <dgm:cxn modelId="{1DE152DF-971B-4FEC-9C6A-7A54EB127E82}" type="presOf" srcId="{1EDE8E74-B93F-4B87-A9F5-5A8E1F854B40}" destId="{BDF88B41-5749-4A7B-BE52-7B3943FDF270}" srcOrd="0" destOrd="0" presId="urn:microsoft.com/office/officeart/2008/layout/NameandTitleOrganizationalChart"/>
    <dgm:cxn modelId="{6F9A85DF-42EB-46B3-88CA-F5FCE90AEDA8}" type="presOf" srcId="{AA5C4F84-289D-496C-847D-A09827BDC00B}" destId="{5A8EF41B-270D-4825-855A-929CFC58BFC6}" srcOrd="0" destOrd="0" presId="urn:microsoft.com/office/officeart/2008/layout/NameandTitleOrganizationalChart"/>
    <dgm:cxn modelId="{6A0F47E3-AB7E-4911-B021-B2141E1F3603}" type="presOf" srcId="{495BC4CF-E691-4BB9-BBB4-873ACCA56F41}" destId="{582849BB-04BC-4F3E-8761-9386CCF95208}" srcOrd="0" destOrd="0" presId="urn:microsoft.com/office/officeart/2008/layout/NameandTitleOrganizationalChart"/>
    <dgm:cxn modelId="{3AB285E7-2BCB-46CB-B12F-B43833981925}" type="presOf" srcId="{A185585F-24F2-4BE1-B284-181192A50CCB}" destId="{6FB37731-C305-4C81-84DB-D4D2CD0A889E}" srcOrd="0" destOrd="0" presId="urn:microsoft.com/office/officeart/2008/layout/NameandTitleOrganizationalChart"/>
    <dgm:cxn modelId="{607BB5E9-621A-4442-BC31-D8AD98C83301}" type="presOf" srcId="{C68B9C5C-8EC3-4F1E-9EBB-A9C1DC3CF056}" destId="{E4EAA017-0ED1-462A-9133-005B93076D9A}" srcOrd="0" destOrd="0" presId="urn:microsoft.com/office/officeart/2008/layout/NameandTitleOrganizationalChart"/>
    <dgm:cxn modelId="{DD21C9EF-E2E3-448A-B9AF-6FD29272CDE4}" type="presOf" srcId="{C540548F-35E7-4E8F-A84A-C2C92AD213FB}" destId="{B17A5AAD-BDEF-4D49-A729-7E4563C73A13}" srcOrd="1" destOrd="0" presId="urn:microsoft.com/office/officeart/2008/layout/NameandTitleOrganizationalChart"/>
    <dgm:cxn modelId="{E0685A4E-D6F7-4D24-BFF2-DE78EA2011D6}" type="presParOf" srcId="{6FB37731-C305-4C81-84DB-D4D2CD0A889E}" destId="{4856AA0B-DFFA-4B79-BDD4-B66E22A8FAC1}" srcOrd="0" destOrd="0" presId="urn:microsoft.com/office/officeart/2008/layout/NameandTitleOrganizationalChart"/>
    <dgm:cxn modelId="{0D4DF84D-D65D-4A15-A31D-2456E84154AC}" type="presParOf" srcId="{4856AA0B-DFFA-4B79-BDD4-B66E22A8FAC1}" destId="{176DAE9A-9866-4142-A369-44F6C053D800}" srcOrd="0" destOrd="0" presId="urn:microsoft.com/office/officeart/2008/layout/NameandTitleOrganizationalChart"/>
    <dgm:cxn modelId="{F555B559-C039-42F4-BC78-86187D16A933}" type="presParOf" srcId="{176DAE9A-9866-4142-A369-44F6C053D800}" destId="{A042E71D-D698-4DE9-A3F3-512CE5F24B0B}" srcOrd="0" destOrd="0" presId="urn:microsoft.com/office/officeart/2008/layout/NameandTitleOrganizationalChart"/>
    <dgm:cxn modelId="{5D762917-76BE-4B43-B34D-B4D01A63A36C}" type="presParOf" srcId="{176DAE9A-9866-4142-A369-44F6C053D800}" destId="{E9E25FDF-3DAD-4BA3-A1FF-F29C7F217E8E}" srcOrd="1" destOrd="0" presId="urn:microsoft.com/office/officeart/2008/layout/NameandTitleOrganizationalChart"/>
    <dgm:cxn modelId="{E1F97930-3EC9-4B65-9F37-76897C76A0E2}" type="presParOf" srcId="{176DAE9A-9866-4142-A369-44F6C053D800}" destId="{1D031A48-FD2D-4C05-B145-D527E59D3769}" srcOrd="2" destOrd="0" presId="urn:microsoft.com/office/officeart/2008/layout/NameandTitleOrganizationalChart"/>
    <dgm:cxn modelId="{E8B17EBC-39F7-4C61-A277-98C2C46EB9FD}" type="presParOf" srcId="{4856AA0B-DFFA-4B79-BDD4-B66E22A8FAC1}" destId="{0C4506F0-2A98-432A-B9F5-2A5BF43E56AD}" srcOrd="1" destOrd="0" presId="urn:microsoft.com/office/officeart/2008/layout/NameandTitleOrganizationalChart"/>
    <dgm:cxn modelId="{7F9D5093-E727-4C12-B030-3411D4E018DC}" type="presParOf" srcId="{0C4506F0-2A98-432A-B9F5-2A5BF43E56AD}" destId="{A088D886-A36D-4026-9482-7AE5C0DD92CD}" srcOrd="0" destOrd="0" presId="urn:microsoft.com/office/officeart/2008/layout/NameandTitleOrganizationalChart"/>
    <dgm:cxn modelId="{6C2EEA76-65BC-4B14-8ABD-A13CAAE5FB56}" type="presParOf" srcId="{0C4506F0-2A98-432A-B9F5-2A5BF43E56AD}" destId="{52C5813E-4A2C-45FE-AA6C-87D6B11BF3FF}" srcOrd="1" destOrd="0" presId="urn:microsoft.com/office/officeart/2008/layout/NameandTitleOrganizationalChart"/>
    <dgm:cxn modelId="{A3170ED3-D3C8-4FAF-9516-E75593037968}" type="presParOf" srcId="{52C5813E-4A2C-45FE-AA6C-87D6B11BF3FF}" destId="{53E4A0E8-3CE1-4884-BDA2-C5A87CD15B92}" srcOrd="0" destOrd="0" presId="urn:microsoft.com/office/officeart/2008/layout/NameandTitleOrganizationalChart"/>
    <dgm:cxn modelId="{960076AD-0ACE-474D-BDC4-E5443FDCB801}" type="presParOf" srcId="{53E4A0E8-3CE1-4884-BDA2-C5A87CD15B92}" destId="{05A74500-C0A4-44AF-A824-F7046CEE1DAD}" srcOrd="0" destOrd="0" presId="urn:microsoft.com/office/officeart/2008/layout/NameandTitleOrganizationalChart"/>
    <dgm:cxn modelId="{E751C054-EE34-4831-9DA4-974D1AE5B8EC}" type="presParOf" srcId="{53E4A0E8-3CE1-4884-BDA2-C5A87CD15B92}" destId="{FD880835-777F-41DC-ABD0-EDCF939A21A4}" srcOrd="1" destOrd="0" presId="urn:microsoft.com/office/officeart/2008/layout/NameandTitleOrganizationalChart"/>
    <dgm:cxn modelId="{3AD40436-6D0C-4FFA-A30E-7A2D94626348}" type="presParOf" srcId="{53E4A0E8-3CE1-4884-BDA2-C5A87CD15B92}" destId="{59E319E4-BAFC-465E-AC02-2435BC25A30E}" srcOrd="2" destOrd="0" presId="urn:microsoft.com/office/officeart/2008/layout/NameandTitleOrganizationalChart"/>
    <dgm:cxn modelId="{D765A082-59F0-4C85-BD76-04E0DBCC6522}" type="presParOf" srcId="{52C5813E-4A2C-45FE-AA6C-87D6B11BF3FF}" destId="{2AFED5A4-88C9-44EC-AC97-7796C1A6CFF0}" srcOrd="1" destOrd="0" presId="urn:microsoft.com/office/officeart/2008/layout/NameandTitleOrganizationalChart"/>
    <dgm:cxn modelId="{EA6B94FE-F18E-4612-A72A-07B2F3DE1C2E}" type="presParOf" srcId="{52C5813E-4A2C-45FE-AA6C-87D6B11BF3FF}" destId="{370B4A56-4658-4DC6-AAE5-8D8810FFC2A1}" srcOrd="2" destOrd="0" presId="urn:microsoft.com/office/officeart/2008/layout/NameandTitleOrganizationalChart"/>
    <dgm:cxn modelId="{B4D2D876-BC38-49DE-8FAC-BE109C81E0D0}" type="presParOf" srcId="{0C4506F0-2A98-432A-B9F5-2A5BF43E56AD}" destId="{CD43B2D5-1984-4606-B06C-72B323864DBA}" srcOrd="2" destOrd="0" presId="urn:microsoft.com/office/officeart/2008/layout/NameandTitleOrganizationalChart"/>
    <dgm:cxn modelId="{EC2590C6-BDFC-413B-A424-E74C91AE063A}" type="presParOf" srcId="{0C4506F0-2A98-432A-B9F5-2A5BF43E56AD}" destId="{59AE5831-1EA5-4061-B9E9-901156121872}" srcOrd="3" destOrd="0" presId="urn:microsoft.com/office/officeart/2008/layout/NameandTitleOrganizationalChart"/>
    <dgm:cxn modelId="{4925243E-2089-463D-8122-6F4BDE77E330}" type="presParOf" srcId="{59AE5831-1EA5-4061-B9E9-901156121872}" destId="{B1695907-773A-48EF-A89C-E50CD7772177}" srcOrd="0" destOrd="0" presId="urn:microsoft.com/office/officeart/2008/layout/NameandTitleOrganizationalChart"/>
    <dgm:cxn modelId="{488DD350-3E65-42AC-B863-61F4F3EC3F69}" type="presParOf" srcId="{B1695907-773A-48EF-A89C-E50CD7772177}" destId="{D0742E1E-F059-4CFE-A260-64EB7AEB835C}" srcOrd="0" destOrd="0" presId="urn:microsoft.com/office/officeart/2008/layout/NameandTitleOrganizationalChart"/>
    <dgm:cxn modelId="{D4692149-F1AD-429F-8A87-5AF67D18EC10}" type="presParOf" srcId="{B1695907-773A-48EF-A89C-E50CD7772177}" destId="{BDF88B41-5749-4A7B-BE52-7B3943FDF270}" srcOrd="1" destOrd="0" presId="urn:microsoft.com/office/officeart/2008/layout/NameandTitleOrganizationalChart"/>
    <dgm:cxn modelId="{0F8B46D5-E3FE-49C4-B9AE-5366349A05FB}" type="presParOf" srcId="{B1695907-773A-48EF-A89C-E50CD7772177}" destId="{FAFDDC71-20E9-471E-94B3-325373373A25}" srcOrd="2" destOrd="0" presId="urn:microsoft.com/office/officeart/2008/layout/NameandTitleOrganizationalChart"/>
    <dgm:cxn modelId="{7B0988DC-A687-4314-B8A8-BE3F481F5A3C}" type="presParOf" srcId="{59AE5831-1EA5-4061-B9E9-901156121872}" destId="{4C6777BB-0751-40AD-9A87-462E378989AB}" srcOrd="1" destOrd="0" presId="urn:microsoft.com/office/officeart/2008/layout/NameandTitleOrganizationalChart"/>
    <dgm:cxn modelId="{7B9BD55D-4659-47C0-9499-11A238FD79F2}" type="presParOf" srcId="{59AE5831-1EA5-4061-B9E9-901156121872}" destId="{6EEF213F-AC82-4C3E-A998-A0032DE56FEF}" srcOrd="2" destOrd="0" presId="urn:microsoft.com/office/officeart/2008/layout/NameandTitleOrganizationalChart"/>
    <dgm:cxn modelId="{746F6398-6021-465F-B64F-725EE5136672}" type="presParOf" srcId="{0C4506F0-2A98-432A-B9F5-2A5BF43E56AD}" destId="{EB2A5824-8E76-42E4-92AC-AD7A2CC9EB17}" srcOrd="4" destOrd="0" presId="urn:microsoft.com/office/officeart/2008/layout/NameandTitleOrganizationalChart"/>
    <dgm:cxn modelId="{522C9DD5-C624-4A3D-BA7B-2799194F448B}" type="presParOf" srcId="{0C4506F0-2A98-432A-B9F5-2A5BF43E56AD}" destId="{4C18B0A3-3CB3-4D17-8F08-3B7A67923CED}" srcOrd="5" destOrd="0" presId="urn:microsoft.com/office/officeart/2008/layout/NameandTitleOrganizationalChart"/>
    <dgm:cxn modelId="{6252110B-42E9-4618-BAE4-457A1D6828C0}" type="presParOf" srcId="{4C18B0A3-3CB3-4D17-8F08-3B7A67923CED}" destId="{BB45DB4E-A4EB-42C1-8384-982542CC4D1A}" srcOrd="0" destOrd="0" presId="urn:microsoft.com/office/officeart/2008/layout/NameandTitleOrganizationalChart"/>
    <dgm:cxn modelId="{4F0BA70A-A33D-449F-A2E9-1F050A2427B0}" type="presParOf" srcId="{BB45DB4E-A4EB-42C1-8384-982542CC4D1A}" destId="{E663CF13-68CE-4101-BEA0-93A23B835793}" srcOrd="0" destOrd="0" presId="urn:microsoft.com/office/officeart/2008/layout/NameandTitleOrganizationalChart"/>
    <dgm:cxn modelId="{85CA774F-2032-4721-9E85-62746183F6DD}" type="presParOf" srcId="{BB45DB4E-A4EB-42C1-8384-982542CC4D1A}" destId="{E4EAA017-0ED1-462A-9133-005B93076D9A}" srcOrd="1" destOrd="0" presId="urn:microsoft.com/office/officeart/2008/layout/NameandTitleOrganizationalChart"/>
    <dgm:cxn modelId="{E760008E-C3D8-45E7-A393-8191B66CCFAF}" type="presParOf" srcId="{BB45DB4E-A4EB-42C1-8384-982542CC4D1A}" destId="{B17A5AAD-BDEF-4D49-A729-7E4563C73A13}" srcOrd="2" destOrd="0" presId="urn:microsoft.com/office/officeart/2008/layout/NameandTitleOrganizationalChart"/>
    <dgm:cxn modelId="{8204240D-3758-47DC-9DB3-AD1A877265CC}" type="presParOf" srcId="{4C18B0A3-3CB3-4D17-8F08-3B7A67923CED}" destId="{D6C576AD-3213-43B3-ACC2-C341E463BB1E}" srcOrd="1" destOrd="0" presId="urn:microsoft.com/office/officeart/2008/layout/NameandTitleOrganizationalChart"/>
    <dgm:cxn modelId="{2EBD94C5-D8D3-477D-BA07-D43F89D5C831}" type="presParOf" srcId="{4C18B0A3-3CB3-4D17-8F08-3B7A67923CED}" destId="{6DE17ABB-A8E8-4FF5-8C30-E1CB13F86205}" srcOrd="2" destOrd="0" presId="urn:microsoft.com/office/officeart/2008/layout/NameandTitleOrganizationalChart"/>
    <dgm:cxn modelId="{E0651989-D3F6-4721-810A-E5E48C96C366}" type="presParOf" srcId="{4856AA0B-DFFA-4B79-BDD4-B66E22A8FAC1}" destId="{7163A59A-B88D-47E4-B0F3-96BC3282C798}" srcOrd="2" destOrd="0" presId="urn:microsoft.com/office/officeart/2008/layout/NameandTitleOrganizationalChart"/>
    <dgm:cxn modelId="{5B2250DA-163F-4C08-8562-04A3CD84C1AD}" type="presParOf" srcId="{7163A59A-B88D-47E4-B0F3-96BC3282C798}" destId="{62E324C5-6284-4F8A-8201-4A93006DA41F}" srcOrd="0" destOrd="0" presId="urn:microsoft.com/office/officeart/2008/layout/NameandTitleOrganizationalChart"/>
    <dgm:cxn modelId="{2616ECCD-ECEE-4746-9CE8-4986F9153622}" type="presParOf" srcId="{7163A59A-B88D-47E4-B0F3-96BC3282C798}" destId="{D5948D19-D7A5-4C1F-92A3-694D6653CD46}" srcOrd="1" destOrd="0" presId="urn:microsoft.com/office/officeart/2008/layout/NameandTitleOrganizationalChart"/>
    <dgm:cxn modelId="{EB7D6BBF-9D25-47A3-8BD9-7E679642E45E}" type="presParOf" srcId="{D5948D19-D7A5-4C1F-92A3-694D6653CD46}" destId="{6534FC87-0161-4E5A-9DFB-3557ED6AB34B}" srcOrd="0" destOrd="0" presId="urn:microsoft.com/office/officeart/2008/layout/NameandTitleOrganizationalChart"/>
    <dgm:cxn modelId="{8EB4F1CB-BB22-417B-86AB-23F6C8E6E26B}" type="presParOf" srcId="{6534FC87-0161-4E5A-9DFB-3557ED6AB34B}" destId="{5A8EF41B-270D-4825-855A-929CFC58BFC6}" srcOrd="0" destOrd="0" presId="urn:microsoft.com/office/officeart/2008/layout/NameandTitleOrganizationalChart"/>
    <dgm:cxn modelId="{9E4D94F0-1299-4DBA-BD71-F95EBC2C90BF}" type="presParOf" srcId="{6534FC87-0161-4E5A-9DFB-3557ED6AB34B}" destId="{582849BB-04BC-4F3E-8761-9386CCF95208}" srcOrd="1" destOrd="0" presId="urn:microsoft.com/office/officeart/2008/layout/NameandTitleOrganizationalChart"/>
    <dgm:cxn modelId="{4496C8C3-2D91-4858-9896-4F46FDC0486E}" type="presParOf" srcId="{6534FC87-0161-4E5A-9DFB-3557ED6AB34B}" destId="{A41A9972-B29D-479A-862A-FA3C1FE388E3}" srcOrd="2" destOrd="0" presId="urn:microsoft.com/office/officeart/2008/layout/NameandTitleOrganizationalChart"/>
    <dgm:cxn modelId="{685EEE83-7663-44B0-B805-C371E6B4A49D}" type="presParOf" srcId="{D5948D19-D7A5-4C1F-92A3-694D6653CD46}" destId="{CE29CED3-0EC5-4AA2-9B6F-00A28DCBB7DB}" srcOrd="1" destOrd="0" presId="urn:microsoft.com/office/officeart/2008/layout/NameandTitleOrganizationalChart"/>
    <dgm:cxn modelId="{44293B08-F0D1-434F-A0CC-6C5DB2A238CC}" type="presParOf" srcId="{D5948D19-D7A5-4C1F-92A3-694D6653CD46}" destId="{5044675A-0761-4908-995A-CF66B371BB3F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185585F-24F2-4BE1-B284-181192A50CCB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551353FB-8E46-4323-ACD3-BEB50D69A5F1}">
      <dgm:prSet phldrT="[Texto]" custT="1"/>
      <dgm:spPr/>
      <dgm:t>
        <a:bodyPr/>
        <a:lstStyle/>
        <a:p>
          <a:r>
            <a:rPr lang="es-SV" sz="1400" dirty="0">
              <a:latin typeface="Century Gothic" panose="020B0502020202020204" pitchFamily="34" charset="0"/>
            </a:rPr>
            <a:t>Dirección Ejecutiva</a:t>
          </a:r>
        </a:p>
      </dgm:t>
    </dgm:pt>
    <dgm:pt modelId="{CD56C4EA-EC3A-4382-90A0-39938A02957E}" type="parTrans" cxnId="{EB03A18B-AAA1-4F29-BA99-69F436EC3F84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8E387B79-14C4-4509-8205-1B38E1F7413F}" type="sibTrans" cxnId="{EB03A18B-AAA1-4F29-BA99-69F436EC3F84}">
      <dgm:prSet custT="1"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AA5C4F84-289D-496C-847D-A09827BDC00B}" type="asst">
      <dgm:prSet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Gerencia de Regulación Marítima</a:t>
          </a:r>
        </a:p>
      </dgm:t>
    </dgm:pt>
    <dgm:pt modelId="{227C2DDB-DD33-4486-A938-363F5E4D47D1}" type="parTrans" cxnId="{B2E49801-ED10-4C1C-8A02-2F6566B009EF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495BC4CF-E691-4BB9-BBB4-873ACCA56F41}" type="sibTrans" cxnId="{B2E49801-ED10-4C1C-8A02-2F6566B009EF}">
      <dgm:prSet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47 personas</a:t>
          </a:r>
        </a:p>
      </dgm:t>
    </dgm:pt>
    <dgm:pt modelId="{8E3CD1EB-F2B9-4470-9571-FDFD57CF2EE4}">
      <dgm:prSet custT="1"/>
      <dgm:spPr/>
      <dgm:t>
        <a:bodyPr/>
        <a:lstStyle/>
        <a:p>
          <a:r>
            <a:rPr lang="es-SV" sz="1100" dirty="0">
              <a:latin typeface="Century Gothic" panose="020B0502020202020204" pitchFamily="34" charset="0"/>
            </a:rPr>
            <a:t>MARPOL*</a:t>
          </a:r>
        </a:p>
      </dgm:t>
    </dgm:pt>
    <dgm:pt modelId="{229D4EA6-940C-48F9-B459-2C4E3799EC10}" type="parTrans" cxnId="{78F3EB35-F363-4623-BC4B-999C3BFBC508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916DA1B8-BB6D-4125-9E4A-FBA63A52C6BF}" type="sibTrans" cxnId="{78F3EB35-F363-4623-BC4B-999C3BFBC508}">
      <dgm:prSet custT="1"/>
      <dgm:spPr>
        <a:noFill/>
        <a:ln>
          <a:noFill/>
        </a:ln>
      </dgm:spPr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22800C8F-D964-4A6E-B42E-042033A45EAD}">
      <dgm:prSet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Convenios Marítimos*</a:t>
          </a:r>
        </a:p>
      </dgm:t>
    </dgm:pt>
    <dgm:pt modelId="{A061CEC0-7A0E-4C9F-B6B8-F055B700C553}" type="parTrans" cxnId="{81239CDE-B24F-483A-8A42-C45553CB7FD4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1EDE8E74-B93F-4B87-A9F5-5A8E1F854B40}" type="sibTrans" cxnId="{81239CDE-B24F-483A-8A42-C45553CB7FD4}">
      <dgm:prSet custT="1"/>
      <dgm:spPr>
        <a:noFill/>
        <a:ln>
          <a:noFill/>
        </a:ln>
      </dgm:spPr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C540548F-35E7-4E8F-A84A-C2C92AD213FB}">
      <dgm:prSet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Formación de Gente de Mar</a:t>
          </a:r>
        </a:p>
      </dgm:t>
    </dgm:pt>
    <dgm:pt modelId="{AF892540-0445-4040-914F-99D598C78F6E}" type="parTrans" cxnId="{F631AB16-82CA-4D97-AE85-06BADDB17CAB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C68B9C5C-8EC3-4F1E-9EBB-A9C1DC3CF056}" type="sibTrans" cxnId="{F631AB16-82CA-4D97-AE85-06BADDB17CAB}">
      <dgm:prSet custT="1"/>
      <dgm:spPr>
        <a:noFill/>
        <a:ln>
          <a:noFill/>
        </a:ln>
      </dgm:spPr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AAE3CA82-0C95-42E9-81E3-F49619A44D9C}">
      <dgm:prSet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Seguridad de la Navegación</a:t>
          </a:r>
        </a:p>
      </dgm:t>
    </dgm:pt>
    <dgm:pt modelId="{60183224-0FBF-4591-8583-8969DC967678}" type="parTrans" cxnId="{E550E12E-15CA-4113-AB44-24CBADFF76D7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757C9C85-53BF-4FD9-9C49-D44CDFAD1F04}" type="sibTrans" cxnId="{E550E12E-15CA-4113-AB44-24CBADFF76D7}">
      <dgm:prSet custT="1"/>
      <dgm:spPr>
        <a:ln>
          <a:noFill/>
        </a:ln>
      </dgm:spPr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138AA529-AAAC-4D7D-A9E2-80BC3E6741B3}">
      <dgm:prSet/>
      <dgm:spPr/>
      <dgm:t>
        <a:bodyPr/>
        <a:lstStyle/>
        <a:p>
          <a:r>
            <a:rPr lang="es-SV" dirty="0">
              <a:latin typeface="Century Gothic" panose="020B0502020202020204" pitchFamily="34" charset="0"/>
            </a:rPr>
            <a:t>Actividades Navieras y Gente de Mar</a:t>
          </a:r>
          <a:endParaRPr lang="es-SV" dirty="0"/>
        </a:p>
      </dgm:t>
    </dgm:pt>
    <dgm:pt modelId="{6B8CB827-3B88-42B8-8D68-9E9D46D7CC64}" type="parTrans" cxnId="{B8CDEC09-00A4-4FA0-A90C-BC25DED71F28}">
      <dgm:prSet/>
      <dgm:spPr/>
      <dgm:t>
        <a:bodyPr/>
        <a:lstStyle/>
        <a:p>
          <a:endParaRPr lang="es-SV"/>
        </a:p>
      </dgm:t>
    </dgm:pt>
    <dgm:pt modelId="{E68D15A6-AF7C-4099-810E-84E4AFB20F03}" type="sibTrans" cxnId="{B8CDEC09-00A4-4FA0-A90C-BC25DED71F28}">
      <dgm:prSet/>
      <dgm:spPr>
        <a:noFill/>
        <a:ln>
          <a:noFill/>
        </a:ln>
      </dgm:spPr>
      <dgm:t>
        <a:bodyPr/>
        <a:lstStyle/>
        <a:p>
          <a:endParaRPr lang="es-SV"/>
        </a:p>
      </dgm:t>
    </dgm:pt>
    <dgm:pt modelId="{9C902A0A-5CD6-4996-B286-6E30BE2E98CF}">
      <dgm:prSet custT="1"/>
      <dgm:spPr/>
      <dgm:t>
        <a:bodyPr/>
        <a:lstStyle/>
        <a:p>
          <a:r>
            <a:rPr lang="es-SV" sz="1050" dirty="0">
              <a:latin typeface="Century Gothic" panose="020B0502020202020204" pitchFamily="34" charset="0"/>
            </a:rPr>
            <a:t>Delegaciones Locales</a:t>
          </a:r>
        </a:p>
      </dgm:t>
    </dgm:pt>
    <dgm:pt modelId="{673F335F-EBAF-45E8-82AA-4F6600333FF1}" type="parTrans" cxnId="{56128E4F-4045-4DC7-BFF3-B01D5F8AE03A}">
      <dgm:prSet/>
      <dgm:spPr/>
      <dgm:t>
        <a:bodyPr/>
        <a:lstStyle/>
        <a:p>
          <a:endParaRPr lang="es-SV"/>
        </a:p>
      </dgm:t>
    </dgm:pt>
    <dgm:pt modelId="{126207D4-CC30-4A17-B990-E0910F4AB758}" type="sibTrans" cxnId="{56128E4F-4045-4DC7-BFF3-B01D5F8AE03A}">
      <dgm:prSet/>
      <dgm:spPr>
        <a:noFill/>
        <a:ln>
          <a:noFill/>
        </a:ln>
      </dgm:spPr>
      <dgm:t>
        <a:bodyPr/>
        <a:lstStyle/>
        <a:p>
          <a:endParaRPr lang="es-SV"/>
        </a:p>
      </dgm:t>
    </dgm:pt>
    <dgm:pt modelId="{6FB37731-C305-4C81-84DB-D4D2CD0A889E}" type="pres">
      <dgm:prSet presAssocID="{A185585F-24F2-4BE1-B284-181192A50CC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856AA0B-DFFA-4B79-BDD4-B66E22A8FAC1}" type="pres">
      <dgm:prSet presAssocID="{551353FB-8E46-4323-ACD3-BEB50D69A5F1}" presName="hierRoot1" presStyleCnt="0">
        <dgm:presLayoutVars>
          <dgm:hierBranch val="init"/>
        </dgm:presLayoutVars>
      </dgm:prSet>
      <dgm:spPr/>
    </dgm:pt>
    <dgm:pt modelId="{176DAE9A-9866-4142-A369-44F6C053D800}" type="pres">
      <dgm:prSet presAssocID="{551353FB-8E46-4323-ACD3-BEB50D69A5F1}" presName="rootComposite1" presStyleCnt="0"/>
      <dgm:spPr/>
    </dgm:pt>
    <dgm:pt modelId="{A042E71D-D698-4DE9-A3F3-512CE5F24B0B}" type="pres">
      <dgm:prSet presAssocID="{551353FB-8E46-4323-ACD3-BEB50D69A5F1}" presName="rootText1" presStyleLbl="node0" presStyleIdx="0" presStyleCnt="1" custScaleX="161342" custScaleY="78359" custLinFactY="-81692" custLinFactNeighborX="-2213" custLinFactNeighborY="-100000">
        <dgm:presLayoutVars>
          <dgm:chMax/>
          <dgm:chPref val="3"/>
        </dgm:presLayoutVars>
      </dgm:prSet>
      <dgm:spPr/>
    </dgm:pt>
    <dgm:pt modelId="{E9E25FDF-3DAD-4BA3-A1FF-F29C7F217E8E}" type="pres">
      <dgm:prSet presAssocID="{551353FB-8E46-4323-ACD3-BEB50D69A5F1}" presName="titleText1" presStyleLbl="fgAcc0" presStyleIdx="0" presStyleCnt="1" custFlipVert="1" custScaleY="10839" custLinFactY="-300000" custLinFactNeighborX="-25462" custLinFactNeighborY="-313086">
        <dgm:presLayoutVars>
          <dgm:chMax val="0"/>
          <dgm:chPref val="0"/>
        </dgm:presLayoutVars>
      </dgm:prSet>
      <dgm:spPr/>
    </dgm:pt>
    <dgm:pt modelId="{1D031A48-FD2D-4C05-B145-D527E59D3769}" type="pres">
      <dgm:prSet presAssocID="{551353FB-8E46-4323-ACD3-BEB50D69A5F1}" presName="rootConnector1" presStyleLbl="node1" presStyleIdx="0" presStyleCnt="6"/>
      <dgm:spPr/>
    </dgm:pt>
    <dgm:pt modelId="{0C4506F0-2A98-432A-B9F5-2A5BF43E56AD}" type="pres">
      <dgm:prSet presAssocID="{551353FB-8E46-4323-ACD3-BEB50D69A5F1}" presName="hierChild2" presStyleCnt="0"/>
      <dgm:spPr/>
    </dgm:pt>
    <dgm:pt modelId="{A088D886-A36D-4026-9482-7AE5C0DD92CD}" type="pres">
      <dgm:prSet presAssocID="{229D4EA6-940C-48F9-B459-2C4E3799EC10}" presName="Name37" presStyleLbl="parChTrans1D2" presStyleIdx="0" presStyleCnt="7"/>
      <dgm:spPr/>
    </dgm:pt>
    <dgm:pt modelId="{52C5813E-4A2C-45FE-AA6C-87D6B11BF3FF}" type="pres">
      <dgm:prSet presAssocID="{8E3CD1EB-F2B9-4470-9571-FDFD57CF2EE4}" presName="hierRoot2" presStyleCnt="0">
        <dgm:presLayoutVars>
          <dgm:hierBranch val="init"/>
        </dgm:presLayoutVars>
      </dgm:prSet>
      <dgm:spPr/>
    </dgm:pt>
    <dgm:pt modelId="{53E4A0E8-3CE1-4884-BDA2-C5A87CD15B92}" type="pres">
      <dgm:prSet presAssocID="{8E3CD1EB-F2B9-4470-9571-FDFD57CF2EE4}" presName="rootComposite" presStyleCnt="0"/>
      <dgm:spPr/>
    </dgm:pt>
    <dgm:pt modelId="{05A74500-C0A4-44AF-A824-F7046CEE1DAD}" type="pres">
      <dgm:prSet presAssocID="{8E3CD1EB-F2B9-4470-9571-FDFD57CF2EE4}" presName="rootText" presStyleLbl="node1" presStyleIdx="0" presStyleCnt="6" custScaleX="101129" custScaleY="71680" custLinFactNeighborX="-7024" custLinFactNeighborY="-43913">
        <dgm:presLayoutVars>
          <dgm:chMax/>
          <dgm:chPref val="3"/>
        </dgm:presLayoutVars>
      </dgm:prSet>
      <dgm:spPr/>
    </dgm:pt>
    <dgm:pt modelId="{FD880835-777F-41DC-ABD0-EDCF939A21A4}" type="pres">
      <dgm:prSet presAssocID="{8E3CD1EB-F2B9-4470-9571-FDFD57CF2EE4}" presName="titleText2" presStyleLbl="fgAcc1" presStyleIdx="0" presStyleCnt="6" custFlipVert="0" custScaleX="61863" custScaleY="20704" custLinFactY="-100000" custLinFactNeighborX="-82184" custLinFactNeighborY="-114013">
        <dgm:presLayoutVars>
          <dgm:chMax val="0"/>
          <dgm:chPref val="0"/>
        </dgm:presLayoutVars>
      </dgm:prSet>
      <dgm:spPr/>
    </dgm:pt>
    <dgm:pt modelId="{59E319E4-BAFC-465E-AC02-2435BC25A30E}" type="pres">
      <dgm:prSet presAssocID="{8E3CD1EB-F2B9-4470-9571-FDFD57CF2EE4}" presName="rootConnector" presStyleLbl="node2" presStyleIdx="0" presStyleCnt="0"/>
      <dgm:spPr/>
    </dgm:pt>
    <dgm:pt modelId="{2AFED5A4-88C9-44EC-AC97-7796C1A6CFF0}" type="pres">
      <dgm:prSet presAssocID="{8E3CD1EB-F2B9-4470-9571-FDFD57CF2EE4}" presName="hierChild4" presStyleCnt="0"/>
      <dgm:spPr/>
    </dgm:pt>
    <dgm:pt modelId="{370B4A56-4658-4DC6-AAE5-8D8810FFC2A1}" type="pres">
      <dgm:prSet presAssocID="{8E3CD1EB-F2B9-4470-9571-FDFD57CF2EE4}" presName="hierChild5" presStyleCnt="0"/>
      <dgm:spPr/>
    </dgm:pt>
    <dgm:pt modelId="{CD43B2D5-1984-4606-B06C-72B323864DBA}" type="pres">
      <dgm:prSet presAssocID="{A061CEC0-7A0E-4C9F-B6B8-F055B700C553}" presName="Name37" presStyleLbl="parChTrans1D2" presStyleIdx="1" presStyleCnt="7"/>
      <dgm:spPr/>
    </dgm:pt>
    <dgm:pt modelId="{59AE5831-1EA5-4061-B9E9-901156121872}" type="pres">
      <dgm:prSet presAssocID="{22800C8F-D964-4A6E-B42E-042033A45EAD}" presName="hierRoot2" presStyleCnt="0">
        <dgm:presLayoutVars>
          <dgm:hierBranch val="init"/>
        </dgm:presLayoutVars>
      </dgm:prSet>
      <dgm:spPr/>
    </dgm:pt>
    <dgm:pt modelId="{B1695907-773A-48EF-A89C-E50CD7772177}" type="pres">
      <dgm:prSet presAssocID="{22800C8F-D964-4A6E-B42E-042033A45EAD}" presName="rootComposite" presStyleCnt="0"/>
      <dgm:spPr/>
    </dgm:pt>
    <dgm:pt modelId="{D0742E1E-F059-4CFE-A260-64EB7AEB835C}" type="pres">
      <dgm:prSet presAssocID="{22800C8F-D964-4A6E-B42E-042033A45EAD}" presName="rootText" presStyleLbl="node1" presStyleIdx="1" presStyleCnt="6" custLinFactNeighborX="-17859" custLinFactNeighborY="-40860">
        <dgm:presLayoutVars>
          <dgm:chMax/>
          <dgm:chPref val="3"/>
        </dgm:presLayoutVars>
      </dgm:prSet>
      <dgm:spPr/>
    </dgm:pt>
    <dgm:pt modelId="{BDF88B41-5749-4A7B-BE52-7B3943FDF270}" type="pres">
      <dgm:prSet presAssocID="{22800C8F-D964-4A6E-B42E-042033A45EAD}" presName="titleText2" presStyleLbl="fgAcc1" presStyleIdx="1" presStyleCnt="6" custFlipVert="0" custScaleX="73156" custScaleY="21335" custLinFactNeighborX="-12373" custLinFactNeighborY="-45312">
        <dgm:presLayoutVars>
          <dgm:chMax val="0"/>
          <dgm:chPref val="0"/>
        </dgm:presLayoutVars>
      </dgm:prSet>
      <dgm:spPr/>
    </dgm:pt>
    <dgm:pt modelId="{FAFDDC71-20E9-471E-94B3-325373373A25}" type="pres">
      <dgm:prSet presAssocID="{22800C8F-D964-4A6E-B42E-042033A45EAD}" presName="rootConnector" presStyleLbl="node2" presStyleIdx="0" presStyleCnt="0"/>
      <dgm:spPr/>
    </dgm:pt>
    <dgm:pt modelId="{4C6777BB-0751-40AD-9A87-462E378989AB}" type="pres">
      <dgm:prSet presAssocID="{22800C8F-D964-4A6E-B42E-042033A45EAD}" presName="hierChild4" presStyleCnt="0"/>
      <dgm:spPr/>
    </dgm:pt>
    <dgm:pt modelId="{6EEF213F-AC82-4C3E-A998-A0032DE56FEF}" type="pres">
      <dgm:prSet presAssocID="{22800C8F-D964-4A6E-B42E-042033A45EAD}" presName="hierChild5" presStyleCnt="0"/>
      <dgm:spPr/>
    </dgm:pt>
    <dgm:pt modelId="{EB2A5824-8E76-42E4-92AC-AD7A2CC9EB17}" type="pres">
      <dgm:prSet presAssocID="{AF892540-0445-4040-914F-99D598C78F6E}" presName="Name37" presStyleLbl="parChTrans1D2" presStyleIdx="2" presStyleCnt="7"/>
      <dgm:spPr/>
    </dgm:pt>
    <dgm:pt modelId="{4C18B0A3-3CB3-4D17-8F08-3B7A67923CED}" type="pres">
      <dgm:prSet presAssocID="{C540548F-35E7-4E8F-A84A-C2C92AD213FB}" presName="hierRoot2" presStyleCnt="0">
        <dgm:presLayoutVars>
          <dgm:hierBranch val="init"/>
        </dgm:presLayoutVars>
      </dgm:prSet>
      <dgm:spPr/>
    </dgm:pt>
    <dgm:pt modelId="{BB45DB4E-A4EB-42C1-8384-982542CC4D1A}" type="pres">
      <dgm:prSet presAssocID="{C540548F-35E7-4E8F-A84A-C2C92AD213FB}" presName="rootComposite" presStyleCnt="0"/>
      <dgm:spPr/>
    </dgm:pt>
    <dgm:pt modelId="{E663CF13-68CE-4101-BEA0-93A23B835793}" type="pres">
      <dgm:prSet presAssocID="{C540548F-35E7-4E8F-A84A-C2C92AD213FB}" presName="rootText" presStyleLbl="node1" presStyleIdx="2" presStyleCnt="6" custLinFactNeighborX="-24390" custLinFactNeighborY="-41991">
        <dgm:presLayoutVars>
          <dgm:chMax/>
          <dgm:chPref val="3"/>
        </dgm:presLayoutVars>
      </dgm:prSet>
      <dgm:spPr/>
    </dgm:pt>
    <dgm:pt modelId="{E4EAA017-0ED1-462A-9133-005B93076D9A}" type="pres">
      <dgm:prSet presAssocID="{C540548F-35E7-4E8F-A84A-C2C92AD213FB}" presName="titleText2" presStyleLbl="fgAcc1" presStyleIdx="2" presStyleCnt="6" custScaleX="77512" custScaleY="21034" custLinFactNeighborX="-9503" custLinFactNeighborY="-40172">
        <dgm:presLayoutVars>
          <dgm:chMax val="0"/>
          <dgm:chPref val="0"/>
        </dgm:presLayoutVars>
      </dgm:prSet>
      <dgm:spPr/>
    </dgm:pt>
    <dgm:pt modelId="{B17A5AAD-BDEF-4D49-A729-7E4563C73A13}" type="pres">
      <dgm:prSet presAssocID="{C540548F-35E7-4E8F-A84A-C2C92AD213FB}" presName="rootConnector" presStyleLbl="node2" presStyleIdx="0" presStyleCnt="0"/>
      <dgm:spPr/>
    </dgm:pt>
    <dgm:pt modelId="{D6C576AD-3213-43B3-ACC2-C341E463BB1E}" type="pres">
      <dgm:prSet presAssocID="{C540548F-35E7-4E8F-A84A-C2C92AD213FB}" presName="hierChild4" presStyleCnt="0"/>
      <dgm:spPr/>
    </dgm:pt>
    <dgm:pt modelId="{6DE17ABB-A8E8-4FF5-8C30-E1CB13F86205}" type="pres">
      <dgm:prSet presAssocID="{C540548F-35E7-4E8F-A84A-C2C92AD213FB}" presName="hierChild5" presStyleCnt="0"/>
      <dgm:spPr/>
    </dgm:pt>
    <dgm:pt modelId="{5D3DAB98-6520-4F6A-885A-EF232E73C5BA}" type="pres">
      <dgm:prSet presAssocID="{60183224-0FBF-4591-8583-8969DC967678}" presName="Name37" presStyleLbl="parChTrans1D2" presStyleIdx="3" presStyleCnt="7"/>
      <dgm:spPr/>
    </dgm:pt>
    <dgm:pt modelId="{805F5639-E336-4EA1-8065-721DEE5D91A6}" type="pres">
      <dgm:prSet presAssocID="{AAE3CA82-0C95-42E9-81E3-F49619A44D9C}" presName="hierRoot2" presStyleCnt="0">
        <dgm:presLayoutVars>
          <dgm:hierBranch val="init"/>
        </dgm:presLayoutVars>
      </dgm:prSet>
      <dgm:spPr/>
    </dgm:pt>
    <dgm:pt modelId="{4471D03C-3623-41D0-BC55-071D8523B959}" type="pres">
      <dgm:prSet presAssocID="{AAE3CA82-0C95-42E9-81E3-F49619A44D9C}" presName="rootComposite" presStyleCnt="0"/>
      <dgm:spPr/>
    </dgm:pt>
    <dgm:pt modelId="{896903D1-507F-4F8E-97E9-83089CF3CE50}" type="pres">
      <dgm:prSet presAssocID="{AAE3CA82-0C95-42E9-81E3-F49619A44D9C}" presName="rootText" presStyleLbl="node1" presStyleIdx="3" presStyleCnt="6" custScaleX="132294" custLinFactNeighborX="-12483" custLinFactNeighborY="-38281">
        <dgm:presLayoutVars>
          <dgm:chMax/>
          <dgm:chPref val="3"/>
        </dgm:presLayoutVars>
      </dgm:prSet>
      <dgm:spPr/>
    </dgm:pt>
    <dgm:pt modelId="{0EF3425C-99CA-4119-925C-2BA3B8A8B371}" type="pres">
      <dgm:prSet presAssocID="{AAE3CA82-0C95-42E9-81E3-F49619A44D9C}" presName="titleText2" presStyleLbl="fgAcc1" presStyleIdx="3" presStyleCnt="6" custFlipVert="1" custScaleY="20704" custLinFactNeighborX="-19590" custLinFactNeighborY="-11094">
        <dgm:presLayoutVars>
          <dgm:chMax val="0"/>
          <dgm:chPref val="0"/>
        </dgm:presLayoutVars>
      </dgm:prSet>
      <dgm:spPr/>
    </dgm:pt>
    <dgm:pt modelId="{7048668C-37D3-438A-B42A-50C538E01ABC}" type="pres">
      <dgm:prSet presAssocID="{AAE3CA82-0C95-42E9-81E3-F49619A44D9C}" presName="rootConnector" presStyleLbl="node2" presStyleIdx="0" presStyleCnt="0"/>
      <dgm:spPr/>
    </dgm:pt>
    <dgm:pt modelId="{DC967F43-84AE-42A6-9DE1-F25B4B8282C6}" type="pres">
      <dgm:prSet presAssocID="{AAE3CA82-0C95-42E9-81E3-F49619A44D9C}" presName="hierChild4" presStyleCnt="0"/>
      <dgm:spPr/>
    </dgm:pt>
    <dgm:pt modelId="{E309BD8E-9699-4E49-8D8D-67886F4CDCE5}" type="pres">
      <dgm:prSet presAssocID="{AAE3CA82-0C95-42E9-81E3-F49619A44D9C}" presName="hierChild5" presStyleCnt="0"/>
      <dgm:spPr/>
    </dgm:pt>
    <dgm:pt modelId="{3FC7D4CF-1F55-4C6C-9208-1504F5CE052C}" type="pres">
      <dgm:prSet presAssocID="{6B8CB827-3B88-42B8-8D68-9E9D46D7CC64}" presName="Name37" presStyleLbl="parChTrans1D2" presStyleIdx="4" presStyleCnt="7"/>
      <dgm:spPr/>
    </dgm:pt>
    <dgm:pt modelId="{0F246880-E3BB-4B8D-AA54-59904835880E}" type="pres">
      <dgm:prSet presAssocID="{138AA529-AAAC-4D7D-A9E2-80BC3E6741B3}" presName="hierRoot2" presStyleCnt="0">
        <dgm:presLayoutVars>
          <dgm:hierBranch val="init"/>
        </dgm:presLayoutVars>
      </dgm:prSet>
      <dgm:spPr/>
    </dgm:pt>
    <dgm:pt modelId="{1C8F525E-3444-4645-B3F2-A03D36A986E1}" type="pres">
      <dgm:prSet presAssocID="{138AA529-AAAC-4D7D-A9E2-80BC3E6741B3}" presName="rootComposite" presStyleCnt="0"/>
      <dgm:spPr/>
    </dgm:pt>
    <dgm:pt modelId="{1D1ED424-DA8A-4F75-8A1A-F62A64CE1D5F}" type="pres">
      <dgm:prSet presAssocID="{138AA529-AAAC-4D7D-A9E2-80BC3E6741B3}" presName="rootText" presStyleLbl="node1" presStyleIdx="4" presStyleCnt="6" custScaleX="120932" custLinFactNeighborX="-11215" custLinFactNeighborY="-39078">
        <dgm:presLayoutVars>
          <dgm:chMax/>
          <dgm:chPref val="3"/>
        </dgm:presLayoutVars>
      </dgm:prSet>
      <dgm:spPr/>
    </dgm:pt>
    <dgm:pt modelId="{CAF569EB-7276-4BE9-88A6-F5235D76C279}" type="pres">
      <dgm:prSet presAssocID="{138AA529-AAAC-4D7D-A9E2-80BC3E6741B3}" presName="titleText2" presStyleLbl="fgAcc1" presStyleIdx="4" presStyleCnt="6">
        <dgm:presLayoutVars>
          <dgm:chMax val="0"/>
          <dgm:chPref val="0"/>
        </dgm:presLayoutVars>
      </dgm:prSet>
      <dgm:spPr/>
    </dgm:pt>
    <dgm:pt modelId="{77395D74-E3EA-4920-84A2-91B2F3D56534}" type="pres">
      <dgm:prSet presAssocID="{138AA529-AAAC-4D7D-A9E2-80BC3E6741B3}" presName="rootConnector" presStyleLbl="node2" presStyleIdx="0" presStyleCnt="0"/>
      <dgm:spPr/>
    </dgm:pt>
    <dgm:pt modelId="{C1956BCE-BAEF-4D3A-BA8F-AFB6C3111D01}" type="pres">
      <dgm:prSet presAssocID="{138AA529-AAAC-4D7D-A9E2-80BC3E6741B3}" presName="hierChild4" presStyleCnt="0"/>
      <dgm:spPr/>
    </dgm:pt>
    <dgm:pt modelId="{2DE30DBA-3752-43C8-AB7E-64FBEA3EEFDD}" type="pres">
      <dgm:prSet presAssocID="{138AA529-AAAC-4D7D-A9E2-80BC3E6741B3}" presName="hierChild5" presStyleCnt="0"/>
      <dgm:spPr/>
    </dgm:pt>
    <dgm:pt modelId="{22D1BF88-728F-488E-9585-3EF24AE61F0F}" type="pres">
      <dgm:prSet presAssocID="{673F335F-EBAF-45E8-82AA-4F6600333FF1}" presName="Name37" presStyleLbl="parChTrans1D2" presStyleIdx="5" presStyleCnt="7"/>
      <dgm:spPr/>
    </dgm:pt>
    <dgm:pt modelId="{91671939-71C8-463A-AB74-AC5818714AEF}" type="pres">
      <dgm:prSet presAssocID="{9C902A0A-5CD6-4996-B286-6E30BE2E98CF}" presName="hierRoot2" presStyleCnt="0">
        <dgm:presLayoutVars>
          <dgm:hierBranch val="init"/>
        </dgm:presLayoutVars>
      </dgm:prSet>
      <dgm:spPr/>
    </dgm:pt>
    <dgm:pt modelId="{7F92F851-0133-4B75-AB0C-D317854EB36F}" type="pres">
      <dgm:prSet presAssocID="{9C902A0A-5CD6-4996-B286-6E30BE2E98CF}" presName="rootComposite" presStyleCnt="0"/>
      <dgm:spPr/>
    </dgm:pt>
    <dgm:pt modelId="{699A5BCE-7E2D-4E53-ADF3-90FDCEA65694}" type="pres">
      <dgm:prSet presAssocID="{9C902A0A-5CD6-4996-B286-6E30BE2E98CF}" presName="rootText" presStyleLbl="node1" presStyleIdx="5" presStyleCnt="6" custLinFactNeighborX="8725" custLinFactNeighborY="-39077">
        <dgm:presLayoutVars>
          <dgm:chMax/>
          <dgm:chPref val="3"/>
        </dgm:presLayoutVars>
      </dgm:prSet>
      <dgm:spPr/>
    </dgm:pt>
    <dgm:pt modelId="{ACC2A5A1-804D-4CDD-8734-91D5CA0A059B}" type="pres">
      <dgm:prSet presAssocID="{9C902A0A-5CD6-4996-B286-6E30BE2E98CF}" presName="titleText2" presStyleLbl="fgAcc1" presStyleIdx="5" presStyleCnt="6">
        <dgm:presLayoutVars>
          <dgm:chMax val="0"/>
          <dgm:chPref val="0"/>
        </dgm:presLayoutVars>
      </dgm:prSet>
      <dgm:spPr/>
    </dgm:pt>
    <dgm:pt modelId="{FFFB8C02-CC81-4A04-B192-BBF0E5219F8E}" type="pres">
      <dgm:prSet presAssocID="{9C902A0A-5CD6-4996-B286-6E30BE2E98CF}" presName="rootConnector" presStyleLbl="node2" presStyleIdx="0" presStyleCnt="0"/>
      <dgm:spPr/>
    </dgm:pt>
    <dgm:pt modelId="{C54AFE13-F02D-4DBA-8229-525B06FF4096}" type="pres">
      <dgm:prSet presAssocID="{9C902A0A-5CD6-4996-B286-6E30BE2E98CF}" presName="hierChild4" presStyleCnt="0"/>
      <dgm:spPr/>
    </dgm:pt>
    <dgm:pt modelId="{5BA9A671-3A36-4D4C-9C2E-0E016DECC199}" type="pres">
      <dgm:prSet presAssocID="{9C902A0A-5CD6-4996-B286-6E30BE2E98CF}" presName="hierChild5" presStyleCnt="0"/>
      <dgm:spPr/>
    </dgm:pt>
    <dgm:pt modelId="{7163A59A-B88D-47E4-B0F3-96BC3282C798}" type="pres">
      <dgm:prSet presAssocID="{551353FB-8E46-4323-ACD3-BEB50D69A5F1}" presName="hierChild3" presStyleCnt="0"/>
      <dgm:spPr/>
    </dgm:pt>
    <dgm:pt modelId="{62E324C5-6284-4F8A-8201-4A93006DA41F}" type="pres">
      <dgm:prSet presAssocID="{227C2DDB-DD33-4486-A938-363F5E4D47D1}" presName="Name96" presStyleLbl="parChTrans1D2" presStyleIdx="6" presStyleCnt="7"/>
      <dgm:spPr/>
    </dgm:pt>
    <dgm:pt modelId="{D5948D19-D7A5-4C1F-92A3-694D6653CD46}" type="pres">
      <dgm:prSet presAssocID="{AA5C4F84-289D-496C-847D-A09827BDC00B}" presName="hierRoot3" presStyleCnt="0">
        <dgm:presLayoutVars>
          <dgm:hierBranch val="init"/>
        </dgm:presLayoutVars>
      </dgm:prSet>
      <dgm:spPr/>
    </dgm:pt>
    <dgm:pt modelId="{6534FC87-0161-4E5A-9DFB-3557ED6AB34B}" type="pres">
      <dgm:prSet presAssocID="{AA5C4F84-289D-496C-847D-A09827BDC00B}" presName="rootComposite3" presStyleCnt="0"/>
      <dgm:spPr/>
    </dgm:pt>
    <dgm:pt modelId="{5A8EF41B-270D-4825-855A-929CFC58BFC6}" type="pres">
      <dgm:prSet presAssocID="{AA5C4F84-289D-496C-847D-A09827BDC00B}" presName="rootText3" presStyleLbl="asst1" presStyleIdx="0" presStyleCnt="1" custScaleX="180587" custScaleY="85067" custLinFactY="-100000" custLinFactNeighborX="94737" custLinFactNeighborY="-115536">
        <dgm:presLayoutVars>
          <dgm:chPref val="3"/>
        </dgm:presLayoutVars>
      </dgm:prSet>
      <dgm:spPr/>
    </dgm:pt>
    <dgm:pt modelId="{582849BB-04BC-4F3E-8761-9386CCF95208}" type="pres">
      <dgm:prSet presAssocID="{AA5C4F84-289D-496C-847D-A09827BDC00B}" presName="titleText3" presStyleLbl="fgAcc2" presStyleIdx="0" presStyleCnt="1" custFlipVert="0" custScaleX="121406" custScaleY="123493" custLinFactX="85458" custLinFactY="-300000" custLinFactNeighborX="100000" custLinFactNeighborY="-377492">
        <dgm:presLayoutVars>
          <dgm:chMax val="0"/>
          <dgm:chPref val="0"/>
        </dgm:presLayoutVars>
      </dgm:prSet>
      <dgm:spPr/>
    </dgm:pt>
    <dgm:pt modelId="{A41A9972-B29D-479A-862A-FA3C1FE388E3}" type="pres">
      <dgm:prSet presAssocID="{AA5C4F84-289D-496C-847D-A09827BDC00B}" presName="rootConnector3" presStyleLbl="asst1" presStyleIdx="0" presStyleCnt="1"/>
      <dgm:spPr/>
    </dgm:pt>
    <dgm:pt modelId="{CE29CED3-0EC5-4AA2-9B6F-00A28DCBB7DB}" type="pres">
      <dgm:prSet presAssocID="{AA5C4F84-289D-496C-847D-A09827BDC00B}" presName="hierChild6" presStyleCnt="0"/>
      <dgm:spPr/>
    </dgm:pt>
    <dgm:pt modelId="{5044675A-0761-4908-995A-CF66B371BB3F}" type="pres">
      <dgm:prSet presAssocID="{AA5C4F84-289D-496C-847D-A09827BDC00B}" presName="hierChild7" presStyleCnt="0"/>
      <dgm:spPr/>
    </dgm:pt>
  </dgm:ptLst>
  <dgm:cxnLst>
    <dgm:cxn modelId="{B2E49801-ED10-4C1C-8A02-2F6566B009EF}" srcId="{551353FB-8E46-4323-ACD3-BEB50D69A5F1}" destId="{AA5C4F84-289D-496C-847D-A09827BDC00B}" srcOrd="0" destOrd="0" parTransId="{227C2DDB-DD33-4486-A938-363F5E4D47D1}" sibTransId="{495BC4CF-E691-4BB9-BBB4-873ACCA56F41}"/>
    <dgm:cxn modelId="{B8CDEC09-00A4-4FA0-A90C-BC25DED71F28}" srcId="{551353FB-8E46-4323-ACD3-BEB50D69A5F1}" destId="{138AA529-AAAC-4D7D-A9E2-80BC3E6741B3}" srcOrd="5" destOrd="0" parTransId="{6B8CB827-3B88-42B8-8D68-9E9D46D7CC64}" sibTransId="{E68D15A6-AF7C-4099-810E-84E4AFB20F03}"/>
    <dgm:cxn modelId="{F631AB16-82CA-4D97-AE85-06BADDB17CAB}" srcId="{551353FB-8E46-4323-ACD3-BEB50D69A5F1}" destId="{C540548F-35E7-4E8F-A84A-C2C92AD213FB}" srcOrd="3" destOrd="0" parTransId="{AF892540-0445-4040-914F-99D598C78F6E}" sibTransId="{C68B9C5C-8EC3-4F1E-9EBB-A9C1DC3CF056}"/>
    <dgm:cxn modelId="{3493251E-BCA4-4F24-9791-11B5E326200F}" type="presOf" srcId="{22800C8F-D964-4A6E-B42E-042033A45EAD}" destId="{D0742E1E-F059-4CFE-A260-64EB7AEB835C}" srcOrd="0" destOrd="0" presId="urn:microsoft.com/office/officeart/2008/layout/NameandTitleOrganizationalChart"/>
    <dgm:cxn modelId="{8EB57A2E-D017-49E0-BBED-B21B24F3B214}" type="presOf" srcId="{22800C8F-D964-4A6E-B42E-042033A45EAD}" destId="{FAFDDC71-20E9-471E-94B3-325373373A25}" srcOrd="1" destOrd="0" presId="urn:microsoft.com/office/officeart/2008/layout/NameandTitleOrganizationalChart"/>
    <dgm:cxn modelId="{E550E12E-15CA-4113-AB44-24CBADFF76D7}" srcId="{551353FB-8E46-4323-ACD3-BEB50D69A5F1}" destId="{AAE3CA82-0C95-42E9-81E3-F49619A44D9C}" srcOrd="4" destOrd="0" parTransId="{60183224-0FBF-4591-8583-8969DC967678}" sibTransId="{757C9C85-53BF-4FD9-9C49-D44CDFAD1F04}"/>
    <dgm:cxn modelId="{78F3EB35-F363-4623-BC4B-999C3BFBC508}" srcId="{551353FB-8E46-4323-ACD3-BEB50D69A5F1}" destId="{8E3CD1EB-F2B9-4470-9571-FDFD57CF2EE4}" srcOrd="1" destOrd="0" parTransId="{229D4EA6-940C-48F9-B459-2C4E3799EC10}" sibTransId="{916DA1B8-BB6D-4125-9E4A-FBA63A52C6BF}"/>
    <dgm:cxn modelId="{1DA5C836-B8DF-4D23-96B6-0947796B4E8E}" type="presOf" srcId="{A061CEC0-7A0E-4C9F-B6B8-F055B700C553}" destId="{CD43B2D5-1984-4606-B06C-72B323864DBA}" srcOrd="0" destOrd="0" presId="urn:microsoft.com/office/officeart/2008/layout/NameandTitleOrganizationalChart"/>
    <dgm:cxn modelId="{10407B37-2AE1-4413-8755-199454A925BC}" type="presOf" srcId="{229D4EA6-940C-48F9-B459-2C4E3799EC10}" destId="{A088D886-A36D-4026-9482-7AE5C0DD92CD}" srcOrd="0" destOrd="0" presId="urn:microsoft.com/office/officeart/2008/layout/NameandTitleOrganizationalChart"/>
    <dgm:cxn modelId="{CD517939-1BCA-4FB9-9986-38DA79A73087}" type="presOf" srcId="{551353FB-8E46-4323-ACD3-BEB50D69A5F1}" destId="{A042E71D-D698-4DE9-A3F3-512CE5F24B0B}" srcOrd="0" destOrd="0" presId="urn:microsoft.com/office/officeart/2008/layout/NameandTitleOrganizationalChart"/>
    <dgm:cxn modelId="{654CF43F-82E4-4F34-8D70-F0E2D6DE5359}" type="presOf" srcId="{8E3CD1EB-F2B9-4470-9571-FDFD57CF2EE4}" destId="{59E319E4-BAFC-465E-AC02-2435BC25A30E}" srcOrd="1" destOrd="0" presId="urn:microsoft.com/office/officeart/2008/layout/NameandTitleOrganizationalChart"/>
    <dgm:cxn modelId="{350D5968-B00E-4E60-B455-48150946BC7D}" type="presOf" srcId="{60183224-0FBF-4591-8583-8969DC967678}" destId="{5D3DAB98-6520-4F6A-885A-EF232E73C5BA}" srcOrd="0" destOrd="0" presId="urn:microsoft.com/office/officeart/2008/layout/NameandTitleOrganizationalChart"/>
    <dgm:cxn modelId="{2409044C-64D8-45DA-BDEC-E04EFA9A96C3}" type="presOf" srcId="{8E3CD1EB-F2B9-4470-9571-FDFD57CF2EE4}" destId="{05A74500-C0A4-44AF-A824-F7046CEE1DAD}" srcOrd="0" destOrd="0" presId="urn:microsoft.com/office/officeart/2008/layout/NameandTitleOrganizationalChart"/>
    <dgm:cxn modelId="{64F5306F-FD76-411F-9ED2-11A4CB245A76}" type="presOf" srcId="{9C902A0A-5CD6-4996-B286-6E30BE2E98CF}" destId="{699A5BCE-7E2D-4E53-ADF3-90FDCEA65694}" srcOrd="0" destOrd="0" presId="urn:microsoft.com/office/officeart/2008/layout/NameandTitleOrganizationalChart"/>
    <dgm:cxn modelId="{984D7C4F-7EF3-495A-9DB9-ED7BD774F76E}" type="presOf" srcId="{126207D4-CC30-4A17-B990-E0910F4AB758}" destId="{ACC2A5A1-804D-4CDD-8734-91D5CA0A059B}" srcOrd="0" destOrd="0" presId="urn:microsoft.com/office/officeart/2008/layout/NameandTitleOrganizationalChart"/>
    <dgm:cxn modelId="{56128E4F-4045-4DC7-BFF3-B01D5F8AE03A}" srcId="{551353FB-8E46-4323-ACD3-BEB50D69A5F1}" destId="{9C902A0A-5CD6-4996-B286-6E30BE2E98CF}" srcOrd="6" destOrd="0" parTransId="{673F335F-EBAF-45E8-82AA-4F6600333FF1}" sibTransId="{126207D4-CC30-4A17-B990-E0910F4AB758}"/>
    <dgm:cxn modelId="{3C9E2772-DF4D-421B-B9EE-F84A772A8001}" type="presOf" srcId="{9C902A0A-5CD6-4996-B286-6E30BE2E98CF}" destId="{FFFB8C02-CC81-4A04-B192-BBF0E5219F8E}" srcOrd="1" destOrd="0" presId="urn:microsoft.com/office/officeart/2008/layout/NameandTitleOrganizationalChart"/>
    <dgm:cxn modelId="{8E638C53-DB5E-483E-8575-975224037EDE}" type="presOf" srcId="{C540548F-35E7-4E8F-A84A-C2C92AD213FB}" destId="{E663CF13-68CE-4101-BEA0-93A23B835793}" srcOrd="0" destOrd="0" presId="urn:microsoft.com/office/officeart/2008/layout/NameandTitleOrganizationalChart"/>
    <dgm:cxn modelId="{B336DF53-258D-4426-AE32-9F5F41231458}" type="presOf" srcId="{673F335F-EBAF-45E8-82AA-4F6600333FF1}" destId="{22D1BF88-728F-488E-9585-3EF24AE61F0F}" srcOrd="0" destOrd="0" presId="urn:microsoft.com/office/officeart/2008/layout/NameandTitleOrganizationalChart"/>
    <dgm:cxn modelId="{65CF3077-7DF7-4B4D-8428-C9F90327942C}" type="presOf" srcId="{138AA529-AAAC-4D7D-A9E2-80BC3E6741B3}" destId="{1D1ED424-DA8A-4F75-8A1A-F62A64CE1D5F}" srcOrd="0" destOrd="0" presId="urn:microsoft.com/office/officeart/2008/layout/NameandTitleOrganizationalChart"/>
    <dgm:cxn modelId="{72EF3C80-6ECA-4115-A330-DB0C2CC017DB}" type="presOf" srcId="{916DA1B8-BB6D-4125-9E4A-FBA63A52C6BF}" destId="{FD880835-777F-41DC-ABD0-EDCF939A21A4}" srcOrd="0" destOrd="0" presId="urn:microsoft.com/office/officeart/2008/layout/NameandTitleOrganizationalChart"/>
    <dgm:cxn modelId="{AF5F9787-D2FA-4FDE-ADAC-A6D70BB0AE72}" type="presOf" srcId="{8E387B79-14C4-4509-8205-1B38E1F7413F}" destId="{E9E25FDF-3DAD-4BA3-A1FF-F29C7F217E8E}" srcOrd="0" destOrd="0" presId="urn:microsoft.com/office/officeart/2008/layout/NameandTitleOrganizationalChart"/>
    <dgm:cxn modelId="{EB03A18B-AAA1-4F29-BA99-69F436EC3F84}" srcId="{A185585F-24F2-4BE1-B284-181192A50CCB}" destId="{551353FB-8E46-4323-ACD3-BEB50D69A5F1}" srcOrd="0" destOrd="0" parTransId="{CD56C4EA-EC3A-4382-90A0-39938A02957E}" sibTransId="{8E387B79-14C4-4509-8205-1B38E1F7413F}"/>
    <dgm:cxn modelId="{E069208D-B5AD-465B-99B4-A38220ACC7F7}" type="presOf" srcId="{138AA529-AAAC-4D7D-A9E2-80BC3E6741B3}" destId="{77395D74-E3EA-4920-84A2-91B2F3D56534}" srcOrd="1" destOrd="0" presId="urn:microsoft.com/office/officeart/2008/layout/NameandTitleOrganizationalChart"/>
    <dgm:cxn modelId="{4A6E31A4-5C03-4E8A-9536-E0CAD742CC5B}" type="presOf" srcId="{AF892540-0445-4040-914F-99D598C78F6E}" destId="{EB2A5824-8E76-42E4-92AC-AD7A2CC9EB17}" srcOrd="0" destOrd="0" presId="urn:microsoft.com/office/officeart/2008/layout/NameandTitleOrganizationalChart"/>
    <dgm:cxn modelId="{1B10BCB2-3EF0-402C-A9AB-5FF0D252F2FD}" type="presOf" srcId="{AA5C4F84-289D-496C-847D-A09827BDC00B}" destId="{A41A9972-B29D-479A-862A-FA3C1FE388E3}" srcOrd="1" destOrd="0" presId="urn:microsoft.com/office/officeart/2008/layout/NameandTitleOrganizationalChart"/>
    <dgm:cxn modelId="{440BD4BD-B7F7-42F7-8E55-3DFC6C611039}" type="presOf" srcId="{757C9C85-53BF-4FD9-9C49-D44CDFAD1F04}" destId="{0EF3425C-99CA-4119-925C-2BA3B8A8B371}" srcOrd="0" destOrd="0" presId="urn:microsoft.com/office/officeart/2008/layout/NameandTitleOrganizationalChart"/>
    <dgm:cxn modelId="{8C45DFBE-B6B4-4262-BF4C-2A3712EBC70F}" type="presOf" srcId="{227C2DDB-DD33-4486-A938-363F5E4D47D1}" destId="{62E324C5-6284-4F8A-8201-4A93006DA41F}" srcOrd="0" destOrd="0" presId="urn:microsoft.com/office/officeart/2008/layout/NameandTitleOrganizationalChart"/>
    <dgm:cxn modelId="{1CE184C0-3C10-4079-8A45-108FCD836139}" type="presOf" srcId="{AAE3CA82-0C95-42E9-81E3-F49619A44D9C}" destId="{7048668C-37D3-438A-B42A-50C538E01ABC}" srcOrd="1" destOrd="0" presId="urn:microsoft.com/office/officeart/2008/layout/NameandTitleOrganizationalChart"/>
    <dgm:cxn modelId="{555111C5-7D4F-40C7-8F3D-0FFA3C472271}" type="presOf" srcId="{6B8CB827-3B88-42B8-8D68-9E9D46D7CC64}" destId="{3FC7D4CF-1F55-4C6C-9208-1504F5CE052C}" srcOrd="0" destOrd="0" presId="urn:microsoft.com/office/officeart/2008/layout/NameandTitleOrganizationalChart"/>
    <dgm:cxn modelId="{1B384DC7-40B1-4B10-8DB6-AB81ECD0D45A}" type="presOf" srcId="{551353FB-8E46-4323-ACD3-BEB50D69A5F1}" destId="{1D031A48-FD2D-4C05-B145-D527E59D3769}" srcOrd="1" destOrd="0" presId="urn:microsoft.com/office/officeart/2008/layout/NameandTitleOrganizationalChart"/>
    <dgm:cxn modelId="{81239CDE-B24F-483A-8A42-C45553CB7FD4}" srcId="{551353FB-8E46-4323-ACD3-BEB50D69A5F1}" destId="{22800C8F-D964-4A6E-B42E-042033A45EAD}" srcOrd="2" destOrd="0" parTransId="{A061CEC0-7A0E-4C9F-B6B8-F055B700C553}" sibTransId="{1EDE8E74-B93F-4B87-A9F5-5A8E1F854B40}"/>
    <dgm:cxn modelId="{1DE152DF-971B-4FEC-9C6A-7A54EB127E82}" type="presOf" srcId="{1EDE8E74-B93F-4B87-A9F5-5A8E1F854B40}" destId="{BDF88B41-5749-4A7B-BE52-7B3943FDF270}" srcOrd="0" destOrd="0" presId="urn:microsoft.com/office/officeart/2008/layout/NameandTitleOrganizationalChart"/>
    <dgm:cxn modelId="{6F9A85DF-42EB-46B3-88CA-F5FCE90AEDA8}" type="presOf" srcId="{AA5C4F84-289D-496C-847D-A09827BDC00B}" destId="{5A8EF41B-270D-4825-855A-929CFC58BFC6}" srcOrd="0" destOrd="0" presId="urn:microsoft.com/office/officeart/2008/layout/NameandTitleOrganizationalChart"/>
    <dgm:cxn modelId="{A9B9AAE1-4130-4401-B422-76ED3B5D1C70}" type="presOf" srcId="{E68D15A6-AF7C-4099-810E-84E4AFB20F03}" destId="{CAF569EB-7276-4BE9-88A6-F5235D76C279}" srcOrd="0" destOrd="0" presId="urn:microsoft.com/office/officeart/2008/layout/NameandTitleOrganizationalChart"/>
    <dgm:cxn modelId="{6A0F47E3-AB7E-4911-B021-B2141E1F3603}" type="presOf" srcId="{495BC4CF-E691-4BB9-BBB4-873ACCA56F41}" destId="{582849BB-04BC-4F3E-8761-9386CCF95208}" srcOrd="0" destOrd="0" presId="urn:microsoft.com/office/officeart/2008/layout/NameandTitleOrganizationalChart"/>
    <dgm:cxn modelId="{3AB285E7-2BCB-46CB-B12F-B43833981925}" type="presOf" srcId="{A185585F-24F2-4BE1-B284-181192A50CCB}" destId="{6FB37731-C305-4C81-84DB-D4D2CD0A889E}" srcOrd="0" destOrd="0" presId="urn:microsoft.com/office/officeart/2008/layout/NameandTitleOrganizationalChart"/>
    <dgm:cxn modelId="{607BB5E9-621A-4442-BC31-D8AD98C83301}" type="presOf" srcId="{C68B9C5C-8EC3-4F1E-9EBB-A9C1DC3CF056}" destId="{E4EAA017-0ED1-462A-9133-005B93076D9A}" srcOrd="0" destOrd="0" presId="urn:microsoft.com/office/officeart/2008/layout/NameandTitleOrganizationalChart"/>
    <dgm:cxn modelId="{DD21C9EF-E2E3-448A-B9AF-6FD29272CDE4}" type="presOf" srcId="{C540548F-35E7-4E8F-A84A-C2C92AD213FB}" destId="{B17A5AAD-BDEF-4D49-A729-7E4563C73A13}" srcOrd="1" destOrd="0" presId="urn:microsoft.com/office/officeart/2008/layout/NameandTitleOrganizationalChart"/>
    <dgm:cxn modelId="{022B2DF2-E664-4780-BD3E-7BFA2C6BCD80}" type="presOf" srcId="{AAE3CA82-0C95-42E9-81E3-F49619A44D9C}" destId="{896903D1-507F-4F8E-97E9-83089CF3CE50}" srcOrd="0" destOrd="0" presId="urn:microsoft.com/office/officeart/2008/layout/NameandTitleOrganizationalChart"/>
    <dgm:cxn modelId="{E0685A4E-D6F7-4D24-BFF2-DE78EA2011D6}" type="presParOf" srcId="{6FB37731-C305-4C81-84DB-D4D2CD0A889E}" destId="{4856AA0B-DFFA-4B79-BDD4-B66E22A8FAC1}" srcOrd="0" destOrd="0" presId="urn:microsoft.com/office/officeart/2008/layout/NameandTitleOrganizationalChart"/>
    <dgm:cxn modelId="{0D4DF84D-D65D-4A15-A31D-2456E84154AC}" type="presParOf" srcId="{4856AA0B-DFFA-4B79-BDD4-B66E22A8FAC1}" destId="{176DAE9A-9866-4142-A369-44F6C053D800}" srcOrd="0" destOrd="0" presId="urn:microsoft.com/office/officeart/2008/layout/NameandTitleOrganizationalChart"/>
    <dgm:cxn modelId="{F555B559-C039-42F4-BC78-86187D16A933}" type="presParOf" srcId="{176DAE9A-9866-4142-A369-44F6C053D800}" destId="{A042E71D-D698-4DE9-A3F3-512CE5F24B0B}" srcOrd="0" destOrd="0" presId="urn:microsoft.com/office/officeart/2008/layout/NameandTitleOrganizationalChart"/>
    <dgm:cxn modelId="{5D762917-76BE-4B43-B34D-B4D01A63A36C}" type="presParOf" srcId="{176DAE9A-9866-4142-A369-44F6C053D800}" destId="{E9E25FDF-3DAD-4BA3-A1FF-F29C7F217E8E}" srcOrd="1" destOrd="0" presId="urn:microsoft.com/office/officeart/2008/layout/NameandTitleOrganizationalChart"/>
    <dgm:cxn modelId="{E1F97930-3EC9-4B65-9F37-76897C76A0E2}" type="presParOf" srcId="{176DAE9A-9866-4142-A369-44F6C053D800}" destId="{1D031A48-FD2D-4C05-B145-D527E59D3769}" srcOrd="2" destOrd="0" presId="urn:microsoft.com/office/officeart/2008/layout/NameandTitleOrganizationalChart"/>
    <dgm:cxn modelId="{E8B17EBC-39F7-4C61-A277-98C2C46EB9FD}" type="presParOf" srcId="{4856AA0B-DFFA-4B79-BDD4-B66E22A8FAC1}" destId="{0C4506F0-2A98-432A-B9F5-2A5BF43E56AD}" srcOrd="1" destOrd="0" presId="urn:microsoft.com/office/officeart/2008/layout/NameandTitleOrganizationalChart"/>
    <dgm:cxn modelId="{7F9D5093-E727-4C12-B030-3411D4E018DC}" type="presParOf" srcId="{0C4506F0-2A98-432A-B9F5-2A5BF43E56AD}" destId="{A088D886-A36D-4026-9482-7AE5C0DD92CD}" srcOrd="0" destOrd="0" presId="urn:microsoft.com/office/officeart/2008/layout/NameandTitleOrganizationalChart"/>
    <dgm:cxn modelId="{6C2EEA76-65BC-4B14-8ABD-A13CAAE5FB56}" type="presParOf" srcId="{0C4506F0-2A98-432A-B9F5-2A5BF43E56AD}" destId="{52C5813E-4A2C-45FE-AA6C-87D6B11BF3FF}" srcOrd="1" destOrd="0" presId="urn:microsoft.com/office/officeart/2008/layout/NameandTitleOrganizationalChart"/>
    <dgm:cxn modelId="{A3170ED3-D3C8-4FAF-9516-E75593037968}" type="presParOf" srcId="{52C5813E-4A2C-45FE-AA6C-87D6B11BF3FF}" destId="{53E4A0E8-3CE1-4884-BDA2-C5A87CD15B92}" srcOrd="0" destOrd="0" presId="urn:microsoft.com/office/officeart/2008/layout/NameandTitleOrganizationalChart"/>
    <dgm:cxn modelId="{960076AD-0ACE-474D-BDC4-E5443FDCB801}" type="presParOf" srcId="{53E4A0E8-3CE1-4884-BDA2-C5A87CD15B92}" destId="{05A74500-C0A4-44AF-A824-F7046CEE1DAD}" srcOrd="0" destOrd="0" presId="urn:microsoft.com/office/officeart/2008/layout/NameandTitleOrganizationalChart"/>
    <dgm:cxn modelId="{E751C054-EE34-4831-9DA4-974D1AE5B8EC}" type="presParOf" srcId="{53E4A0E8-3CE1-4884-BDA2-C5A87CD15B92}" destId="{FD880835-777F-41DC-ABD0-EDCF939A21A4}" srcOrd="1" destOrd="0" presId="urn:microsoft.com/office/officeart/2008/layout/NameandTitleOrganizationalChart"/>
    <dgm:cxn modelId="{3AD40436-6D0C-4FFA-A30E-7A2D94626348}" type="presParOf" srcId="{53E4A0E8-3CE1-4884-BDA2-C5A87CD15B92}" destId="{59E319E4-BAFC-465E-AC02-2435BC25A30E}" srcOrd="2" destOrd="0" presId="urn:microsoft.com/office/officeart/2008/layout/NameandTitleOrganizationalChart"/>
    <dgm:cxn modelId="{D765A082-59F0-4C85-BD76-04E0DBCC6522}" type="presParOf" srcId="{52C5813E-4A2C-45FE-AA6C-87D6B11BF3FF}" destId="{2AFED5A4-88C9-44EC-AC97-7796C1A6CFF0}" srcOrd="1" destOrd="0" presId="urn:microsoft.com/office/officeart/2008/layout/NameandTitleOrganizationalChart"/>
    <dgm:cxn modelId="{EA6B94FE-F18E-4612-A72A-07B2F3DE1C2E}" type="presParOf" srcId="{52C5813E-4A2C-45FE-AA6C-87D6B11BF3FF}" destId="{370B4A56-4658-4DC6-AAE5-8D8810FFC2A1}" srcOrd="2" destOrd="0" presId="urn:microsoft.com/office/officeart/2008/layout/NameandTitleOrganizationalChart"/>
    <dgm:cxn modelId="{B4D2D876-BC38-49DE-8FAC-BE109C81E0D0}" type="presParOf" srcId="{0C4506F0-2A98-432A-B9F5-2A5BF43E56AD}" destId="{CD43B2D5-1984-4606-B06C-72B323864DBA}" srcOrd="2" destOrd="0" presId="urn:microsoft.com/office/officeart/2008/layout/NameandTitleOrganizationalChart"/>
    <dgm:cxn modelId="{EC2590C6-BDFC-413B-A424-E74C91AE063A}" type="presParOf" srcId="{0C4506F0-2A98-432A-B9F5-2A5BF43E56AD}" destId="{59AE5831-1EA5-4061-B9E9-901156121872}" srcOrd="3" destOrd="0" presId="urn:microsoft.com/office/officeart/2008/layout/NameandTitleOrganizationalChart"/>
    <dgm:cxn modelId="{4925243E-2089-463D-8122-6F4BDE77E330}" type="presParOf" srcId="{59AE5831-1EA5-4061-B9E9-901156121872}" destId="{B1695907-773A-48EF-A89C-E50CD7772177}" srcOrd="0" destOrd="0" presId="urn:microsoft.com/office/officeart/2008/layout/NameandTitleOrganizationalChart"/>
    <dgm:cxn modelId="{488DD350-3E65-42AC-B863-61F4F3EC3F69}" type="presParOf" srcId="{B1695907-773A-48EF-A89C-E50CD7772177}" destId="{D0742E1E-F059-4CFE-A260-64EB7AEB835C}" srcOrd="0" destOrd="0" presId="urn:microsoft.com/office/officeart/2008/layout/NameandTitleOrganizationalChart"/>
    <dgm:cxn modelId="{D4692149-F1AD-429F-8A87-5AF67D18EC10}" type="presParOf" srcId="{B1695907-773A-48EF-A89C-E50CD7772177}" destId="{BDF88B41-5749-4A7B-BE52-7B3943FDF270}" srcOrd="1" destOrd="0" presId="urn:microsoft.com/office/officeart/2008/layout/NameandTitleOrganizationalChart"/>
    <dgm:cxn modelId="{0F8B46D5-E3FE-49C4-B9AE-5366349A05FB}" type="presParOf" srcId="{B1695907-773A-48EF-A89C-E50CD7772177}" destId="{FAFDDC71-20E9-471E-94B3-325373373A25}" srcOrd="2" destOrd="0" presId="urn:microsoft.com/office/officeart/2008/layout/NameandTitleOrganizationalChart"/>
    <dgm:cxn modelId="{7B0988DC-A687-4314-B8A8-BE3F481F5A3C}" type="presParOf" srcId="{59AE5831-1EA5-4061-B9E9-901156121872}" destId="{4C6777BB-0751-40AD-9A87-462E378989AB}" srcOrd="1" destOrd="0" presId="urn:microsoft.com/office/officeart/2008/layout/NameandTitleOrganizationalChart"/>
    <dgm:cxn modelId="{7B9BD55D-4659-47C0-9499-11A238FD79F2}" type="presParOf" srcId="{59AE5831-1EA5-4061-B9E9-901156121872}" destId="{6EEF213F-AC82-4C3E-A998-A0032DE56FEF}" srcOrd="2" destOrd="0" presId="urn:microsoft.com/office/officeart/2008/layout/NameandTitleOrganizationalChart"/>
    <dgm:cxn modelId="{746F6398-6021-465F-B64F-725EE5136672}" type="presParOf" srcId="{0C4506F0-2A98-432A-B9F5-2A5BF43E56AD}" destId="{EB2A5824-8E76-42E4-92AC-AD7A2CC9EB17}" srcOrd="4" destOrd="0" presId="urn:microsoft.com/office/officeart/2008/layout/NameandTitleOrganizationalChart"/>
    <dgm:cxn modelId="{522C9DD5-C624-4A3D-BA7B-2799194F448B}" type="presParOf" srcId="{0C4506F0-2A98-432A-B9F5-2A5BF43E56AD}" destId="{4C18B0A3-3CB3-4D17-8F08-3B7A67923CED}" srcOrd="5" destOrd="0" presId="urn:microsoft.com/office/officeart/2008/layout/NameandTitleOrganizationalChart"/>
    <dgm:cxn modelId="{6252110B-42E9-4618-BAE4-457A1D6828C0}" type="presParOf" srcId="{4C18B0A3-3CB3-4D17-8F08-3B7A67923CED}" destId="{BB45DB4E-A4EB-42C1-8384-982542CC4D1A}" srcOrd="0" destOrd="0" presId="urn:microsoft.com/office/officeart/2008/layout/NameandTitleOrganizationalChart"/>
    <dgm:cxn modelId="{4F0BA70A-A33D-449F-A2E9-1F050A2427B0}" type="presParOf" srcId="{BB45DB4E-A4EB-42C1-8384-982542CC4D1A}" destId="{E663CF13-68CE-4101-BEA0-93A23B835793}" srcOrd="0" destOrd="0" presId="urn:microsoft.com/office/officeart/2008/layout/NameandTitleOrganizationalChart"/>
    <dgm:cxn modelId="{85CA774F-2032-4721-9E85-62746183F6DD}" type="presParOf" srcId="{BB45DB4E-A4EB-42C1-8384-982542CC4D1A}" destId="{E4EAA017-0ED1-462A-9133-005B93076D9A}" srcOrd="1" destOrd="0" presId="urn:microsoft.com/office/officeart/2008/layout/NameandTitleOrganizationalChart"/>
    <dgm:cxn modelId="{E760008E-C3D8-45E7-A393-8191B66CCFAF}" type="presParOf" srcId="{BB45DB4E-A4EB-42C1-8384-982542CC4D1A}" destId="{B17A5AAD-BDEF-4D49-A729-7E4563C73A13}" srcOrd="2" destOrd="0" presId="urn:microsoft.com/office/officeart/2008/layout/NameandTitleOrganizationalChart"/>
    <dgm:cxn modelId="{8204240D-3758-47DC-9DB3-AD1A877265CC}" type="presParOf" srcId="{4C18B0A3-3CB3-4D17-8F08-3B7A67923CED}" destId="{D6C576AD-3213-43B3-ACC2-C341E463BB1E}" srcOrd="1" destOrd="0" presId="urn:microsoft.com/office/officeart/2008/layout/NameandTitleOrganizationalChart"/>
    <dgm:cxn modelId="{2EBD94C5-D8D3-477D-BA07-D43F89D5C831}" type="presParOf" srcId="{4C18B0A3-3CB3-4D17-8F08-3B7A67923CED}" destId="{6DE17ABB-A8E8-4FF5-8C30-E1CB13F86205}" srcOrd="2" destOrd="0" presId="urn:microsoft.com/office/officeart/2008/layout/NameandTitleOrganizationalChart"/>
    <dgm:cxn modelId="{36B2578D-B7E2-4C01-B610-40B47C2A330F}" type="presParOf" srcId="{0C4506F0-2A98-432A-B9F5-2A5BF43E56AD}" destId="{5D3DAB98-6520-4F6A-885A-EF232E73C5BA}" srcOrd="6" destOrd="0" presId="urn:microsoft.com/office/officeart/2008/layout/NameandTitleOrganizationalChart"/>
    <dgm:cxn modelId="{E606426D-FC3E-433B-8C83-B482D4A482D9}" type="presParOf" srcId="{0C4506F0-2A98-432A-B9F5-2A5BF43E56AD}" destId="{805F5639-E336-4EA1-8065-721DEE5D91A6}" srcOrd="7" destOrd="0" presId="urn:microsoft.com/office/officeart/2008/layout/NameandTitleOrganizationalChart"/>
    <dgm:cxn modelId="{01731FF5-192B-4D69-8B08-51DDE22DFB92}" type="presParOf" srcId="{805F5639-E336-4EA1-8065-721DEE5D91A6}" destId="{4471D03C-3623-41D0-BC55-071D8523B959}" srcOrd="0" destOrd="0" presId="urn:microsoft.com/office/officeart/2008/layout/NameandTitleOrganizationalChart"/>
    <dgm:cxn modelId="{6BEAC982-CC8D-4C25-958B-349C365D0DED}" type="presParOf" srcId="{4471D03C-3623-41D0-BC55-071D8523B959}" destId="{896903D1-507F-4F8E-97E9-83089CF3CE50}" srcOrd="0" destOrd="0" presId="urn:microsoft.com/office/officeart/2008/layout/NameandTitleOrganizationalChart"/>
    <dgm:cxn modelId="{5C0E5B13-0ACF-49FA-98C7-26133C752541}" type="presParOf" srcId="{4471D03C-3623-41D0-BC55-071D8523B959}" destId="{0EF3425C-99CA-4119-925C-2BA3B8A8B371}" srcOrd="1" destOrd="0" presId="urn:microsoft.com/office/officeart/2008/layout/NameandTitleOrganizationalChart"/>
    <dgm:cxn modelId="{1F3BFE7F-97F2-4F55-B8DA-B0C3F7002DC8}" type="presParOf" srcId="{4471D03C-3623-41D0-BC55-071D8523B959}" destId="{7048668C-37D3-438A-B42A-50C538E01ABC}" srcOrd="2" destOrd="0" presId="urn:microsoft.com/office/officeart/2008/layout/NameandTitleOrganizationalChart"/>
    <dgm:cxn modelId="{1F5A371E-BD8A-4D39-85D5-0C38261E09D1}" type="presParOf" srcId="{805F5639-E336-4EA1-8065-721DEE5D91A6}" destId="{DC967F43-84AE-42A6-9DE1-F25B4B8282C6}" srcOrd="1" destOrd="0" presId="urn:microsoft.com/office/officeart/2008/layout/NameandTitleOrganizationalChart"/>
    <dgm:cxn modelId="{B1A18ACC-097E-4734-BDD0-45DE95B92CFE}" type="presParOf" srcId="{805F5639-E336-4EA1-8065-721DEE5D91A6}" destId="{E309BD8E-9699-4E49-8D8D-67886F4CDCE5}" srcOrd="2" destOrd="0" presId="urn:microsoft.com/office/officeart/2008/layout/NameandTitleOrganizationalChart"/>
    <dgm:cxn modelId="{4749E11F-FA72-406E-B185-DDF489F680CD}" type="presParOf" srcId="{0C4506F0-2A98-432A-B9F5-2A5BF43E56AD}" destId="{3FC7D4CF-1F55-4C6C-9208-1504F5CE052C}" srcOrd="8" destOrd="0" presId="urn:microsoft.com/office/officeart/2008/layout/NameandTitleOrganizationalChart"/>
    <dgm:cxn modelId="{D341A553-1770-423D-869A-9D41044358BF}" type="presParOf" srcId="{0C4506F0-2A98-432A-B9F5-2A5BF43E56AD}" destId="{0F246880-E3BB-4B8D-AA54-59904835880E}" srcOrd="9" destOrd="0" presId="urn:microsoft.com/office/officeart/2008/layout/NameandTitleOrganizationalChart"/>
    <dgm:cxn modelId="{43C2C4CC-2667-4A9F-A7A7-0A900E257E70}" type="presParOf" srcId="{0F246880-E3BB-4B8D-AA54-59904835880E}" destId="{1C8F525E-3444-4645-B3F2-A03D36A986E1}" srcOrd="0" destOrd="0" presId="urn:microsoft.com/office/officeart/2008/layout/NameandTitleOrganizationalChart"/>
    <dgm:cxn modelId="{1F061001-BBB2-452F-B0BF-E478489DD106}" type="presParOf" srcId="{1C8F525E-3444-4645-B3F2-A03D36A986E1}" destId="{1D1ED424-DA8A-4F75-8A1A-F62A64CE1D5F}" srcOrd="0" destOrd="0" presId="urn:microsoft.com/office/officeart/2008/layout/NameandTitleOrganizationalChart"/>
    <dgm:cxn modelId="{707B7146-D43E-4B88-8E79-19CF5BE99D8F}" type="presParOf" srcId="{1C8F525E-3444-4645-B3F2-A03D36A986E1}" destId="{CAF569EB-7276-4BE9-88A6-F5235D76C279}" srcOrd="1" destOrd="0" presId="urn:microsoft.com/office/officeart/2008/layout/NameandTitleOrganizationalChart"/>
    <dgm:cxn modelId="{92B560C0-D52E-49AE-B0E6-FD221DA55DA0}" type="presParOf" srcId="{1C8F525E-3444-4645-B3F2-A03D36A986E1}" destId="{77395D74-E3EA-4920-84A2-91B2F3D56534}" srcOrd="2" destOrd="0" presId="urn:microsoft.com/office/officeart/2008/layout/NameandTitleOrganizationalChart"/>
    <dgm:cxn modelId="{20A3CEB7-3A28-44A3-8B7B-8E6F06467ABA}" type="presParOf" srcId="{0F246880-E3BB-4B8D-AA54-59904835880E}" destId="{C1956BCE-BAEF-4D3A-BA8F-AFB6C3111D01}" srcOrd="1" destOrd="0" presId="urn:microsoft.com/office/officeart/2008/layout/NameandTitleOrganizationalChart"/>
    <dgm:cxn modelId="{0E3DEB41-9A92-4EC5-8D78-A5B5935BB376}" type="presParOf" srcId="{0F246880-E3BB-4B8D-AA54-59904835880E}" destId="{2DE30DBA-3752-43C8-AB7E-64FBEA3EEFDD}" srcOrd="2" destOrd="0" presId="urn:microsoft.com/office/officeart/2008/layout/NameandTitleOrganizationalChart"/>
    <dgm:cxn modelId="{997EBB3A-FFCF-4812-A99E-D480B6AD6372}" type="presParOf" srcId="{0C4506F0-2A98-432A-B9F5-2A5BF43E56AD}" destId="{22D1BF88-728F-488E-9585-3EF24AE61F0F}" srcOrd="10" destOrd="0" presId="urn:microsoft.com/office/officeart/2008/layout/NameandTitleOrganizationalChart"/>
    <dgm:cxn modelId="{6C4F30E3-689D-4F8B-B609-034596518A77}" type="presParOf" srcId="{0C4506F0-2A98-432A-B9F5-2A5BF43E56AD}" destId="{91671939-71C8-463A-AB74-AC5818714AEF}" srcOrd="11" destOrd="0" presId="urn:microsoft.com/office/officeart/2008/layout/NameandTitleOrganizationalChart"/>
    <dgm:cxn modelId="{C074C482-8627-48C5-A995-34BDA488489B}" type="presParOf" srcId="{91671939-71C8-463A-AB74-AC5818714AEF}" destId="{7F92F851-0133-4B75-AB0C-D317854EB36F}" srcOrd="0" destOrd="0" presId="urn:microsoft.com/office/officeart/2008/layout/NameandTitleOrganizationalChart"/>
    <dgm:cxn modelId="{2C07A366-3FC5-412E-8B8E-F4F59821D84C}" type="presParOf" srcId="{7F92F851-0133-4B75-AB0C-D317854EB36F}" destId="{699A5BCE-7E2D-4E53-ADF3-90FDCEA65694}" srcOrd="0" destOrd="0" presId="urn:microsoft.com/office/officeart/2008/layout/NameandTitleOrganizationalChart"/>
    <dgm:cxn modelId="{1B931CAC-30AC-448F-A3EC-765689347E44}" type="presParOf" srcId="{7F92F851-0133-4B75-AB0C-D317854EB36F}" destId="{ACC2A5A1-804D-4CDD-8734-91D5CA0A059B}" srcOrd="1" destOrd="0" presId="urn:microsoft.com/office/officeart/2008/layout/NameandTitleOrganizationalChart"/>
    <dgm:cxn modelId="{0144E338-D822-4956-9F0F-5019C269D4F6}" type="presParOf" srcId="{7F92F851-0133-4B75-AB0C-D317854EB36F}" destId="{FFFB8C02-CC81-4A04-B192-BBF0E5219F8E}" srcOrd="2" destOrd="0" presId="urn:microsoft.com/office/officeart/2008/layout/NameandTitleOrganizationalChart"/>
    <dgm:cxn modelId="{CC5AE00F-58B5-4B3E-B62D-B25268AC2430}" type="presParOf" srcId="{91671939-71C8-463A-AB74-AC5818714AEF}" destId="{C54AFE13-F02D-4DBA-8229-525B06FF4096}" srcOrd="1" destOrd="0" presId="urn:microsoft.com/office/officeart/2008/layout/NameandTitleOrganizationalChart"/>
    <dgm:cxn modelId="{D1798AA1-8248-4735-BA95-38C842EA5550}" type="presParOf" srcId="{91671939-71C8-463A-AB74-AC5818714AEF}" destId="{5BA9A671-3A36-4D4C-9C2E-0E016DECC199}" srcOrd="2" destOrd="0" presId="urn:microsoft.com/office/officeart/2008/layout/NameandTitleOrganizationalChart"/>
    <dgm:cxn modelId="{E0651989-D3F6-4721-810A-E5E48C96C366}" type="presParOf" srcId="{4856AA0B-DFFA-4B79-BDD4-B66E22A8FAC1}" destId="{7163A59A-B88D-47E4-B0F3-96BC3282C798}" srcOrd="2" destOrd="0" presId="urn:microsoft.com/office/officeart/2008/layout/NameandTitleOrganizationalChart"/>
    <dgm:cxn modelId="{5B2250DA-163F-4C08-8562-04A3CD84C1AD}" type="presParOf" srcId="{7163A59A-B88D-47E4-B0F3-96BC3282C798}" destId="{62E324C5-6284-4F8A-8201-4A93006DA41F}" srcOrd="0" destOrd="0" presId="urn:microsoft.com/office/officeart/2008/layout/NameandTitleOrganizationalChart"/>
    <dgm:cxn modelId="{2616ECCD-ECEE-4746-9CE8-4986F9153622}" type="presParOf" srcId="{7163A59A-B88D-47E4-B0F3-96BC3282C798}" destId="{D5948D19-D7A5-4C1F-92A3-694D6653CD46}" srcOrd="1" destOrd="0" presId="urn:microsoft.com/office/officeart/2008/layout/NameandTitleOrganizationalChart"/>
    <dgm:cxn modelId="{EB7D6BBF-9D25-47A3-8BD9-7E679642E45E}" type="presParOf" srcId="{D5948D19-D7A5-4C1F-92A3-694D6653CD46}" destId="{6534FC87-0161-4E5A-9DFB-3557ED6AB34B}" srcOrd="0" destOrd="0" presId="urn:microsoft.com/office/officeart/2008/layout/NameandTitleOrganizationalChart"/>
    <dgm:cxn modelId="{8EB4F1CB-BB22-417B-86AB-23F6C8E6E26B}" type="presParOf" srcId="{6534FC87-0161-4E5A-9DFB-3557ED6AB34B}" destId="{5A8EF41B-270D-4825-855A-929CFC58BFC6}" srcOrd="0" destOrd="0" presId="urn:microsoft.com/office/officeart/2008/layout/NameandTitleOrganizationalChart"/>
    <dgm:cxn modelId="{9E4D94F0-1299-4DBA-BD71-F95EBC2C90BF}" type="presParOf" srcId="{6534FC87-0161-4E5A-9DFB-3557ED6AB34B}" destId="{582849BB-04BC-4F3E-8761-9386CCF95208}" srcOrd="1" destOrd="0" presId="urn:microsoft.com/office/officeart/2008/layout/NameandTitleOrganizationalChart"/>
    <dgm:cxn modelId="{4496C8C3-2D91-4858-9896-4F46FDC0486E}" type="presParOf" srcId="{6534FC87-0161-4E5A-9DFB-3557ED6AB34B}" destId="{A41A9972-B29D-479A-862A-FA3C1FE388E3}" srcOrd="2" destOrd="0" presId="urn:microsoft.com/office/officeart/2008/layout/NameandTitleOrganizationalChart"/>
    <dgm:cxn modelId="{685EEE83-7663-44B0-B805-C371E6B4A49D}" type="presParOf" srcId="{D5948D19-D7A5-4C1F-92A3-694D6653CD46}" destId="{CE29CED3-0EC5-4AA2-9B6F-00A28DCBB7DB}" srcOrd="1" destOrd="0" presId="urn:microsoft.com/office/officeart/2008/layout/NameandTitleOrganizationalChart"/>
    <dgm:cxn modelId="{44293B08-F0D1-434F-A0CC-6C5DB2A238CC}" type="presParOf" srcId="{D5948D19-D7A5-4C1F-92A3-694D6653CD46}" destId="{5044675A-0761-4908-995A-CF66B371BB3F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185585F-24F2-4BE1-B284-181192A50CCB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551353FB-8E46-4323-ACD3-BEB50D69A5F1}">
      <dgm:prSet phldrT="[Texto]"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Dirección Ejecutiva</a:t>
          </a:r>
        </a:p>
      </dgm:t>
    </dgm:pt>
    <dgm:pt modelId="{CD56C4EA-EC3A-4382-90A0-39938A02957E}" type="parTrans" cxnId="{EB03A18B-AAA1-4F29-BA99-69F436EC3F84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8E387B79-14C4-4509-8205-1B38E1F7413F}" type="sibTrans" cxnId="{EB03A18B-AAA1-4F29-BA99-69F436EC3F84}">
      <dgm:prSet custT="1"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AA5C4F84-289D-496C-847D-A09827BDC00B}" type="asst">
      <dgm:prSet custT="1"/>
      <dgm:spPr/>
      <dgm:t>
        <a:bodyPr/>
        <a:lstStyle/>
        <a:p>
          <a:r>
            <a:rPr lang="es-SV" sz="1400" dirty="0">
              <a:latin typeface="Century Gothic" panose="020B0502020202020204" pitchFamily="34" charset="0"/>
            </a:rPr>
            <a:t>Gerencia Administrativa</a:t>
          </a:r>
        </a:p>
      </dgm:t>
    </dgm:pt>
    <dgm:pt modelId="{227C2DDB-DD33-4486-A938-363F5E4D47D1}" type="parTrans" cxnId="{B2E49801-ED10-4C1C-8A02-2F6566B009EF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495BC4CF-E691-4BB9-BBB4-873ACCA56F41}" type="sibTrans" cxnId="{B2E49801-ED10-4C1C-8A02-2F6566B009EF}">
      <dgm:prSet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24 personas</a:t>
          </a:r>
        </a:p>
      </dgm:t>
    </dgm:pt>
    <dgm:pt modelId="{8E3CD1EB-F2B9-4470-9571-FDFD57CF2EE4}">
      <dgm:prSet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Unidad de Género*</a:t>
          </a:r>
        </a:p>
      </dgm:t>
    </dgm:pt>
    <dgm:pt modelId="{229D4EA6-940C-48F9-B459-2C4E3799EC10}" type="parTrans" cxnId="{78F3EB35-F363-4623-BC4B-999C3BFBC508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916DA1B8-BB6D-4125-9E4A-FBA63A52C6BF}" type="sibTrans" cxnId="{78F3EB35-F363-4623-BC4B-999C3BFBC508}">
      <dgm:prSet custT="1"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22800C8F-D964-4A6E-B42E-042033A45EAD}">
      <dgm:prSet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Servicios Generales</a:t>
          </a:r>
        </a:p>
      </dgm:t>
    </dgm:pt>
    <dgm:pt modelId="{A061CEC0-7A0E-4C9F-B6B8-F055B700C553}" type="parTrans" cxnId="{81239CDE-B24F-483A-8A42-C45553CB7FD4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1EDE8E74-B93F-4B87-A9F5-5A8E1F854B40}" type="sibTrans" cxnId="{81239CDE-B24F-483A-8A42-C45553CB7FD4}">
      <dgm:prSet custT="1"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C540548F-35E7-4E8F-A84A-C2C92AD213FB}">
      <dgm:prSet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Informática</a:t>
          </a:r>
        </a:p>
      </dgm:t>
    </dgm:pt>
    <dgm:pt modelId="{AF892540-0445-4040-914F-99D598C78F6E}" type="parTrans" cxnId="{F631AB16-82CA-4D97-AE85-06BADDB17CAB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C68B9C5C-8EC3-4F1E-9EBB-A9C1DC3CF056}" type="sibTrans" cxnId="{F631AB16-82CA-4D97-AE85-06BADDB17CAB}">
      <dgm:prSet custT="1"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AAE3CA82-0C95-42E9-81E3-F49619A44D9C}">
      <dgm:prSet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Unidad de Gestión Documental y Archivo</a:t>
          </a:r>
        </a:p>
      </dgm:t>
    </dgm:pt>
    <dgm:pt modelId="{60183224-0FBF-4591-8583-8969DC967678}" type="parTrans" cxnId="{E550E12E-15CA-4113-AB44-24CBADFF76D7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757C9C85-53BF-4FD9-9C49-D44CDFAD1F04}" type="sibTrans" cxnId="{E550E12E-15CA-4113-AB44-24CBADFF76D7}">
      <dgm:prSet custT="1"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BCE99FCB-BA91-4592-B319-AB63408D5426}">
      <dgm:prSet custT="1"/>
      <dgm:spPr/>
      <dgm:t>
        <a:bodyPr/>
        <a:lstStyle/>
        <a:p>
          <a:r>
            <a:rPr lang="es-SV" sz="1100" dirty="0">
              <a:latin typeface="Century Gothic" panose="020B0502020202020204" pitchFamily="34" charset="0"/>
            </a:rPr>
            <a:t>Unidad de Adquisiciones y Contrataciones</a:t>
          </a:r>
        </a:p>
      </dgm:t>
    </dgm:pt>
    <dgm:pt modelId="{FC703E27-92CE-4CAF-A2D6-C4DA805BF054}" type="parTrans" cxnId="{B05F101B-8E55-46E4-8FF8-74CD3E38DB3C}">
      <dgm:prSet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A9549AF0-87D4-4A16-B6A4-3F4BE982A966}" type="sibTrans" cxnId="{B05F101B-8E55-46E4-8FF8-74CD3E38DB3C}">
      <dgm:prSet custT="1"/>
      <dgm:spPr/>
      <dgm:t>
        <a:bodyPr/>
        <a:lstStyle/>
        <a:p>
          <a:endParaRPr lang="es-SV" sz="1200">
            <a:latin typeface="Century Gothic" panose="020B0502020202020204" pitchFamily="34" charset="0"/>
          </a:endParaRPr>
        </a:p>
      </dgm:t>
    </dgm:pt>
    <dgm:pt modelId="{6050AB0C-18D2-4E54-9C7A-43F3DE39F01D}">
      <dgm:prSet custT="1"/>
      <dgm:spPr/>
      <dgm:t>
        <a:bodyPr/>
        <a:lstStyle/>
        <a:p>
          <a:r>
            <a:rPr lang="es-SV" sz="1200" dirty="0">
              <a:latin typeface="Century Gothic" panose="020B0502020202020204" pitchFamily="34" charset="0"/>
            </a:rPr>
            <a:t>Recursos Humanos</a:t>
          </a:r>
        </a:p>
      </dgm:t>
    </dgm:pt>
    <dgm:pt modelId="{D8DF2F17-7209-4BF9-9454-3C81C5FB9932}" type="parTrans" cxnId="{2C43D47A-2790-42FC-8593-2D379B9A166E}">
      <dgm:prSet/>
      <dgm:spPr/>
      <dgm:t>
        <a:bodyPr/>
        <a:lstStyle/>
        <a:p>
          <a:endParaRPr lang="es-SV"/>
        </a:p>
      </dgm:t>
    </dgm:pt>
    <dgm:pt modelId="{2D30190C-CA9C-4B3E-BB71-B771899D5C25}" type="sibTrans" cxnId="{2C43D47A-2790-42FC-8593-2D379B9A166E}">
      <dgm:prSet/>
      <dgm:spPr/>
      <dgm:t>
        <a:bodyPr/>
        <a:lstStyle/>
        <a:p>
          <a:endParaRPr lang="es-SV"/>
        </a:p>
      </dgm:t>
    </dgm:pt>
    <dgm:pt modelId="{6FB37731-C305-4C81-84DB-D4D2CD0A889E}" type="pres">
      <dgm:prSet presAssocID="{A185585F-24F2-4BE1-B284-181192A50CC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856AA0B-DFFA-4B79-BDD4-B66E22A8FAC1}" type="pres">
      <dgm:prSet presAssocID="{551353FB-8E46-4323-ACD3-BEB50D69A5F1}" presName="hierRoot1" presStyleCnt="0">
        <dgm:presLayoutVars>
          <dgm:hierBranch val="init"/>
        </dgm:presLayoutVars>
      </dgm:prSet>
      <dgm:spPr/>
    </dgm:pt>
    <dgm:pt modelId="{176DAE9A-9866-4142-A369-44F6C053D800}" type="pres">
      <dgm:prSet presAssocID="{551353FB-8E46-4323-ACD3-BEB50D69A5F1}" presName="rootComposite1" presStyleCnt="0"/>
      <dgm:spPr/>
    </dgm:pt>
    <dgm:pt modelId="{A042E71D-D698-4DE9-A3F3-512CE5F24B0B}" type="pres">
      <dgm:prSet presAssocID="{551353FB-8E46-4323-ACD3-BEB50D69A5F1}" presName="rootText1" presStyleLbl="node0" presStyleIdx="0" presStyleCnt="1" custScaleX="161342" custScaleY="78359" custLinFactY="-100000" custLinFactNeighborX="-19050" custLinFactNeighborY="-108010">
        <dgm:presLayoutVars>
          <dgm:chMax/>
          <dgm:chPref val="3"/>
        </dgm:presLayoutVars>
      </dgm:prSet>
      <dgm:spPr/>
    </dgm:pt>
    <dgm:pt modelId="{E9E25FDF-3DAD-4BA3-A1FF-F29C7F217E8E}" type="pres">
      <dgm:prSet presAssocID="{551353FB-8E46-4323-ACD3-BEB50D69A5F1}" presName="titleText1" presStyleLbl="fgAcc0" presStyleIdx="0" presStyleCnt="1" custFlipVert="1" custScaleY="10839" custLinFactY="-100000" custLinFactNeighborX="-52066" custLinFactNeighborY="-166280">
        <dgm:presLayoutVars>
          <dgm:chMax val="0"/>
          <dgm:chPref val="0"/>
        </dgm:presLayoutVars>
      </dgm:prSet>
      <dgm:spPr/>
    </dgm:pt>
    <dgm:pt modelId="{1D031A48-FD2D-4C05-B145-D527E59D3769}" type="pres">
      <dgm:prSet presAssocID="{551353FB-8E46-4323-ACD3-BEB50D69A5F1}" presName="rootConnector1" presStyleLbl="node1" presStyleIdx="0" presStyleCnt="6"/>
      <dgm:spPr/>
    </dgm:pt>
    <dgm:pt modelId="{0C4506F0-2A98-432A-B9F5-2A5BF43E56AD}" type="pres">
      <dgm:prSet presAssocID="{551353FB-8E46-4323-ACD3-BEB50D69A5F1}" presName="hierChild2" presStyleCnt="0"/>
      <dgm:spPr/>
    </dgm:pt>
    <dgm:pt modelId="{A088D886-A36D-4026-9482-7AE5C0DD92CD}" type="pres">
      <dgm:prSet presAssocID="{229D4EA6-940C-48F9-B459-2C4E3799EC10}" presName="Name37" presStyleLbl="parChTrans1D2" presStyleIdx="0" presStyleCnt="7"/>
      <dgm:spPr/>
    </dgm:pt>
    <dgm:pt modelId="{52C5813E-4A2C-45FE-AA6C-87D6B11BF3FF}" type="pres">
      <dgm:prSet presAssocID="{8E3CD1EB-F2B9-4470-9571-FDFD57CF2EE4}" presName="hierRoot2" presStyleCnt="0">
        <dgm:presLayoutVars>
          <dgm:hierBranch val="init"/>
        </dgm:presLayoutVars>
      </dgm:prSet>
      <dgm:spPr/>
    </dgm:pt>
    <dgm:pt modelId="{53E4A0E8-3CE1-4884-BDA2-C5A87CD15B92}" type="pres">
      <dgm:prSet presAssocID="{8E3CD1EB-F2B9-4470-9571-FDFD57CF2EE4}" presName="rootComposite" presStyleCnt="0"/>
      <dgm:spPr/>
    </dgm:pt>
    <dgm:pt modelId="{05A74500-C0A4-44AF-A824-F7046CEE1DAD}" type="pres">
      <dgm:prSet presAssocID="{8E3CD1EB-F2B9-4470-9571-FDFD57CF2EE4}" presName="rootText" presStyleLbl="node1" presStyleIdx="0" presStyleCnt="6" custLinFactNeighborX="2391" custLinFactNeighborY="-78697">
        <dgm:presLayoutVars>
          <dgm:chMax/>
          <dgm:chPref val="3"/>
        </dgm:presLayoutVars>
      </dgm:prSet>
      <dgm:spPr/>
    </dgm:pt>
    <dgm:pt modelId="{FD880835-777F-41DC-ABD0-EDCF939A21A4}" type="pres">
      <dgm:prSet presAssocID="{8E3CD1EB-F2B9-4470-9571-FDFD57CF2EE4}" presName="titleText2" presStyleLbl="fgAcc1" presStyleIdx="0" presStyleCnt="6" custFlipVert="0" custScaleX="61863" custScaleY="20704" custLinFactY="-100000" custLinFactNeighborX="-13360" custLinFactNeighborY="-176303">
        <dgm:presLayoutVars>
          <dgm:chMax val="0"/>
          <dgm:chPref val="0"/>
        </dgm:presLayoutVars>
      </dgm:prSet>
      <dgm:spPr/>
    </dgm:pt>
    <dgm:pt modelId="{59E319E4-BAFC-465E-AC02-2435BC25A30E}" type="pres">
      <dgm:prSet presAssocID="{8E3CD1EB-F2B9-4470-9571-FDFD57CF2EE4}" presName="rootConnector" presStyleLbl="node2" presStyleIdx="0" presStyleCnt="0"/>
      <dgm:spPr/>
    </dgm:pt>
    <dgm:pt modelId="{2AFED5A4-88C9-44EC-AC97-7796C1A6CFF0}" type="pres">
      <dgm:prSet presAssocID="{8E3CD1EB-F2B9-4470-9571-FDFD57CF2EE4}" presName="hierChild4" presStyleCnt="0"/>
      <dgm:spPr/>
    </dgm:pt>
    <dgm:pt modelId="{370B4A56-4658-4DC6-AAE5-8D8810FFC2A1}" type="pres">
      <dgm:prSet presAssocID="{8E3CD1EB-F2B9-4470-9571-FDFD57CF2EE4}" presName="hierChild5" presStyleCnt="0"/>
      <dgm:spPr/>
    </dgm:pt>
    <dgm:pt modelId="{C8044B9E-5788-415A-916B-7242296F6285}" type="pres">
      <dgm:prSet presAssocID="{D8DF2F17-7209-4BF9-9454-3C81C5FB9932}" presName="Name37" presStyleLbl="parChTrans1D2" presStyleIdx="1" presStyleCnt="7"/>
      <dgm:spPr/>
    </dgm:pt>
    <dgm:pt modelId="{6786A484-5E95-4C93-B911-C86D0ACDC982}" type="pres">
      <dgm:prSet presAssocID="{6050AB0C-18D2-4E54-9C7A-43F3DE39F01D}" presName="hierRoot2" presStyleCnt="0">
        <dgm:presLayoutVars>
          <dgm:hierBranch val="init"/>
        </dgm:presLayoutVars>
      </dgm:prSet>
      <dgm:spPr/>
    </dgm:pt>
    <dgm:pt modelId="{23D9EC1E-E6FA-4F66-B930-1A0981A52BA4}" type="pres">
      <dgm:prSet presAssocID="{6050AB0C-18D2-4E54-9C7A-43F3DE39F01D}" presName="rootComposite" presStyleCnt="0"/>
      <dgm:spPr/>
    </dgm:pt>
    <dgm:pt modelId="{3FD01A6A-1198-4DF1-9525-503AA441C5D7}" type="pres">
      <dgm:prSet presAssocID="{6050AB0C-18D2-4E54-9C7A-43F3DE39F01D}" presName="rootText" presStyleLbl="node1" presStyleIdx="1" presStyleCnt="6" custLinFactNeighborX="-5899" custLinFactNeighborY="-78834">
        <dgm:presLayoutVars>
          <dgm:chMax/>
          <dgm:chPref val="3"/>
        </dgm:presLayoutVars>
      </dgm:prSet>
      <dgm:spPr/>
    </dgm:pt>
    <dgm:pt modelId="{8104ABE7-2587-468B-9758-B4967F3E4F63}" type="pres">
      <dgm:prSet presAssocID="{6050AB0C-18D2-4E54-9C7A-43F3DE39F01D}" presName="titleText2" presStyleLbl="fgAcc1" presStyleIdx="1" presStyleCnt="6" custFlipVert="0" custScaleX="61863" custScaleY="20704" custLinFactY="-100000" custLinFactNeighborX="-18553" custLinFactNeighborY="-168990">
        <dgm:presLayoutVars>
          <dgm:chMax val="0"/>
          <dgm:chPref val="0"/>
        </dgm:presLayoutVars>
      </dgm:prSet>
      <dgm:spPr/>
    </dgm:pt>
    <dgm:pt modelId="{A0DE1F2B-BA2B-4D1A-9076-64AC896C903F}" type="pres">
      <dgm:prSet presAssocID="{6050AB0C-18D2-4E54-9C7A-43F3DE39F01D}" presName="rootConnector" presStyleLbl="node2" presStyleIdx="0" presStyleCnt="0"/>
      <dgm:spPr/>
    </dgm:pt>
    <dgm:pt modelId="{9175229B-6040-4851-8315-D805A4FB859E}" type="pres">
      <dgm:prSet presAssocID="{6050AB0C-18D2-4E54-9C7A-43F3DE39F01D}" presName="hierChild4" presStyleCnt="0"/>
      <dgm:spPr/>
    </dgm:pt>
    <dgm:pt modelId="{EABCE229-7DB9-4CB1-9FFF-66F3FDB89FF6}" type="pres">
      <dgm:prSet presAssocID="{6050AB0C-18D2-4E54-9C7A-43F3DE39F01D}" presName="hierChild5" presStyleCnt="0"/>
      <dgm:spPr/>
    </dgm:pt>
    <dgm:pt modelId="{CD43B2D5-1984-4606-B06C-72B323864DBA}" type="pres">
      <dgm:prSet presAssocID="{A061CEC0-7A0E-4C9F-B6B8-F055B700C553}" presName="Name37" presStyleLbl="parChTrans1D2" presStyleIdx="2" presStyleCnt="7"/>
      <dgm:spPr/>
    </dgm:pt>
    <dgm:pt modelId="{59AE5831-1EA5-4061-B9E9-901156121872}" type="pres">
      <dgm:prSet presAssocID="{22800C8F-D964-4A6E-B42E-042033A45EAD}" presName="hierRoot2" presStyleCnt="0">
        <dgm:presLayoutVars>
          <dgm:hierBranch val="init"/>
        </dgm:presLayoutVars>
      </dgm:prSet>
      <dgm:spPr/>
    </dgm:pt>
    <dgm:pt modelId="{B1695907-773A-48EF-A89C-E50CD7772177}" type="pres">
      <dgm:prSet presAssocID="{22800C8F-D964-4A6E-B42E-042033A45EAD}" presName="rootComposite" presStyleCnt="0"/>
      <dgm:spPr/>
    </dgm:pt>
    <dgm:pt modelId="{D0742E1E-F059-4CFE-A260-64EB7AEB835C}" type="pres">
      <dgm:prSet presAssocID="{22800C8F-D964-4A6E-B42E-042033A45EAD}" presName="rootText" presStyleLbl="node1" presStyleIdx="2" presStyleCnt="6" custLinFactNeighborX="-4640" custLinFactNeighborY="-79635">
        <dgm:presLayoutVars>
          <dgm:chMax/>
          <dgm:chPref val="3"/>
        </dgm:presLayoutVars>
      </dgm:prSet>
      <dgm:spPr/>
    </dgm:pt>
    <dgm:pt modelId="{BDF88B41-5749-4A7B-BE52-7B3943FDF270}" type="pres">
      <dgm:prSet presAssocID="{22800C8F-D964-4A6E-B42E-042033A45EAD}" presName="titleText2" presStyleLbl="fgAcc1" presStyleIdx="2" presStyleCnt="6" custFlipVert="0" custScaleX="73156" custScaleY="21335" custLinFactY="-100000" custLinFactNeighborX="-17690" custLinFactNeighborY="-170280">
        <dgm:presLayoutVars>
          <dgm:chMax val="0"/>
          <dgm:chPref val="0"/>
        </dgm:presLayoutVars>
      </dgm:prSet>
      <dgm:spPr/>
    </dgm:pt>
    <dgm:pt modelId="{FAFDDC71-20E9-471E-94B3-325373373A25}" type="pres">
      <dgm:prSet presAssocID="{22800C8F-D964-4A6E-B42E-042033A45EAD}" presName="rootConnector" presStyleLbl="node2" presStyleIdx="0" presStyleCnt="0"/>
      <dgm:spPr/>
    </dgm:pt>
    <dgm:pt modelId="{4C6777BB-0751-40AD-9A87-462E378989AB}" type="pres">
      <dgm:prSet presAssocID="{22800C8F-D964-4A6E-B42E-042033A45EAD}" presName="hierChild4" presStyleCnt="0"/>
      <dgm:spPr/>
    </dgm:pt>
    <dgm:pt modelId="{6EEF213F-AC82-4C3E-A998-A0032DE56FEF}" type="pres">
      <dgm:prSet presAssocID="{22800C8F-D964-4A6E-B42E-042033A45EAD}" presName="hierChild5" presStyleCnt="0"/>
      <dgm:spPr/>
    </dgm:pt>
    <dgm:pt modelId="{EB2A5824-8E76-42E4-92AC-AD7A2CC9EB17}" type="pres">
      <dgm:prSet presAssocID="{AF892540-0445-4040-914F-99D598C78F6E}" presName="Name37" presStyleLbl="parChTrans1D2" presStyleIdx="3" presStyleCnt="7"/>
      <dgm:spPr/>
    </dgm:pt>
    <dgm:pt modelId="{4C18B0A3-3CB3-4D17-8F08-3B7A67923CED}" type="pres">
      <dgm:prSet presAssocID="{C540548F-35E7-4E8F-A84A-C2C92AD213FB}" presName="hierRoot2" presStyleCnt="0">
        <dgm:presLayoutVars>
          <dgm:hierBranch val="init"/>
        </dgm:presLayoutVars>
      </dgm:prSet>
      <dgm:spPr/>
    </dgm:pt>
    <dgm:pt modelId="{BB45DB4E-A4EB-42C1-8384-982542CC4D1A}" type="pres">
      <dgm:prSet presAssocID="{C540548F-35E7-4E8F-A84A-C2C92AD213FB}" presName="rootComposite" presStyleCnt="0"/>
      <dgm:spPr/>
    </dgm:pt>
    <dgm:pt modelId="{E663CF13-68CE-4101-BEA0-93A23B835793}" type="pres">
      <dgm:prSet presAssocID="{C540548F-35E7-4E8F-A84A-C2C92AD213FB}" presName="rootText" presStyleLbl="node1" presStyleIdx="3" presStyleCnt="6" custLinFactNeighborX="-9889" custLinFactNeighborY="-78727">
        <dgm:presLayoutVars>
          <dgm:chMax/>
          <dgm:chPref val="3"/>
        </dgm:presLayoutVars>
      </dgm:prSet>
      <dgm:spPr/>
    </dgm:pt>
    <dgm:pt modelId="{E4EAA017-0ED1-462A-9133-005B93076D9A}" type="pres">
      <dgm:prSet presAssocID="{C540548F-35E7-4E8F-A84A-C2C92AD213FB}" presName="titleText2" presStyleLbl="fgAcc1" presStyleIdx="3" presStyleCnt="6" custScaleX="77512" custScaleY="21034" custLinFactY="-100000" custLinFactNeighborX="-20262" custLinFactNeighborY="-187462">
        <dgm:presLayoutVars>
          <dgm:chMax val="0"/>
          <dgm:chPref val="0"/>
        </dgm:presLayoutVars>
      </dgm:prSet>
      <dgm:spPr/>
    </dgm:pt>
    <dgm:pt modelId="{B17A5AAD-BDEF-4D49-A729-7E4563C73A13}" type="pres">
      <dgm:prSet presAssocID="{C540548F-35E7-4E8F-A84A-C2C92AD213FB}" presName="rootConnector" presStyleLbl="node2" presStyleIdx="0" presStyleCnt="0"/>
      <dgm:spPr/>
    </dgm:pt>
    <dgm:pt modelId="{D6C576AD-3213-43B3-ACC2-C341E463BB1E}" type="pres">
      <dgm:prSet presAssocID="{C540548F-35E7-4E8F-A84A-C2C92AD213FB}" presName="hierChild4" presStyleCnt="0"/>
      <dgm:spPr/>
    </dgm:pt>
    <dgm:pt modelId="{6DE17ABB-A8E8-4FF5-8C30-E1CB13F86205}" type="pres">
      <dgm:prSet presAssocID="{C540548F-35E7-4E8F-A84A-C2C92AD213FB}" presName="hierChild5" presStyleCnt="0"/>
      <dgm:spPr/>
    </dgm:pt>
    <dgm:pt modelId="{5D3DAB98-6520-4F6A-885A-EF232E73C5BA}" type="pres">
      <dgm:prSet presAssocID="{60183224-0FBF-4591-8583-8969DC967678}" presName="Name37" presStyleLbl="parChTrans1D2" presStyleIdx="4" presStyleCnt="7"/>
      <dgm:spPr/>
    </dgm:pt>
    <dgm:pt modelId="{805F5639-E336-4EA1-8065-721DEE5D91A6}" type="pres">
      <dgm:prSet presAssocID="{AAE3CA82-0C95-42E9-81E3-F49619A44D9C}" presName="hierRoot2" presStyleCnt="0">
        <dgm:presLayoutVars>
          <dgm:hierBranch val="init"/>
        </dgm:presLayoutVars>
      </dgm:prSet>
      <dgm:spPr/>
    </dgm:pt>
    <dgm:pt modelId="{4471D03C-3623-41D0-BC55-071D8523B959}" type="pres">
      <dgm:prSet presAssocID="{AAE3CA82-0C95-42E9-81E3-F49619A44D9C}" presName="rootComposite" presStyleCnt="0"/>
      <dgm:spPr/>
    </dgm:pt>
    <dgm:pt modelId="{896903D1-507F-4F8E-97E9-83089CF3CE50}" type="pres">
      <dgm:prSet presAssocID="{AAE3CA82-0C95-42E9-81E3-F49619A44D9C}" presName="rootText" presStyleLbl="node1" presStyleIdx="4" presStyleCnt="6" custScaleX="132294" custLinFactNeighborX="-4718" custLinFactNeighborY="-76595">
        <dgm:presLayoutVars>
          <dgm:chMax/>
          <dgm:chPref val="3"/>
        </dgm:presLayoutVars>
      </dgm:prSet>
      <dgm:spPr/>
    </dgm:pt>
    <dgm:pt modelId="{0EF3425C-99CA-4119-925C-2BA3B8A8B371}" type="pres">
      <dgm:prSet presAssocID="{AAE3CA82-0C95-42E9-81E3-F49619A44D9C}" presName="titleText2" presStyleLbl="fgAcc1" presStyleIdx="4" presStyleCnt="6" custFlipVert="1" custScaleY="20704" custLinFactY="-100000" custLinFactNeighborX="-23321" custLinFactNeighborY="-143090">
        <dgm:presLayoutVars>
          <dgm:chMax val="0"/>
          <dgm:chPref val="0"/>
        </dgm:presLayoutVars>
      </dgm:prSet>
      <dgm:spPr/>
    </dgm:pt>
    <dgm:pt modelId="{7048668C-37D3-438A-B42A-50C538E01ABC}" type="pres">
      <dgm:prSet presAssocID="{AAE3CA82-0C95-42E9-81E3-F49619A44D9C}" presName="rootConnector" presStyleLbl="node2" presStyleIdx="0" presStyleCnt="0"/>
      <dgm:spPr/>
    </dgm:pt>
    <dgm:pt modelId="{DC967F43-84AE-42A6-9DE1-F25B4B8282C6}" type="pres">
      <dgm:prSet presAssocID="{AAE3CA82-0C95-42E9-81E3-F49619A44D9C}" presName="hierChild4" presStyleCnt="0"/>
      <dgm:spPr/>
    </dgm:pt>
    <dgm:pt modelId="{E309BD8E-9699-4E49-8D8D-67886F4CDCE5}" type="pres">
      <dgm:prSet presAssocID="{AAE3CA82-0C95-42E9-81E3-F49619A44D9C}" presName="hierChild5" presStyleCnt="0"/>
      <dgm:spPr/>
    </dgm:pt>
    <dgm:pt modelId="{25D581F3-B251-46B4-A4DA-ABCA58C82FBB}" type="pres">
      <dgm:prSet presAssocID="{FC703E27-92CE-4CAF-A2D6-C4DA805BF054}" presName="Name37" presStyleLbl="parChTrans1D2" presStyleIdx="5" presStyleCnt="7"/>
      <dgm:spPr/>
    </dgm:pt>
    <dgm:pt modelId="{EC60CB77-2320-420B-8D9A-CA3892DABEE5}" type="pres">
      <dgm:prSet presAssocID="{BCE99FCB-BA91-4592-B319-AB63408D5426}" presName="hierRoot2" presStyleCnt="0">
        <dgm:presLayoutVars>
          <dgm:hierBranch val="init"/>
        </dgm:presLayoutVars>
      </dgm:prSet>
      <dgm:spPr/>
    </dgm:pt>
    <dgm:pt modelId="{08A26CB7-D737-489A-96D6-253D3FFA61AB}" type="pres">
      <dgm:prSet presAssocID="{BCE99FCB-BA91-4592-B319-AB63408D5426}" presName="rootComposite" presStyleCnt="0"/>
      <dgm:spPr/>
    </dgm:pt>
    <dgm:pt modelId="{98D9BFE2-2D05-4EE8-83D3-9C413C80C127}" type="pres">
      <dgm:prSet presAssocID="{BCE99FCB-BA91-4592-B319-AB63408D5426}" presName="rootText" presStyleLbl="node1" presStyleIdx="5" presStyleCnt="6" custScaleX="107611" custLinFactNeighborX="4730" custLinFactNeighborY="-77873">
        <dgm:presLayoutVars>
          <dgm:chMax/>
          <dgm:chPref val="3"/>
        </dgm:presLayoutVars>
      </dgm:prSet>
      <dgm:spPr/>
    </dgm:pt>
    <dgm:pt modelId="{302C9D6C-DB5F-4A02-BDB1-3BA4F84FA0DF}" type="pres">
      <dgm:prSet presAssocID="{BCE99FCB-BA91-4592-B319-AB63408D5426}" presName="titleText2" presStyleLbl="fgAcc1" presStyleIdx="5" presStyleCnt="6" custFlipVert="1" custScaleY="20704" custLinFactY="-100000" custLinFactNeighborX="-11383" custLinFactNeighborY="-157455">
        <dgm:presLayoutVars>
          <dgm:chMax val="0"/>
          <dgm:chPref val="0"/>
        </dgm:presLayoutVars>
      </dgm:prSet>
      <dgm:spPr/>
    </dgm:pt>
    <dgm:pt modelId="{536495F4-9052-4D43-B43B-86D709DD96BB}" type="pres">
      <dgm:prSet presAssocID="{BCE99FCB-BA91-4592-B319-AB63408D5426}" presName="rootConnector" presStyleLbl="node2" presStyleIdx="0" presStyleCnt="0"/>
      <dgm:spPr/>
    </dgm:pt>
    <dgm:pt modelId="{CE58C1C2-F1BB-4D0F-A71B-7422AD8438D9}" type="pres">
      <dgm:prSet presAssocID="{BCE99FCB-BA91-4592-B319-AB63408D5426}" presName="hierChild4" presStyleCnt="0"/>
      <dgm:spPr/>
    </dgm:pt>
    <dgm:pt modelId="{EE120FAE-B8DC-4D20-B5A9-CFB0F132E8A6}" type="pres">
      <dgm:prSet presAssocID="{BCE99FCB-BA91-4592-B319-AB63408D5426}" presName="hierChild5" presStyleCnt="0"/>
      <dgm:spPr/>
    </dgm:pt>
    <dgm:pt modelId="{7163A59A-B88D-47E4-B0F3-96BC3282C798}" type="pres">
      <dgm:prSet presAssocID="{551353FB-8E46-4323-ACD3-BEB50D69A5F1}" presName="hierChild3" presStyleCnt="0"/>
      <dgm:spPr/>
    </dgm:pt>
    <dgm:pt modelId="{62E324C5-6284-4F8A-8201-4A93006DA41F}" type="pres">
      <dgm:prSet presAssocID="{227C2DDB-DD33-4486-A938-363F5E4D47D1}" presName="Name96" presStyleLbl="parChTrans1D2" presStyleIdx="6" presStyleCnt="7"/>
      <dgm:spPr/>
    </dgm:pt>
    <dgm:pt modelId="{D5948D19-D7A5-4C1F-92A3-694D6653CD46}" type="pres">
      <dgm:prSet presAssocID="{AA5C4F84-289D-496C-847D-A09827BDC00B}" presName="hierRoot3" presStyleCnt="0">
        <dgm:presLayoutVars>
          <dgm:hierBranch val="init"/>
        </dgm:presLayoutVars>
      </dgm:prSet>
      <dgm:spPr/>
    </dgm:pt>
    <dgm:pt modelId="{6534FC87-0161-4E5A-9DFB-3557ED6AB34B}" type="pres">
      <dgm:prSet presAssocID="{AA5C4F84-289D-496C-847D-A09827BDC00B}" presName="rootComposite3" presStyleCnt="0"/>
      <dgm:spPr/>
    </dgm:pt>
    <dgm:pt modelId="{5A8EF41B-270D-4825-855A-929CFC58BFC6}" type="pres">
      <dgm:prSet presAssocID="{AA5C4F84-289D-496C-847D-A09827BDC00B}" presName="rootText3" presStyleLbl="asst1" presStyleIdx="0" presStyleCnt="1" custScaleX="130494" custScaleY="97913" custLinFactY="-100000" custLinFactNeighborX="60693" custLinFactNeighborY="-115317">
        <dgm:presLayoutVars>
          <dgm:chPref val="3"/>
        </dgm:presLayoutVars>
      </dgm:prSet>
      <dgm:spPr/>
    </dgm:pt>
    <dgm:pt modelId="{582849BB-04BC-4F3E-8761-9386CCF95208}" type="pres">
      <dgm:prSet presAssocID="{AA5C4F84-289D-496C-847D-A09827BDC00B}" presName="titleText3" presStyleLbl="fgAcc2" presStyleIdx="0" presStyleCnt="1" custFlipVert="0" custScaleX="121406" custScaleY="123493" custLinFactY="-200000" custLinFactNeighborX="53897" custLinFactNeighborY="-242563">
        <dgm:presLayoutVars>
          <dgm:chMax val="0"/>
          <dgm:chPref val="0"/>
        </dgm:presLayoutVars>
      </dgm:prSet>
      <dgm:spPr/>
    </dgm:pt>
    <dgm:pt modelId="{A41A9972-B29D-479A-862A-FA3C1FE388E3}" type="pres">
      <dgm:prSet presAssocID="{AA5C4F84-289D-496C-847D-A09827BDC00B}" presName="rootConnector3" presStyleLbl="asst1" presStyleIdx="0" presStyleCnt="1"/>
      <dgm:spPr/>
    </dgm:pt>
    <dgm:pt modelId="{CE29CED3-0EC5-4AA2-9B6F-00A28DCBB7DB}" type="pres">
      <dgm:prSet presAssocID="{AA5C4F84-289D-496C-847D-A09827BDC00B}" presName="hierChild6" presStyleCnt="0"/>
      <dgm:spPr/>
    </dgm:pt>
    <dgm:pt modelId="{5044675A-0761-4908-995A-CF66B371BB3F}" type="pres">
      <dgm:prSet presAssocID="{AA5C4F84-289D-496C-847D-A09827BDC00B}" presName="hierChild7" presStyleCnt="0"/>
      <dgm:spPr/>
    </dgm:pt>
  </dgm:ptLst>
  <dgm:cxnLst>
    <dgm:cxn modelId="{B2E49801-ED10-4C1C-8A02-2F6566B009EF}" srcId="{551353FB-8E46-4323-ACD3-BEB50D69A5F1}" destId="{AA5C4F84-289D-496C-847D-A09827BDC00B}" srcOrd="0" destOrd="0" parTransId="{227C2DDB-DD33-4486-A938-363F5E4D47D1}" sibTransId="{495BC4CF-E691-4BB9-BBB4-873ACCA56F41}"/>
    <dgm:cxn modelId="{3EA73804-B2F9-4D75-83D5-98797BEEA356}" type="presOf" srcId="{D8DF2F17-7209-4BF9-9454-3C81C5FB9932}" destId="{C8044B9E-5788-415A-916B-7242296F6285}" srcOrd="0" destOrd="0" presId="urn:microsoft.com/office/officeart/2008/layout/NameandTitleOrganizationalChart"/>
    <dgm:cxn modelId="{F631AB16-82CA-4D97-AE85-06BADDB17CAB}" srcId="{551353FB-8E46-4323-ACD3-BEB50D69A5F1}" destId="{C540548F-35E7-4E8F-A84A-C2C92AD213FB}" srcOrd="4" destOrd="0" parTransId="{AF892540-0445-4040-914F-99D598C78F6E}" sibTransId="{C68B9C5C-8EC3-4F1E-9EBB-A9C1DC3CF056}"/>
    <dgm:cxn modelId="{D133F116-E4D0-419E-B153-CA5A18ED21EB}" type="presOf" srcId="{A9549AF0-87D4-4A16-B6A4-3F4BE982A966}" destId="{302C9D6C-DB5F-4A02-BDB1-3BA4F84FA0DF}" srcOrd="0" destOrd="0" presId="urn:microsoft.com/office/officeart/2008/layout/NameandTitleOrganizationalChart"/>
    <dgm:cxn modelId="{2F170719-58D4-4ABA-9443-406CBF69E265}" type="presOf" srcId="{2D30190C-CA9C-4B3E-BB71-B771899D5C25}" destId="{8104ABE7-2587-468B-9758-B4967F3E4F63}" srcOrd="0" destOrd="0" presId="urn:microsoft.com/office/officeart/2008/layout/NameandTitleOrganizationalChart"/>
    <dgm:cxn modelId="{B05F101B-8E55-46E4-8FF8-74CD3E38DB3C}" srcId="{551353FB-8E46-4323-ACD3-BEB50D69A5F1}" destId="{BCE99FCB-BA91-4592-B319-AB63408D5426}" srcOrd="6" destOrd="0" parTransId="{FC703E27-92CE-4CAF-A2D6-C4DA805BF054}" sibTransId="{A9549AF0-87D4-4A16-B6A4-3F4BE982A966}"/>
    <dgm:cxn modelId="{3493251E-BCA4-4F24-9791-11B5E326200F}" type="presOf" srcId="{22800C8F-D964-4A6E-B42E-042033A45EAD}" destId="{D0742E1E-F059-4CFE-A260-64EB7AEB835C}" srcOrd="0" destOrd="0" presId="urn:microsoft.com/office/officeart/2008/layout/NameandTitleOrganizationalChart"/>
    <dgm:cxn modelId="{8EB57A2E-D017-49E0-BBED-B21B24F3B214}" type="presOf" srcId="{22800C8F-D964-4A6E-B42E-042033A45EAD}" destId="{FAFDDC71-20E9-471E-94B3-325373373A25}" srcOrd="1" destOrd="0" presId="urn:microsoft.com/office/officeart/2008/layout/NameandTitleOrganizationalChart"/>
    <dgm:cxn modelId="{E550E12E-15CA-4113-AB44-24CBADFF76D7}" srcId="{551353FB-8E46-4323-ACD3-BEB50D69A5F1}" destId="{AAE3CA82-0C95-42E9-81E3-F49619A44D9C}" srcOrd="5" destOrd="0" parTransId="{60183224-0FBF-4591-8583-8969DC967678}" sibTransId="{757C9C85-53BF-4FD9-9C49-D44CDFAD1F04}"/>
    <dgm:cxn modelId="{78F3EB35-F363-4623-BC4B-999C3BFBC508}" srcId="{551353FB-8E46-4323-ACD3-BEB50D69A5F1}" destId="{8E3CD1EB-F2B9-4470-9571-FDFD57CF2EE4}" srcOrd="1" destOrd="0" parTransId="{229D4EA6-940C-48F9-B459-2C4E3799EC10}" sibTransId="{916DA1B8-BB6D-4125-9E4A-FBA63A52C6BF}"/>
    <dgm:cxn modelId="{1DA5C836-B8DF-4D23-96B6-0947796B4E8E}" type="presOf" srcId="{A061CEC0-7A0E-4C9F-B6B8-F055B700C553}" destId="{CD43B2D5-1984-4606-B06C-72B323864DBA}" srcOrd="0" destOrd="0" presId="urn:microsoft.com/office/officeart/2008/layout/NameandTitleOrganizationalChart"/>
    <dgm:cxn modelId="{10407B37-2AE1-4413-8755-199454A925BC}" type="presOf" srcId="{229D4EA6-940C-48F9-B459-2C4E3799EC10}" destId="{A088D886-A36D-4026-9482-7AE5C0DD92CD}" srcOrd="0" destOrd="0" presId="urn:microsoft.com/office/officeart/2008/layout/NameandTitleOrganizationalChart"/>
    <dgm:cxn modelId="{CD517939-1BCA-4FB9-9986-38DA79A73087}" type="presOf" srcId="{551353FB-8E46-4323-ACD3-BEB50D69A5F1}" destId="{A042E71D-D698-4DE9-A3F3-512CE5F24B0B}" srcOrd="0" destOrd="0" presId="urn:microsoft.com/office/officeart/2008/layout/NameandTitleOrganizationalChart"/>
    <dgm:cxn modelId="{654CF43F-82E4-4F34-8D70-F0E2D6DE5359}" type="presOf" srcId="{8E3CD1EB-F2B9-4470-9571-FDFD57CF2EE4}" destId="{59E319E4-BAFC-465E-AC02-2435BC25A30E}" srcOrd="1" destOrd="0" presId="urn:microsoft.com/office/officeart/2008/layout/NameandTitleOrganizationalChart"/>
    <dgm:cxn modelId="{350D5968-B00E-4E60-B455-48150946BC7D}" type="presOf" srcId="{60183224-0FBF-4591-8583-8969DC967678}" destId="{5D3DAB98-6520-4F6A-885A-EF232E73C5BA}" srcOrd="0" destOrd="0" presId="urn:microsoft.com/office/officeart/2008/layout/NameandTitleOrganizationalChart"/>
    <dgm:cxn modelId="{F0A4A048-2FC0-4FD7-9A23-F98700925DED}" type="presOf" srcId="{BCE99FCB-BA91-4592-B319-AB63408D5426}" destId="{536495F4-9052-4D43-B43B-86D709DD96BB}" srcOrd="1" destOrd="0" presId="urn:microsoft.com/office/officeart/2008/layout/NameandTitleOrganizationalChart"/>
    <dgm:cxn modelId="{2409044C-64D8-45DA-BDEC-E04EFA9A96C3}" type="presOf" srcId="{8E3CD1EB-F2B9-4470-9571-FDFD57CF2EE4}" destId="{05A74500-C0A4-44AF-A824-F7046CEE1DAD}" srcOrd="0" destOrd="0" presId="urn:microsoft.com/office/officeart/2008/layout/NameandTitleOrganizationalChart"/>
    <dgm:cxn modelId="{8E638C53-DB5E-483E-8575-975224037EDE}" type="presOf" srcId="{C540548F-35E7-4E8F-A84A-C2C92AD213FB}" destId="{E663CF13-68CE-4101-BEA0-93A23B835793}" srcOrd="0" destOrd="0" presId="urn:microsoft.com/office/officeart/2008/layout/NameandTitleOrganizationalChart"/>
    <dgm:cxn modelId="{E9070756-B294-4210-8783-262CBA175BC4}" type="presOf" srcId="{6050AB0C-18D2-4E54-9C7A-43F3DE39F01D}" destId="{3FD01A6A-1198-4DF1-9525-503AA441C5D7}" srcOrd="0" destOrd="0" presId="urn:microsoft.com/office/officeart/2008/layout/NameandTitleOrganizationalChart"/>
    <dgm:cxn modelId="{2C43D47A-2790-42FC-8593-2D379B9A166E}" srcId="{551353FB-8E46-4323-ACD3-BEB50D69A5F1}" destId="{6050AB0C-18D2-4E54-9C7A-43F3DE39F01D}" srcOrd="2" destOrd="0" parTransId="{D8DF2F17-7209-4BF9-9454-3C81C5FB9932}" sibTransId="{2D30190C-CA9C-4B3E-BB71-B771899D5C25}"/>
    <dgm:cxn modelId="{72EF3C80-6ECA-4115-A330-DB0C2CC017DB}" type="presOf" srcId="{916DA1B8-BB6D-4125-9E4A-FBA63A52C6BF}" destId="{FD880835-777F-41DC-ABD0-EDCF939A21A4}" srcOrd="0" destOrd="0" presId="urn:microsoft.com/office/officeart/2008/layout/NameandTitleOrganizationalChart"/>
    <dgm:cxn modelId="{AF5F9787-D2FA-4FDE-ADAC-A6D70BB0AE72}" type="presOf" srcId="{8E387B79-14C4-4509-8205-1B38E1F7413F}" destId="{E9E25FDF-3DAD-4BA3-A1FF-F29C7F217E8E}" srcOrd="0" destOrd="0" presId="urn:microsoft.com/office/officeart/2008/layout/NameandTitleOrganizationalChart"/>
    <dgm:cxn modelId="{EB03A18B-AAA1-4F29-BA99-69F436EC3F84}" srcId="{A185585F-24F2-4BE1-B284-181192A50CCB}" destId="{551353FB-8E46-4323-ACD3-BEB50D69A5F1}" srcOrd="0" destOrd="0" parTransId="{CD56C4EA-EC3A-4382-90A0-39938A02957E}" sibTransId="{8E387B79-14C4-4509-8205-1B38E1F7413F}"/>
    <dgm:cxn modelId="{495F0B9F-9302-40AC-AC28-4B2C8B39FDB0}" type="presOf" srcId="{BCE99FCB-BA91-4592-B319-AB63408D5426}" destId="{98D9BFE2-2D05-4EE8-83D3-9C413C80C127}" srcOrd="0" destOrd="0" presId="urn:microsoft.com/office/officeart/2008/layout/NameandTitleOrganizationalChart"/>
    <dgm:cxn modelId="{306896A3-5008-4A05-BB55-D946B1427117}" type="presOf" srcId="{FC703E27-92CE-4CAF-A2D6-C4DA805BF054}" destId="{25D581F3-B251-46B4-A4DA-ABCA58C82FBB}" srcOrd="0" destOrd="0" presId="urn:microsoft.com/office/officeart/2008/layout/NameandTitleOrganizationalChart"/>
    <dgm:cxn modelId="{4A6E31A4-5C03-4E8A-9536-E0CAD742CC5B}" type="presOf" srcId="{AF892540-0445-4040-914F-99D598C78F6E}" destId="{EB2A5824-8E76-42E4-92AC-AD7A2CC9EB17}" srcOrd="0" destOrd="0" presId="urn:microsoft.com/office/officeart/2008/layout/NameandTitleOrganizationalChart"/>
    <dgm:cxn modelId="{1B10BCB2-3EF0-402C-A9AB-5FF0D252F2FD}" type="presOf" srcId="{AA5C4F84-289D-496C-847D-A09827BDC00B}" destId="{A41A9972-B29D-479A-862A-FA3C1FE388E3}" srcOrd="1" destOrd="0" presId="urn:microsoft.com/office/officeart/2008/layout/NameandTitleOrganizationalChart"/>
    <dgm:cxn modelId="{440BD4BD-B7F7-42F7-8E55-3DFC6C611039}" type="presOf" srcId="{757C9C85-53BF-4FD9-9C49-D44CDFAD1F04}" destId="{0EF3425C-99CA-4119-925C-2BA3B8A8B371}" srcOrd="0" destOrd="0" presId="urn:microsoft.com/office/officeart/2008/layout/NameandTitleOrganizationalChart"/>
    <dgm:cxn modelId="{8C45DFBE-B6B4-4262-BF4C-2A3712EBC70F}" type="presOf" srcId="{227C2DDB-DD33-4486-A938-363F5E4D47D1}" destId="{62E324C5-6284-4F8A-8201-4A93006DA41F}" srcOrd="0" destOrd="0" presId="urn:microsoft.com/office/officeart/2008/layout/NameandTitleOrganizationalChart"/>
    <dgm:cxn modelId="{1CE184C0-3C10-4079-8A45-108FCD836139}" type="presOf" srcId="{AAE3CA82-0C95-42E9-81E3-F49619A44D9C}" destId="{7048668C-37D3-438A-B42A-50C538E01ABC}" srcOrd="1" destOrd="0" presId="urn:microsoft.com/office/officeart/2008/layout/NameandTitleOrganizationalChart"/>
    <dgm:cxn modelId="{1B384DC7-40B1-4B10-8DB6-AB81ECD0D45A}" type="presOf" srcId="{551353FB-8E46-4323-ACD3-BEB50D69A5F1}" destId="{1D031A48-FD2D-4C05-B145-D527E59D3769}" srcOrd="1" destOrd="0" presId="urn:microsoft.com/office/officeart/2008/layout/NameandTitleOrganizationalChart"/>
    <dgm:cxn modelId="{81239CDE-B24F-483A-8A42-C45553CB7FD4}" srcId="{551353FB-8E46-4323-ACD3-BEB50D69A5F1}" destId="{22800C8F-D964-4A6E-B42E-042033A45EAD}" srcOrd="3" destOrd="0" parTransId="{A061CEC0-7A0E-4C9F-B6B8-F055B700C553}" sibTransId="{1EDE8E74-B93F-4B87-A9F5-5A8E1F854B40}"/>
    <dgm:cxn modelId="{1DE152DF-971B-4FEC-9C6A-7A54EB127E82}" type="presOf" srcId="{1EDE8E74-B93F-4B87-A9F5-5A8E1F854B40}" destId="{BDF88B41-5749-4A7B-BE52-7B3943FDF270}" srcOrd="0" destOrd="0" presId="urn:microsoft.com/office/officeart/2008/layout/NameandTitleOrganizationalChart"/>
    <dgm:cxn modelId="{6F9A85DF-42EB-46B3-88CA-F5FCE90AEDA8}" type="presOf" srcId="{AA5C4F84-289D-496C-847D-A09827BDC00B}" destId="{5A8EF41B-270D-4825-855A-929CFC58BFC6}" srcOrd="0" destOrd="0" presId="urn:microsoft.com/office/officeart/2008/layout/NameandTitleOrganizationalChart"/>
    <dgm:cxn modelId="{6A0F47E3-AB7E-4911-B021-B2141E1F3603}" type="presOf" srcId="{495BC4CF-E691-4BB9-BBB4-873ACCA56F41}" destId="{582849BB-04BC-4F3E-8761-9386CCF95208}" srcOrd="0" destOrd="0" presId="urn:microsoft.com/office/officeart/2008/layout/NameandTitleOrganizationalChart"/>
    <dgm:cxn modelId="{55EE54E6-EE61-41B1-A7AF-EC89EBD7314A}" type="presOf" srcId="{6050AB0C-18D2-4E54-9C7A-43F3DE39F01D}" destId="{A0DE1F2B-BA2B-4D1A-9076-64AC896C903F}" srcOrd="1" destOrd="0" presId="urn:microsoft.com/office/officeart/2008/layout/NameandTitleOrganizationalChart"/>
    <dgm:cxn modelId="{3AB285E7-2BCB-46CB-B12F-B43833981925}" type="presOf" srcId="{A185585F-24F2-4BE1-B284-181192A50CCB}" destId="{6FB37731-C305-4C81-84DB-D4D2CD0A889E}" srcOrd="0" destOrd="0" presId="urn:microsoft.com/office/officeart/2008/layout/NameandTitleOrganizationalChart"/>
    <dgm:cxn modelId="{607BB5E9-621A-4442-BC31-D8AD98C83301}" type="presOf" srcId="{C68B9C5C-8EC3-4F1E-9EBB-A9C1DC3CF056}" destId="{E4EAA017-0ED1-462A-9133-005B93076D9A}" srcOrd="0" destOrd="0" presId="urn:microsoft.com/office/officeart/2008/layout/NameandTitleOrganizationalChart"/>
    <dgm:cxn modelId="{DD21C9EF-E2E3-448A-B9AF-6FD29272CDE4}" type="presOf" srcId="{C540548F-35E7-4E8F-A84A-C2C92AD213FB}" destId="{B17A5AAD-BDEF-4D49-A729-7E4563C73A13}" srcOrd="1" destOrd="0" presId="urn:microsoft.com/office/officeart/2008/layout/NameandTitleOrganizationalChart"/>
    <dgm:cxn modelId="{022B2DF2-E664-4780-BD3E-7BFA2C6BCD80}" type="presOf" srcId="{AAE3CA82-0C95-42E9-81E3-F49619A44D9C}" destId="{896903D1-507F-4F8E-97E9-83089CF3CE50}" srcOrd="0" destOrd="0" presId="urn:microsoft.com/office/officeart/2008/layout/NameandTitleOrganizationalChart"/>
    <dgm:cxn modelId="{E0685A4E-D6F7-4D24-BFF2-DE78EA2011D6}" type="presParOf" srcId="{6FB37731-C305-4C81-84DB-D4D2CD0A889E}" destId="{4856AA0B-DFFA-4B79-BDD4-B66E22A8FAC1}" srcOrd="0" destOrd="0" presId="urn:microsoft.com/office/officeart/2008/layout/NameandTitleOrganizationalChart"/>
    <dgm:cxn modelId="{0D4DF84D-D65D-4A15-A31D-2456E84154AC}" type="presParOf" srcId="{4856AA0B-DFFA-4B79-BDD4-B66E22A8FAC1}" destId="{176DAE9A-9866-4142-A369-44F6C053D800}" srcOrd="0" destOrd="0" presId="urn:microsoft.com/office/officeart/2008/layout/NameandTitleOrganizationalChart"/>
    <dgm:cxn modelId="{F555B559-C039-42F4-BC78-86187D16A933}" type="presParOf" srcId="{176DAE9A-9866-4142-A369-44F6C053D800}" destId="{A042E71D-D698-4DE9-A3F3-512CE5F24B0B}" srcOrd="0" destOrd="0" presId="urn:microsoft.com/office/officeart/2008/layout/NameandTitleOrganizationalChart"/>
    <dgm:cxn modelId="{5D762917-76BE-4B43-B34D-B4D01A63A36C}" type="presParOf" srcId="{176DAE9A-9866-4142-A369-44F6C053D800}" destId="{E9E25FDF-3DAD-4BA3-A1FF-F29C7F217E8E}" srcOrd="1" destOrd="0" presId="urn:microsoft.com/office/officeart/2008/layout/NameandTitleOrganizationalChart"/>
    <dgm:cxn modelId="{E1F97930-3EC9-4B65-9F37-76897C76A0E2}" type="presParOf" srcId="{176DAE9A-9866-4142-A369-44F6C053D800}" destId="{1D031A48-FD2D-4C05-B145-D527E59D3769}" srcOrd="2" destOrd="0" presId="urn:microsoft.com/office/officeart/2008/layout/NameandTitleOrganizationalChart"/>
    <dgm:cxn modelId="{E8B17EBC-39F7-4C61-A277-98C2C46EB9FD}" type="presParOf" srcId="{4856AA0B-DFFA-4B79-BDD4-B66E22A8FAC1}" destId="{0C4506F0-2A98-432A-B9F5-2A5BF43E56AD}" srcOrd="1" destOrd="0" presId="urn:microsoft.com/office/officeart/2008/layout/NameandTitleOrganizationalChart"/>
    <dgm:cxn modelId="{7F9D5093-E727-4C12-B030-3411D4E018DC}" type="presParOf" srcId="{0C4506F0-2A98-432A-B9F5-2A5BF43E56AD}" destId="{A088D886-A36D-4026-9482-7AE5C0DD92CD}" srcOrd="0" destOrd="0" presId="urn:microsoft.com/office/officeart/2008/layout/NameandTitleOrganizationalChart"/>
    <dgm:cxn modelId="{6C2EEA76-65BC-4B14-8ABD-A13CAAE5FB56}" type="presParOf" srcId="{0C4506F0-2A98-432A-B9F5-2A5BF43E56AD}" destId="{52C5813E-4A2C-45FE-AA6C-87D6B11BF3FF}" srcOrd="1" destOrd="0" presId="urn:microsoft.com/office/officeart/2008/layout/NameandTitleOrganizationalChart"/>
    <dgm:cxn modelId="{A3170ED3-D3C8-4FAF-9516-E75593037968}" type="presParOf" srcId="{52C5813E-4A2C-45FE-AA6C-87D6B11BF3FF}" destId="{53E4A0E8-3CE1-4884-BDA2-C5A87CD15B92}" srcOrd="0" destOrd="0" presId="urn:microsoft.com/office/officeart/2008/layout/NameandTitleOrganizationalChart"/>
    <dgm:cxn modelId="{960076AD-0ACE-474D-BDC4-E5443FDCB801}" type="presParOf" srcId="{53E4A0E8-3CE1-4884-BDA2-C5A87CD15B92}" destId="{05A74500-C0A4-44AF-A824-F7046CEE1DAD}" srcOrd="0" destOrd="0" presId="urn:microsoft.com/office/officeart/2008/layout/NameandTitleOrganizationalChart"/>
    <dgm:cxn modelId="{E751C054-EE34-4831-9DA4-974D1AE5B8EC}" type="presParOf" srcId="{53E4A0E8-3CE1-4884-BDA2-C5A87CD15B92}" destId="{FD880835-777F-41DC-ABD0-EDCF939A21A4}" srcOrd="1" destOrd="0" presId="urn:microsoft.com/office/officeart/2008/layout/NameandTitleOrganizationalChart"/>
    <dgm:cxn modelId="{3AD40436-6D0C-4FFA-A30E-7A2D94626348}" type="presParOf" srcId="{53E4A0E8-3CE1-4884-BDA2-C5A87CD15B92}" destId="{59E319E4-BAFC-465E-AC02-2435BC25A30E}" srcOrd="2" destOrd="0" presId="urn:microsoft.com/office/officeart/2008/layout/NameandTitleOrganizationalChart"/>
    <dgm:cxn modelId="{D765A082-59F0-4C85-BD76-04E0DBCC6522}" type="presParOf" srcId="{52C5813E-4A2C-45FE-AA6C-87D6B11BF3FF}" destId="{2AFED5A4-88C9-44EC-AC97-7796C1A6CFF0}" srcOrd="1" destOrd="0" presId="urn:microsoft.com/office/officeart/2008/layout/NameandTitleOrganizationalChart"/>
    <dgm:cxn modelId="{EA6B94FE-F18E-4612-A72A-07B2F3DE1C2E}" type="presParOf" srcId="{52C5813E-4A2C-45FE-AA6C-87D6B11BF3FF}" destId="{370B4A56-4658-4DC6-AAE5-8D8810FFC2A1}" srcOrd="2" destOrd="0" presId="urn:microsoft.com/office/officeart/2008/layout/NameandTitleOrganizationalChart"/>
    <dgm:cxn modelId="{AC4A44AB-7DC6-4318-B77B-9C6F4E4B2F75}" type="presParOf" srcId="{0C4506F0-2A98-432A-B9F5-2A5BF43E56AD}" destId="{C8044B9E-5788-415A-916B-7242296F6285}" srcOrd="2" destOrd="0" presId="urn:microsoft.com/office/officeart/2008/layout/NameandTitleOrganizationalChart"/>
    <dgm:cxn modelId="{5B6FF76F-F8EB-4D8C-B6D3-F6C162EF991B}" type="presParOf" srcId="{0C4506F0-2A98-432A-B9F5-2A5BF43E56AD}" destId="{6786A484-5E95-4C93-B911-C86D0ACDC982}" srcOrd="3" destOrd="0" presId="urn:microsoft.com/office/officeart/2008/layout/NameandTitleOrganizationalChart"/>
    <dgm:cxn modelId="{22D0806E-D3EE-40F4-BE30-3B6E6F6BAC34}" type="presParOf" srcId="{6786A484-5E95-4C93-B911-C86D0ACDC982}" destId="{23D9EC1E-E6FA-4F66-B930-1A0981A52BA4}" srcOrd="0" destOrd="0" presId="urn:microsoft.com/office/officeart/2008/layout/NameandTitleOrganizationalChart"/>
    <dgm:cxn modelId="{BE7D1328-798D-4D5C-A216-A37586617D82}" type="presParOf" srcId="{23D9EC1E-E6FA-4F66-B930-1A0981A52BA4}" destId="{3FD01A6A-1198-4DF1-9525-503AA441C5D7}" srcOrd="0" destOrd="0" presId="urn:microsoft.com/office/officeart/2008/layout/NameandTitleOrganizationalChart"/>
    <dgm:cxn modelId="{DA70EF4D-D57F-40A9-A3A7-74D35BBDB21D}" type="presParOf" srcId="{23D9EC1E-E6FA-4F66-B930-1A0981A52BA4}" destId="{8104ABE7-2587-468B-9758-B4967F3E4F63}" srcOrd="1" destOrd="0" presId="urn:microsoft.com/office/officeart/2008/layout/NameandTitleOrganizationalChart"/>
    <dgm:cxn modelId="{F0515A81-DE40-41B8-B91E-BDADDC3B6528}" type="presParOf" srcId="{23D9EC1E-E6FA-4F66-B930-1A0981A52BA4}" destId="{A0DE1F2B-BA2B-4D1A-9076-64AC896C903F}" srcOrd="2" destOrd="0" presId="urn:microsoft.com/office/officeart/2008/layout/NameandTitleOrganizationalChart"/>
    <dgm:cxn modelId="{0B695A99-FF2F-4068-B481-EE71080C7CCC}" type="presParOf" srcId="{6786A484-5E95-4C93-B911-C86D0ACDC982}" destId="{9175229B-6040-4851-8315-D805A4FB859E}" srcOrd="1" destOrd="0" presId="urn:microsoft.com/office/officeart/2008/layout/NameandTitleOrganizationalChart"/>
    <dgm:cxn modelId="{A9469C3F-41FB-4A41-B0D5-0FF84C71971E}" type="presParOf" srcId="{6786A484-5E95-4C93-B911-C86D0ACDC982}" destId="{EABCE229-7DB9-4CB1-9FFF-66F3FDB89FF6}" srcOrd="2" destOrd="0" presId="urn:microsoft.com/office/officeart/2008/layout/NameandTitleOrganizationalChart"/>
    <dgm:cxn modelId="{B4D2D876-BC38-49DE-8FAC-BE109C81E0D0}" type="presParOf" srcId="{0C4506F0-2A98-432A-B9F5-2A5BF43E56AD}" destId="{CD43B2D5-1984-4606-B06C-72B323864DBA}" srcOrd="4" destOrd="0" presId="urn:microsoft.com/office/officeart/2008/layout/NameandTitleOrganizationalChart"/>
    <dgm:cxn modelId="{EC2590C6-BDFC-413B-A424-E74C91AE063A}" type="presParOf" srcId="{0C4506F0-2A98-432A-B9F5-2A5BF43E56AD}" destId="{59AE5831-1EA5-4061-B9E9-901156121872}" srcOrd="5" destOrd="0" presId="urn:microsoft.com/office/officeart/2008/layout/NameandTitleOrganizationalChart"/>
    <dgm:cxn modelId="{4925243E-2089-463D-8122-6F4BDE77E330}" type="presParOf" srcId="{59AE5831-1EA5-4061-B9E9-901156121872}" destId="{B1695907-773A-48EF-A89C-E50CD7772177}" srcOrd="0" destOrd="0" presId="urn:microsoft.com/office/officeart/2008/layout/NameandTitleOrganizationalChart"/>
    <dgm:cxn modelId="{488DD350-3E65-42AC-B863-61F4F3EC3F69}" type="presParOf" srcId="{B1695907-773A-48EF-A89C-E50CD7772177}" destId="{D0742E1E-F059-4CFE-A260-64EB7AEB835C}" srcOrd="0" destOrd="0" presId="urn:microsoft.com/office/officeart/2008/layout/NameandTitleOrganizationalChart"/>
    <dgm:cxn modelId="{D4692149-F1AD-429F-8A87-5AF67D18EC10}" type="presParOf" srcId="{B1695907-773A-48EF-A89C-E50CD7772177}" destId="{BDF88B41-5749-4A7B-BE52-7B3943FDF270}" srcOrd="1" destOrd="0" presId="urn:microsoft.com/office/officeart/2008/layout/NameandTitleOrganizationalChart"/>
    <dgm:cxn modelId="{0F8B46D5-E3FE-49C4-B9AE-5366349A05FB}" type="presParOf" srcId="{B1695907-773A-48EF-A89C-E50CD7772177}" destId="{FAFDDC71-20E9-471E-94B3-325373373A25}" srcOrd="2" destOrd="0" presId="urn:microsoft.com/office/officeart/2008/layout/NameandTitleOrganizationalChart"/>
    <dgm:cxn modelId="{7B0988DC-A687-4314-B8A8-BE3F481F5A3C}" type="presParOf" srcId="{59AE5831-1EA5-4061-B9E9-901156121872}" destId="{4C6777BB-0751-40AD-9A87-462E378989AB}" srcOrd="1" destOrd="0" presId="urn:microsoft.com/office/officeart/2008/layout/NameandTitleOrganizationalChart"/>
    <dgm:cxn modelId="{7B9BD55D-4659-47C0-9499-11A238FD79F2}" type="presParOf" srcId="{59AE5831-1EA5-4061-B9E9-901156121872}" destId="{6EEF213F-AC82-4C3E-A998-A0032DE56FEF}" srcOrd="2" destOrd="0" presId="urn:microsoft.com/office/officeart/2008/layout/NameandTitleOrganizationalChart"/>
    <dgm:cxn modelId="{746F6398-6021-465F-B64F-725EE5136672}" type="presParOf" srcId="{0C4506F0-2A98-432A-B9F5-2A5BF43E56AD}" destId="{EB2A5824-8E76-42E4-92AC-AD7A2CC9EB17}" srcOrd="6" destOrd="0" presId="urn:microsoft.com/office/officeart/2008/layout/NameandTitleOrganizationalChart"/>
    <dgm:cxn modelId="{522C9DD5-C624-4A3D-BA7B-2799194F448B}" type="presParOf" srcId="{0C4506F0-2A98-432A-B9F5-2A5BF43E56AD}" destId="{4C18B0A3-3CB3-4D17-8F08-3B7A67923CED}" srcOrd="7" destOrd="0" presId="urn:microsoft.com/office/officeart/2008/layout/NameandTitleOrganizationalChart"/>
    <dgm:cxn modelId="{6252110B-42E9-4618-BAE4-457A1D6828C0}" type="presParOf" srcId="{4C18B0A3-3CB3-4D17-8F08-3B7A67923CED}" destId="{BB45DB4E-A4EB-42C1-8384-982542CC4D1A}" srcOrd="0" destOrd="0" presId="urn:microsoft.com/office/officeart/2008/layout/NameandTitleOrganizationalChart"/>
    <dgm:cxn modelId="{4F0BA70A-A33D-449F-A2E9-1F050A2427B0}" type="presParOf" srcId="{BB45DB4E-A4EB-42C1-8384-982542CC4D1A}" destId="{E663CF13-68CE-4101-BEA0-93A23B835793}" srcOrd="0" destOrd="0" presId="urn:microsoft.com/office/officeart/2008/layout/NameandTitleOrganizationalChart"/>
    <dgm:cxn modelId="{85CA774F-2032-4721-9E85-62746183F6DD}" type="presParOf" srcId="{BB45DB4E-A4EB-42C1-8384-982542CC4D1A}" destId="{E4EAA017-0ED1-462A-9133-005B93076D9A}" srcOrd="1" destOrd="0" presId="urn:microsoft.com/office/officeart/2008/layout/NameandTitleOrganizationalChart"/>
    <dgm:cxn modelId="{E760008E-C3D8-45E7-A393-8191B66CCFAF}" type="presParOf" srcId="{BB45DB4E-A4EB-42C1-8384-982542CC4D1A}" destId="{B17A5AAD-BDEF-4D49-A729-7E4563C73A13}" srcOrd="2" destOrd="0" presId="urn:microsoft.com/office/officeart/2008/layout/NameandTitleOrganizationalChart"/>
    <dgm:cxn modelId="{8204240D-3758-47DC-9DB3-AD1A877265CC}" type="presParOf" srcId="{4C18B0A3-3CB3-4D17-8F08-3B7A67923CED}" destId="{D6C576AD-3213-43B3-ACC2-C341E463BB1E}" srcOrd="1" destOrd="0" presId="urn:microsoft.com/office/officeart/2008/layout/NameandTitleOrganizationalChart"/>
    <dgm:cxn modelId="{2EBD94C5-D8D3-477D-BA07-D43F89D5C831}" type="presParOf" srcId="{4C18B0A3-3CB3-4D17-8F08-3B7A67923CED}" destId="{6DE17ABB-A8E8-4FF5-8C30-E1CB13F86205}" srcOrd="2" destOrd="0" presId="urn:microsoft.com/office/officeart/2008/layout/NameandTitleOrganizationalChart"/>
    <dgm:cxn modelId="{36B2578D-B7E2-4C01-B610-40B47C2A330F}" type="presParOf" srcId="{0C4506F0-2A98-432A-B9F5-2A5BF43E56AD}" destId="{5D3DAB98-6520-4F6A-885A-EF232E73C5BA}" srcOrd="8" destOrd="0" presId="urn:microsoft.com/office/officeart/2008/layout/NameandTitleOrganizationalChart"/>
    <dgm:cxn modelId="{E606426D-FC3E-433B-8C83-B482D4A482D9}" type="presParOf" srcId="{0C4506F0-2A98-432A-B9F5-2A5BF43E56AD}" destId="{805F5639-E336-4EA1-8065-721DEE5D91A6}" srcOrd="9" destOrd="0" presId="urn:microsoft.com/office/officeart/2008/layout/NameandTitleOrganizationalChart"/>
    <dgm:cxn modelId="{01731FF5-192B-4D69-8B08-51DDE22DFB92}" type="presParOf" srcId="{805F5639-E336-4EA1-8065-721DEE5D91A6}" destId="{4471D03C-3623-41D0-BC55-071D8523B959}" srcOrd="0" destOrd="0" presId="urn:microsoft.com/office/officeart/2008/layout/NameandTitleOrganizationalChart"/>
    <dgm:cxn modelId="{6BEAC982-CC8D-4C25-958B-349C365D0DED}" type="presParOf" srcId="{4471D03C-3623-41D0-BC55-071D8523B959}" destId="{896903D1-507F-4F8E-97E9-83089CF3CE50}" srcOrd="0" destOrd="0" presId="urn:microsoft.com/office/officeart/2008/layout/NameandTitleOrganizationalChart"/>
    <dgm:cxn modelId="{5C0E5B13-0ACF-49FA-98C7-26133C752541}" type="presParOf" srcId="{4471D03C-3623-41D0-BC55-071D8523B959}" destId="{0EF3425C-99CA-4119-925C-2BA3B8A8B371}" srcOrd="1" destOrd="0" presId="urn:microsoft.com/office/officeart/2008/layout/NameandTitleOrganizationalChart"/>
    <dgm:cxn modelId="{1F3BFE7F-97F2-4F55-B8DA-B0C3F7002DC8}" type="presParOf" srcId="{4471D03C-3623-41D0-BC55-071D8523B959}" destId="{7048668C-37D3-438A-B42A-50C538E01ABC}" srcOrd="2" destOrd="0" presId="urn:microsoft.com/office/officeart/2008/layout/NameandTitleOrganizationalChart"/>
    <dgm:cxn modelId="{1F5A371E-BD8A-4D39-85D5-0C38261E09D1}" type="presParOf" srcId="{805F5639-E336-4EA1-8065-721DEE5D91A6}" destId="{DC967F43-84AE-42A6-9DE1-F25B4B8282C6}" srcOrd="1" destOrd="0" presId="urn:microsoft.com/office/officeart/2008/layout/NameandTitleOrganizationalChart"/>
    <dgm:cxn modelId="{B1A18ACC-097E-4734-BDD0-45DE95B92CFE}" type="presParOf" srcId="{805F5639-E336-4EA1-8065-721DEE5D91A6}" destId="{E309BD8E-9699-4E49-8D8D-67886F4CDCE5}" srcOrd="2" destOrd="0" presId="urn:microsoft.com/office/officeart/2008/layout/NameandTitleOrganizationalChart"/>
    <dgm:cxn modelId="{A5AAE0EA-16C3-4E7B-9A54-EC9B292D8847}" type="presParOf" srcId="{0C4506F0-2A98-432A-B9F5-2A5BF43E56AD}" destId="{25D581F3-B251-46B4-A4DA-ABCA58C82FBB}" srcOrd="10" destOrd="0" presId="urn:microsoft.com/office/officeart/2008/layout/NameandTitleOrganizationalChart"/>
    <dgm:cxn modelId="{42A02B55-F137-4E74-9835-066E4493B762}" type="presParOf" srcId="{0C4506F0-2A98-432A-B9F5-2A5BF43E56AD}" destId="{EC60CB77-2320-420B-8D9A-CA3892DABEE5}" srcOrd="11" destOrd="0" presId="urn:microsoft.com/office/officeart/2008/layout/NameandTitleOrganizationalChart"/>
    <dgm:cxn modelId="{F37E341D-BDD6-4287-AB04-C195D3D7F165}" type="presParOf" srcId="{EC60CB77-2320-420B-8D9A-CA3892DABEE5}" destId="{08A26CB7-D737-489A-96D6-253D3FFA61AB}" srcOrd="0" destOrd="0" presId="urn:microsoft.com/office/officeart/2008/layout/NameandTitleOrganizationalChart"/>
    <dgm:cxn modelId="{8CF1EE2F-B51F-435D-BFA3-C0E0369C6525}" type="presParOf" srcId="{08A26CB7-D737-489A-96D6-253D3FFA61AB}" destId="{98D9BFE2-2D05-4EE8-83D3-9C413C80C127}" srcOrd="0" destOrd="0" presId="urn:microsoft.com/office/officeart/2008/layout/NameandTitleOrganizationalChart"/>
    <dgm:cxn modelId="{C5073EA8-635B-4A32-BD2A-BDE72591087B}" type="presParOf" srcId="{08A26CB7-D737-489A-96D6-253D3FFA61AB}" destId="{302C9D6C-DB5F-4A02-BDB1-3BA4F84FA0DF}" srcOrd="1" destOrd="0" presId="urn:microsoft.com/office/officeart/2008/layout/NameandTitleOrganizationalChart"/>
    <dgm:cxn modelId="{E42B2289-C118-4F06-9D47-15E1D6FF3AC1}" type="presParOf" srcId="{08A26CB7-D737-489A-96D6-253D3FFA61AB}" destId="{536495F4-9052-4D43-B43B-86D709DD96BB}" srcOrd="2" destOrd="0" presId="urn:microsoft.com/office/officeart/2008/layout/NameandTitleOrganizationalChart"/>
    <dgm:cxn modelId="{F4ADFBCC-1EF8-4E45-AC47-D17AE255ABBF}" type="presParOf" srcId="{EC60CB77-2320-420B-8D9A-CA3892DABEE5}" destId="{CE58C1C2-F1BB-4D0F-A71B-7422AD8438D9}" srcOrd="1" destOrd="0" presId="urn:microsoft.com/office/officeart/2008/layout/NameandTitleOrganizationalChart"/>
    <dgm:cxn modelId="{9F96AA96-664D-4821-9D24-B8AEFA9FC8C3}" type="presParOf" srcId="{EC60CB77-2320-420B-8D9A-CA3892DABEE5}" destId="{EE120FAE-B8DC-4D20-B5A9-CFB0F132E8A6}" srcOrd="2" destOrd="0" presId="urn:microsoft.com/office/officeart/2008/layout/NameandTitleOrganizationalChart"/>
    <dgm:cxn modelId="{E0651989-D3F6-4721-810A-E5E48C96C366}" type="presParOf" srcId="{4856AA0B-DFFA-4B79-BDD4-B66E22A8FAC1}" destId="{7163A59A-B88D-47E4-B0F3-96BC3282C798}" srcOrd="2" destOrd="0" presId="urn:microsoft.com/office/officeart/2008/layout/NameandTitleOrganizationalChart"/>
    <dgm:cxn modelId="{5B2250DA-163F-4C08-8562-04A3CD84C1AD}" type="presParOf" srcId="{7163A59A-B88D-47E4-B0F3-96BC3282C798}" destId="{62E324C5-6284-4F8A-8201-4A93006DA41F}" srcOrd="0" destOrd="0" presId="urn:microsoft.com/office/officeart/2008/layout/NameandTitleOrganizationalChart"/>
    <dgm:cxn modelId="{2616ECCD-ECEE-4746-9CE8-4986F9153622}" type="presParOf" srcId="{7163A59A-B88D-47E4-B0F3-96BC3282C798}" destId="{D5948D19-D7A5-4C1F-92A3-694D6653CD46}" srcOrd="1" destOrd="0" presId="urn:microsoft.com/office/officeart/2008/layout/NameandTitleOrganizationalChart"/>
    <dgm:cxn modelId="{EB7D6BBF-9D25-47A3-8BD9-7E679642E45E}" type="presParOf" srcId="{D5948D19-D7A5-4C1F-92A3-694D6653CD46}" destId="{6534FC87-0161-4E5A-9DFB-3557ED6AB34B}" srcOrd="0" destOrd="0" presId="urn:microsoft.com/office/officeart/2008/layout/NameandTitleOrganizationalChart"/>
    <dgm:cxn modelId="{8EB4F1CB-BB22-417B-86AB-23F6C8E6E26B}" type="presParOf" srcId="{6534FC87-0161-4E5A-9DFB-3557ED6AB34B}" destId="{5A8EF41B-270D-4825-855A-929CFC58BFC6}" srcOrd="0" destOrd="0" presId="urn:microsoft.com/office/officeart/2008/layout/NameandTitleOrganizationalChart"/>
    <dgm:cxn modelId="{9E4D94F0-1299-4DBA-BD71-F95EBC2C90BF}" type="presParOf" srcId="{6534FC87-0161-4E5A-9DFB-3557ED6AB34B}" destId="{582849BB-04BC-4F3E-8761-9386CCF95208}" srcOrd="1" destOrd="0" presId="urn:microsoft.com/office/officeart/2008/layout/NameandTitleOrganizationalChart"/>
    <dgm:cxn modelId="{4496C8C3-2D91-4858-9896-4F46FDC0486E}" type="presParOf" srcId="{6534FC87-0161-4E5A-9DFB-3557ED6AB34B}" destId="{A41A9972-B29D-479A-862A-FA3C1FE388E3}" srcOrd="2" destOrd="0" presId="urn:microsoft.com/office/officeart/2008/layout/NameandTitleOrganizationalChart"/>
    <dgm:cxn modelId="{685EEE83-7663-44B0-B805-C371E6B4A49D}" type="presParOf" srcId="{D5948D19-D7A5-4C1F-92A3-694D6653CD46}" destId="{CE29CED3-0EC5-4AA2-9B6F-00A28DCBB7DB}" srcOrd="1" destOrd="0" presId="urn:microsoft.com/office/officeart/2008/layout/NameandTitleOrganizationalChart"/>
    <dgm:cxn modelId="{44293B08-F0D1-434F-A0CC-6C5DB2A238CC}" type="presParOf" srcId="{D5948D19-D7A5-4C1F-92A3-694D6653CD46}" destId="{5044675A-0761-4908-995A-CF66B371BB3F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DBE7C-73A5-4E06-8388-CEA921FF92E7}">
      <dsp:nvSpPr>
        <dsp:cNvPr id="0" name=""/>
        <dsp:cNvSpPr/>
      </dsp:nvSpPr>
      <dsp:spPr>
        <a:xfrm>
          <a:off x="3061310" y="782823"/>
          <a:ext cx="413508" cy="1274060"/>
        </a:xfrm>
        <a:custGeom>
          <a:avLst/>
          <a:gdLst/>
          <a:ahLst/>
          <a:cxnLst/>
          <a:rect l="0" t="0" r="0" b="0"/>
          <a:pathLst>
            <a:path>
              <a:moveTo>
                <a:pt x="413508" y="0"/>
              </a:moveTo>
              <a:lnTo>
                <a:pt x="413508" y="1274060"/>
              </a:lnTo>
              <a:lnTo>
                <a:pt x="0" y="12740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E5AD78-18BA-488D-AC1B-679A9EC37CF1}">
      <dsp:nvSpPr>
        <dsp:cNvPr id="0" name=""/>
        <dsp:cNvSpPr/>
      </dsp:nvSpPr>
      <dsp:spPr>
        <a:xfrm>
          <a:off x="3429099" y="782823"/>
          <a:ext cx="91440" cy="24229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76874"/>
              </a:lnTo>
              <a:lnTo>
                <a:pt x="113398" y="2176874"/>
              </a:lnTo>
              <a:lnTo>
                <a:pt x="113398" y="24229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7A5927-A201-45CF-B427-A89B29B77174}">
      <dsp:nvSpPr>
        <dsp:cNvPr id="0" name=""/>
        <dsp:cNvSpPr/>
      </dsp:nvSpPr>
      <dsp:spPr>
        <a:xfrm>
          <a:off x="2770059" y="0"/>
          <a:ext cx="1409520" cy="7828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48847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700" b="1" kern="1200" dirty="0">
              <a:latin typeface="Century Gothic" panose="020B0502020202020204" pitchFamily="34" charset="0"/>
            </a:rPr>
            <a:t>Consejo Directivo</a:t>
          </a:r>
        </a:p>
      </dsp:txBody>
      <dsp:txXfrm>
        <a:off x="2770059" y="0"/>
        <a:ext cx="1409520" cy="782823"/>
      </dsp:txXfrm>
    </dsp:sp>
    <dsp:sp modelId="{D3249537-64B6-435F-8992-231541CCD202}">
      <dsp:nvSpPr>
        <dsp:cNvPr id="0" name=""/>
        <dsp:cNvSpPr/>
      </dsp:nvSpPr>
      <dsp:spPr>
        <a:xfrm>
          <a:off x="2612020" y="685618"/>
          <a:ext cx="2059714" cy="3516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500" kern="1200" dirty="0">
              <a:latin typeface="Century Gothic" panose="020B0502020202020204" pitchFamily="34" charset="0"/>
            </a:rPr>
            <a:t>5 Directores </a:t>
          </a:r>
        </a:p>
      </dsp:txBody>
      <dsp:txXfrm>
        <a:off x="2612020" y="685618"/>
        <a:ext cx="2059714" cy="351606"/>
      </dsp:txXfrm>
    </dsp:sp>
    <dsp:sp modelId="{5894CFD9-29D6-4A2B-8B1B-6E35B9392777}">
      <dsp:nvSpPr>
        <dsp:cNvPr id="0" name=""/>
        <dsp:cNvSpPr/>
      </dsp:nvSpPr>
      <dsp:spPr>
        <a:xfrm>
          <a:off x="2837737" y="3205822"/>
          <a:ext cx="1409520" cy="7828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48847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700" b="1" kern="1200" dirty="0">
              <a:latin typeface="Century Gothic" panose="020B0502020202020204" pitchFamily="34" charset="0"/>
            </a:rPr>
            <a:t>Dirección Ejecutiva</a:t>
          </a:r>
        </a:p>
      </dsp:txBody>
      <dsp:txXfrm>
        <a:off x="2837737" y="3205822"/>
        <a:ext cx="1409520" cy="782823"/>
      </dsp:txXfrm>
    </dsp:sp>
    <dsp:sp modelId="{DB69BEF2-CC7F-4C33-8B3C-61D53EAB631F}">
      <dsp:nvSpPr>
        <dsp:cNvPr id="0" name=""/>
        <dsp:cNvSpPr/>
      </dsp:nvSpPr>
      <dsp:spPr>
        <a:xfrm>
          <a:off x="2525659" y="3878161"/>
          <a:ext cx="2232435" cy="3516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500" kern="1200" dirty="0">
              <a:latin typeface="Century Gothic" panose="020B0502020202020204" pitchFamily="34" charset="0"/>
            </a:rPr>
            <a:t>4 personas</a:t>
          </a:r>
        </a:p>
      </dsp:txBody>
      <dsp:txXfrm>
        <a:off x="2525659" y="3878161"/>
        <a:ext cx="2232435" cy="351606"/>
      </dsp:txXfrm>
    </dsp:sp>
    <dsp:sp modelId="{2D36838C-738C-47E2-B49C-9DE9F0429A83}">
      <dsp:nvSpPr>
        <dsp:cNvPr id="0" name=""/>
        <dsp:cNvSpPr/>
      </dsp:nvSpPr>
      <dsp:spPr>
        <a:xfrm>
          <a:off x="1651790" y="1665472"/>
          <a:ext cx="1409520" cy="7828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48847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700" b="1" kern="1200" dirty="0">
              <a:latin typeface="Century Gothic" panose="020B0502020202020204" pitchFamily="34" charset="0"/>
            </a:rPr>
            <a:t>Auditoría Interna</a:t>
          </a:r>
        </a:p>
      </dsp:txBody>
      <dsp:txXfrm>
        <a:off x="1651790" y="1665472"/>
        <a:ext cx="1409520" cy="782823"/>
      </dsp:txXfrm>
    </dsp:sp>
    <dsp:sp modelId="{634A415F-CA5E-4656-BD60-BFF767294D1E}">
      <dsp:nvSpPr>
        <dsp:cNvPr id="0" name=""/>
        <dsp:cNvSpPr/>
      </dsp:nvSpPr>
      <dsp:spPr>
        <a:xfrm>
          <a:off x="1928536" y="2349889"/>
          <a:ext cx="1467216" cy="3516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500" kern="1200" dirty="0">
              <a:latin typeface="Century Gothic" panose="020B0502020202020204" pitchFamily="34" charset="0"/>
            </a:rPr>
            <a:t>2  personas</a:t>
          </a:r>
        </a:p>
      </dsp:txBody>
      <dsp:txXfrm>
        <a:off x="1928536" y="2349889"/>
        <a:ext cx="1467216" cy="3516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428903-36EF-4F99-9E1E-AF15EAFF4FE1}">
      <dsp:nvSpPr>
        <dsp:cNvPr id="0" name=""/>
        <dsp:cNvSpPr/>
      </dsp:nvSpPr>
      <dsp:spPr>
        <a:xfrm>
          <a:off x="3358242" y="416740"/>
          <a:ext cx="209733" cy="3320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0697"/>
              </a:lnTo>
              <a:lnTo>
                <a:pt x="209733" y="33206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31BB10-496B-4DC6-81D3-C65B06CAAF9D}">
      <dsp:nvSpPr>
        <dsp:cNvPr id="0" name=""/>
        <dsp:cNvSpPr/>
      </dsp:nvSpPr>
      <dsp:spPr>
        <a:xfrm>
          <a:off x="3009801" y="416740"/>
          <a:ext cx="348440" cy="3320697"/>
        </a:xfrm>
        <a:custGeom>
          <a:avLst/>
          <a:gdLst/>
          <a:ahLst/>
          <a:cxnLst/>
          <a:rect l="0" t="0" r="0" b="0"/>
          <a:pathLst>
            <a:path>
              <a:moveTo>
                <a:pt x="348440" y="0"/>
              </a:moveTo>
              <a:lnTo>
                <a:pt x="348440" y="3320697"/>
              </a:lnTo>
              <a:lnTo>
                <a:pt x="0" y="33206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000359-E746-4439-BE3D-6E1271BFDF02}">
      <dsp:nvSpPr>
        <dsp:cNvPr id="0" name=""/>
        <dsp:cNvSpPr/>
      </dsp:nvSpPr>
      <dsp:spPr>
        <a:xfrm>
          <a:off x="3358242" y="416740"/>
          <a:ext cx="209139" cy="19237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3706"/>
              </a:lnTo>
              <a:lnTo>
                <a:pt x="209139" y="192370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3B49F0-325E-4E29-9A5E-F174C394FDAA}">
      <dsp:nvSpPr>
        <dsp:cNvPr id="0" name=""/>
        <dsp:cNvSpPr/>
      </dsp:nvSpPr>
      <dsp:spPr>
        <a:xfrm>
          <a:off x="3066895" y="416740"/>
          <a:ext cx="291347" cy="1923706"/>
        </a:xfrm>
        <a:custGeom>
          <a:avLst/>
          <a:gdLst/>
          <a:ahLst/>
          <a:cxnLst/>
          <a:rect l="0" t="0" r="0" b="0"/>
          <a:pathLst>
            <a:path>
              <a:moveTo>
                <a:pt x="291347" y="0"/>
              </a:moveTo>
              <a:lnTo>
                <a:pt x="291347" y="1923706"/>
              </a:lnTo>
              <a:lnTo>
                <a:pt x="0" y="192370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4CF15E-EBCD-4DD0-B6EB-9B13CD32F053}">
      <dsp:nvSpPr>
        <dsp:cNvPr id="0" name=""/>
        <dsp:cNvSpPr/>
      </dsp:nvSpPr>
      <dsp:spPr>
        <a:xfrm>
          <a:off x="3358242" y="416740"/>
          <a:ext cx="172120" cy="537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7753"/>
              </a:lnTo>
              <a:lnTo>
                <a:pt x="172120" y="5377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4F7B35-CA7B-453A-8FF1-39B5CEF1E442}">
      <dsp:nvSpPr>
        <dsp:cNvPr id="0" name=""/>
        <dsp:cNvSpPr/>
      </dsp:nvSpPr>
      <dsp:spPr>
        <a:xfrm>
          <a:off x="3180068" y="416740"/>
          <a:ext cx="178174" cy="537828"/>
        </a:xfrm>
        <a:custGeom>
          <a:avLst/>
          <a:gdLst/>
          <a:ahLst/>
          <a:cxnLst/>
          <a:rect l="0" t="0" r="0" b="0"/>
          <a:pathLst>
            <a:path>
              <a:moveTo>
                <a:pt x="178174" y="0"/>
              </a:moveTo>
              <a:lnTo>
                <a:pt x="178174" y="537828"/>
              </a:lnTo>
              <a:lnTo>
                <a:pt x="0" y="5378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1D87CA-3289-43B5-B0A5-45C8257D6677}">
      <dsp:nvSpPr>
        <dsp:cNvPr id="0" name=""/>
        <dsp:cNvSpPr/>
      </dsp:nvSpPr>
      <dsp:spPr>
        <a:xfrm>
          <a:off x="1326331" y="12147"/>
          <a:ext cx="4063822" cy="4045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5817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700" kern="1200" dirty="0">
              <a:latin typeface="Century Gothic" panose="020B0502020202020204" pitchFamily="34" charset="0"/>
            </a:rPr>
            <a:t>Dirección Ejecutiva</a:t>
          </a:r>
        </a:p>
      </dsp:txBody>
      <dsp:txXfrm>
        <a:off x="1326331" y="12147"/>
        <a:ext cx="4063822" cy="404593"/>
      </dsp:txXfrm>
    </dsp:sp>
    <dsp:sp modelId="{D9F3771A-B413-49EF-8E9A-6D73C50396A6}">
      <dsp:nvSpPr>
        <dsp:cNvPr id="0" name=""/>
        <dsp:cNvSpPr/>
      </dsp:nvSpPr>
      <dsp:spPr>
        <a:xfrm flipV="1">
          <a:off x="2851956" y="291118"/>
          <a:ext cx="936412" cy="491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43180" bIns="10795" numCol="1" spcCol="1270" anchor="ctr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700" kern="1200">
            <a:latin typeface="Century Gothic" panose="020B0502020202020204" pitchFamily="34" charset="0"/>
          </a:endParaRPr>
        </a:p>
      </dsp:txBody>
      <dsp:txXfrm rot="10800000">
        <a:off x="2851956" y="291118"/>
        <a:ext cx="936412" cy="49137"/>
      </dsp:txXfrm>
    </dsp:sp>
    <dsp:sp modelId="{12FAB066-A5A2-4E4B-BAAA-91B80B0C90D9}">
      <dsp:nvSpPr>
        <dsp:cNvPr id="0" name=""/>
        <dsp:cNvSpPr/>
      </dsp:nvSpPr>
      <dsp:spPr>
        <a:xfrm>
          <a:off x="1516824" y="579626"/>
          <a:ext cx="1663243" cy="749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17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300" kern="1200" dirty="0">
              <a:latin typeface="Century Gothic" panose="020B0502020202020204" pitchFamily="34" charset="0"/>
            </a:rPr>
            <a:t>Registro Marítimo Salvadoreño</a:t>
          </a:r>
        </a:p>
      </dsp:txBody>
      <dsp:txXfrm>
        <a:off x="1516824" y="579626"/>
        <a:ext cx="1663243" cy="749885"/>
      </dsp:txXfrm>
    </dsp:sp>
    <dsp:sp modelId="{DF80DB51-7B5C-49E2-85CC-91163C39A620}">
      <dsp:nvSpPr>
        <dsp:cNvPr id="0" name=""/>
        <dsp:cNvSpPr/>
      </dsp:nvSpPr>
      <dsp:spPr>
        <a:xfrm>
          <a:off x="1385980" y="1190464"/>
          <a:ext cx="885158" cy="2499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kern="1200" dirty="0">
              <a:latin typeface="Century Gothic" panose="020B0502020202020204" pitchFamily="34" charset="0"/>
            </a:rPr>
            <a:t>5 personas</a:t>
          </a:r>
        </a:p>
      </dsp:txBody>
      <dsp:txXfrm>
        <a:off x="1385980" y="1190464"/>
        <a:ext cx="885158" cy="249961"/>
      </dsp:txXfrm>
    </dsp:sp>
    <dsp:sp modelId="{6D304F77-4A6F-4448-A9FB-D3BCC50F498E}">
      <dsp:nvSpPr>
        <dsp:cNvPr id="0" name=""/>
        <dsp:cNvSpPr/>
      </dsp:nvSpPr>
      <dsp:spPr>
        <a:xfrm>
          <a:off x="3530362" y="579551"/>
          <a:ext cx="1836856" cy="749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17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300" kern="1200" dirty="0">
              <a:latin typeface="Century Gothic" panose="020B0502020202020204" pitchFamily="34" charset="0"/>
            </a:rPr>
            <a:t>Planificación y Gestión de la Calidad</a:t>
          </a:r>
        </a:p>
      </dsp:txBody>
      <dsp:txXfrm>
        <a:off x="3530362" y="579551"/>
        <a:ext cx="1836856" cy="749885"/>
      </dsp:txXfrm>
    </dsp:sp>
    <dsp:sp modelId="{37139166-7B09-4966-A2A2-7A779D196A1F}">
      <dsp:nvSpPr>
        <dsp:cNvPr id="0" name=""/>
        <dsp:cNvSpPr/>
      </dsp:nvSpPr>
      <dsp:spPr>
        <a:xfrm>
          <a:off x="4478465" y="1202502"/>
          <a:ext cx="1041683" cy="2499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kern="1200" dirty="0">
              <a:latin typeface="Century Gothic" panose="020B0502020202020204" pitchFamily="34" charset="0"/>
            </a:rPr>
            <a:t>3 personas</a:t>
          </a:r>
        </a:p>
      </dsp:txBody>
      <dsp:txXfrm>
        <a:off x="4478465" y="1202502"/>
        <a:ext cx="1041683" cy="249961"/>
      </dsp:txXfrm>
    </dsp:sp>
    <dsp:sp modelId="{C7F6DC8E-2B92-4686-B6BF-C8C16196DAB4}">
      <dsp:nvSpPr>
        <dsp:cNvPr id="0" name=""/>
        <dsp:cNvSpPr/>
      </dsp:nvSpPr>
      <dsp:spPr>
        <a:xfrm>
          <a:off x="1451678" y="1965504"/>
          <a:ext cx="1615216" cy="749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17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300" kern="1200" dirty="0">
              <a:latin typeface="Century Gothic" panose="020B0502020202020204" pitchFamily="34" charset="0"/>
            </a:rPr>
            <a:t>Unidad Financiera Institucional</a:t>
          </a:r>
        </a:p>
      </dsp:txBody>
      <dsp:txXfrm>
        <a:off x="1451678" y="1965504"/>
        <a:ext cx="1615216" cy="749885"/>
      </dsp:txXfrm>
    </dsp:sp>
    <dsp:sp modelId="{419F44C1-1617-4812-AB64-674711B425DF}">
      <dsp:nvSpPr>
        <dsp:cNvPr id="0" name=""/>
        <dsp:cNvSpPr/>
      </dsp:nvSpPr>
      <dsp:spPr>
        <a:xfrm>
          <a:off x="1322705" y="2580059"/>
          <a:ext cx="857289" cy="2499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kern="1200" dirty="0">
              <a:latin typeface="Century Gothic" panose="020B0502020202020204" pitchFamily="34" charset="0"/>
            </a:rPr>
            <a:t>5 personas</a:t>
          </a:r>
        </a:p>
      </dsp:txBody>
      <dsp:txXfrm>
        <a:off x="1322705" y="2580059"/>
        <a:ext cx="857289" cy="249961"/>
      </dsp:txXfrm>
    </dsp:sp>
    <dsp:sp modelId="{9B7ED0BD-0FF8-416F-A47D-C562ACCB48A4}">
      <dsp:nvSpPr>
        <dsp:cNvPr id="0" name=""/>
        <dsp:cNvSpPr/>
      </dsp:nvSpPr>
      <dsp:spPr>
        <a:xfrm>
          <a:off x="3567382" y="1965504"/>
          <a:ext cx="1817940" cy="749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17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300" kern="1200" dirty="0">
              <a:latin typeface="Century Gothic" panose="020B0502020202020204" pitchFamily="34" charset="0"/>
            </a:rPr>
            <a:t>Relaciones Públicas y Comunicaciones</a:t>
          </a:r>
        </a:p>
      </dsp:txBody>
      <dsp:txXfrm>
        <a:off x="3567382" y="1965504"/>
        <a:ext cx="1817940" cy="749885"/>
      </dsp:txXfrm>
    </dsp:sp>
    <dsp:sp modelId="{C9B1BAEF-94C9-408D-B62B-E08180829C84}">
      <dsp:nvSpPr>
        <dsp:cNvPr id="0" name=""/>
        <dsp:cNvSpPr/>
      </dsp:nvSpPr>
      <dsp:spPr>
        <a:xfrm>
          <a:off x="4521480" y="2612699"/>
          <a:ext cx="1015052" cy="2499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kern="1200" dirty="0">
              <a:latin typeface="Century Gothic" panose="020B0502020202020204" pitchFamily="34" charset="0"/>
            </a:rPr>
            <a:t>3 personas</a:t>
          </a:r>
        </a:p>
      </dsp:txBody>
      <dsp:txXfrm>
        <a:off x="4521480" y="2612699"/>
        <a:ext cx="1015052" cy="249961"/>
      </dsp:txXfrm>
    </dsp:sp>
    <dsp:sp modelId="{FB9E0811-EB8F-4E14-B782-D590D32BB680}">
      <dsp:nvSpPr>
        <dsp:cNvPr id="0" name=""/>
        <dsp:cNvSpPr/>
      </dsp:nvSpPr>
      <dsp:spPr>
        <a:xfrm>
          <a:off x="1479964" y="3362495"/>
          <a:ext cx="1529837" cy="749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17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300" kern="1200" dirty="0">
              <a:latin typeface="Century Gothic" panose="020B0502020202020204" pitchFamily="34" charset="0"/>
            </a:rPr>
            <a:t>Unidad Ambiental</a:t>
          </a:r>
        </a:p>
      </dsp:txBody>
      <dsp:txXfrm>
        <a:off x="1479964" y="3362495"/>
        <a:ext cx="1529837" cy="749885"/>
      </dsp:txXfrm>
    </dsp:sp>
    <dsp:sp modelId="{42AD16E2-468C-40C1-8D6D-5E8874300FE8}">
      <dsp:nvSpPr>
        <dsp:cNvPr id="0" name=""/>
        <dsp:cNvSpPr/>
      </dsp:nvSpPr>
      <dsp:spPr>
        <a:xfrm>
          <a:off x="1349381" y="3862419"/>
          <a:ext cx="859596" cy="2499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kern="1200" dirty="0">
              <a:latin typeface="Century Gothic" panose="020B0502020202020204" pitchFamily="34" charset="0"/>
            </a:rPr>
            <a:t>1 persona</a:t>
          </a:r>
        </a:p>
      </dsp:txBody>
      <dsp:txXfrm>
        <a:off x="1349381" y="3862419"/>
        <a:ext cx="859596" cy="249961"/>
      </dsp:txXfrm>
    </dsp:sp>
    <dsp:sp modelId="{DDA18DE8-705B-4FEE-89E6-3C6B6BE61E89}">
      <dsp:nvSpPr>
        <dsp:cNvPr id="0" name=""/>
        <dsp:cNvSpPr/>
      </dsp:nvSpPr>
      <dsp:spPr>
        <a:xfrm>
          <a:off x="3567976" y="3362495"/>
          <a:ext cx="1817158" cy="749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17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300" kern="1200" dirty="0">
              <a:latin typeface="Century Gothic" panose="020B0502020202020204" pitchFamily="34" charset="0"/>
            </a:rPr>
            <a:t>Unidad de Acceso a la Información Público</a:t>
          </a:r>
        </a:p>
      </dsp:txBody>
      <dsp:txXfrm>
        <a:off x="3567976" y="3362495"/>
        <a:ext cx="1817158" cy="749885"/>
      </dsp:txXfrm>
    </dsp:sp>
    <dsp:sp modelId="{3A66A7D1-B8B5-461D-A45C-A9B5050D1ECF}">
      <dsp:nvSpPr>
        <dsp:cNvPr id="0" name=""/>
        <dsp:cNvSpPr/>
      </dsp:nvSpPr>
      <dsp:spPr>
        <a:xfrm>
          <a:off x="4769961" y="3862419"/>
          <a:ext cx="745996" cy="2499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kern="1200" dirty="0">
              <a:latin typeface="Century Gothic" panose="020B0502020202020204" pitchFamily="34" charset="0"/>
            </a:rPr>
            <a:t>1 persona</a:t>
          </a:r>
        </a:p>
      </dsp:txBody>
      <dsp:txXfrm>
        <a:off x="4769961" y="3862419"/>
        <a:ext cx="745996" cy="2499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E324C5-6284-4F8A-8201-4A93006DA41F}">
      <dsp:nvSpPr>
        <dsp:cNvPr id="0" name=""/>
        <dsp:cNvSpPr/>
      </dsp:nvSpPr>
      <dsp:spPr>
        <a:xfrm>
          <a:off x="3198002" y="738857"/>
          <a:ext cx="432085" cy="2277264"/>
        </a:xfrm>
        <a:custGeom>
          <a:avLst/>
          <a:gdLst/>
          <a:ahLst/>
          <a:cxnLst/>
          <a:rect l="0" t="0" r="0" b="0"/>
          <a:pathLst>
            <a:path>
              <a:moveTo>
                <a:pt x="432085" y="0"/>
              </a:moveTo>
              <a:lnTo>
                <a:pt x="432085" y="2277264"/>
              </a:lnTo>
              <a:lnTo>
                <a:pt x="0" y="22772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42E71D-D698-4DE9-A3F3-512CE5F24B0B}">
      <dsp:nvSpPr>
        <dsp:cNvPr id="0" name=""/>
        <dsp:cNvSpPr/>
      </dsp:nvSpPr>
      <dsp:spPr>
        <a:xfrm>
          <a:off x="1234209" y="306"/>
          <a:ext cx="4791757" cy="7385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261309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2000" kern="1200" dirty="0">
              <a:latin typeface="Century Gothic" panose="020B0502020202020204" pitchFamily="34" charset="0"/>
            </a:rPr>
            <a:t>Dirección Ejecutiva</a:t>
          </a:r>
        </a:p>
      </dsp:txBody>
      <dsp:txXfrm>
        <a:off x="1234209" y="306"/>
        <a:ext cx="4791757" cy="738550"/>
      </dsp:txXfrm>
    </dsp:sp>
    <dsp:sp modelId="{E9E25FDF-3DAD-4BA3-A1FF-F29C7F217E8E}">
      <dsp:nvSpPr>
        <dsp:cNvPr id="0" name=""/>
        <dsp:cNvSpPr/>
      </dsp:nvSpPr>
      <dsp:spPr>
        <a:xfrm flipV="1">
          <a:off x="1970497" y="488738"/>
          <a:ext cx="3218920" cy="6690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15875" rIns="63500" bIns="15875" numCol="1" spcCol="1270" anchor="ctr" anchorCtr="0">
          <a:noAutofit/>
        </a:bodyPr>
        <a:lstStyle/>
        <a:p>
          <a:pPr marL="0" lvl="0" indent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2500" kern="1200">
            <a:latin typeface="Century Gothic" panose="020B0502020202020204" pitchFamily="34" charset="0"/>
          </a:endParaRPr>
        </a:p>
      </dsp:txBody>
      <dsp:txXfrm rot="10800000">
        <a:off x="1970497" y="488738"/>
        <a:ext cx="3218920" cy="66905"/>
      </dsp:txXfrm>
    </dsp:sp>
    <dsp:sp modelId="{5A8EF41B-270D-4825-855A-929CFC58BFC6}">
      <dsp:nvSpPr>
        <dsp:cNvPr id="0" name=""/>
        <dsp:cNvSpPr/>
      </dsp:nvSpPr>
      <dsp:spPr>
        <a:xfrm>
          <a:off x="518644" y="2628569"/>
          <a:ext cx="2679358" cy="7751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261309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2000" kern="1200" dirty="0">
              <a:latin typeface="Century Gothic" panose="020B0502020202020204" pitchFamily="34" charset="0"/>
            </a:rPr>
            <a:t>Gerencia Legal</a:t>
          </a:r>
        </a:p>
      </dsp:txBody>
      <dsp:txXfrm>
        <a:off x="518644" y="2628569"/>
        <a:ext cx="2679358" cy="775105"/>
      </dsp:txXfrm>
    </dsp:sp>
    <dsp:sp modelId="{582849BB-04BC-4F3E-8761-9386CCF95208}">
      <dsp:nvSpPr>
        <dsp:cNvPr id="0" name=""/>
        <dsp:cNvSpPr/>
      </dsp:nvSpPr>
      <dsp:spPr>
        <a:xfrm>
          <a:off x="2136298" y="3342289"/>
          <a:ext cx="1599868" cy="44910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500" kern="1200" dirty="0">
              <a:latin typeface="Century Gothic" panose="020B0502020202020204" pitchFamily="34" charset="0"/>
            </a:rPr>
            <a:t>5 personas</a:t>
          </a:r>
        </a:p>
      </dsp:txBody>
      <dsp:txXfrm>
        <a:off x="2136298" y="3342289"/>
        <a:ext cx="1599868" cy="4491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E324C5-6284-4F8A-8201-4A93006DA41F}">
      <dsp:nvSpPr>
        <dsp:cNvPr id="0" name=""/>
        <dsp:cNvSpPr/>
      </dsp:nvSpPr>
      <dsp:spPr>
        <a:xfrm>
          <a:off x="3037732" y="696254"/>
          <a:ext cx="913392" cy="563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3392" y="5632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2A5824-8E76-42E4-92AC-AD7A2CC9EB17}">
      <dsp:nvSpPr>
        <dsp:cNvPr id="0" name=""/>
        <dsp:cNvSpPr/>
      </dsp:nvSpPr>
      <dsp:spPr>
        <a:xfrm>
          <a:off x="3037732" y="696254"/>
          <a:ext cx="2680350" cy="19153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2725"/>
              </a:lnTo>
              <a:lnTo>
                <a:pt x="2680350" y="1702725"/>
              </a:lnTo>
              <a:lnTo>
                <a:pt x="2680350" y="19153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43B2D5-1984-4606-B06C-72B323864DBA}">
      <dsp:nvSpPr>
        <dsp:cNvPr id="0" name=""/>
        <dsp:cNvSpPr/>
      </dsp:nvSpPr>
      <dsp:spPr>
        <a:xfrm>
          <a:off x="3037732" y="696254"/>
          <a:ext cx="407132" cy="19153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2725"/>
              </a:lnTo>
              <a:lnTo>
                <a:pt x="407132" y="1702725"/>
              </a:lnTo>
              <a:lnTo>
                <a:pt x="407132" y="19153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88D886-A36D-4026-9482-7AE5C0DD92CD}">
      <dsp:nvSpPr>
        <dsp:cNvPr id="0" name=""/>
        <dsp:cNvSpPr/>
      </dsp:nvSpPr>
      <dsp:spPr>
        <a:xfrm>
          <a:off x="1033097" y="696254"/>
          <a:ext cx="2004635" cy="1915328"/>
        </a:xfrm>
        <a:custGeom>
          <a:avLst/>
          <a:gdLst/>
          <a:ahLst/>
          <a:cxnLst/>
          <a:rect l="0" t="0" r="0" b="0"/>
          <a:pathLst>
            <a:path>
              <a:moveTo>
                <a:pt x="2004635" y="0"/>
              </a:moveTo>
              <a:lnTo>
                <a:pt x="2004635" y="1702725"/>
              </a:lnTo>
              <a:lnTo>
                <a:pt x="0" y="1702725"/>
              </a:lnTo>
              <a:lnTo>
                <a:pt x="0" y="19153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42E71D-D698-4DE9-A3F3-512CE5F24B0B}">
      <dsp:nvSpPr>
        <dsp:cNvPr id="0" name=""/>
        <dsp:cNvSpPr/>
      </dsp:nvSpPr>
      <dsp:spPr>
        <a:xfrm>
          <a:off x="1618074" y="114857"/>
          <a:ext cx="2839315" cy="5813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857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Dirección Ejecutiva</a:t>
          </a:r>
        </a:p>
      </dsp:txBody>
      <dsp:txXfrm>
        <a:off x="1618074" y="114857"/>
        <a:ext cx="2839315" cy="581397"/>
      </dsp:txXfrm>
    </dsp:sp>
    <dsp:sp modelId="{E9E25FDF-3DAD-4BA3-A1FF-F29C7F217E8E}">
      <dsp:nvSpPr>
        <dsp:cNvPr id="0" name=""/>
        <dsp:cNvSpPr/>
      </dsp:nvSpPr>
      <dsp:spPr>
        <a:xfrm flipV="1">
          <a:off x="2092284" y="0"/>
          <a:ext cx="1583830" cy="3291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>
            <a:latin typeface="Century Gothic" panose="020B0502020202020204" pitchFamily="34" charset="0"/>
          </a:endParaRPr>
        </a:p>
      </dsp:txBody>
      <dsp:txXfrm rot="10800000">
        <a:off x="2092284" y="0"/>
        <a:ext cx="1583830" cy="32919"/>
      </dsp:txXfrm>
    </dsp:sp>
    <dsp:sp modelId="{05A74500-C0A4-44AF-A824-F7046CEE1DAD}">
      <dsp:nvSpPr>
        <dsp:cNvPr id="0" name=""/>
        <dsp:cNvSpPr/>
      </dsp:nvSpPr>
      <dsp:spPr>
        <a:xfrm>
          <a:off x="153191" y="2611582"/>
          <a:ext cx="1759811" cy="911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857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Infraestructura Portuaria</a:t>
          </a:r>
        </a:p>
      </dsp:txBody>
      <dsp:txXfrm>
        <a:off x="153191" y="2611582"/>
        <a:ext cx="1759811" cy="911152"/>
      </dsp:txXfrm>
    </dsp:sp>
    <dsp:sp modelId="{FD880835-777F-41DC-ABD0-EDCF939A21A4}">
      <dsp:nvSpPr>
        <dsp:cNvPr id="0" name=""/>
        <dsp:cNvSpPr/>
      </dsp:nvSpPr>
      <dsp:spPr>
        <a:xfrm>
          <a:off x="827481" y="3322714"/>
          <a:ext cx="979805" cy="628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>
            <a:latin typeface="Century Gothic" panose="020B0502020202020204" pitchFamily="34" charset="0"/>
          </a:endParaRPr>
        </a:p>
      </dsp:txBody>
      <dsp:txXfrm>
        <a:off x="827481" y="3322714"/>
        <a:ext cx="979805" cy="62881"/>
      </dsp:txXfrm>
    </dsp:sp>
    <dsp:sp modelId="{D0742E1E-F059-4CFE-A260-64EB7AEB835C}">
      <dsp:nvSpPr>
        <dsp:cNvPr id="0" name=""/>
        <dsp:cNvSpPr/>
      </dsp:nvSpPr>
      <dsp:spPr>
        <a:xfrm>
          <a:off x="2564959" y="2611582"/>
          <a:ext cx="1759811" cy="911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857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Regulación Económica</a:t>
          </a:r>
        </a:p>
      </dsp:txBody>
      <dsp:txXfrm>
        <a:off x="2564959" y="2611582"/>
        <a:ext cx="1759811" cy="911152"/>
      </dsp:txXfrm>
    </dsp:sp>
    <dsp:sp modelId="{BDF88B41-5749-4A7B-BE52-7B3943FDF270}">
      <dsp:nvSpPr>
        <dsp:cNvPr id="0" name=""/>
        <dsp:cNvSpPr/>
      </dsp:nvSpPr>
      <dsp:spPr>
        <a:xfrm>
          <a:off x="2933535" y="3302096"/>
          <a:ext cx="1158667" cy="6479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>
            <a:latin typeface="Century Gothic" panose="020B0502020202020204" pitchFamily="34" charset="0"/>
          </a:endParaRPr>
        </a:p>
      </dsp:txBody>
      <dsp:txXfrm>
        <a:off x="2933535" y="3302096"/>
        <a:ext cx="1158667" cy="64798"/>
      </dsp:txXfrm>
    </dsp:sp>
    <dsp:sp modelId="{E663CF13-68CE-4101-BEA0-93A23B835793}">
      <dsp:nvSpPr>
        <dsp:cNvPr id="0" name=""/>
        <dsp:cNvSpPr/>
      </dsp:nvSpPr>
      <dsp:spPr>
        <a:xfrm>
          <a:off x="4838177" y="2611582"/>
          <a:ext cx="1759811" cy="911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857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Seguridad Portuaria</a:t>
          </a:r>
        </a:p>
      </dsp:txBody>
      <dsp:txXfrm>
        <a:off x="4838177" y="2611582"/>
        <a:ext cx="1759811" cy="911152"/>
      </dsp:txXfrm>
    </dsp:sp>
    <dsp:sp modelId="{E4EAA017-0ED1-462A-9133-005B93076D9A}">
      <dsp:nvSpPr>
        <dsp:cNvPr id="0" name=""/>
        <dsp:cNvSpPr/>
      </dsp:nvSpPr>
      <dsp:spPr>
        <a:xfrm>
          <a:off x="5129512" y="3318164"/>
          <a:ext cx="1227658" cy="6388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>
            <a:latin typeface="Century Gothic" panose="020B0502020202020204" pitchFamily="34" charset="0"/>
          </a:endParaRPr>
        </a:p>
      </dsp:txBody>
      <dsp:txXfrm>
        <a:off x="5129512" y="3318164"/>
        <a:ext cx="1227658" cy="63883"/>
      </dsp:txXfrm>
    </dsp:sp>
    <dsp:sp modelId="{5A8EF41B-270D-4825-855A-929CFC58BFC6}">
      <dsp:nvSpPr>
        <dsp:cNvPr id="0" name=""/>
        <dsp:cNvSpPr/>
      </dsp:nvSpPr>
      <dsp:spPr>
        <a:xfrm>
          <a:off x="1891212" y="851119"/>
          <a:ext cx="2059912" cy="8168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2857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>
              <a:latin typeface="Century Gothic" panose="020B0502020202020204" pitchFamily="34" charset="0"/>
            </a:rPr>
            <a:t>Gerencia de Regulación Portuaria</a:t>
          </a:r>
        </a:p>
      </dsp:txBody>
      <dsp:txXfrm>
        <a:off x="1891212" y="851119"/>
        <a:ext cx="2059912" cy="816802"/>
      </dsp:txXfrm>
    </dsp:sp>
    <dsp:sp modelId="{582849BB-04BC-4F3E-8761-9386CCF95208}">
      <dsp:nvSpPr>
        <dsp:cNvPr id="0" name=""/>
        <dsp:cNvSpPr/>
      </dsp:nvSpPr>
      <dsp:spPr>
        <a:xfrm>
          <a:off x="2538370" y="1469204"/>
          <a:ext cx="1922865" cy="37506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9 personas</a:t>
          </a:r>
        </a:p>
      </dsp:txBody>
      <dsp:txXfrm>
        <a:off x="2538370" y="1469204"/>
        <a:ext cx="1922865" cy="3750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E324C5-6284-4F8A-8201-4A93006DA41F}">
      <dsp:nvSpPr>
        <dsp:cNvPr id="0" name=""/>
        <dsp:cNvSpPr/>
      </dsp:nvSpPr>
      <dsp:spPr>
        <a:xfrm>
          <a:off x="4321279" y="575237"/>
          <a:ext cx="921421" cy="3928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21421" y="3928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D1BF88-728F-488E-9585-3EF24AE61F0F}">
      <dsp:nvSpPr>
        <dsp:cNvPr id="0" name=""/>
        <dsp:cNvSpPr/>
      </dsp:nvSpPr>
      <dsp:spPr>
        <a:xfrm>
          <a:off x="4321279" y="575237"/>
          <a:ext cx="3729592" cy="20126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1509"/>
              </a:lnTo>
              <a:lnTo>
                <a:pt x="3729592" y="1881509"/>
              </a:lnTo>
              <a:lnTo>
                <a:pt x="3729592" y="20126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C7D4CF-1F55-4C6C-9208-1504F5CE052C}">
      <dsp:nvSpPr>
        <dsp:cNvPr id="0" name=""/>
        <dsp:cNvSpPr/>
      </dsp:nvSpPr>
      <dsp:spPr>
        <a:xfrm>
          <a:off x="4321279" y="575237"/>
          <a:ext cx="2051452" cy="20126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1504"/>
              </a:lnTo>
              <a:lnTo>
                <a:pt x="2051452" y="1881504"/>
              </a:lnTo>
              <a:lnTo>
                <a:pt x="2051452" y="20126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3DAB98-6520-4F6A-885A-EF232E73C5BA}">
      <dsp:nvSpPr>
        <dsp:cNvPr id="0" name=""/>
        <dsp:cNvSpPr/>
      </dsp:nvSpPr>
      <dsp:spPr>
        <a:xfrm>
          <a:off x="4321279" y="575237"/>
          <a:ext cx="400725" cy="20171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5984"/>
              </a:lnTo>
              <a:lnTo>
                <a:pt x="400725" y="1885984"/>
              </a:lnTo>
              <a:lnTo>
                <a:pt x="400725" y="20171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2A5824-8E76-42E4-92AC-AD7A2CC9EB17}">
      <dsp:nvSpPr>
        <dsp:cNvPr id="0" name=""/>
        <dsp:cNvSpPr/>
      </dsp:nvSpPr>
      <dsp:spPr>
        <a:xfrm>
          <a:off x="3069399" y="575237"/>
          <a:ext cx="1251879" cy="1996292"/>
        </a:xfrm>
        <a:custGeom>
          <a:avLst/>
          <a:gdLst/>
          <a:ahLst/>
          <a:cxnLst/>
          <a:rect l="0" t="0" r="0" b="0"/>
          <a:pathLst>
            <a:path>
              <a:moveTo>
                <a:pt x="1251879" y="0"/>
              </a:moveTo>
              <a:lnTo>
                <a:pt x="1251879" y="1865129"/>
              </a:lnTo>
              <a:lnTo>
                <a:pt x="0" y="1865129"/>
              </a:lnTo>
              <a:lnTo>
                <a:pt x="0" y="19962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43B2D5-1984-4606-B06C-72B323864DBA}">
      <dsp:nvSpPr>
        <dsp:cNvPr id="0" name=""/>
        <dsp:cNvSpPr/>
      </dsp:nvSpPr>
      <dsp:spPr>
        <a:xfrm>
          <a:off x="1792283" y="575237"/>
          <a:ext cx="2528996" cy="2002649"/>
        </a:xfrm>
        <a:custGeom>
          <a:avLst/>
          <a:gdLst/>
          <a:ahLst/>
          <a:cxnLst/>
          <a:rect l="0" t="0" r="0" b="0"/>
          <a:pathLst>
            <a:path>
              <a:moveTo>
                <a:pt x="2528996" y="0"/>
              </a:moveTo>
              <a:lnTo>
                <a:pt x="2528996" y="1871487"/>
              </a:lnTo>
              <a:lnTo>
                <a:pt x="0" y="1871487"/>
              </a:lnTo>
              <a:lnTo>
                <a:pt x="0" y="20026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88D886-A36D-4026-9482-7AE5C0DD92CD}">
      <dsp:nvSpPr>
        <dsp:cNvPr id="0" name=""/>
        <dsp:cNvSpPr/>
      </dsp:nvSpPr>
      <dsp:spPr>
        <a:xfrm>
          <a:off x="555766" y="575237"/>
          <a:ext cx="3765513" cy="1985488"/>
        </a:xfrm>
        <a:custGeom>
          <a:avLst/>
          <a:gdLst/>
          <a:ahLst/>
          <a:cxnLst/>
          <a:rect l="0" t="0" r="0" b="0"/>
          <a:pathLst>
            <a:path>
              <a:moveTo>
                <a:pt x="3765513" y="0"/>
              </a:moveTo>
              <a:lnTo>
                <a:pt x="3765513" y="1854325"/>
              </a:lnTo>
              <a:lnTo>
                <a:pt x="0" y="1854325"/>
              </a:lnTo>
              <a:lnTo>
                <a:pt x="0" y="19854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42E71D-D698-4DE9-A3F3-512CE5F24B0B}">
      <dsp:nvSpPr>
        <dsp:cNvPr id="0" name=""/>
        <dsp:cNvSpPr/>
      </dsp:nvSpPr>
      <dsp:spPr>
        <a:xfrm>
          <a:off x="3445436" y="134761"/>
          <a:ext cx="1751686" cy="4404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7932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>
              <a:latin typeface="Century Gothic" panose="020B0502020202020204" pitchFamily="34" charset="0"/>
            </a:rPr>
            <a:t>Dirección Ejecutiva</a:t>
          </a:r>
        </a:p>
      </dsp:txBody>
      <dsp:txXfrm>
        <a:off x="3445436" y="134761"/>
        <a:ext cx="1751686" cy="440476"/>
      </dsp:txXfrm>
    </dsp:sp>
    <dsp:sp modelId="{E9E25FDF-3DAD-4BA3-A1FF-F29C7F217E8E}">
      <dsp:nvSpPr>
        <dsp:cNvPr id="0" name=""/>
        <dsp:cNvSpPr/>
      </dsp:nvSpPr>
      <dsp:spPr>
        <a:xfrm flipV="1">
          <a:off x="3770800" y="467244"/>
          <a:ext cx="977128" cy="2030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>
            <a:latin typeface="Century Gothic" panose="020B0502020202020204" pitchFamily="34" charset="0"/>
          </a:endParaRPr>
        </a:p>
      </dsp:txBody>
      <dsp:txXfrm rot="10800000">
        <a:off x="3770800" y="467244"/>
        <a:ext cx="977128" cy="20309"/>
      </dsp:txXfrm>
    </dsp:sp>
    <dsp:sp modelId="{05A74500-C0A4-44AF-A824-F7046CEE1DAD}">
      <dsp:nvSpPr>
        <dsp:cNvPr id="0" name=""/>
        <dsp:cNvSpPr/>
      </dsp:nvSpPr>
      <dsp:spPr>
        <a:xfrm>
          <a:off x="6788" y="2560726"/>
          <a:ext cx="1097955" cy="402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7932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kern="1200" dirty="0">
              <a:latin typeface="Century Gothic" panose="020B0502020202020204" pitchFamily="34" charset="0"/>
            </a:rPr>
            <a:t>MARPOL*</a:t>
          </a:r>
        </a:p>
      </dsp:txBody>
      <dsp:txXfrm>
        <a:off x="6788" y="2560726"/>
        <a:ext cx="1097955" cy="402932"/>
      </dsp:txXfrm>
    </dsp:sp>
    <dsp:sp modelId="{FD880835-777F-41DC-ABD0-EDCF939A21A4}">
      <dsp:nvSpPr>
        <dsp:cNvPr id="0" name=""/>
        <dsp:cNvSpPr/>
      </dsp:nvSpPr>
      <dsp:spPr>
        <a:xfrm>
          <a:off x="0" y="2838467"/>
          <a:ext cx="604480" cy="3879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>
            <a:latin typeface="Century Gothic" panose="020B0502020202020204" pitchFamily="34" charset="0"/>
          </a:endParaRPr>
        </a:p>
      </dsp:txBody>
      <dsp:txXfrm>
        <a:off x="0" y="2838467"/>
        <a:ext cx="604480" cy="38794"/>
      </dsp:txXfrm>
    </dsp:sp>
    <dsp:sp modelId="{D0742E1E-F059-4CFE-A260-64EB7AEB835C}">
      <dsp:nvSpPr>
        <dsp:cNvPr id="0" name=""/>
        <dsp:cNvSpPr/>
      </dsp:nvSpPr>
      <dsp:spPr>
        <a:xfrm>
          <a:off x="1249434" y="2577887"/>
          <a:ext cx="1085697" cy="5621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932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Convenios Marítimos*</a:t>
          </a:r>
        </a:p>
      </dsp:txBody>
      <dsp:txXfrm>
        <a:off x="1249434" y="2577887"/>
        <a:ext cx="1085697" cy="562126"/>
      </dsp:txXfrm>
    </dsp:sp>
    <dsp:sp modelId="{BDF88B41-5749-4A7B-BE52-7B3943FDF270}">
      <dsp:nvSpPr>
        <dsp:cNvPr id="0" name=""/>
        <dsp:cNvSpPr/>
      </dsp:nvSpPr>
      <dsp:spPr>
        <a:xfrm>
          <a:off x="1670718" y="3233577"/>
          <a:ext cx="714827" cy="3997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>
            <a:latin typeface="Century Gothic" panose="020B0502020202020204" pitchFamily="34" charset="0"/>
          </a:endParaRPr>
        </a:p>
      </dsp:txBody>
      <dsp:txXfrm>
        <a:off x="1670718" y="3233577"/>
        <a:ext cx="714827" cy="39976"/>
      </dsp:txXfrm>
    </dsp:sp>
    <dsp:sp modelId="{E663CF13-68CE-4101-BEA0-93A23B835793}">
      <dsp:nvSpPr>
        <dsp:cNvPr id="0" name=""/>
        <dsp:cNvSpPr/>
      </dsp:nvSpPr>
      <dsp:spPr>
        <a:xfrm>
          <a:off x="2526550" y="2571530"/>
          <a:ext cx="1085697" cy="5621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932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Formación de Gente de Mar</a:t>
          </a:r>
        </a:p>
      </dsp:txBody>
      <dsp:txXfrm>
        <a:off x="2526550" y="2571530"/>
        <a:ext cx="1085697" cy="562126"/>
      </dsp:txXfrm>
    </dsp:sp>
    <dsp:sp modelId="{E4EAA017-0ED1-462A-9133-005B93076D9A}">
      <dsp:nvSpPr>
        <dsp:cNvPr id="0" name=""/>
        <dsp:cNvSpPr/>
      </dsp:nvSpPr>
      <dsp:spPr>
        <a:xfrm>
          <a:off x="3025503" y="3243490"/>
          <a:ext cx="757391" cy="3941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>
            <a:latin typeface="Century Gothic" panose="020B0502020202020204" pitchFamily="34" charset="0"/>
          </a:endParaRPr>
        </a:p>
      </dsp:txBody>
      <dsp:txXfrm>
        <a:off x="3025503" y="3243490"/>
        <a:ext cx="757391" cy="39412"/>
      </dsp:txXfrm>
    </dsp:sp>
    <dsp:sp modelId="{896903D1-507F-4F8E-97E9-83089CF3CE50}">
      <dsp:nvSpPr>
        <dsp:cNvPr id="0" name=""/>
        <dsp:cNvSpPr/>
      </dsp:nvSpPr>
      <dsp:spPr>
        <a:xfrm>
          <a:off x="4003848" y="2592385"/>
          <a:ext cx="1436313" cy="5621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932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Seguridad de la Navegación</a:t>
          </a:r>
        </a:p>
      </dsp:txBody>
      <dsp:txXfrm>
        <a:off x="4003848" y="2592385"/>
        <a:ext cx="1436313" cy="562126"/>
      </dsp:txXfrm>
    </dsp:sp>
    <dsp:sp modelId="{0EF3425C-99CA-4119-925C-2BA3B8A8B371}">
      <dsp:nvSpPr>
        <dsp:cNvPr id="0" name=""/>
        <dsp:cNvSpPr/>
      </dsp:nvSpPr>
      <dsp:spPr>
        <a:xfrm flipV="1">
          <a:off x="4340403" y="3298285"/>
          <a:ext cx="977128" cy="3879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>
            <a:latin typeface="Century Gothic" panose="020B0502020202020204" pitchFamily="34" charset="0"/>
          </a:endParaRPr>
        </a:p>
      </dsp:txBody>
      <dsp:txXfrm rot="10800000">
        <a:off x="4340403" y="3298285"/>
        <a:ext cx="977128" cy="38794"/>
      </dsp:txXfrm>
    </dsp:sp>
    <dsp:sp modelId="{1D1ED424-DA8A-4F75-8A1A-F62A64CE1D5F}">
      <dsp:nvSpPr>
        <dsp:cNvPr id="0" name=""/>
        <dsp:cNvSpPr/>
      </dsp:nvSpPr>
      <dsp:spPr>
        <a:xfrm>
          <a:off x="5716253" y="2587904"/>
          <a:ext cx="1312956" cy="5621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7932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kern="1200" dirty="0">
              <a:latin typeface="Century Gothic" panose="020B0502020202020204" pitchFamily="34" charset="0"/>
            </a:rPr>
            <a:t>Actividades Navieras y Gente de Mar</a:t>
          </a:r>
          <a:endParaRPr lang="es-SV" sz="1100" kern="1200" dirty="0"/>
        </a:p>
      </dsp:txBody>
      <dsp:txXfrm>
        <a:off x="5716253" y="2587904"/>
        <a:ext cx="1312956" cy="562126"/>
      </dsp:txXfrm>
    </dsp:sp>
    <dsp:sp modelId="{CAF569EB-7276-4BE9-88A6-F5235D76C279}">
      <dsp:nvSpPr>
        <dsp:cNvPr id="0" name=""/>
        <dsp:cNvSpPr/>
      </dsp:nvSpPr>
      <dsp:spPr>
        <a:xfrm>
          <a:off x="6168783" y="3244781"/>
          <a:ext cx="977128" cy="18737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/>
        </a:p>
      </dsp:txBody>
      <dsp:txXfrm>
        <a:off x="6168783" y="3244781"/>
        <a:ext cx="977128" cy="187375"/>
      </dsp:txXfrm>
    </dsp:sp>
    <dsp:sp modelId="{699A5BCE-7E2D-4E53-ADF3-90FDCEA65694}">
      <dsp:nvSpPr>
        <dsp:cNvPr id="0" name=""/>
        <dsp:cNvSpPr/>
      </dsp:nvSpPr>
      <dsp:spPr>
        <a:xfrm>
          <a:off x="7508023" y="2587910"/>
          <a:ext cx="1085697" cy="5621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79322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050" kern="1200" dirty="0">
              <a:latin typeface="Century Gothic" panose="020B0502020202020204" pitchFamily="34" charset="0"/>
            </a:rPr>
            <a:t>Delegaciones Locales</a:t>
          </a:r>
        </a:p>
      </dsp:txBody>
      <dsp:txXfrm>
        <a:off x="7508023" y="2587910"/>
        <a:ext cx="1085697" cy="562126"/>
      </dsp:txXfrm>
    </dsp:sp>
    <dsp:sp modelId="{ACC2A5A1-804D-4CDD-8734-91D5CA0A059B}">
      <dsp:nvSpPr>
        <dsp:cNvPr id="0" name=""/>
        <dsp:cNvSpPr/>
      </dsp:nvSpPr>
      <dsp:spPr>
        <a:xfrm>
          <a:off x="7630435" y="3244781"/>
          <a:ext cx="977128" cy="18737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/>
        </a:p>
      </dsp:txBody>
      <dsp:txXfrm>
        <a:off x="7630435" y="3244781"/>
        <a:ext cx="977128" cy="187375"/>
      </dsp:txXfrm>
    </dsp:sp>
    <dsp:sp modelId="{5A8EF41B-270D-4825-855A-929CFC58BFC6}">
      <dsp:nvSpPr>
        <dsp:cNvPr id="0" name=""/>
        <dsp:cNvSpPr/>
      </dsp:nvSpPr>
      <dsp:spPr>
        <a:xfrm>
          <a:off x="3282071" y="729039"/>
          <a:ext cx="1960629" cy="4781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932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Gerencia de Regulación Marítima</a:t>
          </a:r>
        </a:p>
      </dsp:txBody>
      <dsp:txXfrm>
        <a:off x="3282071" y="729039"/>
        <a:ext cx="1960629" cy="478183"/>
      </dsp:txXfrm>
    </dsp:sp>
    <dsp:sp modelId="{582849BB-04BC-4F3E-8761-9386CCF95208}">
      <dsp:nvSpPr>
        <dsp:cNvPr id="0" name=""/>
        <dsp:cNvSpPr/>
      </dsp:nvSpPr>
      <dsp:spPr>
        <a:xfrm>
          <a:off x="4615699" y="1044398"/>
          <a:ext cx="1186292" cy="231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47 personas</a:t>
          </a:r>
        </a:p>
      </dsp:txBody>
      <dsp:txXfrm>
        <a:off x="4615699" y="1044398"/>
        <a:ext cx="1186292" cy="23139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E324C5-6284-4F8A-8201-4A93006DA41F}">
      <dsp:nvSpPr>
        <dsp:cNvPr id="0" name=""/>
        <dsp:cNvSpPr/>
      </dsp:nvSpPr>
      <dsp:spPr>
        <a:xfrm>
          <a:off x="3990423" y="480744"/>
          <a:ext cx="678674" cy="5355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78674" y="5355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581F3-B251-46B4-A4DA-ABCA58C82FBB}">
      <dsp:nvSpPr>
        <dsp:cNvPr id="0" name=""/>
        <dsp:cNvSpPr/>
      </dsp:nvSpPr>
      <dsp:spPr>
        <a:xfrm>
          <a:off x="3990423" y="480744"/>
          <a:ext cx="3724288" cy="1919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9443"/>
              </a:lnTo>
              <a:lnTo>
                <a:pt x="3724288" y="1789443"/>
              </a:lnTo>
              <a:lnTo>
                <a:pt x="3724288" y="19190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3DAB98-6520-4F6A-885A-EF232E73C5BA}">
      <dsp:nvSpPr>
        <dsp:cNvPr id="0" name=""/>
        <dsp:cNvSpPr/>
      </dsp:nvSpPr>
      <dsp:spPr>
        <a:xfrm>
          <a:off x="3990423" y="480744"/>
          <a:ext cx="2077244" cy="1926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6540"/>
              </a:lnTo>
              <a:lnTo>
                <a:pt x="2077244" y="1796540"/>
              </a:lnTo>
              <a:lnTo>
                <a:pt x="2077244" y="19261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2A5824-8E76-42E4-92AC-AD7A2CC9EB17}">
      <dsp:nvSpPr>
        <dsp:cNvPr id="0" name=""/>
        <dsp:cNvSpPr/>
      </dsp:nvSpPr>
      <dsp:spPr>
        <a:xfrm>
          <a:off x="3990423" y="480744"/>
          <a:ext cx="516888" cy="19142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4701"/>
              </a:lnTo>
              <a:lnTo>
                <a:pt x="516888" y="1784701"/>
              </a:lnTo>
              <a:lnTo>
                <a:pt x="516888" y="19142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43B2D5-1984-4606-B06C-72B323864DBA}">
      <dsp:nvSpPr>
        <dsp:cNvPr id="0" name=""/>
        <dsp:cNvSpPr/>
      </dsp:nvSpPr>
      <dsp:spPr>
        <a:xfrm>
          <a:off x="3231903" y="480744"/>
          <a:ext cx="758519" cy="1909234"/>
        </a:xfrm>
        <a:custGeom>
          <a:avLst/>
          <a:gdLst/>
          <a:ahLst/>
          <a:cxnLst/>
          <a:rect l="0" t="0" r="0" b="0"/>
          <a:pathLst>
            <a:path>
              <a:moveTo>
                <a:pt x="758519" y="0"/>
              </a:moveTo>
              <a:lnTo>
                <a:pt x="758519" y="1779658"/>
              </a:lnTo>
              <a:lnTo>
                <a:pt x="0" y="1779658"/>
              </a:lnTo>
              <a:lnTo>
                <a:pt x="0" y="19092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044B9E-5788-415A-916B-7242296F6285}">
      <dsp:nvSpPr>
        <dsp:cNvPr id="0" name=""/>
        <dsp:cNvSpPr/>
      </dsp:nvSpPr>
      <dsp:spPr>
        <a:xfrm>
          <a:off x="1886692" y="480744"/>
          <a:ext cx="2103730" cy="1913682"/>
        </a:xfrm>
        <a:custGeom>
          <a:avLst/>
          <a:gdLst/>
          <a:ahLst/>
          <a:cxnLst/>
          <a:rect l="0" t="0" r="0" b="0"/>
          <a:pathLst>
            <a:path>
              <a:moveTo>
                <a:pt x="2103730" y="0"/>
              </a:moveTo>
              <a:lnTo>
                <a:pt x="2103730" y="1784106"/>
              </a:lnTo>
              <a:lnTo>
                <a:pt x="0" y="1784106"/>
              </a:lnTo>
              <a:lnTo>
                <a:pt x="0" y="19136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88D886-A36D-4026-9482-7AE5C0DD92CD}">
      <dsp:nvSpPr>
        <dsp:cNvPr id="0" name=""/>
        <dsp:cNvSpPr/>
      </dsp:nvSpPr>
      <dsp:spPr>
        <a:xfrm>
          <a:off x="643900" y="480744"/>
          <a:ext cx="3346523" cy="1914442"/>
        </a:xfrm>
        <a:custGeom>
          <a:avLst/>
          <a:gdLst/>
          <a:ahLst/>
          <a:cxnLst/>
          <a:rect l="0" t="0" r="0" b="0"/>
          <a:pathLst>
            <a:path>
              <a:moveTo>
                <a:pt x="3346523" y="0"/>
              </a:moveTo>
              <a:lnTo>
                <a:pt x="3346523" y="1784867"/>
              </a:lnTo>
              <a:lnTo>
                <a:pt x="0" y="1784867"/>
              </a:lnTo>
              <a:lnTo>
                <a:pt x="0" y="19144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42E71D-D698-4DE9-A3F3-512CE5F24B0B}">
      <dsp:nvSpPr>
        <dsp:cNvPr id="0" name=""/>
        <dsp:cNvSpPr/>
      </dsp:nvSpPr>
      <dsp:spPr>
        <a:xfrm>
          <a:off x="3125180" y="45599"/>
          <a:ext cx="1730484" cy="4351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836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Dirección Ejecutiva</a:t>
          </a:r>
        </a:p>
      </dsp:txBody>
      <dsp:txXfrm>
        <a:off x="3125180" y="45599"/>
        <a:ext cx="1730484" cy="435145"/>
      </dsp:txXfrm>
    </dsp:sp>
    <dsp:sp modelId="{E9E25FDF-3DAD-4BA3-A1FF-F29C7F217E8E}">
      <dsp:nvSpPr>
        <dsp:cNvPr id="0" name=""/>
        <dsp:cNvSpPr/>
      </dsp:nvSpPr>
      <dsp:spPr>
        <a:xfrm flipV="1">
          <a:off x="3370384" y="1162171"/>
          <a:ext cx="965301" cy="200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>
            <a:latin typeface="Century Gothic" panose="020B0502020202020204" pitchFamily="34" charset="0"/>
          </a:endParaRPr>
        </a:p>
      </dsp:txBody>
      <dsp:txXfrm rot="10800000">
        <a:off x="3370384" y="1162171"/>
        <a:ext cx="965301" cy="20063"/>
      </dsp:txXfrm>
    </dsp:sp>
    <dsp:sp modelId="{05A74500-C0A4-44AF-A824-F7046CEE1DAD}">
      <dsp:nvSpPr>
        <dsp:cNvPr id="0" name=""/>
        <dsp:cNvSpPr/>
      </dsp:nvSpPr>
      <dsp:spPr>
        <a:xfrm>
          <a:off x="107621" y="2395187"/>
          <a:ext cx="1072556" cy="5553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836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Unidad de Género*</a:t>
          </a:r>
        </a:p>
      </dsp:txBody>
      <dsp:txXfrm>
        <a:off x="107621" y="2395187"/>
        <a:ext cx="1072556" cy="555322"/>
      </dsp:txXfrm>
    </dsp:sp>
    <dsp:sp modelId="{FD880835-777F-41DC-ABD0-EDCF939A21A4}">
      <dsp:nvSpPr>
        <dsp:cNvPr id="0" name=""/>
        <dsp:cNvSpPr/>
      </dsp:nvSpPr>
      <dsp:spPr>
        <a:xfrm>
          <a:off x="351592" y="2826060"/>
          <a:ext cx="597164" cy="383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>
            <a:latin typeface="Century Gothic" panose="020B0502020202020204" pitchFamily="34" charset="0"/>
          </a:endParaRPr>
        </a:p>
      </dsp:txBody>
      <dsp:txXfrm>
        <a:off x="351592" y="2826060"/>
        <a:ext cx="597164" cy="38324"/>
      </dsp:txXfrm>
    </dsp:sp>
    <dsp:sp modelId="{3FD01A6A-1198-4DF1-9525-503AA441C5D7}">
      <dsp:nvSpPr>
        <dsp:cNvPr id="0" name=""/>
        <dsp:cNvSpPr/>
      </dsp:nvSpPr>
      <dsp:spPr>
        <a:xfrm>
          <a:off x="1350414" y="2394426"/>
          <a:ext cx="1072556" cy="5553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836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Recursos Humanos</a:t>
          </a:r>
        </a:p>
      </dsp:txBody>
      <dsp:txXfrm>
        <a:off x="1350414" y="2394426"/>
        <a:ext cx="1072556" cy="555322"/>
      </dsp:txXfrm>
    </dsp:sp>
    <dsp:sp modelId="{8104ABE7-2587-468B-9758-B4967F3E4F63}">
      <dsp:nvSpPr>
        <dsp:cNvPr id="0" name=""/>
        <dsp:cNvSpPr/>
      </dsp:nvSpPr>
      <dsp:spPr>
        <a:xfrm>
          <a:off x="1633171" y="2839597"/>
          <a:ext cx="597164" cy="383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500" kern="1200"/>
        </a:p>
      </dsp:txBody>
      <dsp:txXfrm>
        <a:off x="1633171" y="2839597"/>
        <a:ext cx="597164" cy="38324"/>
      </dsp:txXfrm>
    </dsp:sp>
    <dsp:sp modelId="{D0742E1E-F059-4CFE-A260-64EB7AEB835C}">
      <dsp:nvSpPr>
        <dsp:cNvPr id="0" name=""/>
        <dsp:cNvSpPr/>
      </dsp:nvSpPr>
      <dsp:spPr>
        <a:xfrm>
          <a:off x="2695624" y="2389978"/>
          <a:ext cx="1072556" cy="5553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836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Servicios Generales</a:t>
          </a:r>
        </a:p>
      </dsp:txBody>
      <dsp:txXfrm>
        <a:off x="2695624" y="2389978"/>
        <a:ext cx="1072556" cy="555322"/>
      </dsp:txXfrm>
    </dsp:sp>
    <dsp:sp modelId="{BDF88B41-5749-4A7B-BE52-7B3943FDF270}">
      <dsp:nvSpPr>
        <dsp:cNvPr id="0" name=""/>
        <dsp:cNvSpPr/>
      </dsp:nvSpPr>
      <dsp:spPr>
        <a:xfrm>
          <a:off x="2918703" y="2836625"/>
          <a:ext cx="706175" cy="3949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>
            <a:latin typeface="Century Gothic" panose="020B0502020202020204" pitchFamily="34" charset="0"/>
          </a:endParaRPr>
        </a:p>
      </dsp:txBody>
      <dsp:txXfrm>
        <a:off x="2918703" y="2836625"/>
        <a:ext cx="706175" cy="39492"/>
      </dsp:txXfrm>
    </dsp:sp>
    <dsp:sp modelId="{E663CF13-68CE-4101-BEA0-93A23B835793}">
      <dsp:nvSpPr>
        <dsp:cNvPr id="0" name=""/>
        <dsp:cNvSpPr/>
      </dsp:nvSpPr>
      <dsp:spPr>
        <a:xfrm>
          <a:off x="3971033" y="2395020"/>
          <a:ext cx="1072556" cy="5553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836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Informática</a:t>
          </a:r>
        </a:p>
      </dsp:txBody>
      <dsp:txXfrm>
        <a:off x="3971033" y="2395020"/>
        <a:ext cx="1072556" cy="555322"/>
      </dsp:txXfrm>
    </dsp:sp>
    <dsp:sp modelId="{E4EAA017-0ED1-462A-9133-005B93076D9A}">
      <dsp:nvSpPr>
        <dsp:cNvPr id="0" name=""/>
        <dsp:cNvSpPr/>
      </dsp:nvSpPr>
      <dsp:spPr>
        <a:xfrm>
          <a:off x="4204559" y="2805099"/>
          <a:ext cx="748224" cy="3893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>
            <a:latin typeface="Century Gothic" panose="020B0502020202020204" pitchFamily="34" charset="0"/>
          </a:endParaRPr>
        </a:p>
      </dsp:txBody>
      <dsp:txXfrm>
        <a:off x="4204559" y="2805099"/>
        <a:ext cx="748224" cy="38935"/>
      </dsp:txXfrm>
    </dsp:sp>
    <dsp:sp modelId="{896903D1-507F-4F8E-97E9-83089CF3CE50}">
      <dsp:nvSpPr>
        <dsp:cNvPr id="0" name=""/>
        <dsp:cNvSpPr/>
      </dsp:nvSpPr>
      <dsp:spPr>
        <a:xfrm>
          <a:off x="5358203" y="2406860"/>
          <a:ext cx="1418928" cy="5553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836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Unidad de Gestión Documental y Archivo</a:t>
          </a:r>
        </a:p>
      </dsp:txBody>
      <dsp:txXfrm>
        <a:off x="5358203" y="2406860"/>
        <a:ext cx="1418928" cy="555322"/>
      </dsp:txXfrm>
    </dsp:sp>
    <dsp:sp modelId="{0EF3425C-99CA-4119-925C-2BA3B8A8B371}">
      <dsp:nvSpPr>
        <dsp:cNvPr id="0" name=""/>
        <dsp:cNvSpPr/>
      </dsp:nvSpPr>
      <dsp:spPr>
        <a:xfrm flipV="1">
          <a:off x="5571385" y="2887540"/>
          <a:ext cx="965301" cy="383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>
            <a:latin typeface="Century Gothic" panose="020B0502020202020204" pitchFamily="34" charset="0"/>
          </a:endParaRPr>
        </a:p>
      </dsp:txBody>
      <dsp:txXfrm rot="10800000">
        <a:off x="5571385" y="2887540"/>
        <a:ext cx="965301" cy="38324"/>
      </dsp:txXfrm>
    </dsp:sp>
    <dsp:sp modelId="{98D9BFE2-2D05-4EE8-83D3-9C413C80C127}">
      <dsp:nvSpPr>
        <dsp:cNvPr id="0" name=""/>
        <dsp:cNvSpPr/>
      </dsp:nvSpPr>
      <dsp:spPr>
        <a:xfrm>
          <a:off x="7137617" y="2399763"/>
          <a:ext cx="1154189" cy="5553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7836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kern="1200" dirty="0">
              <a:latin typeface="Century Gothic" panose="020B0502020202020204" pitchFamily="34" charset="0"/>
            </a:rPr>
            <a:t>Unidad de Adquisiciones y Contrataciones</a:t>
          </a:r>
        </a:p>
      </dsp:txBody>
      <dsp:txXfrm>
        <a:off x="7137617" y="2399763"/>
        <a:ext cx="1154189" cy="555322"/>
      </dsp:txXfrm>
    </dsp:sp>
    <dsp:sp modelId="{302C9D6C-DB5F-4A02-BDB1-3BA4F84FA0DF}">
      <dsp:nvSpPr>
        <dsp:cNvPr id="0" name=""/>
        <dsp:cNvSpPr/>
      </dsp:nvSpPr>
      <dsp:spPr>
        <a:xfrm flipV="1">
          <a:off x="7232332" y="2860949"/>
          <a:ext cx="965301" cy="383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SV" sz="1200" kern="1200">
            <a:latin typeface="Century Gothic" panose="020B0502020202020204" pitchFamily="34" charset="0"/>
          </a:endParaRPr>
        </a:p>
      </dsp:txBody>
      <dsp:txXfrm rot="10800000">
        <a:off x="7232332" y="2860949"/>
        <a:ext cx="965301" cy="38324"/>
      </dsp:txXfrm>
    </dsp:sp>
    <dsp:sp modelId="{5A8EF41B-270D-4825-855A-929CFC58BFC6}">
      <dsp:nvSpPr>
        <dsp:cNvPr id="0" name=""/>
        <dsp:cNvSpPr/>
      </dsp:nvSpPr>
      <dsp:spPr>
        <a:xfrm>
          <a:off x="3269475" y="744381"/>
          <a:ext cx="1399622" cy="543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7836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>
              <a:latin typeface="Century Gothic" panose="020B0502020202020204" pitchFamily="34" charset="0"/>
            </a:rPr>
            <a:t>Gerencia Administrativa</a:t>
          </a:r>
        </a:p>
      </dsp:txBody>
      <dsp:txXfrm>
        <a:off x="3269475" y="744381"/>
        <a:ext cx="1399622" cy="543732"/>
      </dsp:txXfrm>
    </dsp:sp>
    <dsp:sp modelId="{582849BB-04BC-4F3E-8761-9386CCF95208}">
      <dsp:nvSpPr>
        <dsp:cNvPr id="0" name=""/>
        <dsp:cNvSpPr/>
      </dsp:nvSpPr>
      <dsp:spPr>
        <a:xfrm>
          <a:off x="3413505" y="1525246"/>
          <a:ext cx="1171933" cy="22859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>
              <a:latin typeface="Century Gothic" panose="020B0502020202020204" pitchFamily="34" charset="0"/>
            </a:rPr>
            <a:t>24 personas</a:t>
          </a:r>
        </a:p>
      </dsp:txBody>
      <dsp:txXfrm>
        <a:off x="3413505" y="1525246"/>
        <a:ext cx="1171933" cy="2285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D44099D9-F2E1-4E85-BF9D-FBAAEEEF42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2771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D277F28-99AF-4B8A-9D25-A9437EDC24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2771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r">
              <a:defRPr sz="1200"/>
            </a:lvl1pPr>
          </a:lstStyle>
          <a:p>
            <a:fld id="{797ACD27-4916-4F92-BF43-F7D1BF402A4A}" type="datetimeFigureOut">
              <a:rPr lang="es-SV" smtClean="0"/>
              <a:t>30/1/2023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BA2C19E-26A3-46BB-B747-984CD6D9DD0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60606"/>
            <a:ext cx="3037840" cy="46277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F257114-1F62-451E-838D-39A74B45B4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760606"/>
            <a:ext cx="3037840" cy="46277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r">
              <a:defRPr sz="1200"/>
            </a:lvl1pPr>
          </a:lstStyle>
          <a:p>
            <a:fld id="{E75C472E-C48F-4D2F-BA2F-8DFE68940D5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7825234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31800" y="692150"/>
            <a:ext cx="6148388" cy="3459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381103"/>
            <a:ext cx="5608320" cy="4150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742" tIns="92742" rIns="92742" bIns="9274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692150"/>
            <a:ext cx="6149975" cy="3459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p:notes"/>
          <p:cNvSpPr txBox="1">
            <a:spLocks noGrp="1"/>
          </p:cNvSpPr>
          <p:nvPr>
            <p:ph type="body" idx="1"/>
          </p:nvPr>
        </p:nvSpPr>
        <p:spPr>
          <a:xfrm>
            <a:off x="701040" y="4381103"/>
            <a:ext cx="5608320" cy="4150519"/>
          </a:xfrm>
          <a:prstGeom prst="rect">
            <a:avLst/>
          </a:prstGeom>
        </p:spPr>
        <p:txBody>
          <a:bodyPr spcFirstLastPara="1" wrap="square" lIns="92742" tIns="92742" rIns="92742" bIns="9274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b090fff0c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692150"/>
            <a:ext cx="6149975" cy="3459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b090fff0c6_0_0:notes"/>
          <p:cNvSpPr txBox="1">
            <a:spLocks noGrp="1"/>
          </p:cNvSpPr>
          <p:nvPr>
            <p:ph type="body" idx="1"/>
          </p:nvPr>
        </p:nvSpPr>
        <p:spPr>
          <a:xfrm>
            <a:off x="701040" y="4381103"/>
            <a:ext cx="5608320" cy="4150519"/>
          </a:xfrm>
          <a:prstGeom prst="rect">
            <a:avLst/>
          </a:prstGeom>
        </p:spPr>
        <p:txBody>
          <a:bodyPr spcFirstLastPara="1" wrap="square" lIns="92742" tIns="92742" rIns="92742" bIns="9274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b090fff0c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692150"/>
            <a:ext cx="6149975" cy="3459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b090fff0c6_0_0:notes"/>
          <p:cNvSpPr txBox="1">
            <a:spLocks noGrp="1"/>
          </p:cNvSpPr>
          <p:nvPr>
            <p:ph type="body" idx="1"/>
          </p:nvPr>
        </p:nvSpPr>
        <p:spPr>
          <a:xfrm>
            <a:off x="701040" y="4381103"/>
            <a:ext cx="5608320" cy="4150519"/>
          </a:xfrm>
          <a:prstGeom prst="rect">
            <a:avLst/>
          </a:prstGeom>
        </p:spPr>
        <p:txBody>
          <a:bodyPr spcFirstLastPara="1" wrap="square" lIns="92742" tIns="92742" rIns="92742" bIns="9274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41044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b090fff0c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692150"/>
            <a:ext cx="6149975" cy="3459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b090fff0c6_0_0:notes"/>
          <p:cNvSpPr txBox="1">
            <a:spLocks noGrp="1"/>
          </p:cNvSpPr>
          <p:nvPr>
            <p:ph type="body" idx="1"/>
          </p:nvPr>
        </p:nvSpPr>
        <p:spPr>
          <a:xfrm>
            <a:off x="701040" y="4381103"/>
            <a:ext cx="5608320" cy="4150519"/>
          </a:xfrm>
          <a:prstGeom prst="rect">
            <a:avLst/>
          </a:prstGeom>
        </p:spPr>
        <p:txBody>
          <a:bodyPr spcFirstLastPara="1" wrap="square" lIns="92742" tIns="92742" rIns="92742" bIns="9274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22611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b090fff0c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692150"/>
            <a:ext cx="6149975" cy="3459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b090fff0c6_0_0:notes"/>
          <p:cNvSpPr txBox="1">
            <a:spLocks noGrp="1"/>
          </p:cNvSpPr>
          <p:nvPr>
            <p:ph type="body" idx="1"/>
          </p:nvPr>
        </p:nvSpPr>
        <p:spPr>
          <a:xfrm>
            <a:off x="701040" y="4381103"/>
            <a:ext cx="5608320" cy="4150519"/>
          </a:xfrm>
          <a:prstGeom prst="rect">
            <a:avLst/>
          </a:prstGeom>
        </p:spPr>
        <p:txBody>
          <a:bodyPr spcFirstLastPara="1" wrap="square" lIns="92742" tIns="92742" rIns="92742" bIns="9274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278533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b090fff0c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692150"/>
            <a:ext cx="6149975" cy="3459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b090fff0c6_0_0:notes"/>
          <p:cNvSpPr txBox="1">
            <a:spLocks noGrp="1"/>
          </p:cNvSpPr>
          <p:nvPr>
            <p:ph type="body" idx="1"/>
          </p:nvPr>
        </p:nvSpPr>
        <p:spPr>
          <a:xfrm>
            <a:off x="701040" y="4381103"/>
            <a:ext cx="5608320" cy="4150519"/>
          </a:xfrm>
          <a:prstGeom prst="rect">
            <a:avLst/>
          </a:prstGeom>
        </p:spPr>
        <p:txBody>
          <a:bodyPr spcFirstLastPara="1" wrap="square" lIns="92742" tIns="92742" rIns="92742" bIns="9274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79808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b090fff0c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692150"/>
            <a:ext cx="6149975" cy="3459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b090fff0c6_0_0:notes"/>
          <p:cNvSpPr txBox="1">
            <a:spLocks noGrp="1"/>
          </p:cNvSpPr>
          <p:nvPr>
            <p:ph type="body" idx="1"/>
          </p:nvPr>
        </p:nvSpPr>
        <p:spPr>
          <a:xfrm>
            <a:off x="701040" y="4381103"/>
            <a:ext cx="5608320" cy="4150519"/>
          </a:xfrm>
          <a:prstGeom prst="rect">
            <a:avLst/>
          </a:prstGeom>
        </p:spPr>
        <p:txBody>
          <a:bodyPr spcFirstLastPara="1" wrap="square" lIns="92742" tIns="92742" rIns="92742" bIns="9274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09116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b090fff0c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692150"/>
            <a:ext cx="6149975" cy="3459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b090fff0c6_0_0:notes"/>
          <p:cNvSpPr txBox="1">
            <a:spLocks noGrp="1"/>
          </p:cNvSpPr>
          <p:nvPr>
            <p:ph type="body" idx="1"/>
          </p:nvPr>
        </p:nvSpPr>
        <p:spPr>
          <a:xfrm>
            <a:off x="701040" y="4381103"/>
            <a:ext cx="5608320" cy="4150519"/>
          </a:xfrm>
          <a:prstGeom prst="rect">
            <a:avLst/>
          </a:prstGeom>
        </p:spPr>
        <p:txBody>
          <a:bodyPr spcFirstLastPara="1" wrap="square" lIns="92742" tIns="92742" rIns="92742" bIns="9274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9149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572000" y="1153375"/>
            <a:ext cx="4146000" cy="23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200" b="0">
                <a:latin typeface="Fira Sans Extra Condensed SemiBold"/>
                <a:ea typeface="Fira Sans Extra Condensed SemiBold"/>
                <a:cs typeface="Fira Sans Extra Condensed SemiBold"/>
                <a:sym typeface="Fira Sans Extra Condensed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572000" y="3528300"/>
            <a:ext cx="4146000" cy="5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403AA98-C77A-4880-9F84-9E460F640E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44"/>
          <a:stretch/>
        </p:blipFill>
        <p:spPr>
          <a:xfrm>
            <a:off x="0" y="-259752"/>
            <a:ext cx="6549263" cy="545286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994D0E2-8A3F-425A-AB6F-E85E1135DB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44"/>
          <a:stretch/>
        </p:blipFill>
        <p:spPr>
          <a:xfrm>
            <a:off x="0" y="-154683"/>
            <a:ext cx="6050895" cy="545286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57200" y="410400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6DF9D5B-ABC3-4335-AAAA-EB4099DB2D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44"/>
          <a:stretch/>
        </p:blipFill>
        <p:spPr>
          <a:xfrm>
            <a:off x="0" y="-154683"/>
            <a:ext cx="6050895" cy="545286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457200" y="410400"/>
            <a:ext cx="8229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410400"/>
            <a:ext cx="8229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152475"/>
            <a:ext cx="8229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2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Relationship Id="rId9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Relationship Id="rId9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Relationship Id="rId9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Picture 4" descr="LOGO AMP CON VOLUMEN rivete blanco">
            <a:extLst>
              <a:ext uri="{FF2B5EF4-FFF2-40B4-BE49-F238E27FC236}">
                <a16:creationId xmlns:a16="http://schemas.microsoft.com/office/drawing/2014/main" id="{B6F7F397-72DE-48AE-A17D-2E9C1046AF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38237" y="3777144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Google Shape;57;p15"/>
          <p:cNvSpPr txBox="1">
            <a:spLocks noGrp="1"/>
          </p:cNvSpPr>
          <p:nvPr>
            <p:ph type="ctrTitle"/>
          </p:nvPr>
        </p:nvSpPr>
        <p:spPr>
          <a:xfrm>
            <a:off x="0" y="193701"/>
            <a:ext cx="8820632" cy="604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2400"/>
            </a:pPr>
            <a:r>
              <a:rPr lang="es-SV" sz="25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Fira Sans Extra Condensed"/>
              </a:rPr>
              <a:t>ORGANIGRAMA INSTITUCIONAL</a:t>
            </a:r>
            <a:br>
              <a:rPr lang="es-SV" sz="25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Fira Sans Extra Condensed"/>
              </a:rPr>
            </a:br>
            <a:endParaRPr sz="25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Fira Sans Extra Condensed"/>
            </a:endParaRPr>
          </a:p>
        </p:txBody>
      </p:sp>
      <p:sp>
        <p:nvSpPr>
          <p:cNvPr id="16" name="Rectangle 34">
            <a:extLst>
              <a:ext uri="{FF2B5EF4-FFF2-40B4-BE49-F238E27FC236}">
                <a16:creationId xmlns:a16="http://schemas.microsoft.com/office/drawing/2014/main" id="{4A14D3E5-C2E9-41CD-BE77-9EDAD8AB2BAF}"/>
              </a:ext>
            </a:extLst>
          </p:cNvPr>
          <p:cNvSpPr/>
          <p:nvPr/>
        </p:nvSpPr>
        <p:spPr>
          <a:xfrm>
            <a:off x="453925" y="1514900"/>
            <a:ext cx="8236150" cy="2456357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marL="26670" marR="162560" indent="-6350" algn="ctr">
              <a:lnSpc>
                <a:spcPct val="107000"/>
              </a:lnSpc>
              <a:spcAft>
                <a:spcPts val="800"/>
              </a:spcAft>
            </a:pPr>
            <a:r>
              <a:rPr lang="es-SV" sz="6500" spc="-13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AUTORIDAD MARÍTIMA PORTUARIA</a:t>
            </a:r>
            <a:endParaRPr lang="es-SV" sz="6500" dirty="0">
              <a:solidFill>
                <a:srgbClr val="231F2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6">
            <a:extLst>
              <a:ext uri="{FF2B5EF4-FFF2-40B4-BE49-F238E27FC236}">
                <a16:creationId xmlns:a16="http://schemas.microsoft.com/office/drawing/2014/main" id="{88A1F7CC-1DEB-4820-830F-E61F3F66B260}"/>
              </a:ext>
            </a:extLst>
          </p:cNvPr>
          <p:cNvSpPr/>
          <p:nvPr/>
        </p:nvSpPr>
        <p:spPr>
          <a:xfrm>
            <a:off x="1141787" y="2108735"/>
            <a:ext cx="8154035" cy="26035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marL="26670" marR="162560" indent="-6350">
              <a:lnSpc>
                <a:spcPct val="107000"/>
              </a:lnSpc>
              <a:spcAft>
                <a:spcPts val="800"/>
              </a:spcAft>
            </a:pPr>
            <a:endParaRPr lang="es-SV" sz="7000" dirty="0">
              <a:solidFill>
                <a:srgbClr val="231F2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ectangle 38">
            <a:extLst>
              <a:ext uri="{FF2B5EF4-FFF2-40B4-BE49-F238E27FC236}">
                <a16:creationId xmlns:a16="http://schemas.microsoft.com/office/drawing/2014/main" id="{CDA58EED-64D5-4732-894E-9D7686B85A64}"/>
              </a:ext>
            </a:extLst>
          </p:cNvPr>
          <p:cNvSpPr/>
          <p:nvPr/>
        </p:nvSpPr>
        <p:spPr>
          <a:xfrm>
            <a:off x="2025909" y="3218137"/>
            <a:ext cx="6051002" cy="26035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marL="26670" marR="162560" indent="-6350">
              <a:lnSpc>
                <a:spcPct val="107000"/>
              </a:lnSpc>
              <a:spcAft>
                <a:spcPts val="800"/>
              </a:spcAft>
            </a:pPr>
            <a:endParaRPr lang="es-SV" sz="7500" dirty="0">
              <a:solidFill>
                <a:srgbClr val="231F2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Shape 7336">
            <a:extLst>
              <a:ext uri="{FF2B5EF4-FFF2-40B4-BE49-F238E27FC236}">
                <a16:creationId xmlns:a16="http://schemas.microsoft.com/office/drawing/2014/main" id="{68BC8684-7448-487B-83BE-6EE7DD5EFB9E}"/>
              </a:ext>
            </a:extLst>
          </p:cNvPr>
          <p:cNvSpPr/>
          <p:nvPr/>
        </p:nvSpPr>
        <p:spPr>
          <a:xfrm>
            <a:off x="1213" y="4426845"/>
            <a:ext cx="8001000" cy="172778"/>
          </a:xfrm>
          <a:custGeom>
            <a:avLst/>
            <a:gdLst/>
            <a:ahLst/>
            <a:cxnLst/>
            <a:rect l="0" t="0" r="0" b="0"/>
            <a:pathLst>
              <a:path w="10116363" h="116900">
                <a:moveTo>
                  <a:pt x="0" y="0"/>
                </a:moveTo>
                <a:lnTo>
                  <a:pt x="10116363" y="0"/>
                </a:lnTo>
                <a:lnTo>
                  <a:pt x="10116363" y="116900"/>
                </a:lnTo>
                <a:lnTo>
                  <a:pt x="0" y="11690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50000"/>
            </a:schemeClr>
          </a:solidFill>
          <a:ln w="0" cap="flat">
            <a:miter lim="127000"/>
          </a:ln>
        </p:spPr>
        <p:style>
          <a:lnRef idx="0">
            <a:srgbClr val="000000">
              <a:alpha val="0"/>
            </a:srgbClr>
          </a:lnRef>
          <a:fillRef idx="1">
            <a:srgbClr val="0DB5FD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es-SV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FCDB1AA-5CE1-41B6-898E-7473FEF82FA1}"/>
              </a:ext>
            </a:extLst>
          </p:cNvPr>
          <p:cNvSpPr txBox="1"/>
          <p:nvPr/>
        </p:nvSpPr>
        <p:spPr>
          <a:xfrm>
            <a:off x="6733648" y="4688185"/>
            <a:ext cx="20869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2023</a:t>
            </a:r>
          </a:p>
        </p:txBody>
      </p:sp>
      <p:sp>
        <p:nvSpPr>
          <p:cNvPr id="9" name="Google Shape;646;p26">
            <a:extLst>
              <a:ext uri="{FF2B5EF4-FFF2-40B4-BE49-F238E27FC236}">
                <a16:creationId xmlns:a16="http://schemas.microsoft.com/office/drawing/2014/main" id="{E6A474D7-3CCE-4B99-81E6-A1E90BB74B00}"/>
              </a:ext>
            </a:extLst>
          </p:cNvPr>
          <p:cNvSpPr txBox="1">
            <a:spLocks/>
          </p:cNvSpPr>
          <p:nvPr/>
        </p:nvSpPr>
        <p:spPr>
          <a:xfrm>
            <a:off x="203958" y="4631151"/>
            <a:ext cx="8229600" cy="3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ira Sans Extra Condensed"/>
              <a:buNone/>
              <a:defRPr sz="5200" b="0" i="0" u="none" strike="noStrike" cap="none">
                <a:solidFill>
                  <a:schemeClr val="dk1"/>
                </a:solidFill>
                <a:latin typeface="Fira Sans Extra Condensed SemiBold"/>
                <a:ea typeface="Fira Sans Extra Condensed SemiBold"/>
                <a:cs typeface="Fira Sans Extra Condensed SemiBold"/>
                <a:sym typeface="Fira Sans Extra Condensed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s-SV" sz="1800" b="1" dirty="0">
                <a:latin typeface="Calibri" panose="020F0502020204030204" pitchFamily="34" charset="0"/>
                <a:cs typeface="Calibri" panose="020F0502020204030204" pitchFamily="34" charset="0"/>
              </a:rPr>
              <a:t>Un país con cultura marítima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rupo 97">
            <a:extLst>
              <a:ext uri="{FF2B5EF4-FFF2-40B4-BE49-F238E27FC236}">
                <a16:creationId xmlns:a16="http://schemas.microsoft.com/office/drawing/2014/main" id="{5FF1D444-7B2F-4BAC-9ABF-484F787DF55E}"/>
              </a:ext>
            </a:extLst>
          </p:cNvPr>
          <p:cNvGrpSpPr/>
          <p:nvPr/>
        </p:nvGrpSpPr>
        <p:grpSpPr>
          <a:xfrm>
            <a:off x="6513574" y="4284780"/>
            <a:ext cx="1914726" cy="269932"/>
            <a:chOff x="2604832" y="3946203"/>
            <a:chExt cx="1914726" cy="269932"/>
          </a:xfrm>
        </p:grpSpPr>
        <p:cxnSp>
          <p:nvCxnSpPr>
            <p:cNvPr id="99" name="Conector recto 98">
              <a:extLst>
                <a:ext uri="{FF2B5EF4-FFF2-40B4-BE49-F238E27FC236}">
                  <a16:creationId xmlns:a16="http://schemas.microsoft.com/office/drawing/2014/main" id="{1138FAF0-3E98-4A75-844F-339C0F94C507}"/>
                </a:ext>
              </a:extLst>
            </p:cNvPr>
            <p:cNvCxnSpPr/>
            <p:nvPr/>
          </p:nvCxnSpPr>
          <p:spPr>
            <a:xfrm>
              <a:off x="3009202" y="4087522"/>
              <a:ext cx="1044000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00" name="Rectángulo 99">
              <a:extLst>
                <a:ext uri="{FF2B5EF4-FFF2-40B4-BE49-F238E27FC236}">
                  <a16:creationId xmlns:a16="http://schemas.microsoft.com/office/drawing/2014/main" id="{87CD8C33-7B6A-4F3C-A11B-CD43382451BE}"/>
                </a:ext>
              </a:extLst>
            </p:cNvPr>
            <p:cNvSpPr/>
            <p:nvPr/>
          </p:nvSpPr>
          <p:spPr>
            <a:xfrm>
              <a:off x="2604832" y="3958909"/>
              <a:ext cx="650489" cy="2572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b="1" dirty="0"/>
                <a:t>UACI</a:t>
              </a:r>
            </a:p>
          </p:txBody>
        </p:sp>
        <p:sp>
          <p:nvSpPr>
            <p:cNvPr id="101" name="Rectángulo 100">
              <a:extLst>
                <a:ext uri="{FF2B5EF4-FFF2-40B4-BE49-F238E27FC236}">
                  <a16:creationId xmlns:a16="http://schemas.microsoft.com/office/drawing/2014/main" id="{F55B1794-C54D-478E-AF31-6A2C4AB3347C}"/>
                </a:ext>
              </a:extLst>
            </p:cNvPr>
            <p:cNvSpPr/>
            <p:nvPr/>
          </p:nvSpPr>
          <p:spPr>
            <a:xfrm>
              <a:off x="3753247" y="3946203"/>
              <a:ext cx="766311" cy="2572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b="1" dirty="0"/>
                <a:t>UGDA</a:t>
              </a: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3636545E-B2A4-45D7-8888-7FD7FE23653D}"/>
              </a:ext>
            </a:extLst>
          </p:cNvPr>
          <p:cNvGrpSpPr/>
          <p:nvPr/>
        </p:nvGrpSpPr>
        <p:grpSpPr>
          <a:xfrm>
            <a:off x="1170245" y="584605"/>
            <a:ext cx="6969356" cy="4373594"/>
            <a:chOff x="1505470" y="583968"/>
            <a:chExt cx="6969356" cy="4373594"/>
          </a:xfrm>
        </p:grpSpPr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48DEDEEE-02C2-4FE1-BE22-F1F24F655EF2}"/>
                </a:ext>
              </a:extLst>
            </p:cNvPr>
            <p:cNvSpPr/>
            <p:nvPr/>
          </p:nvSpPr>
          <p:spPr>
            <a:xfrm>
              <a:off x="4056321" y="583968"/>
              <a:ext cx="1031358" cy="36150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sz="1800" b="1" dirty="0"/>
                <a:t>CD</a:t>
              </a:r>
              <a:endParaRPr lang="es-SV" b="1" dirty="0"/>
            </a:p>
          </p:txBody>
        </p:sp>
        <p:cxnSp>
          <p:nvCxnSpPr>
            <p:cNvPr id="5" name="Conector recto 4">
              <a:extLst>
                <a:ext uri="{FF2B5EF4-FFF2-40B4-BE49-F238E27FC236}">
                  <a16:creationId xmlns:a16="http://schemas.microsoft.com/office/drawing/2014/main" id="{32A91703-7050-4A6D-8425-280B936975E3}"/>
                </a:ext>
              </a:extLst>
            </p:cNvPr>
            <p:cNvCxnSpPr/>
            <p:nvPr/>
          </p:nvCxnSpPr>
          <p:spPr>
            <a:xfrm>
              <a:off x="4572000" y="945475"/>
              <a:ext cx="0" cy="8280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recto 6">
              <a:extLst>
                <a:ext uri="{FF2B5EF4-FFF2-40B4-BE49-F238E27FC236}">
                  <a16:creationId xmlns:a16="http://schemas.microsoft.com/office/drawing/2014/main" id="{165E9D00-6AB9-4453-B4C5-10E85335CCEB}"/>
                </a:ext>
              </a:extLst>
            </p:cNvPr>
            <p:cNvCxnSpPr/>
            <p:nvPr/>
          </p:nvCxnSpPr>
          <p:spPr>
            <a:xfrm>
              <a:off x="4197202" y="1230862"/>
              <a:ext cx="360000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34D36477-E48F-440A-8758-4B362943E1B1}"/>
                </a:ext>
              </a:extLst>
            </p:cNvPr>
            <p:cNvSpPr/>
            <p:nvPr/>
          </p:nvSpPr>
          <p:spPr>
            <a:xfrm>
              <a:off x="3761266" y="1102249"/>
              <a:ext cx="520995" cy="2572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b="1" dirty="0"/>
                <a:t>AI</a:t>
              </a:r>
            </a:p>
          </p:txBody>
        </p:sp>
        <p:sp>
          <p:nvSpPr>
            <p:cNvPr id="51" name="Rectángulo 50">
              <a:extLst>
                <a:ext uri="{FF2B5EF4-FFF2-40B4-BE49-F238E27FC236}">
                  <a16:creationId xmlns:a16="http://schemas.microsoft.com/office/drawing/2014/main" id="{B8D4A568-3B5E-4FAB-8235-5518F9EB5208}"/>
                </a:ext>
              </a:extLst>
            </p:cNvPr>
            <p:cNvSpPr/>
            <p:nvPr/>
          </p:nvSpPr>
          <p:spPr>
            <a:xfrm>
              <a:off x="4311501" y="1516249"/>
              <a:ext cx="520995" cy="25722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sz="1800" b="1" dirty="0"/>
                <a:t>DE</a:t>
              </a:r>
            </a:p>
          </p:txBody>
        </p:sp>
        <p:cxnSp>
          <p:nvCxnSpPr>
            <p:cNvPr id="53" name="Conector recto 52">
              <a:extLst>
                <a:ext uri="{FF2B5EF4-FFF2-40B4-BE49-F238E27FC236}">
                  <a16:creationId xmlns:a16="http://schemas.microsoft.com/office/drawing/2014/main" id="{29D500C1-8F96-40A1-AE52-D8F54A862CA0}"/>
                </a:ext>
              </a:extLst>
            </p:cNvPr>
            <p:cNvCxnSpPr/>
            <p:nvPr/>
          </p:nvCxnSpPr>
          <p:spPr>
            <a:xfrm>
              <a:off x="3887998" y="2042480"/>
              <a:ext cx="1368000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4" name="Conector recto 53">
              <a:extLst>
                <a:ext uri="{FF2B5EF4-FFF2-40B4-BE49-F238E27FC236}">
                  <a16:creationId xmlns:a16="http://schemas.microsoft.com/office/drawing/2014/main" id="{18C355EA-B71F-4B9D-B638-A82F39FF77D3}"/>
                </a:ext>
              </a:extLst>
            </p:cNvPr>
            <p:cNvCxnSpPr/>
            <p:nvPr/>
          </p:nvCxnSpPr>
          <p:spPr>
            <a:xfrm>
              <a:off x="3561046" y="2365004"/>
              <a:ext cx="1980000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55" name="Rectángulo 54">
              <a:extLst>
                <a:ext uri="{FF2B5EF4-FFF2-40B4-BE49-F238E27FC236}">
                  <a16:creationId xmlns:a16="http://schemas.microsoft.com/office/drawing/2014/main" id="{AB3AA4EF-6575-4E3C-93B1-FA4987D6CB33}"/>
                </a:ext>
              </a:extLst>
            </p:cNvPr>
            <p:cNvSpPr/>
            <p:nvPr/>
          </p:nvSpPr>
          <p:spPr>
            <a:xfrm>
              <a:off x="3211033" y="1882661"/>
              <a:ext cx="721253" cy="2572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b="1" dirty="0"/>
                <a:t>REMS</a:t>
              </a:r>
            </a:p>
          </p:txBody>
        </p:sp>
        <p:cxnSp>
          <p:nvCxnSpPr>
            <p:cNvPr id="56" name="Conector recto 55">
              <a:extLst>
                <a:ext uri="{FF2B5EF4-FFF2-40B4-BE49-F238E27FC236}">
                  <a16:creationId xmlns:a16="http://schemas.microsoft.com/office/drawing/2014/main" id="{E2B6313D-B4F3-477A-8A04-34CA13EF53C2}"/>
                </a:ext>
              </a:extLst>
            </p:cNvPr>
            <p:cNvCxnSpPr/>
            <p:nvPr/>
          </p:nvCxnSpPr>
          <p:spPr>
            <a:xfrm>
              <a:off x="3291046" y="2757462"/>
              <a:ext cx="2520000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57" name="Rectángulo 56">
              <a:extLst>
                <a:ext uri="{FF2B5EF4-FFF2-40B4-BE49-F238E27FC236}">
                  <a16:creationId xmlns:a16="http://schemas.microsoft.com/office/drawing/2014/main" id="{0AA39648-162D-4156-8EC5-E434E333C9DA}"/>
                </a:ext>
              </a:extLst>
            </p:cNvPr>
            <p:cNvSpPr/>
            <p:nvPr/>
          </p:nvSpPr>
          <p:spPr>
            <a:xfrm>
              <a:off x="5252164" y="1882661"/>
              <a:ext cx="520995" cy="2572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b="1" dirty="0"/>
                <a:t>UFI</a:t>
              </a:r>
            </a:p>
          </p:txBody>
        </p:sp>
        <p:sp>
          <p:nvSpPr>
            <p:cNvPr id="58" name="Rectángulo 57">
              <a:extLst>
                <a:ext uri="{FF2B5EF4-FFF2-40B4-BE49-F238E27FC236}">
                  <a16:creationId xmlns:a16="http://schemas.microsoft.com/office/drawing/2014/main" id="{7994F747-BF42-442E-AEF9-072F5B1E9BE2}"/>
                </a:ext>
              </a:extLst>
            </p:cNvPr>
            <p:cNvSpPr/>
            <p:nvPr/>
          </p:nvSpPr>
          <p:spPr>
            <a:xfrm>
              <a:off x="2839793" y="2236391"/>
              <a:ext cx="721253" cy="2572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b="1" dirty="0"/>
                <a:t>RRPP</a:t>
              </a:r>
            </a:p>
          </p:txBody>
        </p:sp>
        <p:sp>
          <p:nvSpPr>
            <p:cNvPr id="59" name="Rectángulo 58">
              <a:extLst>
                <a:ext uri="{FF2B5EF4-FFF2-40B4-BE49-F238E27FC236}">
                  <a16:creationId xmlns:a16="http://schemas.microsoft.com/office/drawing/2014/main" id="{80E0E8F5-3C09-4467-9E37-4E883F2A6902}"/>
                </a:ext>
              </a:extLst>
            </p:cNvPr>
            <p:cNvSpPr/>
            <p:nvPr/>
          </p:nvSpPr>
          <p:spPr>
            <a:xfrm>
              <a:off x="5492324" y="2236391"/>
              <a:ext cx="721253" cy="2572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b="1" dirty="0"/>
                <a:t>PGC</a:t>
              </a:r>
            </a:p>
          </p:txBody>
        </p:sp>
        <p:sp>
          <p:nvSpPr>
            <p:cNvPr id="60" name="Rectángulo 59">
              <a:extLst>
                <a:ext uri="{FF2B5EF4-FFF2-40B4-BE49-F238E27FC236}">
                  <a16:creationId xmlns:a16="http://schemas.microsoft.com/office/drawing/2014/main" id="{C53B68C1-D059-4AE5-9AF5-D74BE04EAF8A}"/>
                </a:ext>
              </a:extLst>
            </p:cNvPr>
            <p:cNvSpPr/>
            <p:nvPr/>
          </p:nvSpPr>
          <p:spPr>
            <a:xfrm>
              <a:off x="5709316" y="2597115"/>
              <a:ext cx="721253" cy="2572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b="1" dirty="0"/>
                <a:t>UA</a:t>
              </a:r>
            </a:p>
          </p:txBody>
        </p:sp>
        <p:sp>
          <p:nvSpPr>
            <p:cNvPr id="61" name="Rectángulo 60">
              <a:extLst>
                <a:ext uri="{FF2B5EF4-FFF2-40B4-BE49-F238E27FC236}">
                  <a16:creationId xmlns:a16="http://schemas.microsoft.com/office/drawing/2014/main" id="{82487DFC-2E4C-483A-B174-7DB77A7A7A90}"/>
                </a:ext>
              </a:extLst>
            </p:cNvPr>
            <p:cNvSpPr/>
            <p:nvPr/>
          </p:nvSpPr>
          <p:spPr>
            <a:xfrm>
              <a:off x="2671523" y="2590121"/>
              <a:ext cx="721253" cy="2572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b="1" dirty="0"/>
                <a:t>UAIP</a:t>
              </a:r>
            </a:p>
          </p:txBody>
        </p:sp>
        <p:cxnSp>
          <p:nvCxnSpPr>
            <p:cNvPr id="62" name="Conector recto 61">
              <a:extLst>
                <a:ext uri="{FF2B5EF4-FFF2-40B4-BE49-F238E27FC236}">
                  <a16:creationId xmlns:a16="http://schemas.microsoft.com/office/drawing/2014/main" id="{435BEBCE-E1F1-473B-B822-9A54625284A9}"/>
                </a:ext>
              </a:extLst>
            </p:cNvPr>
            <p:cNvCxnSpPr/>
            <p:nvPr/>
          </p:nvCxnSpPr>
          <p:spPr>
            <a:xfrm>
              <a:off x="1751363" y="3143777"/>
              <a:ext cx="6012000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Conector recto 51">
              <a:extLst>
                <a:ext uri="{FF2B5EF4-FFF2-40B4-BE49-F238E27FC236}">
                  <a16:creationId xmlns:a16="http://schemas.microsoft.com/office/drawing/2014/main" id="{3364095B-F1F2-4FF2-AC64-E1BB428FD7E8}"/>
                </a:ext>
              </a:extLst>
            </p:cNvPr>
            <p:cNvCxnSpPr/>
            <p:nvPr/>
          </p:nvCxnSpPr>
          <p:spPr>
            <a:xfrm>
              <a:off x="4571998" y="1773475"/>
              <a:ext cx="0" cy="13680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ector recto 64">
              <a:extLst>
                <a:ext uri="{FF2B5EF4-FFF2-40B4-BE49-F238E27FC236}">
                  <a16:creationId xmlns:a16="http://schemas.microsoft.com/office/drawing/2014/main" id="{CC13CCCE-607D-422E-A832-DF298CD61C64}"/>
                </a:ext>
              </a:extLst>
            </p:cNvPr>
            <p:cNvCxnSpPr>
              <a:cxnSpLocks/>
            </p:cNvCxnSpPr>
            <p:nvPr/>
          </p:nvCxnSpPr>
          <p:spPr>
            <a:xfrm>
              <a:off x="1765968" y="3136953"/>
              <a:ext cx="0" cy="409589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ángulo 65">
              <a:extLst>
                <a:ext uri="{FF2B5EF4-FFF2-40B4-BE49-F238E27FC236}">
                  <a16:creationId xmlns:a16="http://schemas.microsoft.com/office/drawing/2014/main" id="{CA162E13-5679-446E-82F2-56D5692F14D4}"/>
                </a:ext>
              </a:extLst>
            </p:cNvPr>
            <p:cNvSpPr/>
            <p:nvPr/>
          </p:nvSpPr>
          <p:spPr>
            <a:xfrm>
              <a:off x="1505470" y="3440208"/>
              <a:ext cx="520995" cy="2572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b="1" dirty="0"/>
                <a:t>GL</a:t>
              </a:r>
            </a:p>
          </p:txBody>
        </p:sp>
        <p:cxnSp>
          <p:nvCxnSpPr>
            <p:cNvPr id="68" name="Conector recto 67">
              <a:extLst>
                <a:ext uri="{FF2B5EF4-FFF2-40B4-BE49-F238E27FC236}">
                  <a16:creationId xmlns:a16="http://schemas.microsoft.com/office/drawing/2014/main" id="{27142209-F2D0-4466-8DFC-0E5912A90816}"/>
                </a:ext>
              </a:extLst>
            </p:cNvPr>
            <p:cNvCxnSpPr>
              <a:cxnSpLocks/>
            </p:cNvCxnSpPr>
            <p:nvPr/>
          </p:nvCxnSpPr>
          <p:spPr>
            <a:xfrm>
              <a:off x="3571659" y="3136951"/>
              <a:ext cx="0" cy="16920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ector recto 68">
              <a:extLst>
                <a:ext uri="{FF2B5EF4-FFF2-40B4-BE49-F238E27FC236}">
                  <a16:creationId xmlns:a16="http://schemas.microsoft.com/office/drawing/2014/main" id="{10F7B9BC-0886-43AD-BC26-53E65CC4287E}"/>
                </a:ext>
              </a:extLst>
            </p:cNvPr>
            <p:cNvCxnSpPr>
              <a:cxnSpLocks/>
            </p:cNvCxnSpPr>
            <p:nvPr/>
          </p:nvCxnSpPr>
          <p:spPr>
            <a:xfrm>
              <a:off x="5609504" y="3151522"/>
              <a:ext cx="0" cy="12960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Rectángulo 71">
              <a:extLst>
                <a:ext uri="{FF2B5EF4-FFF2-40B4-BE49-F238E27FC236}">
                  <a16:creationId xmlns:a16="http://schemas.microsoft.com/office/drawing/2014/main" id="{29736774-7B76-417D-B5ED-7EC101338CAB}"/>
                </a:ext>
              </a:extLst>
            </p:cNvPr>
            <p:cNvSpPr/>
            <p:nvPr/>
          </p:nvSpPr>
          <p:spPr>
            <a:xfrm>
              <a:off x="3261572" y="3464496"/>
              <a:ext cx="626426" cy="2572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b="1" dirty="0"/>
                <a:t>GRM</a:t>
              </a:r>
            </a:p>
          </p:txBody>
        </p:sp>
        <p:sp>
          <p:nvSpPr>
            <p:cNvPr id="73" name="Rectángulo 72">
              <a:extLst>
                <a:ext uri="{FF2B5EF4-FFF2-40B4-BE49-F238E27FC236}">
                  <a16:creationId xmlns:a16="http://schemas.microsoft.com/office/drawing/2014/main" id="{45942490-7363-4F3B-B041-6D9EB5110DB3}"/>
                </a:ext>
              </a:extLst>
            </p:cNvPr>
            <p:cNvSpPr/>
            <p:nvPr/>
          </p:nvSpPr>
          <p:spPr>
            <a:xfrm>
              <a:off x="5287970" y="3484692"/>
              <a:ext cx="626427" cy="2572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b="1" dirty="0"/>
                <a:t>GRP</a:t>
              </a:r>
            </a:p>
          </p:txBody>
        </p:sp>
        <p:grpSp>
          <p:nvGrpSpPr>
            <p:cNvPr id="13" name="Grupo 12">
              <a:extLst>
                <a:ext uri="{FF2B5EF4-FFF2-40B4-BE49-F238E27FC236}">
                  <a16:creationId xmlns:a16="http://schemas.microsoft.com/office/drawing/2014/main" id="{3567206D-C92E-4516-A567-97F2ED642644}"/>
                </a:ext>
              </a:extLst>
            </p:cNvPr>
            <p:cNvGrpSpPr/>
            <p:nvPr/>
          </p:nvGrpSpPr>
          <p:grpSpPr>
            <a:xfrm>
              <a:off x="2734326" y="3946203"/>
              <a:ext cx="1539916" cy="269932"/>
              <a:chOff x="2734326" y="3946203"/>
              <a:chExt cx="1539916" cy="269932"/>
            </a:xfrm>
          </p:grpSpPr>
          <p:cxnSp>
            <p:nvCxnSpPr>
              <p:cNvPr id="78" name="Conector recto 77">
                <a:extLst>
                  <a:ext uri="{FF2B5EF4-FFF2-40B4-BE49-F238E27FC236}">
                    <a16:creationId xmlns:a16="http://schemas.microsoft.com/office/drawing/2014/main" id="{73798825-1B89-447B-82C5-396B143AEF8A}"/>
                  </a:ext>
                </a:extLst>
              </p:cNvPr>
              <p:cNvCxnSpPr/>
              <p:nvPr/>
            </p:nvCxnSpPr>
            <p:spPr>
              <a:xfrm>
                <a:off x="3009202" y="4087522"/>
                <a:ext cx="1044000" cy="0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77" name="Rectángulo 76">
                <a:extLst>
                  <a:ext uri="{FF2B5EF4-FFF2-40B4-BE49-F238E27FC236}">
                    <a16:creationId xmlns:a16="http://schemas.microsoft.com/office/drawing/2014/main" id="{2E1D6986-238A-46F9-BC2E-0223C92C9CA3}"/>
                  </a:ext>
                </a:extLst>
              </p:cNvPr>
              <p:cNvSpPr/>
              <p:nvPr/>
            </p:nvSpPr>
            <p:spPr>
              <a:xfrm>
                <a:off x="2734326" y="3958909"/>
                <a:ext cx="520995" cy="25722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SV" b="1" dirty="0"/>
                  <a:t>SN</a:t>
                </a:r>
              </a:p>
            </p:txBody>
          </p:sp>
          <p:sp>
            <p:nvSpPr>
              <p:cNvPr id="79" name="Rectángulo 78">
                <a:extLst>
                  <a:ext uri="{FF2B5EF4-FFF2-40B4-BE49-F238E27FC236}">
                    <a16:creationId xmlns:a16="http://schemas.microsoft.com/office/drawing/2014/main" id="{8DA9D1C6-C76A-4BAD-A430-D118E1ECCAD5}"/>
                  </a:ext>
                </a:extLst>
              </p:cNvPr>
              <p:cNvSpPr/>
              <p:nvPr/>
            </p:nvSpPr>
            <p:spPr>
              <a:xfrm>
                <a:off x="3753247" y="3946203"/>
                <a:ext cx="520995" cy="25722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SV" b="1" dirty="0"/>
                  <a:t>AN</a:t>
                </a:r>
              </a:p>
            </p:txBody>
          </p:sp>
        </p:grpSp>
        <p:grpSp>
          <p:nvGrpSpPr>
            <p:cNvPr id="81" name="Grupo 80">
              <a:extLst>
                <a:ext uri="{FF2B5EF4-FFF2-40B4-BE49-F238E27FC236}">
                  <a16:creationId xmlns:a16="http://schemas.microsoft.com/office/drawing/2014/main" id="{47230875-AAD5-4C35-9875-3E12765C4490}"/>
                </a:ext>
              </a:extLst>
            </p:cNvPr>
            <p:cNvGrpSpPr/>
            <p:nvPr/>
          </p:nvGrpSpPr>
          <p:grpSpPr>
            <a:xfrm>
              <a:off x="2636592" y="4344748"/>
              <a:ext cx="1789220" cy="269932"/>
              <a:chOff x="2734326" y="3946203"/>
              <a:chExt cx="1539916" cy="269932"/>
            </a:xfrm>
          </p:grpSpPr>
          <p:cxnSp>
            <p:nvCxnSpPr>
              <p:cNvPr id="82" name="Conector recto 81">
                <a:extLst>
                  <a:ext uri="{FF2B5EF4-FFF2-40B4-BE49-F238E27FC236}">
                    <a16:creationId xmlns:a16="http://schemas.microsoft.com/office/drawing/2014/main" id="{9EEBB3E6-7B47-456A-ACA6-FB24BA2CA9B8}"/>
                  </a:ext>
                </a:extLst>
              </p:cNvPr>
              <p:cNvCxnSpPr/>
              <p:nvPr/>
            </p:nvCxnSpPr>
            <p:spPr>
              <a:xfrm>
                <a:off x="3009202" y="4087522"/>
                <a:ext cx="1044000" cy="0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83" name="Rectángulo 82">
                <a:extLst>
                  <a:ext uri="{FF2B5EF4-FFF2-40B4-BE49-F238E27FC236}">
                    <a16:creationId xmlns:a16="http://schemas.microsoft.com/office/drawing/2014/main" id="{B7F372FB-BF43-45AC-B2F0-19C64F0906C2}"/>
                  </a:ext>
                </a:extLst>
              </p:cNvPr>
              <p:cNvSpPr/>
              <p:nvPr/>
            </p:nvSpPr>
            <p:spPr>
              <a:xfrm>
                <a:off x="2734326" y="3958909"/>
                <a:ext cx="520995" cy="25722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SV" b="1" dirty="0"/>
                  <a:t>DL</a:t>
                </a:r>
              </a:p>
            </p:txBody>
          </p:sp>
          <p:sp>
            <p:nvSpPr>
              <p:cNvPr id="84" name="Rectángulo 83">
                <a:extLst>
                  <a:ext uri="{FF2B5EF4-FFF2-40B4-BE49-F238E27FC236}">
                    <a16:creationId xmlns:a16="http://schemas.microsoft.com/office/drawing/2014/main" id="{2666E25E-A3B4-4DBC-9289-F96D684906E0}"/>
                  </a:ext>
                </a:extLst>
              </p:cNvPr>
              <p:cNvSpPr/>
              <p:nvPr/>
            </p:nvSpPr>
            <p:spPr>
              <a:xfrm>
                <a:off x="3753247" y="3946203"/>
                <a:ext cx="520995" cy="25722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SV" b="1" dirty="0"/>
                  <a:t>FGM</a:t>
                </a:r>
              </a:p>
            </p:txBody>
          </p:sp>
        </p:grpSp>
        <p:grpSp>
          <p:nvGrpSpPr>
            <p:cNvPr id="85" name="Grupo 84">
              <a:extLst>
                <a:ext uri="{FF2B5EF4-FFF2-40B4-BE49-F238E27FC236}">
                  <a16:creationId xmlns:a16="http://schemas.microsoft.com/office/drawing/2014/main" id="{7049D010-86BD-4F65-9516-D10CE2CFD3F4}"/>
                </a:ext>
              </a:extLst>
            </p:cNvPr>
            <p:cNvGrpSpPr/>
            <p:nvPr/>
          </p:nvGrpSpPr>
          <p:grpSpPr>
            <a:xfrm>
              <a:off x="4839546" y="3904547"/>
              <a:ext cx="1539916" cy="269932"/>
              <a:chOff x="2734326" y="3946203"/>
              <a:chExt cx="1539916" cy="269932"/>
            </a:xfrm>
          </p:grpSpPr>
          <p:cxnSp>
            <p:nvCxnSpPr>
              <p:cNvPr id="86" name="Conector recto 85">
                <a:extLst>
                  <a:ext uri="{FF2B5EF4-FFF2-40B4-BE49-F238E27FC236}">
                    <a16:creationId xmlns:a16="http://schemas.microsoft.com/office/drawing/2014/main" id="{0BEF97F3-8ACF-4FD7-A53A-F8077E1621F9}"/>
                  </a:ext>
                </a:extLst>
              </p:cNvPr>
              <p:cNvCxnSpPr/>
              <p:nvPr/>
            </p:nvCxnSpPr>
            <p:spPr>
              <a:xfrm>
                <a:off x="3009202" y="4087522"/>
                <a:ext cx="1044000" cy="0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87" name="Rectángulo 86">
                <a:extLst>
                  <a:ext uri="{FF2B5EF4-FFF2-40B4-BE49-F238E27FC236}">
                    <a16:creationId xmlns:a16="http://schemas.microsoft.com/office/drawing/2014/main" id="{7FB79CC4-A1AD-4885-A7A1-65D839860CC5}"/>
                  </a:ext>
                </a:extLst>
              </p:cNvPr>
              <p:cNvSpPr/>
              <p:nvPr/>
            </p:nvSpPr>
            <p:spPr>
              <a:xfrm>
                <a:off x="2734326" y="3958909"/>
                <a:ext cx="520995" cy="25722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SV" b="1" dirty="0"/>
                  <a:t>IP</a:t>
                </a:r>
              </a:p>
            </p:txBody>
          </p:sp>
          <p:sp>
            <p:nvSpPr>
              <p:cNvPr id="88" name="Rectángulo 87">
                <a:extLst>
                  <a:ext uri="{FF2B5EF4-FFF2-40B4-BE49-F238E27FC236}">
                    <a16:creationId xmlns:a16="http://schemas.microsoft.com/office/drawing/2014/main" id="{6DEAF04B-0920-46C7-A774-01B5BB2AEE5C}"/>
                  </a:ext>
                </a:extLst>
              </p:cNvPr>
              <p:cNvSpPr/>
              <p:nvPr/>
            </p:nvSpPr>
            <p:spPr>
              <a:xfrm>
                <a:off x="3753247" y="3946203"/>
                <a:ext cx="520995" cy="25722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SV" b="1" dirty="0"/>
                  <a:t>SP</a:t>
                </a:r>
              </a:p>
            </p:txBody>
          </p:sp>
        </p:grpSp>
        <p:grpSp>
          <p:nvGrpSpPr>
            <p:cNvPr id="89" name="Grupo 88">
              <a:extLst>
                <a:ext uri="{FF2B5EF4-FFF2-40B4-BE49-F238E27FC236}">
                  <a16:creationId xmlns:a16="http://schemas.microsoft.com/office/drawing/2014/main" id="{499D172A-A5B2-4E3A-86DB-B19D4C1B7BDC}"/>
                </a:ext>
              </a:extLst>
            </p:cNvPr>
            <p:cNvGrpSpPr/>
            <p:nvPr/>
          </p:nvGrpSpPr>
          <p:grpSpPr>
            <a:xfrm>
              <a:off x="4828438" y="4296849"/>
              <a:ext cx="798691" cy="257226"/>
              <a:chOff x="2734326" y="3958909"/>
              <a:chExt cx="798691" cy="257226"/>
            </a:xfrm>
          </p:grpSpPr>
          <p:cxnSp>
            <p:nvCxnSpPr>
              <p:cNvPr id="90" name="Conector recto 89">
                <a:extLst>
                  <a:ext uri="{FF2B5EF4-FFF2-40B4-BE49-F238E27FC236}">
                    <a16:creationId xmlns:a16="http://schemas.microsoft.com/office/drawing/2014/main" id="{E34BD51A-71D4-4CAA-BC1A-94528C82038C}"/>
                  </a:ext>
                </a:extLst>
              </p:cNvPr>
              <p:cNvCxnSpPr/>
              <p:nvPr/>
            </p:nvCxnSpPr>
            <p:spPr>
              <a:xfrm>
                <a:off x="2993017" y="4097933"/>
                <a:ext cx="540000" cy="0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91" name="Rectángulo 90">
                <a:extLst>
                  <a:ext uri="{FF2B5EF4-FFF2-40B4-BE49-F238E27FC236}">
                    <a16:creationId xmlns:a16="http://schemas.microsoft.com/office/drawing/2014/main" id="{B47D3029-44A6-416A-9216-F202A5D21EEA}"/>
                  </a:ext>
                </a:extLst>
              </p:cNvPr>
              <p:cNvSpPr/>
              <p:nvPr/>
            </p:nvSpPr>
            <p:spPr>
              <a:xfrm>
                <a:off x="2734326" y="3958909"/>
                <a:ext cx="520995" cy="25722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SV" b="1" dirty="0"/>
                  <a:t>RE</a:t>
                </a:r>
              </a:p>
            </p:txBody>
          </p:sp>
        </p:grpSp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E9D73B75-30E7-4F3D-A7D7-95D1938C8E7E}"/>
                </a:ext>
              </a:extLst>
            </p:cNvPr>
            <p:cNvGrpSpPr/>
            <p:nvPr/>
          </p:nvGrpSpPr>
          <p:grpSpPr>
            <a:xfrm>
              <a:off x="6909955" y="3136951"/>
              <a:ext cx="1564871" cy="1692000"/>
              <a:chOff x="6320187" y="3136950"/>
              <a:chExt cx="1564871" cy="1692000"/>
            </a:xfrm>
          </p:grpSpPr>
          <p:cxnSp>
            <p:nvCxnSpPr>
              <p:cNvPr id="70" name="Conector recto 69">
                <a:extLst>
                  <a:ext uri="{FF2B5EF4-FFF2-40B4-BE49-F238E27FC236}">
                    <a16:creationId xmlns:a16="http://schemas.microsoft.com/office/drawing/2014/main" id="{34AD2720-97E7-4120-B102-14E63CB459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51363" y="3136950"/>
                <a:ext cx="0" cy="169200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Rectángulo 70">
                <a:extLst>
                  <a:ext uri="{FF2B5EF4-FFF2-40B4-BE49-F238E27FC236}">
                    <a16:creationId xmlns:a16="http://schemas.microsoft.com/office/drawing/2014/main" id="{57271179-CA49-498B-B005-57AD6B74FDDD}"/>
                  </a:ext>
                </a:extLst>
              </p:cNvPr>
              <p:cNvSpPr/>
              <p:nvPr/>
            </p:nvSpPr>
            <p:spPr>
              <a:xfrm>
                <a:off x="6890865" y="3464496"/>
                <a:ext cx="520995" cy="25722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SV" b="1" dirty="0"/>
                  <a:t>GA</a:t>
                </a:r>
              </a:p>
            </p:txBody>
          </p:sp>
          <p:grpSp>
            <p:nvGrpSpPr>
              <p:cNvPr id="93" name="Grupo 92">
                <a:extLst>
                  <a:ext uri="{FF2B5EF4-FFF2-40B4-BE49-F238E27FC236}">
                    <a16:creationId xmlns:a16="http://schemas.microsoft.com/office/drawing/2014/main" id="{09C94DE4-9621-4B00-A6C1-6BF2EFA512D3}"/>
                  </a:ext>
                </a:extLst>
              </p:cNvPr>
              <p:cNvGrpSpPr/>
              <p:nvPr/>
            </p:nvGrpSpPr>
            <p:grpSpPr>
              <a:xfrm>
                <a:off x="6320187" y="3902111"/>
                <a:ext cx="1564871" cy="259662"/>
                <a:chOff x="2557064" y="3956473"/>
                <a:chExt cx="1564871" cy="259662"/>
              </a:xfrm>
            </p:grpSpPr>
            <p:cxnSp>
              <p:nvCxnSpPr>
                <p:cNvPr id="94" name="Conector recto 93">
                  <a:extLst>
                    <a:ext uri="{FF2B5EF4-FFF2-40B4-BE49-F238E27FC236}">
                      <a16:creationId xmlns:a16="http://schemas.microsoft.com/office/drawing/2014/main" id="{83B6FFE7-E016-4E11-B09A-237A450B90D9}"/>
                    </a:ext>
                  </a:extLst>
                </p:cNvPr>
                <p:cNvCxnSpPr/>
                <p:nvPr/>
              </p:nvCxnSpPr>
              <p:spPr>
                <a:xfrm>
                  <a:off x="2931271" y="4087521"/>
                  <a:ext cx="1044000" cy="0"/>
                </a:xfrm>
                <a:prstGeom prst="line">
                  <a:avLst/>
                </a:prstGeom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95" name="Rectángulo 94">
                  <a:extLst>
                    <a:ext uri="{FF2B5EF4-FFF2-40B4-BE49-F238E27FC236}">
                      <a16:creationId xmlns:a16="http://schemas.microsoft.com/office/drawing/2014/main" id="{986A5074-B52D-4C68-BED7-8D6BFACC8CEB}"/>
                    </a:ext>
                  </a:extLst>
                </p:cNvPr>
                <p:cNvSpPr/>
                <p:nvPr/>
              </p:nvSpPr>
              <p:spPr>
                <a:xfrm>
                  <a:off x="2557064" y="3958909"/>
                  <a:ext cx="698257" cy="257226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s-SV" b="1" dirty="0"/>
                    <a:t>RRHH</a:t>
                  </a:r>
                </a:p>
              </p:txBody>
            </p:sp>
            <p:sp>
              <p:nvSpPr>
                <p:cNvPr id="96" name="Rectángulo 95">
                  <a:extLst>
                    <a:ext uri="{FF2B5EF4-FFF2-40B4-BE49-F238E27FC236}">
                      <a16:creationId xmlns:a16="http://schemas.microsoft.com/office/drawing/2014/main" id="{6E94F5E2-2816-4AE0-B795-E9F9F5194EFA}"/>
                    </a:ext>
                  </a:extLst>
                </p:cNvPr>
                <p:cNvSpPr/>
                <p:nvPr/>
              </p:nvSpPr>
              <p:spPr>
                <a:xfrm>
                  <a:off x="3600940" y="3956473"/>
                  <a:ext cx="520995" cy="257226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s-SV" b="1" dirty="0"/>
                    <a:t>IT</a:t>
                  </a:r>
                </a:p>
              </p:txBody>
            </p:sp>
          </p:grpSp>
        </p:grpSp>
        <p:grpSp>
          <p:nvGrpSpPr>
            <p:cNvPr id="102" name="Grupo 101">
              <a:extLst>
                <a:ext uri="{FF2B5EF4-FFF2-40B4-BE49-F238E27FC236}">
                  <a16:creationId xmlns:a16="http://schemas.microsoft.com/office/drawing/2014/main" id="{48B5C7B2-33E2-4910-B3AD-054AAA3EE7F2}"/>
                </a:ext>
              </a:extLst>
            </p:cNvPr>
            <p:cNvGrpSpPr/>
            <p:nvPr/>
          </p:nvGrpSpPr>
          <p:grpSpPr>
            <a:xfrm>
              <a:off x="6667012" y="4700336"/>
              <a:ext cx="1079313" cy="257226"/>
              <a:chOff x="2361889" y="3971362"/>
              <a:chExt cx="1079313" cy="257226"/>
            </a:xfrm>
          </p:grpSpPr>
          <p:cxnSp>
            <p:nvCxnSpPr>
              <p:cNvPr id="103" name="Conector recto 102">
                <a:extLst>
                  <a:ext uri="{FF2B5EF4-FFF2-40B4-BE49-F238E27FC236}">
                    <a16:creationId xmlns:a16="http://schemas.microsoft.com/office/drawing/2014/main" id="{0325AD2B-E25A-42B6-9A44-E23DF96A58FD}"/>
                  </a:ext>
                </a:extLst>
              </p:cNvPr>
              <p:cNvCxnSpPr/>
              <p:nvPr/>
            </p:nvCxnSpPr>
            <p:spPr>
              <a:xfrm>
                <a:off x="3009202" y="4087522"/>
                <a:ext cx="432000" cy="0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04" name="Rectángulo 103">
                <a:extLst>
                  <a:ext uri="{FF2B5EF4-FFF2-40B4-BE49-F238E27FC236}">
                    <a16:creationId xmlns:a16="http://schemas.microsoft.com/office/drawing/2014/main" id="{837EB293-C73C-41C6-934B-AB69E05663FC}"/>
                  </a:ext>
                </a:extLst>
              </p:cNvPr>
              <p:cNvSpPr/>
              <p:nvPr/>
            </p:nvSpPr>
            <p:spPr>
              <a:xfrm>
                <a:off x="2361889" y="3971362"/>
                <a:ext cx="650489" cy="25722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SV" b="1" dirty="0"/>
                  <a:t>SG</a:t>
                </a:r>
              </a:p>
            </p:txBody>
          </p:sp>
        </p:grpSp>
      </p:grpSp>
      <p:pic>
        <p:nvPicPr>
          <p:cNvPr id="63" name="Picture 4" descr="LOGO AMP CON VOLUMEN rivete blanco">
            <a:extLst>
              <a:ext uri="{FF2B5EF4-FFF2-40B4-BE49-F238E27FC236}">
                <a16:creationId xmlns:a16="http://schemas.microsoft.com/office/drawing/2014/main" id="{565E59A4-36B0-483E-ADE3-696B805E4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87544" y="11905"/>
            <a:ext cx="825917" cy="82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9A034C20-E7E4-4FCF-B889-0B1A1713B1F5}"/>
              </a:ext>
            </a:extLst>
          </p:cNvPr>
          <p:cNvCxnSpPr/>
          <p:nvPr/>
        </p:nvCxnSpPr>
        <p:spPr>
          <a:xfrm>
            <a:off x="2629925" y="4829588"/>
            <a:ext cx="121301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7" name="Rectángulo 66">
            <a:extLst>
              <a:ext uri="{FF2B5EF4-FFF2-40B4-BE49-F238E27FC236}">
                <a16:creationId xmlns:a16="http://schemas.microsoft.com/office/drawing/2014/main" id="{E1ED7EF5-686A-4297-9D2B-307D40D9B905}"/>
              </a:ext>
            </a:extLst>
          </p:cNvPr>
          <p:cNvSpPr/>
          <p:nvPr/>
        </p:nvSpPr>
        <p:spPr>
          <a:xfrm>
            <a:off x="1918781" y="4700976"/>
            <a:ext cx="997109" cy="24477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/>
              <a:t>MARPOL</a:t>
            </a:r>
          </a:p>
        </p:txBody>
      </p:sp>
      <p:sp>
        <p:nvSpPr>
          <p:cNvPr id="74" name="Rectángulo 73">
            <a:extLst>
              <a:ext uri="{FF2B5EF4-FFF2-40B4-BE49-F238E27FC236}">
                <a16:creationId xmlns:a16="http://schemas.microsoft.com/office/drawing/2014/main" id="{172BEBC8-370D-40D2-9506-58F3C1AC10F3}"/>
              </a:ext>
            </a:extLst>
          </p:cNvPr>
          <p:cNvSpPr/>
          <p:nvPr/>
        </p:nvSpPr>
        <p:spPr>
          <a:xfrm>
            <a:off x="3494427" y="4688269"/>
            <a:ext cx="650489" cy="26993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/>
              <a:t>CM</a:t>
            </a:r>
          </a:p>
        </p:txBody>
      </p:sp>
      <p:grpSp>
        <p:nvGrpSpPr>
          <p:cNvPr id="75" name="Grupo 74">
            <a:extLst>
              <a:ext uri="{FF2B5EF4-FFF2-40B4-BE49-F238E27FC236}">
                <a16:creationId xmlns:a16="http://schemas.microsoft.com/office/drawing/2014/main" id="{B8E9F9E7-CEF9-481D-91AE-5ADE85D63F33}"/>
              </a:ext>
            </a:extLst>
          </p:cNvPr>
          <p:cNvGrpSpPr/>
          <p:nvPr/>
        </p:nvGrpSpPr>
        <p:grpSpPr>
          <a:xfrm>
            <a:off x="6959005" y="4666670"/>
            <a:ext cx="1510356" cy="257226"/>
            <a:chOff x="3009202" y="3946203"/>
            <a:chExt cx="1510356" cy="257226"/>
          </a:xfrm>
        </p:grpSpPr>
        <p:cxnSp>
          <p:nvCxnSpPr>
            <p:cNvPr id="76" name="Conector recto 75">
              <a:extLst>
                <a:ext uri="{FF2B5EF4-FFF2-40B4-BE49-F238E27FC236}">
                  <a16:creationId xmlns:a16="http://schemas.microsoft.com/office/drawing/2014/main" id="{64CA9C06-07F2-4488-8A20-206E4CBEEDF0}"/>
                </a:ext>
              </a:extLst>
            </p:cNvPr>
            <p:cNvCxnSpPr/>
            <p:nvPr/>
          </p:nvCxnSpPr>
          <p:spPr>
            <a:xfrm>
              <a:off x="3009202" y="4087522"/>
              <a:ext cx="1044000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92" name="Rectángulo 91">
              <a:extLst>
                <a:ext uri="{FF2B5EF4-FFF2-40B4-BE49-F238E27FC236}">
                  <a16:creationId xmlns:a16="http://schemas.microsoft.com/office/drawing/2014/main" id="{4AEE7DC1-FA5B-4CDA-AC8D-247401860562}"/>
                </a:ext>
              </a:extLst>
            </p:cNvPr>
            <p:cNvSpPr/>
            <p:nvPr/>
          </p:nvSpPr>
          <p:spPr>
            <a:xfrm>
              <a:off x="3753247" y="3946203"/>
              <a:ext cx="766311" cy="2572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SV" b="1" dirty="0"/>
                <a:t>UG</a:t>
              </a:r>
            </a:p>
          </p:txBody>
        </p:sp>
      </p:grpSp>
      <p:sp>
        <p:nvSpPr>
          <p:cNvPr id="97" name="Google Shape;57;p15">
            <a:extLst>
              <a:ext uri="{FF2B5EF4-FFF2-40B4-BE49-F238E27FC236}">
                <a16:creationId xmlns:a16="http://schemas.microsoft.com/office/drawing/2014/main" id="{48F1836F-6771-49DC-8568-4FA7EDA18759}"/>
              </a:ext>
            </a:extLst>
          </p:cNvPr>
          <p:cNvSpPr txBox="1">
            <a:spLocks/>
          </p:cNvSpPr>
          <p:nvPr/>
        </p:nvSpPr>
        <p:spPr>
          <a:xfrm>
            <a:off x="0" y="71591"/>
            <a:ext cx="2875807" cy="551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sz="24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SV" sz="15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ORGANIGRAMA INSTITUCIONAL</a:t>
            </a:r>
            <a:br>
              <a:rPr lang="es-SV" sz="15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SV" sz="15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983E0A6D-7FE3-42B5-99E8-A63F58C9F1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6073359"/>
              </p:ext>
            </p:extLst>
          </p:nvPr>
        </p:nvGraphicFramePr>
        <p:xfrm>
          <a:off x="464107" y="624228"/>
          <a:ext cx="6096000" cy="4230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1" name="Grupo 10">
            <a:extLst>
              <a:ext uri="{FF2B5EF4-FFF2-40B4-BE49-F238E27FC236}">
                <a16:creationId xmlns:a16="http://schemas.microsoft.com/office/drawing/2014/main" id="{7EAEFD03-F6E9-4424-A8AE-A6457D5F8A30}"/>
              </a:ext>
            </a:extLst>
          </p:cNvPr>
          <p:cNvGrpSpPr/>
          <p:nvPr/>
        </p:nvGrpSpPr>
        <p:grpSpPr>
          <a:xfrm>
            <a:off x="135418" y="2326968"/>
            <a:ext cx="1927365" cy="1265912"/>
            <a:chOff x="423061" y="1801137"/>
            <a:chExt cx="1927365" cy="1265912"/>
          </a:xfrm>
        </p:grpSpPr>
        <p:pic>
          <p:nvPicPr>
            <p:cNvPr id="1030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FCDE1A97-FDB5-4CC0-9C12-57EFE38049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5735" y="1877667"/>
              <a:ext cx="594691" cy="5946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4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D62F09B6-F56C-4F42-93F4-24F6B7227D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5735" y="2472358"/>
              <a:ext cx="594691" cy="5946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59422C65-3129-472E-8898-F5A6E6474609}"/>
                </a:ext>
              </a:extLst>
            </p:cNvPr>
            <p:cNvCxnSpPr/>
            <p:nvPr/>
          </p:nvCxnSpPr>
          <p:spPr>
            <a:xfrm>
              <a:off x="603388" y="2266122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ector recto 74">
              <a:extLst>
                <a:ext uri="{FF2B5EF4-FFF2-40B4-BE49-F238E27FC236}">
                  <a16:creationId xmlns:a16="http://schemas.microsoft.com/office/drawing/2014/main" id="{27F2E843-4368-4EF1-A5B2-6817A7F30109}"/>
                </a:ext>
              </a:extLst>
            </p:cNvPr>
            <p:cNvCxnSpPr/>
            <p:nvPr/>
          </p:nvCxnSpPr>
          <p:spPr>
            <a:xfrm>
              <a:off x="604808" y="2880145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4E19E891-CFCD-4C17-9C85-B7D3397E60B9}"/>
                </a:ext>
              </a:extLst>
            </p:cNvPr>
            <p:cNvSpPr txBox="1"/>
            <p:nvPr/>
          </p:nvSpPr>
          <p:spPr>
            <a:xfrm>
              <a:off x="423062" y="1801137"/>
              <a:ext cx="15037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SV" sz="1200" dirty="0">
                  <a:latin typeface="Century Gothic" panose="020B0502020202020204" pitchFamily="34" charset="0"/>
                </a:rPr>
                <a:t>Jefe de Auditoría Interna</a:t>
              </a:r>
            </a:p>
          </p:txBody>
        </p:sp>
        <p:sp>
          <p:nvSpPr>
            <p:cNvPr id="76" name="CuadroTexto 75">
              <a:extLst>
                <a:ext uri="{FF2B5EF4-FFF2-40B4-BE49-F238E27FC236}">
                  <a16:creationId xmlns:a16="http://schemas.microsoft.com/office/drawing/2014/main" id="{11BA4316-1E9A-4363-B7EA-E26905D01346}"/>
                </a:ext>
              </a:extLst>
            </p:cNvPr>
            <p:cNvSpPr txBox="1"/>
            <p:nvPr/>
          </p:nvSpPr>
          <p:spPr>
            <a:xfrm>
              <a:off x="423061" y="2381999"/>
              <a:ext cx="15037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SV" sz="1200" dirty="0">
                  <a:latin typeface="Century Gothic" panose="020B0502020202020204" pitchFamily="34" charset="0"/>
                </a:rPr>
                <a:t>Técnico de Auditoría Interna</a:t>
              </a:r>
            </a:p>
          </p:txBody>
        </p:sp>
      </p:grpSp>
      <p:grpSp>
        <p:nvGrpSpPr>
          <p:cNvPr id="3" name="Grupo 2">
            <a:extLst>
              <a:ext uri="{FF2B5EF4-FFF2-40B4-BE49-F238E27FC236}">
                <a16:creationId xmlns:a16="http://schemas.microsoft.com/office/drawing/2014/main" id="{B1676C7C-7929-4CD5-A157-82F69103B430}"/>
              </a:ext>
            </a:extLst>
          </p:cNvPr>
          <p:cNvGrpSpPr/>
          <p:nvPr/>
        </p:nvGrpSpPr>
        <p:grpSpPr>
          <a:xfrm>
            <a:off x="5331388" y="3084278"/>
            <a:ext cx="2354232" cy="1994889"/>
            <a:chOff x="6210168" y="2926527"/>
            <a:chExt cx="2445241" cy="1994889"/>
          </a:xfrm>
        </p:grpSpPr>
        <p:grpSp>
          <p:nvGrpSpPr>
            <p:cNvPr id="4" name="Grupo 3">
              <a:extLst>
                <a:ext uri="{FF2B5EF4-FFF2-40B4-BE49-F238E27FC236}">
                  <a16:creationId xmlns:a16="http://schemas.microsoft.com/office/drawing/2014/main" id="{50E6530E-9389-4E79-9A78-54E2D57CB954}"/>
                </a:ext>
              </a:extLst>
            </p:cNvPr>
            <p:cNvGrpSpPr/>
            <p:nvPr/>
          </p:nvGrpSpPr>
          <p:grpSpPr>
            <a:xfrm>
              <a:off x="6210168" y="2926527"/>
              <a:ext cx="421394" cy="1994889"/>
              <a:chOff x="6210168" y="2926527"/>
              <a:chExt cx="421394" cy="1994889"/>
            </a:xfrm>
          </p:grpSpPr>
          <p:pic>
            <p:nvPicPr>
              <p:cNvPr id="1026" name="Picture 2" descr="Capitán De Barco En Traje Blanco. Comando Del Crucero Militar, Un Crucero.  Ilustraciones Svg, Vectoriales, Clip Art Vectorizado Libre De Derechos.  Image 74642324.">
                <a:extLst>
                  <a:ext uri="{FF2B5EF4-FFF2-40B4-BE49-F238E27FC236}">
                    <a16:creationId xmlns:a16="http://schemas.microsoft.com/office/drawing/2014/main" id="{1D601801-0BF0-4BBD-800B-2F3CAA8B5C8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8413" t="1104" r="30444" b="1104"/>
              <a:stretch/>
            </p:blipFill>
            <p:spPr bwMode="auto">
              <a:xfrm>
                <a:off x="6321761" y="2926527"/>
                <a:ext cx="198455" cy="69722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8" name="Picture 4" descr="Persona Icono Vectores, Iconos, Gráficos y Fondos para Descargar Gratis">
                <a:extLst>
                  <a:ext uri="{FF2B5EF4-FFF2-40B4-BE49-F238E27FC236}">
                    <a16:creationId xmlns:a16="http://schemas.microsoft.com/office/drawing/2014/main" id="{F6B431DF-F7E9-4FBB-A534-1152124458B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10" t="9111"/>
              <a:stretch/>
            </p:blipFill>
            <p:spPr bwMode="auto">
              <a:xfrm>
                <a:off x="6210168" y="3667140"/>
                <a:ext cx="421394" cy="403200"/>
              </a:xfrm>
              <a:prstGeom prst="flowChartConnector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4" name="Picture 4" descr="Persona Icono Vectores, Iconos, Gráficos y Fondos para Descargar Gratis">
                <a:extLst>
                  <a:ext uri="{FF2B5EF4-FFF2-40B4-BE49-F238E27FC236}">
                    <a16:creationId xmlns:a16="http://schemas.microsoft.com/office/drawing/2014/main" id="{9B0AC1A4-5F13-4E74-99E3-4652BAD4203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10" t="9111"/>
              <a:stretch/>
            </p:blipFill>
            <p:spPr bwMode="auto">
              <a:xfrm>
                <a:off x="6210168" y="4070340"/>
                <a:ext cx="421394" cy="403200"/>
              </a:xfrm>
              <a:prstGeom prst="flowChartConnector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7" name="Picture 4" descr="Persona Icono Vectores, Iconos, Gráficos y Fondos para Descargar Gratis">
                <a:extLst>
                  <a:ext uri="{FF2B5EF4-FFF2-40B4-BE49-F238E27FC236}">
                    <a16:creationId xmlns:a16="http://schemas.microsoft.com/office/drawing/2014/main" id="{BC589489-AD97-4ED3-99FF-407DA42F73B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10" t="9111"/>
              <a:stretch/>
            </p:blipFill>
            <p:spPr bwMode="auto">
              <a:xfrm>
                <a:off x="6210168" y="4518216"/>
                <a:ext cx="421394" cy="403200"/>
              </a:xfrm>
              <a:prstGeom prst="flowChartConnector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2" name="Grupo 11">
              <a:extLst>
                <a:ext uri="{FF2B5EF4-FFF2-40B4-BE49-F238E27FC236}">
                  <a16:creationId xmlns:a16="http://schemas.microsoft.com/office/drawing/2014/main" id="{58D8914B-BE1C-4702-AF48-1FC85BD1AE2D}"/>
                </a:ext>
              </a:extLst>
            </p:cNvPr>
            <p:cNvGrpSpPr/>
            <p:nvPr/>
          </p:nvGrpSpPr>
          <p:grpSpPr>
            <a:xfrm>
              <a:off x="6515924" y="3083300"/>
              <a:ext cx="1997025" cy="276999"/>
              <a:chOff x="6515924" y="3083300"/>
              <a:chExt cx="1997025" cy="276999"/>
            </a:xfrm>
          </p:grpSpPr>
          <p:sp>
            <p:nvSpPr>
              <p:cNvPr id="80" name="CuadroTexto 79">
                <a:extLst>
                  <a:ext uri="{FF2B5EF4-FFF2-40B4-BE49-F238E27FC236}">
                    <a16:creationId xmlns:a16="http://schemas.microsoft.com/office/drawing/2014/main" id="{B6DAD85E-7AFD-4B58-9C93-4D28BBEFD9BC}"/>
                  </a:ext>
                </a:extLst>
              </p:cNvPr>
              <p:cNvSpPr txBox="1"/>
              <p:nvPr/>
            </p:nvSpPr>
            <p:spPr>
              <a:xfrm>
                <a:off x="6515924" y="3083300"/>
                <a:ext cx="19970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SV" sz="1200" dirty="0">
                    <a:latin typeface="Century Gothic" panose="020B0502020202020204" pitchFamily="34" charset="0"/>
                  </a:rPr>
                  <a:t>Director Ejecutivo</a:t>
                </a:r>
              </a:p>
            </p:txBody>
          </p:sp>
          <p:cxnSp>
            <p:nvCxnSpPr>
              <p:cNvPr id="92" name="Conector recto 91">
                <a:extLst>
                  <a:ext uri="{FF2B5EF4-FFF2-40B4-BE49-F238E27FC236}">
                    <a16:creationId xmlns:a16="http://schemas.microsoft.com/office/drawing/2014/main" id="{2ADD939D-8887-49A1-9912-600271D6E885}"/>
                  </a:ext>
                </a:extLst>
              </p:cNvPr>
              <p:cNvCxnSpPr/>
              <p:nvPr/>
            </p:nvCxnSpPr>
            <p:spPr>
              <a:xfrm>
                <a:off x="6915007" y="3327885"/>
                <a:ext cx="1152347" cy="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6" name="Grupo 105">
              <a:extLst>
                <a:ext uri="{FF2B5EF4-FFF2-40B4-BE49-F238E27FC236}">
                  <a16:creationId xmlns:a16="http://schemas.microsoft.com/office/drawing/2014/main" id="{66A5EF3B-50F9-4EC0-81E7-D4E8E25447FC}"/>
                </a:ext>
              </a:extLst>
            </p:cNvPr>
            <p:cNvGrpSpPr/>
            <p:nvPr/>
          </p:nvGrpSpPr>
          <p:grpSpPr>
            <a:xfrm>
              <a:off x="6607089" y="4049902"/>
              <a:ext cx="2048320" cy="276999"/>
              <a:chOff x="6444239" y="2877901"/>
              <a:chExt cx="1911697" cy="276999"/>
            </a:xfrm>
          </p:grpSpPr>
          <p:sp>
            <p:nvSpPr>
              <p:cNvPr id="107" name="CuadroTexto 106">
                <a:extLst>
                  <a:ext uri="{FF2B5EF4-FFF2-40B4-BE49-F238E27FC236}">
                    <a16:creationId xmlns:a16="http://schemas.microsoft.com/office/drawing/2014/main" id="{191EAEF6-7639-4364-83B1-38E8845DD2FD}"/>
                  </a:ext>
                </a:extLst>
              </p:cNvPr>
              <p:cNvSpPr txBox="1"/>
              <p:nvPr/>
            </p:nvSpPr>
            <p:spPr>
              <a:xfrm>
                <a:off x="6444239" y="2877901"/>
                <a:ext cx="191169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SV" sz="1200" dirty="0">
                    <a:latin typeface="Century Gothic" panose="020B0502020202020204" pitchFamily="34" charset="0"/>
                  </a:rPr>
                  <a:t>Asistente Técnico de DE</a:t>
                </a:r>
              </a:p>
            </p:txBody>
          </p:sp>
          <p:cxnSp>
            <p:nvCxnSpPr>
              <p:cNvPr id="108" name="Conector recto 107">
                <a:extLst>
                  <a:ext uri="{FF2B5EF4-FFF2-40B4-BE49-F238E27FC236}">
                    <a16:creationId xmlns:a16="http://schemas.microsoft.com/office/drawing/2014/main" id="{A74FDB93-46A0-42DC-897E-B099E7CFFB40}"/>
                  </a:ext>
                </a:extLst>
              </p:cNvPr>
              <p:cNvCxnSpPr/>
              <p:nvPr/>
            </p:nvCxnSpPr>
            <p:spPr>
              <a:xfrm>
                <a:off x="6731619" y="3142235"/>
                <a:ext cx="1152347" cy="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upo 108">
              <a:extLst>
                <a:ext uri="{FF2B5EF4-FFF2-40B4-BE49-F238E27FC236}">
                  <a16:creationId xmlns:a16="http://schemas.microsoft.com/office/drawing/2014/main" id="{64503484-0669-44CC-8007-BFB80FCEA27D}"/>
                </a:ext>
              </a:extLst>
            </p:cNvPr>
            <p:cNvGrpSpPr/>
            <p:nvPr/>
          </p:nvGrpSpPr>
          <p:grpSpPr>
            <a:xfrm>
              <a:off x="6492291" y="3544291"/>
              <a:ext cx="2048321" cy="461665"/>
              <a:chOff x="6303824" y="2717730"/>
              <a:chExt cx="1911698" cy="461665"/>
            </a:xfrm>
          </p:grpSpPr>
          <p:sp>
            <p:nvSpPr>
              <p:cNvPr id="110" name="CuadroTexto 109">
                <a:extLst>
                  <a:ext uri="{FF2B5EF4-FFF2-40B4-BE49-F238E27FC236}">
                    <a16:creationId xmlns:a16="http://schemas.microsoft.com/office/drawing/2014/main" id="{51E6DDCF-7258-4441-98C6-55301F9385AB}"/>
                  </a:ext>
                </a:extLst>
              </p:cNvPr>
              <p:cNvSpPr txBox="1"/>
              <p:nvPr/>
            </p:nvSpPr>
            <p:spPr>
              <a:xfrm>
                <a:off x="6303824" y="2717730"/>
                <a:ext cx="191169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SV" sz="1200" dirty="0">
                    <a:latin typeface="Century Gothic" panose="020B0502020202020204" pitchFamily="34" charset="0"/>
                  </a:rPr>
                  <a:t>Asesor Dirección Ejecutiva</a:t>
                </a:r>
              </a:p>
            </p:txBody>
          </p:sp>
          <p:cxnSp>
            <p:nvCxnSpPr>
              <p:cNvPr id="111" name="Conector recto 110">
                <a:extLst>
                  <a:ext uri="{FF2B5EF4-FFF2-40B4-BE49-F238E27FC236}">
                    <a16:creationId xmlns:a16="http://schemas.microsoft.com/office/drawing/2014/main" id="{E84318A2-E6DA-4F90-B52B-C9197EDF73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83499" y="3142523"/>
                <a:ext cx="1152347" cy="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5" name="Grupo 114">
              <a:extLst>
                <a:ext uri="{FF2B5EF4-FFF2-40B4-BE49-F238E27FC236}">
                  <a16:creationId xmlns:a16="http://schemas.microsoft.com/office/drawing/2014/main" id="{387E93F9-6A0B-4DAC-AA34-EF0B59E5617D}"/>
                </a:ext>
              </a:extLst>
            </p:cNvPr>
            <p:cNvGrpSpPr/>
            <p:nvPr/>
          </p:nvGrpSpPr>
          <p:grpSpPr>
            <a:xfrm>
              <a:off x="6515924" y="4353819"/>
              <a:ext cx="1995136" cy="461665"/>
              <a:chOff x="6459065" y="2728761"/>
              <a:chExt cx="1911698" cy="461665"/>
            </a:xfrm>
          </p:grpSpPr>
          <p:sp>
            <p:nvSpPr>
              <p:cNvPr id="116" name="CuadroTexto 115">
                <a:extLst>
                  <a:ext uri="{FF2B5EF4-FFF2-40B4-BE49-F238E27FC236}">
                    <a16:creationId xmlns:a16="http://schemas.microsoft.com/office/drawing/2014/main" id="{C461186F-9210-4D11-AECE-8AD84B35F2D5}"/>
                  </a:ext>
                </a:extLst>
              </p:cNvPr>
              <p:cNvSpPr txBox="1"/>
              <p:nvPr/>
            </p:nvSpPr>
            <p:spPr>
              <a:xfrm>
                <a:off x="6459065" y="2728761"/>
                <a:ext cx="191169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SV" sz="1200" dirty="0">
                    <a:latin typeface="Century Gothic" panose="020B0502020202020204" pitchFamily="34" charset="0"/>
                  </a:rPr>
                  <a:t>Colaborador Administrativo</a:t>
                </a:r>
              </a:p>
            </p:txBody>
          </p:sp>
          <p:cxnSp>
            <p:nvCxnSpPr>
              <p:cNvPr id="117" name="Conector recto 116">
                <a:extLst>
                  <a:ext uri="{FF2B5EF4-FFF2-40B4-BE49-F238E27FC236}">
                    <a16:creationId xmlns:a16="http://schemas.microsoft.com/office/drawing/2014/main" id="{4DF7E2B5-B773-41D9-B33A-B7E77E53E76E}"/>
                  </a:ext>
                </a:extLst>
              </p:cNvPr>
              <p:cNvCxnSpPr/>
              <p:nvPr/>
            </p:nvCxnSpPr>
            <p:spPr>
              <a:xfrm>
                <a:off x="6859553" y="3172806"/>
                <a:ext cx="1152347" cy="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1" name="Picture 4" descr="LOGO AMP CON VOLUMEN rivete blanco">
            <a:extLst>
              <a:ext uri="{FF2B5EF4-FFF2-40B4-BE49-F238E27FC236}">
                <a16:creationId xmlns:a16="http://schemas.microsoft.com/office/drawing/2014/main" id="{E2623F39-0410-41A3-AAA4-5EF9A64694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87544" y="11905"/>
            <a:ext cx="825917" cy="82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6A7166E9-4D19-406B-B9FB-797A51CFA1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898428"/>
              </p:ext>
            </p:extLst>
          </p:nvPr>
        </p:nvGraphicFramePr>
        <p:xfrm>
          <a:off x="7832677" y="4064328"/>
          <a:ext cx="1072443" cy="78739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98676">
                  <a:extLst>
                    <a:ext uri="{9D8B030D-6E8A-4147-A177-3AD203B41FA5}">
                      <a16:colId xmlns:a16="http://schemas.microsoft.com/office/drawing/2014/main" val="4292716858"/>
                    </a:ext>
                  </a:extLst>
                </a:gridCol>
                <a:gridCol w="573767">
                  <a:extLst>
                    <a:ext uri="{9D8B030D-6E8A-4147-A177-3AD203B41FA5}">
                      <a16:colId xmlns:a16="http://schemas.microsoft.com/office/drawing/2014/main" val="165428729"/>
                    </a:ext>
                  </a:extLst>
                </a:gridCol>
              </a:tblGrid>
              <a:tr h="290905">
                <a:tc>
                  <a:txBody>
                    <a:bodyPr/>
                    <a:lstStyle/>
                    <a:p>
                      <a:r>
                        <a:rPr lang="es-SV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386043"/>
                  </a:ext>
                </a:extLst>
              </a:tr>
              <a:tr h="252651">
                <a:tc>
                  <a:txBody>
                    <a:bodyPr/>
                    <a:lstStyle/>
                    <a:p>
                      <a:r>
                        <a:rPr lang="es-SV" sz="1000" dirty="0"/>
                        <a:t>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545648"/>
                  </a:ext>
                </a:extLst>
              </a:tr>
              <a:tr h="166060">
                <a:tc>
                  <a:txBody>
                    <a:bodyPr/>
                    <a:lstStyle/>
                    <a:p>
                      <a:r>
                        <a:rPr lang="es-SV" sz="10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0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808343"/>
                  </a:ext>
                </a:extLst>
              </a:tr>
            </a:tbl>
          </a:graphicData>
        </a:graphic>
      </p:graphicFrame>
      <p:graphicFrame>
        <p:nvGraphicFramePr>
          <p:cNvPr id="33" name="Tabla 6">
            <a:extLst>
              <a:ext uri="{FF2B5EF4-FFF2-40B4-BE49-F238E27FC236}">
                <a16:creationId xmlns:a16="http://schemas.microsoft.com/office/drawing/2014/main" id="{BBCDCE7E-CE4F-43D0-8F00-2C1DEFFBBC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38029"/>
              </p:ext>
            </p:extLst>
          </p:nvPr>
        </p:nvGraphicFramePr>
        <p:xfrm>
          <a:off x="1407149" y="3705421"/>
          <a:ext cx="791279" cy="75260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00402">
                  <a:extLst>
                    <a:ext uri="{9D8B030D-6E8A-4147-A177-3AD203B41FA5}">
                      <a16:colId xmlns:a16="http://schemas.microsoft.com/office/drawing/2014/main" val="4292716858"/>
                    </a:ext>
                  </a:extLst>
                </a:gridCol>
                <a:gridCol w="290877">
                  <a:extLst>
                    <a:ext uri="{9D8B030D-6E8A-4147-A177-3AD203B41FA5}">
                      <a16:colId xmlns:a16="http://schemas.microsoft.com/office/drawing/2014/main" val="165428729"/>
                    </a:ext>
                  </a:extLst>
                </a:gridCol>
              </a:tblGrid>
              <a:tr h="256114">
                <a:tc>
                  <a:txBody>
                    <a:bodyPr/>
                    <a:lstStyle/>
                    <a:p>
                      <a:r>
                        <a:rPr lang="es-SV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386043"/>
                  </a:ext>
                </a:extLst>
              </a:tr>
              <a:tr h="252651">
                <a:tc>
                  <a:txBody>
                    <a:bodyPr/>
                    <a:lstStyle/>
                    <a:p>
                      <a:r>
                        <a:rPr lang="es-SV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0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545648"/>
                  </a:ext>
                </a:extLst>
              </a:tr>
              <a:tr h="166060">
                <a:tc>
                  <a:txBody>
                    <a:bodyPr/>
                    <a:lstStyle/>
                    <a:p>
                      <a:r>
                        <a:rPr lang="es-SV" sz="10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808343"/>
                  </a:ext>
                </a:extLst>
              </a:tr>
            </a:tbl>
          </a:graphicData>
        </a:graphic>
      </p:graphicFrame>
      <p:graphicFrame>
        <p:nvGraphicFramePr>
          <p:cNvPr id="34" name="Tabla 6">
            <a:extLst>
              <a:ext uri="{FF2B5EF4-FFF2-40B4-BE49-F238E27FC236}">
                <a16:creationId xmlns:a16="http://schemas.microsoft.com/office/drawing/2014/main" id="{E0DB016A-2BBF-42B8-B262-C8DAA461D8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677354"/>
              </p:ext>
            </p:extLst>
          </p:nvPr>
        </p:nvGraphicFramePr>
        <p:xfrm>
          <a:off x="6802773" y="1997856"/>
          <a:ext cx="963302" cy="7315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97934">
                  <a:extLst>
                    <a:ext uri="{9D8B030D-6E8A-4147-A177-3AD203B41FA5}">
                      <a16:colId xmlns:a16="http://schemas.microsoft.com/office/drawing/2014/main" val="4292716858"/>
                    </a:ext>
                  </a:extLst>
                </a:gridCol>
                <a:gridCol w="465368">
                  <a:extLst>
                    <a:ext uri="{9D8B030D-6E8A-4147-A177-3AD203B41FA5}">
                      <a16:colId xmlns:a16="http://schemas.microsoft.com/office/drawing/2014/main" val="1654287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s-SV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0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386043"/>
                  </a:ext>
                </a:extLst>
              </a:tr>
              <a:tr h="156863">
                <a:tc>
                  <a:txBody>
                    <a:bodyPr/>
                    <a:lstStyle/>
                    <a:p>
                      <a:r>
                        <a:rPr lang="es-SV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0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545648"/>
                  </a:ext>
                </a:extLst>
              </a:tr>
              <a:tr h="166060">
                <a:tc>
                  <a:txBody>
                    <a:bodyPr/>
                    <a:lstStyle/>
                    <a:p>
                      <a:r>
                        <a:rPr lang="es-SV" sz="10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0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808343"/>
                  </a:ext>
                </a:extLst>
              </a:tr>
            </a:tbl>
          </a:graphicData>
        </a:graphic>
      </p:graphicFrame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5D768844-9B00-4768-8388-20FB37CEC04F}"/>
              </a:ext>
            </a:extLst>
          </p:cNvPr>
          <p:cNvCxnSpPr>
            <a:cxnSpLocks/>
          </p:cNvCxnSpPr>
          <p:nvPr/>
        </p:nvCxnSpPr>
        <p:spPr>
          <a:xfrm>
            <a:off x="4682746" y="966736"/>
            <a:ext cx="62698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43E3664F-BC73-41FB-B88E-3D2FB583320D}"/>
              </a:ext>
            </a:extLst>
          </p:cNvPr>
          <p:cNvCxnSpPr/>
          <p:nvPr/>
        </p:nvCxnSpPr>
        <p:spPr>
          <a:xfrm>
            <a:off x="801216" y="3532939"/>
            <a:ext cx="0" cy="3090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25C95E7D-6EF6-4B0D-A71E-311509F6A239}"/>
              </a:ext>
            </a:extLst>
          </p:cNvPr>
          <p:cNvCxnSpPr>
            <a:cxnSpLocks/>
          </p:cNvCxnSpPr>
          <p:nvPr/>
        </p:nvCxnSpPr>
        <p:spPr>
          <a:xfrm>
            <a:off x="7319572" y="3444180"/>
            <a:ext cx="4523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CuadroTexto 46">
            <a:extLst>
              <a:ext uri="{FF2B5EF4-FFF2-40B4-BE49-F238E27FC236}">
                <a16:creationId xmlns:a16="http://schemas.microsoft.com/office/drawing/2014/main" id="{26E513E9-1EB3-4212-A6EE-3E2D11690DDF}"/>
              </a:ext>
            </a:extLst>
          </p:cNvPr>
          <p:cNvSpPr txBox="1"/>
          <p:nvPr/>
        </p:nvSpPr>
        <p:spPr>
          <a:xfrm>
            <a:off x="5291080" y="533735"/>
            <a:ext cx="321777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 Lic. Pedro Antonio Hernández Pérez (Presidente)</a:t>
            </a:r>
          </a:p>
          <a:p>
            <a:r>
              <a:rPr lang="es-SV" sz="1000" dirty="0">
                <a:latin typeface="Century Gothic" panose="020B0502020202020204" pitchFamily="34" charset="0"/>
              </a:rPr>
              <a:t>-Lic. Francisco Alejandro Coto Olivar, por el MOP (ente rector).</a:t>
            </a:r>
          </a:p>
          <a:p>
            <a:r>
              <a:rPr lang="es-SV" sz="1000" dirty="0">
                <a:latin typeface="Century Gothic" panose="020B0502020202020204" pitchFamily="34" charset="0"/>
              </a:rPr>
              <a:t>-Ing. Mauricio Ernesto Velásquez Soriano. Director propietario, representante de universidad.</a:t>
            </a:r>
          </a:p>
          <a:p>
            <a:r>
              <a:rPr lang="es-SV" sz="1000" dirty="0">
                <a:latin typeface="Century Gothic" panose="020B0502020202020204" pitchFamily="34" charset="0"/>
              </a:rPr>
              <a:t>-Ing. Roberto Castellón Director suplente, por las universidades.</a:t>
            </a:r>
          </a:p>
          <a:p>
            <a:r>
              <a:rPr lang="es-SV" sz="1000" dirty="0">
                <a:latin typeface="Century Gothic" panose="020B0502020202020204" pitchFamily="34" charset="0"/>
              </a:rPr>
              <a:t>-Sr. Miguel Ángel Ordoñez director suplente, por el MOP ente rector.</a:t>
            </a:r>
          </a:p>
          <a:p>
            <a:endParaRPr lang="es-SV" sz="1000" dirty="0">
              <a:latin typeface="Century Gothic" panose="020B0502020202020204" pitchFamily="34" charset="0"/>
            </a:endParaRP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A41AB209-38A0-4682-8357-8736712828C3}"/>
              </a:ext>
            </a:extLst>
          </p:cNvPr>
          <p:cNvSpPr txBox="1"/>
          <p:nvPr/>
        </p:nvSpPr>
        <p:spPr>
          <a:xfrm>
            <a:off x="7623708" y="3277338"/>
            <a:ext cx="13822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000" dirty="0">
                <a:latin typeface="Century Gothic" panose="020B0502020202020204" pitchFamily="34" charset="0"/>
              </a:rPr>
              <a:t>Responsable: </a:t>
            </a:r>
          </a:p>
          <a:p>
            <a:pPr algn="ctr"/>
            <a:r>
              <a:rPr lang="es-SV" sz="1000" dirty="0">
                <a:latin typeface="Century Gothic" panose="020B0502020202020204" pitchFamily="34" charset="0"/>
              </a:rPr>
              <a:t>Capitán de Navío Guillermo Jiménez Vásquez 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2EAD610B-1FDB-4B7E-9372-B042FE1A0B45}"/>
              </a:ext>
            </a:extLst>
          </p:cNvPr>
          <p:cNvSpPr txBox="1"/>
          <p:nvPr/>
        </p:nvSpPr>
        <p:spPr>
          <a:xfrm>
            <a:off x="235173" y="3772073"/>
            <a:ext cx="1171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000" dirty="0">
                <a:latin typeface="Century Gothic" panose="020B0502020202020204" pitchFamily="34" charset="0"/>
              </a:rPr>
              <a:t>Responsable: </a:t>
            </a:r>
          </a:p>
          <a:p>
            <a:pPr algn="ctr"/>
            <a:r>
              <a:rPr lang="es-SV" sz="1000" dirty="0">
                <a:latin typeface="Century Gothic" panose="020B0502020202020204" pitchFamily="34" charset="0"/>
              </a:rPr>
              <a:t>Iris </a:t>
            </a:r>
            <a:r>
              <a:rPr lang="es-SV" sz="1000" dirty="0" err="1">
                <a:latin typeface="Century Gothic" panose="020B0502020202020204" pitchFamily="34" charset="0"/>
              </a:rPr>
              <a:t>Nathaly</a:t>
            </a:r>
            <a:r>
              <a:rPr lang="es-SV" sz="1000" dirty="0">
                <a:latin typeface="Century Gothic" panose="020B0502020202020204" pitchFamily="34" charset="0"/>
              </a:rPr>
              <a:t> Melgar Mercado </a:t>
            </a:r>
          </a:p>
        </p:txBody>
      </p:sp>
      <p:sp>
        <p:nvSpPr>
          <p:cNvPr id="39" name="Google Shape;57;p15">
            <a:extLst>
              <a:ext uri="{FF2B5EF4-FFF2-40B4-BE49-F238E27FC236}">
                <a16:creationId xmlns:a16="http://schemas.microsoft.com/office/drawing/2014/main" id="{D8168026-9EE9-4C52-9E33-4418A3CDF009}"/>
              </a:ext>
            </a:extLst>
          </p:cNvPr>
          <p:cNvSpPr txBox="1">
            <a:spLocks/>
          </p:cNvSpPr>
          <p:nvPr/>
        </p:nvSpPr>
        <p:spPr>
          <a:xfrm>
            <a:off x="-56200" y="50641"/>
            <a:ext cx="3025311" cy="551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sz="24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SV" sz="15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ORGANIGRAMA INSTITUCIONAL</a:t>
            </a:r>
            <a:br>
              <a:rPr lang="es-SV" sz="15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SV" sz="15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32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4" descr="LOGO AMP CON VOLUMEN rivete blanco">
            <a:extLst>
              <a:ext uri="{FF2B5EF4-FFF2-40B4-BE49-F238E27FC236}">
                <a16:creationId xmlns:a16="http://schemas.microsoft.com/office/drawing/2014/main" id="{565E59A4-36B0-483E-ADE3-696B805E4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87544" y="11905"/>
            <a:ext cx="825917" cy="82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F10EEBB8-0FD6-437F-B724-DE3D330F3F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8323617"/>
              </p:ext>
            </p:extLst>
          </p:nvPr>
        </p:nvGraphicFramePr>
        <p:xfrm>
          <a:off x="1275476" y="553090"/>
          <a:ext cx="6716485" cy="41123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13" name="Picture 4" descr="Persona Icono Vectores, Iconos, Gráficos y Fondos para Descargar Gratis">
            <a:extLst>
              <a:ext uri="{FF2B5EF4-FFF2-40B4-BE49-F238E27FC236}">
                <a16:creationId xmlns:a16="http://schemas.microsoft.com/office/drawing/2014/main" id="{A7ED3F2C-0E33-4659-81FD-E13085FDD3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0" t="9111"/>
          <a:stretch/>
        </p:blipFill>
        <p:spPr bwMode="auto">
          <a:xfrm>
            <a:off x="8729328" y="4035074"/>
            <a:ext cx="421394" cy="403200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5" name="Grupo 74">
            <a:extLst>
              <a:ext uri="{FF2B5EF4-FFF2-40B4-BE49-F238E27FC236}">
                <a16:creationId xmlns:a16="http://schemas.microsoft.com/office/drawing/2014/main" id="{B213A12E-1BD4-4DF9-8AE0-2C7AD05FC901}"/>
              </a:ext>
            </a:extLst>
          </p:cNvPr>
          <p:cNvGrpSpPr/>
          <p:nvPr/>
        </p:nvGrpSpPr>
        <p:grpSpPr>
          <a:xfrm>
            <a:off x="7482249" y="3984557"/>
            <a:ext cx="1630706" cy="511037"/>
            <a:chOff x="6321646" y="4007583"/>
            <a:chExt cx="1727107" cy="511037"/>
          </a:xfrm>
        </p:grpSpPr>
        <p:sp>
          <p:nvSpPr>
            <p:cNvPr id="107" name="CuadroTexto 106">
              <a:extLst>
                <a:ext uri="{FF2B5EF4-FFF2-40B4-BE49-F238E27FC236}">
                  <a16:creationId xmlns:a16="http://schemas.microsoft.com/office/drawing/2014/main" id="{7EBDA107-0FD7-4809-A8F6-E04D1F2617FF}"/>
                </a:ext>
              </a:extLst>
            </p:cNvPr>
            <p:cNvSpPr txBox="1"/>
            <p:nvPr/>
          </p:nvSpPr>
          <p:spPr>
            <a:xfrm>
              <a:off x="6321646" y="4007583"/>
              <a:ext cx="17271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SV" sz="1200" dirty="0">
                  <a:latin typeface="Century Gothic" panose="020B0502020202020204" pitchFamily="34" charset="0"/>
                </a:rPr>
                <a:t>1 Oficial de Información</a:t>
              </a:r>
            </a:p>
          </p:txBody>
        </p:sp>
        <p:cxnSp>
          <p:nvCxnSpPr>
            <p:cNvPr id="108" name="Conector recto 107">
              <a:extLst>
                <a:ext uri="{FF2B5EF4-FFF2-40B4-BE49-F238E27FC236}">
                  <a16:creationId xmlns:a16="http://schemas.microsoft.com/office/drawing/2014/main" id="{B9FF87D0-6350-4BD0-BBA9-C446308C9C72}"/>
                </a:ext>
              </a:extLst>
            </p:cNvPr>
            <p:cNvCxnSpPr/>
            <p:nvPr/>
          </p:nvCxnSpPr>
          <p:spPr>
            <a:xfrm>
              <a:off x="6731619" y="4518620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E5E7C513-34F6-44E1-8351-0697EB27037C}"/>
              </a:ext>
            </a:extLst>
          </p:cNvPr>
          <p:cNvGrpSpPr/>
          <p:nvPr/>
        </p:nvGrpSpPr>
        <p:grpSpPr>
          <a:xfrm>
            <a:off x="120659" y="4132600"/>
            <a:ext cx="1789046" cy="511037"/>
            <a:chOff x="350414" y="3989548"/>
            <a:chExt cx="1789046" cy="511037"/>
          </a:xfrm>
        </p:grpSpPr>
        <p:sp>
          <p:nvSpPr>
            <p:cNvPr id="119" name="CuadroTexto 118">
              <a:extLst>
                <a:ext uri="{FF2B5EF4-FFF2-40B4-BE49-F238E27FC236}">
                  <a16:creationId xmlns:a16="http://schemas.microsoft.com/office/drawing/2014/main" id="{1D4AC0D9-FC4D-43BF-B2DC-FB920DBD5376}"/>
                </a:ext>
              </a:extLst>
            </p:cNvPr>
            <p:cNvSpPr txBox="1"/>
            <p:nvPr/>
          </p:nvSpPr>
          <p:spPr>
            <a:xfrm>
              <a:off x="350414" y="3989548"/>
              <a:ext cx="17890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SV" sz="1200" dirty="0">
                  <a:latin typeface="Century Gothic" panose="020B0502020202020204" pitchFamily="34" charset="0"/>
                </a:rPr>
                <a:t>1 Jefe Unidad Ambiental</a:t>
              </a:r>
            </a:p>
          </p:txBody>
        </p:sp>
        <p:cxnSp>
          <p:nvCxnSpPr>
            <p:cNvPr id="120" name="Conector recto 119">
              <a:extLst>
                <a:ext uri="{FF2B5EF4-FFF2-40B4-BE49-F238E27FC236}">
                  <a16:creationId xmlns:a16="http://schemas.microsoft.com/office/drawing/2014/main" id="{F504DA38-98E6-4E1B-9A03-73AAA3D05250}"/>
                </a:ext>
              </a:extLst>
            </p:cNvPr>
            <p:cNvCxnSpPr/>
            <p:nvPr/>
          </p:nvCxnSpPr>
          <p:spPr>
            <a:xfrm>
              <a:off x="775091" y="4500585"/>
              <a:ext cx="1193673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21" name="Picture 4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FC28AC82-3AC2-4CEC-9BCE-39A9F2F7D53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10" t="9111"/>
            <a:stretch/>
          </p:blipFill>
          <p:spPr bwMode="auto">
            <a:xfrm>
              <a:off x="350414" y="4021986"/>
              <a:ext cx="421394" cy="403200"/>
            </a:xfrm>
            <a:prstGeom prst="flowChartConnector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2" name="Grupo 131">
            <a:extLst>
              <a:ext uri="{FF2B5EF4-FFF2-40B4-BE49-F238E27FC236}">
                <a16:creationId xmlns:a16="http://schemas.microsoft.com/office/drawing/2014/main" id="{05DB6ABB-4D43-4E28-8538-6AD4361632C6}"/>
              </a:ext>
            </a:extLst>
          </p:cNvPr>
          <p:cNvGrpSpPr/>
          <p:nvPr/>
        </p:nvGrpSpPr>
        <p:grpSpPr>
          <a:xfrm>
            <a:off x="60062" y="1019616"/>
            <a:ext cx="1888870" cy="989954"/>
            <a:chOff x="395537" y="3652257"/>
            <a:chExt cx="1888870" cy="989954"/>
          </a:xfrm>
        </p:grpSpPr>
        <p:sp>
          <p:nvSpPr>
            <p:cNvPr id="133" name="CuadroTexto 132">
              <a:extLst>
                <a:ext uri="{FF2B5EF4-FFF2-40B4-BE49-F238E27FC236}">
                  <a16:creationId xmlns:a16="http://schemas.microsoft.com/office/drawing/2014/main" id="{021A44A3-4954-4913-B89D-6A2E0EF8F915}"/>
                </a:ext>
              </a:extLst>
            </p:cNvPr>
            <p:cNvSpPr txBox="1"/>
            <p:nvPr/>
          </p:nvSpPr>
          <p:spPr>
            <a:xfrm>
              <a:off x="495361" y="3652257"/>
              <a:ext cx="178904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SV" sz="1200" dirty="0">
                  <a:latin typeface="Century Gothic" panose="020B0502020202020204" pitchFamily="34" charset="0"/>
                </a:rPr>
                <a:t>1 Jefe</a:t>
              </a:r>
            </a:p>
            <a:p>
              <a:pPr algn="ctr"/>
              <a:r>
                <a:rPr lang="es-SV" sz="1200" dirty="0">
                  <a:latin typeface="Century Gothic" panose="020B0502020202020204" pitchFamily="34" charset="0"/>
                </a:rPr>
                <a:t>3 Técnicos</a:t>
              </a:r>
            </a:p>
            <a:p>
              <a:pPr algn="ctr"/>
              <a:r>
                <a:rPr lang="es-SV" sz="1200" dirty="0">
                  <a:latin typeface="Century Gothic" panose="020B0502020202020204" pitchFamily="34" charset="0"/>
                </a:rPr>
                <a:t>1 Colaborador Administrativo</a:t>
              </a:r>
            </a:p>
          </p:txBody>
        </p:sp>
        <p:cxnSp>
          <p:nvCxnSpPr>
            <p:cNvPr id="134" name="Conector recto 133">
              <a:extLst>
                <a:ext uri="{FF2B5EF4-FFF2-40B4-BE49-F238E27FC236}">
                  <a16:creationId xmlns:a16="http://schemas.microsoft.com/office/drawing/2014/main" id="{47D5E911-97EA-4F7F-A8BF-D62C0B0D15FC}"/>
                </a:ext>
              </a:extLst>
            </p:cNvPr>
            <p:cNvCxnSpPr/>
            <p:nvPr/>
          </p:nvCxnSpPr>
          <p:spPr>
            <a:xfrm>
              <a:off x="771808" y="4642211"/>
              <a:ext cx="1193673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35" name="Picture 4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F8942C52-092E-4485-BA50-035922C770E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10" t="9111"/>
            <a:stretch/>
          </p:blipFill>
          <p:spPr bwMode="auto">
            <a:xfrm>
              <a:off x="395537" y="4130918"/>
              <a:ext cx="421394" cy="403200"/>
            </a:xfrm>
            <a:prstGeom prst="flowChartConnector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0" name="Grupo 139">
            <a:extLst>
              <a:ext uri="{FF2B5EF4-FFF2-40B4-BE49-F238E27FC236}">
                <a16:creationId xmlns:a16="http://schemas.microsoft.com/office/drawing/2014/main" id="{7FE3078C-BB54-4CE6-B9A1-4C852F403497}"/>
              </a:ext>
            </a:extLst>
          </p:cNvPr>
          <p:cNvGrpSpPr/>
          <p:nvPr/>
        </p:nvGrpSpPr>
        <p:grpSpPr>
          <a:xfrm>
            <a:off x="-81387" y="2583647"/>
            <a:ext cx="2105780" cy="1200329"/>
            <a:chOff x="301038" y="3543903"/>
            <a:chExt cx="2105780" cy="1200329"/>
          </a:xfrm>
        </p:grpSpPr>
        <p:sp>
          <p:nvSpPr>
            <p:cNvPr id="141" name="CuadroTexto 140">
              <a:extLst>
                <a:ext uri="{FF2B5EF4-FFF2-40B4-BE49-F238E27FC236}">
                  <a16:creationId xmlns:a16="http://schemas.microsoft.com/office/drawing/2014/main" id="{F85A45B2-A94E-43E2-8F3F-68E9D6FA2015}"/>
                </a:ext>
              </a:extLst>
            </p:cNvPr>
            <p:cNvSpPr txBox="1"/>
            <p:nvPr/>
          </p:nvSpPr>
          <p:spPr>
            <a:xfrm>
              <a:off x="301038" y="3543903"/>
              <a:ext cx="210578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SV" sz="1200" dirty="0">
                  <a:latin typeface="Century Gothic" panose="020B0502020202020204" pitchFamily="34" charset="0"/>
                </a:rPr>
                <a:t>1 Jefe</a:t>
              </a:r>
            </a:p>
            <a:p>
              <a:pPr algn="ctr"/>
              <a:r>
                <a:rPr lang="es-SV" sz="1200" dirty="0">
                  <a:latin typeface="Century Gothic" panose="020B0502020202020204" pitchFamily="34" charset="0"/>
                </a:rPr>
                <a:t>1 Contador</a:t>
              </a:r>
            </a:p>
            <a:p>
              <a:pPr algn="ctr"/>
              <a:r>
                <a:rPr lang="es-SV" sz="1200" dirty="0">
                  <a:latin typeface="Century Gothic" panose="020B0502020202020204" pitchFamily="34" charset="0"/>
                </a:rPr>
                <a:t>1 Tesorero</a:t>
              </a:r>
            </a:p>
            <a:p>
              <a:pPr algn="ctr"/>
              <a:r>
                <a:rPr lang="es-SV" sz="1200" dirty="0">
                  <a:latin typeface="Century Gothic" panose="020B0502020202020204" pitchFamily="34" charset="0"/>
                </a:rPr>
                <a:t>1 Técnico Financiero</a:t>
              </a:r>
            </a:p>
            <a:p>
              <a:pPr algn="ctr"/>
              <a:r>
                <a:rPr lang="es-SV" sz="1200" dirty="0">
                  <a:latin typeface="Century Gothic" panose="020B0502020202020204" pitchFamily="34" charset="0"/>
                </a:rPr>
                <a:t>1 Colaborador Financiero</a:t>
              </a:r>
            </a:p>
            <a:p>
              <a:pPr algn="ctr"/>
              <a:endParaRPr lang="es-SV" sz="12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142" name="Conector recto 141">
              <a:extLst>
                <a:ext uri="{FF2B5EF4-FFF2-40B4-BE49-F238E27FC236}">
                  <a16:creationId xmlns:a16="http://schemas.microsoft.com/office/drawing/2014/main" id="{827DECEF-4497-406B-984F-A9BFA67591C9}"/>
                </a:ext>
              </a:extLst>
            </p:cNvPr>
            <p:cNvCxnSpPr/>
            <p:nvPr/>
          </p:nvCxnSpPr>
          <p:spPr>
            <a:xfrm>
              <a:off x="797804" y="4561941"/>
              <a:ext cx="1193673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43" name="Picture 4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42677AAE-EA4D-4724-9E2E-2A7C6CED764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10" t="9111"/>
            <a:stretch/>
          </p:blipFill>
          <p:spPr bwMode="auto">
            <a:xfrm>
              <a:off x="545601" y="3684823"/>
              <a:ext cx="421394" cy="403200"/>
            </a:xfrm>
            <a:prstGeom prst="flowChartConnector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5" name="Grupo 164">
            <a:extLst>
              <a:ext uri="{FF2B5EF4-FFF2-40B4-BE49-F238E27FC236}">
                <a16:creationId xmlns:a16="http://schemas.microsoft.com/office/drawing/2014/main" id="{9DE869F9-9EE6-4036-8E86-49E40AE1CC89}"/>
              </a:ext>
            </a:extLst>
          </p:cNvPr>
          <p:cNvGrpSpPr/>
          <p:nvPr/>
        </p:nvGrpSpPr>
        <p:grpSpPr>
          <a:xfrm>
            <a:off x="7439005" y="1215857"/>
            <a:ext cx="1717194" cy="511037"/>
            <a:chOff x="350414" y="3989548"/>
            <a:chExt cx="1789046" cy="511037"/>
          </a:xfrm>
        </p:grpSpPr>
        <p:sp>
          <p:nvSpPr>
            <p:cNvPr id="166" name="CuadroTexto 165">
              <a:extLst>
                <a:ext uri="{FF2B5EF4-FFF2-40B4-BE49-F238E27FC236}">
                  <a16:creationId xmlns:a16="http://schemas.microsoft.com/office/drawing/2014/main" id="{AF2535F8-F698-4D92-8608-BBE2893AF116}"/>
                </a:ext>
              </a:extLst>
            </p:cNvPr>
            <p:cNvSpPr txBox="1"/>
            <p:nvPr/>
          </p:nvSpPr>
          <p:spPr>
            <a:xfrm>
              <a:off x="350414" y="3989548"/>
              <a:ext cx="17890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SV" sz="1200" dirty="0">
                  <a:latin typeface="Century Gothic" panose="020B0502020202020204" pitchFamily="34" charset="0"/>
                </a:rPr>
                <a:t>1 Jefe</a:t>
              </a:r>
            </a:p>
            <a:p>
              <a:pPr algn="ctr"/>
              <a:r>
                <a:rPr lang="es-SV" sz="1200" dirty="0">
                  <a:latin typeface="Century Gothic" panose="020B0502020202020204" pitchFamily="34" charset="0"/>
                </a:rPr>
                <a:t>2 Técnicos</a:t>
              </a:r>
            </a:p>
          </p:txBody>
        </p:sp>
        <p:cxnSp>
          <p:nvCxnSpPr>
            <p:cNvPr id="167" name="Conector recto 166">
              <a:extLst>
                <a:ext uri="{FF2B5EF4-FFF2-40B4-BE49-F238E27FC236}">
                  <a16:creationId xmlns:a16="http://schemas.microsoft.com/office/drawing/2014/main" id="{7B309D31-017C-48FA-9A4A-25D2A779B72B}"/>
                </a:ext>
              </a:extLst>
            </p:cNvPr>
            <p:cNvCxnSpPr/>
            <p:nvPr/>
          </p:nvCxnSpPr>
          <p:spPr>
            <a:xfrm>
              <a:off x="775091" y="4500585"/>
              <a:ext cx="1193673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68" name="Picture 4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2ABC877C-7968-4BD7-917E-4888256BD51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10" t="9111"/>
            <a:stretch/>
          </p:blipFill>
          <p:spPr bwMode="auto">
            <a:xfrm>
              <a:off x="1650624" y="3989548"/>
              <a:ext cx="421394" cy="403200"/>
            </a:xfrm>
            <a:prstGeom prst="flowChartConnector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9" name="Grupo 168">
            <a:extLst>
              <a:ext uri="{FF2B5EF4-FFF2-40B4-BE49-F238E27FC236}">
                <a16:creationId xmlns:a16="http://schemas.microsoft.com/office/drawing/2014/main" id="{70F778B1-4815-4A97-ABB2-29551067899F}"/>
              </a:ext>
            </a:extLst>
          </p:cNvPr>
          <p:cNvGrpSpPr/>
          <p:nvPr/>
        </p:nvGrpSpPr>
        <p:grpSpPr>
          <a:xfrm>
            <a:off x="7393021" y="2696265"/>
            <a:ext cx="1789046" cy="511037"/>
            <a:chOff x="350414" y="3989548"/>
            <a:chExt cx="1789046" cy="511037"/>
          </a:xfrm>
        </p:grpSpPr>
        <p:sp>
          <p:nvSpPr>
            <p:cNvPr id="170" name="CuadroTexto 169">
              <a:extLst>
                <a:ext uri="{FF2B5EF4-FFF2-40B4-BE49-F238E27FC236}">
                  <a16:creationId xmlns:a16="http://schemas.microsoft.com/office/drawing/2014/main" id="{3A9FF110-F390-4A56-9224-CAA9086983C1}"/>
                </a:ext>
              </a:extLst>
            </p:cNvPr>
            <p:cNvSpPr txBox="1"/>
            <p:nvPr/>
          </p:nvSpPr>
          <p:spPr>
            <a:xfrm>
              <a:off x="350414" y="3989548"/>
              <a:ext cx="17890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SV" sz="1200" dirty="0">
                  <a:latin typeface="Century Gothic" panose="020B0502020202020204" pitchFamily="34" charset="0"/>
                </a:rPr>
                <a:t>1 Jefe</a:t>
              </a:r>
            </a:p>
            <a:p>
              <a:pPr algn="ctr"/>
              <a:r>
                <a:rPr lang="es-SV" sz="1200" dirty="0">
                  <a:latin typeface="Century Gothic" panose="020B0502020202020204" pitchFamily="34" charset="0"/>
                </a:rPr>
                <a:t>2 Técnicos*</a:t>
              </a:r>
            </a:p>
          </p:txBody>
        </p:sp>
        <p:cxnSp>
          <p:nvCxnSpPr>
            <p:cNvPr id="171" name="Conector recto 170">
              <a:extLst>
                <a:ext uri="{FF2B5EF4-FFF2-40B4-BE49-F238E27FC236}">
                  <a16:creationId xmlns:a16="http://schemas.microsoft.com/office/drawing/2014/main" id="{BDE33032-2231-47DB-A76E-4F8A0EDC175D}"/>
                </a:ext>
              </a:extLst>
            </p:cNvPr>
            <p:cNvCxnSpPr/>
            <p:nvPr/>
          </p:nvCxnSpPr>
          <p:spPr>
            <a:xfrm>
              <a:off x="775091" y="4500585"/>
              <a:ext cx="1193673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72" name="Picture 4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D5C2DB80-8B42-4432-B4D8-7E625A8A5F8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10" t="9111"/>
            <a:stretch/>
          </p:blipFill>
          <p:spPr bwMode="auto">
            <a:xfrm>
              <a:off x="1686721" y="4042568"/>
              <a:ext cx="421394" cy="403200"/>
            </a:xfrm>
            <a:prstGeom prst="flowChartConnector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31" name="Tabla 6">
            <a:extLst>
              <a:ext uri="{FF2B5EF4-FFF2-40B4-BE49-F238E27FC236}">
                <a16:creationId xmlns:a16="http://schemas.microsoft.com/office/drawing/2014/main" id="{F252609A-680D-4D15-BD58-2D15956942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937830"/>
              </p:ext>
            </p:extLst>
          </p:nvPr>
        </p:nvGraphicFramePr>
        <p:xfrm>
          <a:off x="1694739" y="1286131"/>
          <a:ext cx="783867" cy="6858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95715">
                  <a:extLst>
                    <a:ext uri="{9D8B030D-6E8A-4147-A177-3AD203B41FA5}">
                      <a16:colId xmlns:a16="http://schemas.microsoft.com/office/drawing/2014/main" val="4292716858"/>
                    </a:ext>
                  </a:extLst>
                </a:gridCol>
                <a:gridCol w="288152">
                  <a:extLst>
                    <a:ext uri="{9D8B030D-6E8A-4147-A177-3AD203B41FA5}">
                      <a16:colId xmlns:a16="http://schemas.microsoft.com/office/drawing/2014/main" val="1654287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s-SV" sz="9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38604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SV" sz="9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5456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SV" sz="9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808343"/>
                  </a:ext>
                </a:extLst>
              </a:tr>
            </a:tbl>
          </a:graphicData>
        </a:graphic>
      </p:graphicFrame>
      <p:graphicFrame>
        <p:nvGraphicFramePr>
          <p:cNvPr id="33" name="Tabla 6">
            <a:extLst>
              <a:ext uri="{FF2B5EF4-FFF2-40B4-BE49-F238E27FC236}">
                <a16:creationId xmlns:a16="http://schemas.microsoft.com/office/drawing/2014/main" id="{6F58C4DD-D071-4F0F-BC1D-B6ABF46729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343674"/>
              </p:ext>
            </p:extLst>
          </p:nvPr>
        </p:nvGraphicFramePr>
        <p:xfrm>
          <a:off x="7063882" y="1196389"/>
          <a:ext cx="718012" cy="71331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39819">
                  <a:extLst>
                    <a:ext uri="{9D8B030D-6E8A-4147-A177-3AD203B41FA5}">
                      <a16:colId xmlns:a16="http://schemas.microsoft.com/office/drawing/2014/main" val="4292716858"/>
                    </a:ext>
                  </a:extLst>
                </a:gridCol>
                <a:gridCol w="278193">
                  <a:extLst>
                    <a:ext uri="{9D8B030D-6E8A-4147-A177-3AD203B41FA5}">
                      <a16:colId xmlns:a16="http://schemas.microsoft.com/office/drawing/2014/main" val="165428729"/>
                    </a:ext>
                  </a:extLst>
                </a:gridCol>
              </a:tblGrid>
              <a:tr h="256114">
                <a:tc>
                  <a:txBody>
                    <a:bodyPr/>
                    <a:lstStyle/>
                    <a:p>
                      <a:r>
                        <a:rPr lang="es-SV" sz="9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386043"/>
                  </a:ext>
                </a:extLst>
              </a:tr>
              <a:tr h="156863">
                <a:tc>
                  <a:txBody>
                    <a:bodyPr/>
                    <a:lstStyle/>
                    <a:p>
                      <a:r>
                        <a:rPr lang="es-SV" sz="9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545648"/>
                  </a:ext>
                </a:extLst>
              </a:tr>
              <a:tr h="166060">
                <a:tc>
                  <a:txBody>
                    <a:bodyPr/>
                    <a:lstStyle/>
                    <a:p>
                      <a:r>
                        <a:rPr lang="es-SV" sz="9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808343"/>
                  </a:ext>
                </a:extLst>
              </a:tr>
            </a:tbl>
          </a:graphicData>
        </a:graphic>
      </p:graphicFrame>
      <p:graphicFrame>
        <p:nvGraphicFramePr>
          <p:cNvPr id="34" name="Tabla 6">
            <a:extLst>
              <a:ext uri="{FF2B5EF4-FFF2-40B4-BE49-F238E27FC236}">
                <a16:creationId xmlns:a16="http://schemas.microsoft.com/office/drawing/2014/main" id="{A6A4E47A-76C7-4452-9D41-C7846A359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0091"/>
              </p:ext>
            </p:extLst>
          </p:nvPr>
        </p:nvGraphicFramePr>
        <p:xfrm>
          <a:off x="6971839" y="2432545"/>
          <a:ext cx="831086" cy="71331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62803">
                  <a:extLst>
                    <a:ext uri="{9D8B030D-6E8A-4147-A177-3AD203B41FA5}">
                      <a16:colId xmlns:a16="http://schemas.microsoft.com/office/drawing/2014/main" val="4292716858"/>
                    </a:ext>
                  </a:extLst>
                </a:gridCol>
                <a:gridCol w="368283">
                  <a:extLst>
                    <a:ext uri="{9D8B030D-6E8A-4147-A177-3AD203B41FA5}">
                      <a16:colId xmlns:a16="http://schemas.microsoft.com/office/drawing/2014/main" val="165428729"/>
                    </a:ext>
                  </a:extLst>
                </a:gridCol>
              </a:tblGrid>
              <a:tr h="256114">
                <a:tc>
                  <a:txBody>
                    <a:bodyPr/>
                    <a:lstStyle/>
                    <a:p>
                      <a:r>
                        <a:rPr lang="es-SV" sz="9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386043"/>
                  </a:ext>
                </a:extLst>
              </a:tr>
              <a:tr h="156863">
                <a:tc>
                  <a:txBody>
                    <a:bodyPr/>
                    <a:lstStyle/>
                    <a:p>
                      <a:r>
                        <a:rPr lang="es-SV" sz="9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545648"/>
                  </a:ext>
                </a:extLst>
              </a:tr>
              <a:tr h="166060">
                <a:tc>
                  <a:txBody>
                    <a:bodyPr/>
                    <a:lstStyle/>
                    <a:p>
                      <a:r>
                        <a:rPr lang="es-SV" sz="9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808343"/>
                  </a:ext>
                </a:extLst>
              </a:tr>
            </a:tbl>
          </a:graphicData>
        </a:graphic>
      </p:graphicFrame>
      <p:graphicFrame>
        <p:nvGraphicFramePr>
          <p:cNvPr id="35" name="Tabla 6">
            <a:extLst>
              <a:ext uri="{FF2B5EF4-FFF2-40B4-BE49-F238E27FC236}">
                <a16:creationId xmlns:a16="http://schemas.microsoft.com/office/drawing/2014/main" id="{D6C5F584-15FC-4045-B1B2-B6AC563E02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797300"/>
              </p:ext>
            </p:extLst>
          </p:nvPr>
        </p:nvGraphicFramePr>
        <p:xfrm>
          <a:off x="6962013" y="3650118"/>
          <a:ext cx="862015" cy="71331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48725">
                  <a:extLst>
                    <a:ext uri="{9D8B030D-6E8A-4147-A177-3AD203B41FA5}">
                      <a16:colId xmlns:a16="http://schemas.microsoft.com/office/drawing/2014/main" val="4292716858"/>
                    </a:ext>
                  </a:extLst>
                </a:gridCol>
                <a:gridCol w="413290">
                  <a:extLst>
                    <a:ext uri="{9D8B030D-6E8A-4147-A177-3AD203B41FA5}">
                      <a16:colId xmlns:a16="http://schemas.microsoft.com/office/drawing/2014/main" val="165428729"/>
                    </a:ext>
                  </a:extLst>
                </a:gridCol>
              </a:tblGrid>
              <a:tr h="256114">
                <a:tc>
                  <a:txBody>
                    <a:bodyPr/>
                    <a:lstStyle/>
                    <a:p>
                      <a:r>
                        <a:rPr lang="es-SV" sz="9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386043"/>
                  </a:ext>
                </a:extLst>
              </a:tr>
              <a:tr h="156863">
                <a:tc>
                  <a:txBody>
                    <a:bodyPr/>
                    <a:lstStyle/>
                    <a:p>
                      <a:r>
                        <a:rPr lang="es-SV" sz="900" dirty="0"/>
                        <a:t>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545648"/>
                  </a:ext>
                </a:extLst>
              </a:tr>
              <a:tr h="166060">
                <a:tc>
                  <a:txBody>
                    <a:bodyPr/>
                    <a:lstStyle/>
                    <a:p>
                      <a:r>
                        <a:rPr lang="es-SV" sz="9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808343"/>
                  </a:ext>
                </a:extLst>
              </a:tr>
            </a:tbl>
          </a:graphicData>
        </a:graphic>
      </p:graphicFrame>
      <p:graphicFrame>
        <p:nvGraphicFramePr>
          <p:cNvPr id="36" name="Tabla 6">
            <a:extLst>
              <a:ext uri="{FF2B5EF4-FFF2-40B4-BE49-F238E27FC236}">
                <a16:creationId xmlns:a16="http://schemas.microsoft.com/office/drawing/2014/main" id="{34386394-F717-43F4-BAF2-A5009DAA8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581447"/>
              </p:ext>
            </p:extLst>
          </p:nvPr>
        </p:nvGraphicFramePr>
        <p:xfrm>
          <a:off x="1695116" y="2485363"/>
          <a:ext cx="770223" cy="71331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63762">
                  <a:extLst>
                    <a:ext uri="{9D8B030D-6E8A-4147-A177-3AD203B41FA5}">
                      <a16:colId xmlns:a16="http://schemas.microsoft.com/office/drawing/2014/main" val="4292716858"/>
                    </a:ext>
                  </a:extLst>
                </a:gridCol>
                <a:gridCol w="306461">
                  <a:extLst>
                    <a:ext uri="{9D8B030D-6E8A-4147-A177-3AD203B41FA5}">
                      <a16:colId xmlns:a16="http://schemas.microsoft.com/office/drawing/2014/main" val="165428729"/>
                    </a:ext>
                  </a:extLst>
                </a:gridCol>
              </a:tblGrid>
              <a:tr h="256114">
                <a:tc>
                  <a:txBody>
                    <a:bodyPr/>
                    <a:lstStyle/>
                    <a:p>
                      <a:r>
                        <a:rPr lang="es-SV" sz="9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386043"/>
                  </a:ext>
                </a:extLst>
              </a:tr>
              <a:tr h="156863">
                <a:tc>
                  <a:txBody>
                    <a:bodyPr/>
                    <a:lstStyle/>
                    <a:p>
                      <a:r>
                        <a:rPr lang="es-SV" sz="9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545648"/>
                  </a:ext>
                </a:extLst>
              </a:tr>
              <a:tr h="166060">
                <a:tc>
                  <a:txBody>
                    <a:bodyPr/>
                    <a:lstStyle/>
                    <a:p>
                      <a:r>
                        <a:rPr lang="es-SV" sz="9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808343"/>
                  </a:ext>
                </a:extLst>
              </a:tr>
            </a:tbl>
          </a:graphicData>
        </a:graphic>
      </p:graphicFrame>
      <p:graphicFrame>
        <p:nvGraphicFramePr>
          <p:cNvPr id="37" name="Tabla 6">
            <a:extLst>
              <a:ext uri="{FF2B5EF4-FFF2-40B4-BE49-F238E27FC236}">
                <a16:creationId xmlns:a16="http://schemas.microsoft.com/office/drawing/2014/main" id="{DC49BCB3-F96B-462A-BF8B-AF4206EF1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26834"/>
              </p:ext>
            </p:extLst>
          </p:nvPr>
        </p:nvGraphicFramePr>
        <p:xfrm>
          <a:off x="1684358" y="3833015"/>
          <a:ext cx="744711" cy="71331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65375">
                  <a:extLst>
                    <a:ext uri="{9D8B030D-6E8A-4147-A177-3AD203B41FA5}">
                      <a16:colId xmlns:a16="http://schemas.microsoft.com/office/drawing/2014/main" val="4292716858"/>
                    </a:ext>
                  </a:extLst>
                </a:gridCol>
                <a:gridCol w="279336">
                  <a:extLst>
                    <a:ext uri="{9D8B030D-6E8A-4147-A177-3AD203B41FA5}">
                      <a16:colId xmlns:a16="http://schemas.microsoft.com/office/drawing/2014/main" val="165428729"/>
                    </a:ext>
                  </a:extLst>
                </a:gridCol>
              </a:tblGrid>
              <a:tr h="256114">
                <a:tc>
                  <a:txBody>
                    <a:bodyPr/>
                    <a:lstStyle/>
                    <a:p>
                      <a:r>
                        <a:rPr lang="es-SV" sz="9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386043"/>
                  </a:ext>
                </a:extLst>
              </a:tr>
              <a:tr h="156863">
                <a:tc>
                  <a:txBody>
                    <a:bodyPr/>
                    <a:lstStyle/>
                    <a:p>
                      <a:r>
                        <a:rPr lang="es-SV" sz="9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545648"/>
                  </a:ext>
                </a:extLst>
              </a:tr>
              <a:tr h="166060">
                <a:tc>
                  <a:txBody>
                    <a:bodyPr/>
                    <a:lstStyle/>
                    <a:p>
                      <a:r>
                        <a:rPr lang="es-SV" sz="9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808343"/>
                  </a:ext>
                </a:extLst>
              </a:tr>
            </a:tbl>
          </a:graphicData>
        </a:graphic>
      </p:graphicFrame>
      <p:sp>
        <p:nvSpPr>
          <p:cNvPr id="38" name="CuadroTexto 37">
            <a:extLst>
              <a:ext uri="{FF2B5EF4-FFF2-40B4-BE49-F238E27FC236}">
                <a16:creationId xmlns:a16="http://schemas.microsoft.com/office/drawing/2014/main" id="{AC4B1FC0-AB72-44F0-991B-325C5FD61CC1}"/>
              </a:ext>
            </a:extLst>
          </p:cNvPr>
          <p:cNvSpPr txBox="1"/>
          <p:nvPr/>
        </p:nvSpPr>
        <p:spPr>
          <a:xfrm>
            <a:off x="2643160" y="1971931"/>
            <a:ext cx="205829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50" dirty="0">
                <a:solidFill>
                  <a:schemeClr val="tx1"/>
                </a:solidFill>
                <a:latin typeface="Century Gothic" panose="020B0502020202020204" pitchFamily="34" charset="0"/>
              </a:rPr>
              <a:t>Responsable: Wendy Roxana Palma 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A7A7F68B-A46A-41F6-A5F5-9A9B0B466416}"/>
              </a:ext>
            </a:extLst>
          </p:cNvPr>
          <p:cNvSpPr txBox="1"/>
          <p:nvPr/>
        </p:nvSpPr>
        <p:spPr>
          <a:xfrm>
            <a:off x="4836546" y="1998812"/>
            <a:ext cx="19622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50" dirty="0">
                <a:latin typeface="Century Gothic" panose="020B0502020202020204" pitchFamily="34" charset="0"/>
              </a:rPr>
              <a:t>Responsable: Iliana Lisseth Cruz Roque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E442B5AE-1A3B-495F-9E8C-2850C1A6ABB8}"/>
              </a:ext>
            </a:extLst>
          </p:cNvPr>
          <p:cNvSpPr txBox="1"/>
          <p:nvPr/>
        </p:nvSpPr>
        <p:spPr>
          <a:xfrm>
            <a:off x="2478606" y="3368479"/>
            <a:ext cx="2105781" cy="415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Juan Gerardo Campos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1DC39813-7E0F-4E97-A6DD-6177E323585A}"/>
              </a:ext>
            </a:extLst>
          </p:cNvPr>
          <p:cNvSpPr txBox="1"/>
          <p:nvPr/>
        </p:nvSpPr>
        <p:spPr>
          <a:xfrm>
            <a:off x="4877183" y="3388747"/>
            <a:ext cx="1916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María José Umanzor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8AEB0E9A-79E6-496A-81CF-3B18A1769806}"/>
              </a:ext>
            </a:extLst>
          </p:cNvPr>
          <p:cNvSpPr txBox="1"/>
          <p:nvPr/>
        </p:nvSpPr>
        <p:spPr>
          <a:xfrm>
            <a:off x="2589599" y="4686838"/>
            <a:ext cx="1883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Henry Joseph Miranda 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88883DD6-4659-495D-9229-14311D3EEE1B}"/>
              </a:ext>
            </a:extLst>
          </p:cNvPr>
          <p:cNvSpPr txBox="1"/>
          <p:nvPr/>
        </p:nvSpPr>
        <p:spPr>
          <a:xfrm>
            <a:off x="4795956" y="4703273"/>
            <a:ext cx="26862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José </a:t>
            </a:r>
            <a:r>
              <a:rPr lang="es-SV" sz="1000" dirty="0" err="1">
                <a:latin typeface="Century Gothic" panose="020B0502020202020204" pitchFamily="34" charset="0"/>
              </a:rPr>
              <a:t>Nohé</a:t>
            </a:r>
            <a:r>
              <a:rPr lang="es-SV" sz="1000" dirty="0">
                <a:latin typeface="Century Gothic" panose="020B0502020202020204" pitchFamily="34" charset="0"/>
              </a:rPr>
              <a:t> Reyes </a:t>
            </a:r>
          </a:p>
        </p:txBody>
      </p:sp>
      <p:sp>
        <p:nvSpPr>
          <p:cNvPr id="45" name="Google Shape;57;p15">
            <a:extLst>
              <a:ext uri="{FF2B5EF4-FFF2-40B4-BE49-F238E27FC236}">
                <a16:creationId xmlns:a16="http://schemas.microsoft.com/office/drawing/2014/main" id="{10B0F9BB-AE1E-4D7F-9709-EEC14D5F932F}"/>
              </a:ext>
            </a:extLst>
          </p:cNvPr>
          <p:cNvSpPr txBox="1">
            <a:spLocks/>
          </p:cNvSpPr>
          <p:nvPr/>
        </p:nvSpPr>
        <p:spPr>
          <a:xfrm>
            <a:off x="77152" y="52307"/>
            <a:ext cx="2896834" cy="551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sz="24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SV" sz="15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ORGANIGRAMA INSTITUCIONAL</a:t>
            </a:r>
            <a:br>
              <a:rPr lang="es-SV" sz="15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SV" sz="15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35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4" descr="LOGO AMP CON VOLUMEN rivete blanco">
            <a:extLst>
              <a:ext uri="{FF2B5EF4-FFF2-40B4-BE49-F238E27FC236}">
                <a16:creationId xmlns:a16="http://schemas.microsoft.com/office/drawing/2014/main" id="{565E59A4-36B0-483E-ADE3-696B805E4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87544" y="11905"/>
            <a:ext cx="825917" cy="82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7E9F7226-047C-41DF-A0DB-1DB9F80ADC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6599569"/>
              </p:ext>
            </p:extLst>
          </p:nvPr>
        </p:nvGraphicFramePr>
        <p:xfrm>
          <a:off x="706139" y="62324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4" name="Grupo 3">
            <a:extLst>
              <a:ext uri="{FF2B5EF4-FFF2-40B4-BE49-F238E27FC236}">
                <a16:creationId xmlns:a16="http://schemas.microsoft.com/office/drawing/2014/main" id="{C08C220F-1414-46D3-A6DC-C3E442A76C25}"/>
              </a:ext>
            </a:extLst>
          </p:cNvPr>
          <p:cNvGrpSpPr/>
          <p:nvPr/>
        </p:nvGrpSpPr>
        <p:grpSpPr>
          <a:xfrm>
            <a:off x="4879352" y="1675022"/>
            <a:ext cx="3217780" cy="1793456"/>
            <a:chOff x="6112197" y="3166397"/>
            <a:chExt cx="2371359" cy="1254276"/>
          </a:xfrm>
        </p:grpSpPr>
        <p:pic>
          <p:nvPicPr>
            <p:cNvPr id="119" name="Picture 4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A24D3895-C4FA-4699-8F11-BB4BCD2F62A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10" t="9111"/>
            <a:stretch/>
          </p:blipFill>
          <p:spPr bwMode="auto">
            <a:xfrm>
              <a:off x="6112197" y="3166397"/>
              <a:ext cx="421394" cy="403200"/>
            </a:xfrm>
            <a:prstGeom prst="flowChartConnector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0" name="Picture 4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5CB6BCF4-0C0A-4256-B2BF-4D7194FE359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10" t="9111"/>
            <a:stretch/>
          </p:blipFill>
          <p:spPr bwMode="auto">
            <a:xfrm>
              <a:off x="6112197" y="3569597"/>
              <a:ext cx="421394" cy="403200"/>
            </a:xfrm>
            <a:prstGeom prst="flowChartConnector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1" name="Picture 4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61B7C97D-DE07-4C8E-9D80-8A275A69F06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10" t="9111"/>
            <a:stretch/>
          </p:blipFill>
          <p:spPr bwMode="auto">
            <a:xfrm>
              <a:off x="6112197" y="4017473"/>
              <a:ext cx="421394" cy="403200"/>
            </a:xfrm>
            <a:prstGeom prst="flowChartConnector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07" name="Grupo 106">
              <a:extLst>
                <a:ext uri="{FF2B5EF4-FFF2-40B4-BE49-F238E27FC236}">
                  <a16:creationId xmlns:a16="http://schemas.microsoft.com/office/drawing/2014/main" id="{6005F88C-EB3A-4EAE-B821-588E08A1753C}"/>
                </a:ext>
              </a:extLst>
            </p:cNvPr>
            <p:cNvGrpSpPr/>
            <p:nvPr/>
          </p:nvGrpSpPr>
          <p:grpSpPr>
            <a:xfrm>
              <a:off x="6644781" y="3594241"/>
              <a:ext cx="1541480" cy="219252"/>
              <a:chOff x="6570852" y="2922983"/>
              <a:chExt cx="1438663" cy="219252"/>
            </a:xfrm>
          </p:grpSpPr>
          <p:sp>
            <p:nvSpPr>
              <p:cNvPr id="114" name="CuadroTexto 113">
                <a:extLst>
                  <a:ext uri="{FF2B5EF4-FFF2-40B4-BE49-F238E27FC236}">
                    <a16:creationId xmlns:a16="http://schemas.microsoft.com/office/drawing/2014/main" id="{035DCC2E-4E18-42E6-BCA9-9B97E9FB6084}"/>
                  </a:ext>
                </a:extLst>
              </p:cNvPr>
              <p:cNvSpPr txBox="1"/>
              <p:nvPr/>
            </p:nvSpPr>
            <p:spPr>
              <a:xfrm>
                <a:off x="6570852" y="2922983"/>
                <a:ext cx="1438663" cy="1937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SV" sz="1200" dirty="0">
                    <a:latin typeface="Century Gothic" panose="020B0502020202020204" pitchFamily="34" charset="0"/>
                  </a:rPr>
                  <a:t>3 Especialistas Jurídicos*</a:t>
                </a:r>
              </a:p>
            </p:txBody>
          </p:sp>
          <p:cxnSp>
            <p:nvCxnSpPr>
              <p:cNvPr id="115" name="Conector recto 114">
                <a:extLst>
                  <a:ext uri="{FF2B5EF4-FFF2-40B4-BE49-F238E27FC236}">
                    <a16:creationId xmlns:a16="http://schemas.microsoft.com/office/drawing/2014/main" id="{D8C0DCB2-37C2-4F2E-AF1E-DA8714E3D188}"/>
                  </a:ext>
                </a:extLst>
              </p:cNvPr>
              <p:cNvCxnSpPr/>
              <p:nvPr/>
            </p:nvCxnSpPr>
            <p:spPr>
              <a:xfrm>
                <a:off x="6731619" y="3142235"/>
                <a:ext cx="1152347" cy="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Grupo 107">
              <a:extLst>
                <a:ext uri="{FF2B5EF4-FFF2-40B4-BE49-F238E27FC236}">
                  <a16:creationId xmlns:a16="http://schemas.microsoft.com/office/drawing/2014/main" id="{23638FC0-1AA7-421E-832E-B3B7991FA0A6}"/>
                </a:ext>
              </a:extLst>
            </p:cNvPr>
            <p:cNvGrpSpPr/>
            <p:nvPr/>
          </p:nvGrpSpPr>
          <p:grpSpPr>
            <a:xfrm>
              <a:off x="6322894" y="3227485"/>
              <a:ext cx="2048321" cy="276999"/>
              <a:chOff x="6237162" y="2901667"/>
              <a:chExt cx="1911698" cy="276999"/>
            </a:xfrm>
          </p:grpSpPr>
          <p:sp>
            <p:nvSpPr>
              <p:cNvPr id="112" name="CuadroTexto 111">
                <a:extLst>
                  <a:ext uri="{FF2B5EF4-FFF2-40B4-BE49-F238E27FC236}">
                    <a16:creationId xmlns:a16="http://schemas.microsoft.com/office/drawing/2014/main" id="{48FF39B9-D883-431B-A184-E11C3D011A23}"/>
                  </a:ext>
                </a:extLst>
              </p:cNvPr>
              <p:cNvSpPr txBox="1"/>
              <p:nvPr/>
            </p:nvSpPr>
            <p:spPr>
              <a:xfrm>
                <a:off x="6237162" y="2901667"/>
                <a:ext cx="191169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SV" sz="1200" dirty="0">
                    <a:latin typeface="Century Gothic" panose="020B0502020202020204" pitchFamily="34" charset="0"/>
                  </a:rPr>
                  <a:t>1 Gerente Legal</a:t>
                </a:r>
              </a:p>
            </p:txBody>
          </p:sp>
          <p:cxnSp>
            <p:nvCxnSpPr>
              <p:cNvPr id="113" name="Conector recto 112">
                <a:extLst>
                  <a:ext uri="{FF2B5EF4-FFF2-40B4-BE49-F238E27FC236}">
                    <a16:creationId xmlns:a16="http://schemas.microsoft.com/office/drawing/2014/main" id="{B4B56981-AA1E-4F07-9AE3-AA715BDD6A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56182" y="3084220"/>
                <a:ext cx="873657" cy="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upo 108">
              <a:extLst>
                <a:ext uri="{FF2B5EF4-FFF2-40B4-BE49-F238E27FC236}">
                  <a16:creationId xmlns:a16="http://schemas.microsoft.com/office/drawing/2014/main" id="{D1582E61-7F1E-42FB-AD54-A6A5AEFC4C70}"/>
                </a:ext>
              </a:extLst>
            </p:cNvPr>
            <p:cNvGrpSpPr/>
            <p:nvPr/>
          </p:nvGrpSpPr>
          <p:grpSpPr>
            <a:xfrm>
              <a:off x="6488420" y="4038023"/>
              <a:ext cx="1995136" cy="193723"/>
              <a:chOff x="6526585" y="2913708"/>
              <a:chExt cx="1911698" cy="193723"/>
            </a:xfrm>
          </p:grpSpPr>
          <p:sp>
            <p:nvSpPr>
              <p:cNvPr id="110" name="CuadroTexto 109">
                <a:extLst>
                  <a:ext uri="{FF2B5EF4-FFF2-40B4-BE49-F238E27FC236}">
                    <a16:creationId xmlns:a16="http://schemas.microsoft.com/office/drawing/2014/main" id="{15D919F1-DB55-4CD6-8465-0AE2888B9318}"/>
                  </a:ext>
                </a:extLst>
              </p:cNvPr>
              <p:cNvSpPr txBox="1"/>
              <p:nvPr/>
            </p:nvSpPr>
            <p:spPr>
              <a:xfrm>
                <a:off x="6526585" y="2913708"/>
                <a:ext cx="1911698" cy="1937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SV" sz="1200" dirty="0">
                    <a:latin typeface="Century Gothic" panose="020B0502020202020204" pitchFamily="34" charset="0"/>
                  </a:rPr>
                  <a:t>1 Técnico Jurídico</a:t>
                </a:r>
              </a:p>
            </p:txBody>
          </p:sp>
          <p:cxnSp>
            <p:nvCxnSpPr>
              <p:cNvPr id="111" name="Conector recto 110">
                <a:extLst>
                  <a:ext uri="{FF2B5EF4-FFF2-40B4-BE49-F238E27FC236}">
                    <a16:creationId xmlns:a16="http://schemas.microsoft.com/office/drawing/2014/main" id="{FE017E31-81E1-4F5E-A821-1113CA69DC4A}"/>
                  </a:ext>
                </a:extLst>
              </p:cNvPr>
              <p:cNvCxnSpPr/>
              <p:nvPr/>
            </p:nvCxnSpPr>
            <p:spPr>
              <a:xfrm>
                <a:off x="6856819" y="3094757"/>
                <a:ext cx="1152347" cy="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20" name="Tabla 6">
            <a:extLst>
              <a:ext uri="{FF2B5EF4-FFF2-40B4-BE49-F238E27FC236}">
                <a16:creationId xmlns:a16="http://schemas.microsoft.com/office/drawing/2014/main" id="{A00068DA-F632-4F82-80AF-BE624E006A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841832"/>
              </p:ext>
            </p:extLst>
          </p:nvPr>
        </p:nvGraphicFramePr>
        <p:xfrm>
          <a:off x="7779871" y="2023398"/>
          <a:ext cx="987611" cy="71331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53328">
                  <a:extLst>
                    <a:ext uri="{9D8B030D-6E8A-4147-A177-3AD203B41FA5}">
                      <a16:colId xmlns:a16="http://schemas.microsoft.com/office/drawing/2014/main" val="4292716858"/>
                    </a:ext>
                  </a:extLst>
                </a:gridCol>
                <a:gridCol w="434283">
                  <a:extLst>
                    <a:ext uri="{9D8B030D-6E8A-4147-A177-3AD203B41FA5}">
                      <a16:colId xmlns:a16="http://schemas.microsoft.com/office/drawing/2014/main" val="165428729"/>
                    </a:ext>
                  </a:extLst>
                </a:gridCol>
              </a:tblGrid>
              <a:tr h="256114">
                <a:tc>
                  <a:txBody>
                    <a:bodyPr/>
                    <a:lstStyle/>
                    <a:p>
                      <a:r>
                        <a:rPr lang="es-SV" sz="9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386043"/>
                  </a:ext>
                </a:extLst>
              </a:tr>
              <a:tr h="156863">
                <a:tc>
                  <a:txBody>
                    <a:bodyPr/>
                    <a:lstStyle/>
                    <a:p>
                      <a:r>
                        <a:rPr lang="es-SV" sz="900" dirty="0"/>
                        <a:t>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545648"/>
                  </a:ext>
                </a:extLst>
              </a:tr>
              <a:tr h="166060">
                <a:tc>
                  <a:txBody>
                    <a:bodyPr/>
                    <a:lstStyle/>
                    <a:p>
                      <a:r>
                        <a:rPr lang="es-SV" sz="9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808343"/>
                  </a:ext>
                </a:extLst>
              </a:tr>
            </a:tbl>
          </a:graphicData>
        </a:graphic>
      </p:graphicFrame>
      <p:sp>
        <p:nvSpPr>
          <p:cNvPr id="21" name="CuadroTexto 20">
            <a:extLst>
              <a:ext uri="{FF2B5EF4-FFF2-40B4-BE49-F238E27FC236}">
                <a16:creationId xmlns:a16="http://schemas.microsoft.com/office/drawing/2014/main" id="{B36C527F-2AE9-42B7-AA02-61969272DBF4}"/>
              </a:ext>
            </a:extLst>
          </p:cNvPr>
          <p:cNvSpPr txBox="1"/>
          <p:nvPr/>
        </p:nvSpPr>
        <p:spPr>
          <a:xfrm>
            <a:off x="1753782" y="4433329"/>
            <a:ext cx="32177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María Isabel Valle Magaña</a:t>
            </a:r>
          </a:p>
        </p:txBody>
      </p:sp>
      <p:sp>
        <p:nvSpPr>
          <p:cNvPr id="22" name="Google Shape;57;p15">
            <a:extLst>
              <a:ext uri="{FF2B5EF4-FFF2-40B4-BE49-F238E27FC236}">
                <a16:creationId xmlns:a16="http://schemas.microsoft.com/office/drawing/2014/main" id="{E5EEA41C-2F4A-4E81-A329-D0E96C7C43EB}"/>
              </a:ext>
            </a:extLst>
          </p:cNvPr>
          <p:cNvSpPr txBox="1">
            <a:spLocks/>
          </p:cNvSpPr>
          <p:nvPr/>
        </p:nvSpPr>
        <p:spPr>
          <a:xfrm>
            <a:off x="0" y="71591"/>
            <a:ext cx="2958353" cy="551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sz="24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SV" sz="15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ORGANIGRAMA INSTITUCIONAL</a:t>
            </a:r>
            <a:br>
              <a:rPr lang="es-SV" sz="15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SV" sz="15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1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4" descr="LOGO AMP CON VOLUMEN rivete blanco">
            <a:extLst>
              <a:ext uri="{FF2B5EF4-FFF2-40B4-BE49-F238E27FC236}">
                <a16:creationId xmlns:a16="http://schemas.microsoft.com/office/drawing/2014/main" id="{565E59A4-36B0-483E-ADE3-696B805E4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87544" y="11905"/>
            <a:ext cx="825917" cy="82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4" name="Diagrama 63">
            <a:extLst>
              <a:ext uri="{FF2B5EF4-FFF2-40B4-BE49-F238E27FC236}">
                <a16:creationId xmlns:a16="http://schemas.microsoft.com/office/drawing/2014/main" id="{43761A9E-BED7-44B3-B3C7-2ACFD7448E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8184982"/>
              </p:ext>
            </p:extLst>
          </p:nvPr>
        </p:nvGraphicFramePr>
        <p:xfrm>
          <a:off x="1189862" y="314948"/>
          <a:ext cx="6889730" cy="3523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4" name="Grupo 3">
            <a:extLst>
              <a:ext uri="{FF2B5EF4-FFF2-40B4-BE49-F238E27FC236}">
                <a16:creationId xmlns:a16="http://schemas.microsoft.com/office/drawing/2014/main" id="{60924611-1DBA-4EA3-AE2E-AE3361962A03}"/>
              </a:ext>
            </a:extLst>
          </p:cNvPr>
          <p:cNvGrpSpPr/>
          <p:nvPr/>
        </p:nvGrpSpPr>
        <p:grpSpPr>
          <a:xfrm>
            <a:off x="1516388" y="3838144"/>
            <a:ext cx="2063212" cy="573200"/>
            <a:chOff x="271973" y="4292678"/>
            <a:chExt cx="2063212" cy="573200"/>
          </a:xfrm>
        </p:grpSpPr>
        <p:cxnSp>
          <p:nvCxnSpPr>
            <p:cNvPr id="76" name="Conector recto 75">
              <a:extLst>
                <a:ext uri="{FF2B5EF4-FFF2-40B4-BE49-F238E27FC236}">
                  <a16:creationId xmlns:a16="http://schemas.microsoft.com/office/drawing/2014/main" id="{3085C385-8D42-4410-87C6-157180FD8078}"/>
                </a:ext>
              </a:extLst>
            </p:cNvPr>
            <p:cNvCxnSpPr/>
            <p:nvPr/>
          </p:nvCxnSpPr>
          <p:spPr>
            <a:xfrm>
              <a:off x="784037" y="4865878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74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78982DB3-7111-40BF-8BF0-B92A72C123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973" y="4292678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2" name="CuadroTexto 91">
              <a:extLst>
                <a:ext uri="{FF2B5EF4-FFF2-40B4-BE49-F238E27FC236}">
                  <a16:creationId xmlns:a16="http://schemas.microsoft.com/office/drawing/2014/main" id="{ACAD9844-0219-4645-860C-2BCB5E2A8CE5}"/>
                </a:ext>
              </a:extLst>
            </p:cNvPr>
            <p:cNvSpPr txBox="1"/>
            <p:nvPr/>
          </p:nvSpPr>
          <p:spPr>
            <a:xfrm>
              <a:off x="831476" y="4323834"/>
              <a:ext cx="15037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200" dirty="0">
                  <a:latin typeface="Century Gothic" panose="020B0502020202020204" pitchFamily="34" charset="0"/>
                </a:rPr>
                <a:t>1 Jefe</a:t>
              </a:r>
            </a:p>
            <a:p>
              <a:r>
                <a:rPr lang="es-SV" sz="1200" dirty="0">
                  <a:latin typeface="Century Gothic" panose="020B0502020202020204" pitchFamily="34" charset="0"/>
                </a:rPr>
                <a:t>2 Técnico</a:t>
              </a:r>
            </a:p>
          </p:txBody>
        </p:sp>
      </p:grpSp>
      <p:grpSp>
        <p:nvGrpSpPr>
          <p:cNvPr id="105" name="Grupo 104">
            <a:extLst>
              <a:ext uri="{FF2B5EF4-FFF2-40B4-BE49-F238E27FC236}">
                <a16:creationId xmlns:a16="http://schemas.microsoft.com/office/drawing/2014/main" id="{2851D36E-7ED1-4B75-A042-56A63C62D0F4}"/>
              </a:ext>
            </a:extLst>
          </p:cNvPr>
          <p:cNvGrpSpPr/>
          <p:nvPr/>
        </p:nvGrpSpPr>
        <p:grpSpPr>
          <a:xfrm>
            <a:off x="3967230" y="3893693"/>
            <a:ext cx="1416420" cy="592069"/>
            <a:chOff x="80613" y="4289654"/>
            <a:chExt cx="1713255" cy="557349"/>
          </a:xfrm>
        </p:grpSpPr>
        <p:cxnSp>
          <p:nvCxnSpPr>
            <p:cNvPr id="106" name="Conector recto 105">
              <a:extLst>
                <a:ext uri="{FF2B5EF4-FFF2-40B4-BE49-F238E27FC236}">
                  <a16:creationId xmlns:a16="http://schemas.microsoft.com/office/drawing/2014/main" id="{FC90567D-113F-4A0C-8981-BAE1F21965AF}"/>
                </a:ext>
              </a:extLst>
            </p:cNvPr>
            <p:cNvCxnSpPr/>
            <p:nvPr/>
          </p:nvCxnSpPr>
          <p:spPr>
            <a:xfrm>
              <a:off x="641521" y="4847003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07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B32519AB-1B68-4174-9261-2B43F9397F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613" y="4289654"/>
              <a:ext cx="653166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9" name="Grupo 108">
            <a:extLst>
              <a:ext uri="{FF2B5EF4-FFF2-40B4-BE49-F238E27FC236}">
                <a16:creationId xmlns:a16="http://schemas.microsoft.com/office/drawing/2014/main" id="{D1273096-73EA-4305-B521-AA2620B18BAA}"/>
              </a:ext>
            </a:extLst>
          </p:cNvPr>
          <p:cNvGrpSpPr/>
          <p:nvPr/>
        </p:nvGrpSpPr>
        <p:grpSpPr>
          <a:xfrm>
            <a:off x="6073900" y="3989606"/>
            <a:ext cx="2032154" cy="560353"/>
            <a:chOff x="377459" y="4365685"/>
            <a:chExt cx="2032154" cy="560353"/>
          </a:xfrm>
        </p:grpSpPr>
        <p:cxnSp>
          <p:nvCxnSpPr>
            <p:cNvPr id="110" name="Conector recto 109">
              <a:extLst>
                <a:ext uri="{FF2B5EF4-FFF2-40B4-BE49-F238E27FC236}">
                  <a16:creationId xmlns:a16="http://schemas.microsoft.com/office/drawing/2014/main" id="{F3DCA0AC-D869-46F6-961F-2C2CE8B28B09}"/>
                </a:ext>
              </a:extLst>
            </p:cNvPr>
            <p:cNvCxnSpPr/>
            <p:nvPr/>
          </p:nvCxnSpPr>
          <p:spPr>
            <a:xfrm>
              <a:off x="772005" y="4926038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11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A75AA3BC-BC2E-41A4-A8DE-498D5F0531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459" y="4368142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2" name="CuadroTexto 111">
              <a:extLst>
                <a:ext uri="{FF2B5EF4-FFF2-40B4-BE49-F238E27FC236}">
                  <a16:creationId xmlns:a16="http://schemas.microsoft.com/office/drawing/2014/main" id="{E7DA0BFC-D9DF-4429-8314-D326E22CF482}"/>
                </a:ext>
              </a:extLst>
            </p:cNvPr>
            <p:cNvSpPr txBox="1"/>
            <p:nvPr/>
          </p:nvSpPr>
          <p:spPr>
            <a:xfrm>
              <a:off x="905904" y="4365685"/>
              <a:ext cx="15037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200" dirty="0">
                  <a:latin typeface="Century Gothic" panose="020B0502020202020204" pitchFamily="34" charset="0"/>
                </a:rPr>
                <a:t>1 Jefe</a:t>
              </a:r>
            </a:p>
            <a:p>
              <a:r>
                <a:rPr lang="es-SV" sz="1200" dirty="0">
                  <a:latin typeface="Century Gothic" panose="020B0502020202020204" pitchFamily="34" charset="0"/>
                </a:rPr>
                <a:t>3 Técnicos*</a:t>
              </a:r>
            </a:p>
          </p:txBody>
        </p:sp>
      </p:grpSp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6526950-A4F5-48B9-9F58-FA044A797504}"/>
              </a:ext>
            </a:extLst>
          </p:cNvPr>
          <p:cNvGrpSpPr/>
          <p:nvPr/>
        </p:nvGrpSpPr>
        <p:grpSpPr>
          <a:xfrm>
            <a:off x="6266275" y="846672"/>
            <a:ext cx="2480533" cy="573200"/>
            <a:chOff x="271973" y="4292678"/>
            <a:chExt cx="2480533" cy="573200"/>
          </a:xfrm>
        </p:grpSpPr>
        <p:cxnSp>
          <p:nvCxnSpPr>
            <p:cNvPr id="122" name="Conector recto 121">
              <a:extLst>
                <a:ext uri="{FF2B5EF4-FFF2-40B4-BE49-F238E27FC236}">
                  <a16:creationId xmlns:a16="http://schemas.microsoft.com/office/drawing/2014/main" id="{810142E9-8545-4282-9C2B-8B0A7AABFAEB}"/>
                </a:ext>
              </a:extLst>
            </p:cNvPr>
            <p:cNvCxnSpPr/>
            <p:nvPr/>
          </p:nvCxnSpPr>
          <p:spPr>
            <a:xfrm>
              <a:off x="784037" y="4865878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23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DD775FC7-BC25-4D1E-BDC5-334463F103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973" y="4292678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4" name="CuadroTexto 123">
              <a:extLst>
                <a:ext uri="{FF2B5EF4-FFF2-40B4-BE49-F238E27FC236}">
                  <a16:creationId xmlns:a16="http://schemas.microsoft.com/office/drawing/2014/main" id="{D4E44399-2D0F-45C1-BDA1-209249A4121D}"/>
                </a:ext>
              </a:extLst>
            </p:cNvPr>
            <p:cNvSpPr txBox="1"/>
            <p:nvPr/>
          </p:nvSpPr>
          <p:spPr>
            <a:xfrm>
              <a:off x="831475" y="4323834"/>
              <a:ext cx="19210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200" dirty="0">
                  <a:latin typeface="Century Gothic" panose="020B0502020202020204" pitchFamily="34" charset="0"/>
                </a:rPr>
                <a:t>1 Gerente de Regulación Portuaria</a:t>
              </a:r>
            </a:p>
          </p:txBody>
        </p:sp>
      </p:grp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9DA183A-F597-4A60-883E-6E9096691735}"/>
              </a:ext>
            </a:extLst>
          </p:cNvPr>
          <p:cNvSpPr txBox="1"/>
          <p:nvPr/>
        </p:nvSpPr>
        <p:spPr>
          <a:xfrm>
            <a:off x="4461253" y="3949679"/>
            <a:ext cx="15037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200" dirty="0">
                <a:latin typeface="Century Gothic" panose="020B0502020202020204" pitchFamily="34" charset="0"/>
              </a:rPr>
              <a:t>1 Jefe</a:t>
            </a:r>
          </a:p>
        </p:txBody>
      </p:sp>
      <p:graphicFrame>
        <p:nvGraphicFramePr>
          <p:cNvPr id="23" name="Tabla 6">
            <a:extLst>
              <a:ext uri="{FF2B5EF4-FFF2-40B4-BE49-F238E27FC236}">
                <a16:creationId xmlns:a16="http://schemas.microsoft.com/office/drawing/2014/main" id="{2658A679-9AF0-4498-8F6A-5CDA4310EB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292580"/>
              </p:ext>
            </p:extLst>
          </p:nvPr>
        </p:nvGraphicFramePr>
        <p:xfrm>
          <a:off x="7401385" y="1882195"/>
          <a:ext cx="1203270" cy="71331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03883">
                  <a:extLst>
                    <a:ext uri="{9D8B030D-6E8A-4147-A177-3AD203B41FA5}">
                      <a16:colId xmlns:a16="http://schemas.microsoft.com/office/drawing/2014/main" val="4292716858"/>
                    </a:ext>
                  </a:extLst>
                </a:gridCol>
                <a:gridCol w="699387">
                  <a:extLst>
                    <a:ext uri="{9D8B030D-6E8A-4147-A177-3AD203B41FA5}">
                      <a16:colId xmlns:a16="http://schemas.microsoft.com/office/drawing/2014/main" val="165428729"/>
                    </a:ext>
                  </a:extLst>
                </a:gridCol>
              </a:tblGrid>
              <a:tr h="256114">
                <a:tc>
                  <a:txBody>
                    <a:bodyPr/>
                    <a:lstStyle/>
                    <a:p>
                      <a:r>
                        <a:rPr lang="es-SV" sz="9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386043"/>
                  </a:ext>
                </a:extLst>
              </a:tr>
              <a:tr h="156863">
                <a:tc>
                  <a:txBody>
                    <a:bodyPr/>
                    <a:lstStyle/>
                    <a:p>
                      <a:r>
                        <a:rPr lang="es-SV" sz="900" dirty="0"/>
                        <a:t>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545648"/>
                  </a:ext>
                </a:extLst>
              </a:tr>
              <a:tr h="166060">
                <a:tc>
                  <a:txBody>
                    <a:bodyPr/>
                    <a:lstStyle/>
                    <a:p>
                      <a:r>
                        <a:rPr lang="es-SV" sz="9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808343"/>
                  </a:ext>
                </a:extLst>
              </a:tr>
            </a:tbl>
          </a:graphicData>
        </a:graphic>
      </p:graphicFrame>
      <p:sp>
        <p:nvSpPr>
          <p:cNvPr id="24" name="CuadroTexto 23">
            <a:extLst>
              <a:ext uri="{FF2B5EF4-FFF2-40B4-BE49-F238E27FC236}">
                <a16:creationId xmlns:a16="http://schemas.microsoft.com/office/drawing/2014/main" id="{3B16A91A-055B-48BC-8F4E-06711EDB6640}"/>
              </a:ext>
            </a:extLst>
          </p:cNvPr>
          <p:cNvSpPr txBox="1"/>
          <p:nvPr/>
        </p:nvSpPr>
        <p:spPr>
          <a:xfrm>
            <a:off x="6423362" y="1455134"/>
            <a:ext cx="2453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Lorena Guadalupe Arriola Cortez 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5506689C-4912-4D03-85E2-F5AC9105198F}"/>
              </a:ext>
            </a:extLst>
          </p:cNvPr>
          <p:cNvSpPr txBox="1"/>
          <p:nvPr/>
        </p:nvSpPr>
        <p:spPr>
          <a:xfrm>
            <a:off x="1516388" y="4485585"/>
            <a:ext cx="2046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</a:t>
            </a:r>
            <a:r>
              <a:rPr lang="es-SV" sz="1000" dirty="0" err="1">
                <a:latin typeface="Century Gothic" panose="020B0502020202020204" pitchFamily="34" charset="0"/>
              </a:rPr>
              <a:t>Egly</a:t>
            </a:r>
            <a:r>
              <a:rPr lang="es-SV" sz="1000" dirty="0">
                <a:latin typeface="Century Gothic" panose="020B0502020202020204" pitchFamily="34" charset="0"/>
              </a:rPr>
              <a:t> Tatiana Chacón 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0EE009AC-7EE9-4FD8-8423-A5CE8BFFEC23}"/>
              </a:ext>
            </a:extLst>
          </p:cNvPr>
          <p:cNvSpPr txBox="1"/>
          <p:nvPr/>
        </p:nvSpPr>
        <p:spPr>
          <a:xfrm>
            <a:off x="3967230" y="4504193"/>
            <a:ext cx="2046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Sandra Margarita Recinos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AB174D2D-8F24-4053-B017-190BFC4B1852}"/>
              </a:ext>
            </a:extLst>
          </p:cNvPr>
          <p:cNvSpPr txBox="1"/>
          <p:nvPr/>
        </p:nvSpPr>
        <p:spPr>
          <a:xfrm>
            <a:off x="6368149" y="4570468"/>
            <a:ext cx="1919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José Roberto Escalante </a:t>
            </a:r>
          </a:p>
        </p:txBody>
      </p:sp>
      <p:sp>
        <p:nvSpPr>
          <p:cNvPr id="26" name="Google Shape;57;p15">
            <a:extLst>
              <a:ext uri="{FF2B5EF4-FFF2-40B4-BE49-F238E27FC236}">
                <a16:creationId xmlns:a16="http://schemas.microsoft.com/office/drawing/2014/main" id="{79DF9696-5EA6-412C-8AF1-BF56BE11030E}"/>
              </a:ext>
            </a:extLst>
          </p:cNvPr>
          <p:cNvSpPr txBox="1">
            <a:spLocks/>
          </p:cNvSpPr>
          <p:nvPr/>
        </p:nvSpPr>
        <p:spPr>
          <a:xfrm>
            <a:off x="128651" y="42441"/>
            <a:ext cx="2775473" cy="551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sz="24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SV" sz="15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ORGANIGRAMA INSTITUCIONAL</a:t>
            </a:r>
            <a:br>
              <a:rPr lang="es-SV" sz="15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SV" sz="15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33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4" descr="LOGO AMP CON VOLUMEN rivete blanco">
            <a:extLst>
              <a:ext uri="{FF2B5EF4-FFF2-40B4-BE49-F238E27FC236}">
                <a16:creationId xmlns:a16="http://schemas.microsoft.com/office/drawing/2014/main" id="{565E59A4-36B0-483E-ADE3-696B805E4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87544" y="11905"/>
            <a:ext cx="825917" cy="82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4" name="Diagrama 63">
            <a:extLst>
              <a:ext uri="{FF2B5EF4-FFF2-40B4-BE49-F238E27FC236}">
                <a16:creationId xmlns:a16="http://schemas.microsoft.com/office/drawing/2014/main" id="{43761A9E-BED7-44B3-B3C7-2ACFD7448E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2561502"/>
              </p:ext>
            </p:extLst>
          </p:nvPr>
        </p:nvGraphicFramePr>
        <p:xfrm>
          <a:off x="172270" y="129098"/>
          <a:ext cx="8690612" cy="45882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4" name="Grupo 3">
            <a:extLst>
              <a:ext uri="{FF2B5EF4-FFF2-40B4-BE49-F238E27FC236}">
                <a16:creationId xmlns:a16="http://schemas.microsoft.com/office/drawing/2014/main" id="{60924611-1DBA-4EA3-AE2E-AE3361962A03}"/>
              </a:ext>
            </a:extLst>
          </p:cNvPr>
          <p:cNvGrpSpPr/>
          <p:nvPr/>
        </p:nvGrpSpPr>
        <p:grpSpPr>
          <a:xfrm>
            <a:off x="30322" y="3102542"/>
            <a:ext cx="1880887" cy="540000"/>
            <a:chOff x="271973" y="4292678"/>
            <a:chExt cx="1989217" cy="540000"/>
          </a:xfrm>
        </p:grpSpPr>
        <p:cxnSp>
          <p:nvCxnSpPr>
            <p:cNvPr id="76" name="Conector recto 75">
              <a:extLst>
                <a:ext uri="{FF2B5EF4-FFF2-40B4-BE49-F238E27FC236}">
                  <a16:creationId xmlns:a16="http://schemas.microsoft.com/office/drawing/2014/main" id="{3085C385-8D42-4410-87C6-157180FD8078}"/>
                </a:ext>
              </a:extLst>
            </p:cNvPr>
            <p:cNvCxnSpPr/>
            <p:nvPr/>
          </p:nvCxnSpPr>
          <p:spPr>
            <a:xfrm>
              <a:off x="579638" y="4720076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74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78982DB3-7111-40BF-8BF0-B92A72C123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973" y="4292678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2" name="CuadroTexto 91">
              <a:extLst>
                <a:ext uri="{FF2B5EF4-FFF2-40B4-BE49-F238E27FC236}">
                  <a16:creationId xmlns:a16="http://schemas.microsoft.com/office/drawing/2014/main" id="{ACAD9844-0219-4645-860C-2BCB5E2A8CE5}"/>
                </a:ext>
              </a:extLst>
            </p:cNvPr>
            <p:cNvSpPr txBox="1"/>
            <p:nvPr/>
          </p:nvSpPr>
          <p:spPr>
            <a:xfrm>
              <a:off x="757481" y="4443077"/>
              <a:ext cx="15037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200" dirty="0">
                  <a:latin typeface="Century Gothic" panose="020B0502020202020204" pitchFamily="34" charset="0"/>
                </a:rPr>
                <a:t>1 Técnico</a:t>
              </a:r>
            </a:p>
          </p:txBody>
        </p:sp>
      </p:grpSp>
      <p:grpSp>
        <p:nvGrpSpPr>
          <p:cNvPr id="105" name="Grupo 104">
            <a:extLst>
              <a:ext uri="{FF2B5EF4-FFF2-40B4-BE49-F238E27FC236}">
                <a16:creationId xmlns:a16="http://schemas.microsoft.com/office/drawing/2014/main" id="{2851D36E-7ED1-4B75-A042-56A63C62D0F4}"/>
              </a:ext>
            </a:extLst>
          </p:cNvPr>
          <p:cNvGrpSpPr/>
          <p:nvPr/>
        </p:nvGrpSpPr>
        <p:grpSpPr>
          <a:xfrm>
            <a:off x="895178" y="3772856"/>
            <a:ext cx="2251792" cy="557349"/>
            <a:chOff x="80613" y="4289654"/>
            <a:chExt cx="2251792" cy="557349"/>
          </a:xfrm>
        </p:grpSpPr>
        <p:cxnSp>
          <p:nvCxnSpPr>
            <p:cNvPr id="106" name="Conector recto 105">
              <a:extLst>
                <a:ext uri="{FF2B5EF4-FFF2-40B4-BE49-F238E27FC236}">
                  <a16:creationId xmlns:a16="http://schemas.microsoft.com/office/drawing/2014/main" id="{FC90567D-113F-4A0C-8981-BAE1F21965AF}"/>
                </a:ext>
              </a:extLst>
            </p:cNvPr>
            <p:cNvCxnSpPr/>
            <p:nvPr/>
          </p:nvCxnSpPr>
          <p:spPr>
            <a:xfrm>
              <a:off x="641521" y="4847003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07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B32519AB-1B68-4174-9261-2B43F9397F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613" y="4289654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8" name="CuadroTexto 107">
              <a:extLst>
                <a:ext uri="{FF2B5EF4-FFF2-40B4-BE49-F238E27FC236}">
                  <a16:creationId xmlns:a16="http://schemas.microsoft.com/office/drawing/2014/main" id="{E31D01C0-78E2-43BE-908A-206C795DBB5C}"/>
                </a:ext>
              </a:extLst>
            </p:cNvPr>
            <p:cNvSpPr txBox="1"/>
            <p:nvPr/>
          </p:nvSpPr>
          <p:spPr>
            <a:xfrm>
              <a:off x="646580" y="4453892"/>
              <a:ext cx="16858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200" dirty="0">
                  <a:latin typeface="Century Gothic" panose="020B0502020202020204" pitchFamily="34" charset="0"/>
                </a:rPr>
                <a:t>1 Técnico</a:t>
              </a:r>
            </a:p>
          </p:txBody>
        </p:sp>
      </p:grpSp>
      <p:grpSp>
        <p:nvGrpSpPr>
          <p:cNvPr id="109" name="Grupo 108">
            <a:extLst>
              <a:ext uri="{FF2B5EF4-FFF2-40B4-BE49-F238E27FC236}">
                <a16:creationId xmlns:a16="http://schemas.microsoft.com/office/drawing/2014/main" id="{D1273096-73EA-4305-B521-AA2620B18BAA}"/>
              </a:ext>
            </a:extLst>
          </p:cNvPr>
          <p:cNvGrpSpPr/>
          <p:nvPr/>
        </p:nvGrpSpPr>
        <p:grpSpPr>
          <a:xfrm>
            <a:off x="2379781" y="3357668"/>
            <a:ext cx="1972076" cy="561961"/>
            <a:chOff x="401707" y="4269311"/>
            <a:chExt cx="1972076" cy="540000"/>
          </a:xfrm>
        </p:grpSpPr>
        <p:cxnSp>
          <p:nvCxnSpPr>
            <p:cNvPr id="110" name="Conector recto 109">
              <a:extLst>
                <a:ext uri="{FF2B5EF4-FFF2-40B4-BE49-F238E27FC236}">
                  <a16:creationId xmlns:a16="http://schemas.microsoft.com/office/drawing/2014/main" id="{F3DCA0AC-D869-46F6-961F-2C2CE8B28B09}"/>
                </a:ext>
              </a:extLst>
            </p:cNvPr>
            <p:cNvCxnSpPr/>
            <p:nvPr/>
          </p:nvCxnSpPr>
          <p:spPr>
            <a:xfrm>
              <a:off x="784037" y="4761820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11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A75AA3BC-BC2E-41A4-A8DE-498D5F0531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707" y="4269311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2" name="CuadroTexto 111">
              <a:extLst>
                <a:ext uri="{FF2B5EF4-FFF2-40B4-BE49-F238E27FC236}">
                  <a16:creationId xmlns:a16="http://schemas.microsoft.com/office/drawing/2014/main" id="{E7DA0BFC-D9DF-4429-8314-D326E22CF482}"/>
                </a:ext>
              </a:extLst>
            </p:cNvPr>
            <p:cNvSpPr txBox="1"/>
            <p:nvPr/>
          </p:nvSpPr>
          <p:spPr>
            <a:xfrm>
              <a:off x="870074" y="4292481"/>
              <a:ext cx="1503709" cy="4436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200" dirty="0">
                  <a:latin typeface="Century Gothic" panose="020B0502020202020204" pitchFamily="34" charset="0"/>
                </a:rPr>
                <a:t>1 Jefe</a:t>
              </a:r>
            </a:p>
            <a:p>
              <a:r>
                <a:rPr lang="es-SV" sz="1200" dirty="0">
                  <a:latin typeface="Century Gothic" panose="020B0502020202020204" pitchFamily="34" charset="0"/>
                </a:rPr>
                <a:t>2 Técnicos</a:t>
              </a:r>
            </a:p>
          </p:txBody>
        </p:sp>
      </p:grpSp>
      <p:grpSp>
        <p:nvGrpSpPr>
          <p:cNvPr id="113" name="Grupo 112">
            <a:extLst>
              <a:ext uri="{FF2B5EF4-FFF2-40B4-BE49-F238E27FC236}">
                <a16:creationId xmlns:a16="http://schemas.microsoft.com/office/drawing/2014/main" id="{28A2B472-75DB-4B68-8620-9680475DDBEA}"/>
              </a:ext>
            </a:extLst>
          </p:cNvPr>
          <p:cNvGrpSpPr/>
          <p:nvPr/>
        </p:nvGrpSpPr>
        <p:grpSpPr>
          <a:xfrm>
            <a:off x="3795446" y="3426105"/>
            <a:ext cx="2011444" cy="830997"/>
            <a:chOff x="218941" y="4162037"/>
            <a:chExt cx="2011444" cy="830997"/>
          </a:xfrm>
        </p:grpSpPr>
        <p:cxnSp>
          <p:nvCxnSpPr>
            <p:cNvPr id="114" name="Conector recto 113">
              <a:extLst>
                <a:ext uri="{FF2B5EF4-FFF2-40B4-BE49-F238E27FC236}">
                  <a16:creationId xmlns:a16="http://schemas.microsoft.com/office/drawing/2014/main" id="{A4C7300D-D0C3-4E0E-84CA-D6C8EDAA9CB1}"/>
                </a:ext>
              </a:extLst>
            </p:cNvPr>
            <p:cNvCxnSpPr/>
            <p:nvPr/>
          </p:nvCxnSpPr>
          <p:spPr>
            <a:xfrm>
              <a:off x="720928" y="4965417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15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77602BCD-5E66-4F43-A7BD-B81935E854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941" y="4183502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6" name="CuadroTexto 115">
              <a:extLst>
                <a:ext uri="{FF2B5EF4-FFF2-40B4-BE49-F238E27FC236}">
                  <a16:creationId xmlns:a16="http://schemas.microsoft.com/office/drawing/2014/main" id="{9B2869C9-2F4F-4B76-8F3D-CED3CD0C3183}"/>
                </a:ext>
              </a:extLst>
            </p:cNvPr>
            <p:cNvSpPr txBox="1"/>
            <p:nvPr/>
          </p:nvSpPr>
          <p:spPr>
            <a:xfrm>
              <a:off x="726676" y="4162037"/>
              <a:ext cx="15037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200" dirty="0">
                  <a:latin typeface="Century Gothic" panose="020B0502020202020204" pitchFamily="34" charset="0"/>
                </a:rPr>
                <a:t>1 Jefe</a:t>
              </a:r>
            </a:p>
            <a:p>
              <a:r>
                <a:rPr lang="es-SV" sz="1200" dirty="0">
                  <a:latin typeface="Century Gothic" panose="020B0502020202020204" pitchFamily="34" charset="0"/>
                </a:rPr>
                <a:t>2 Técnicos*</a:t>
              </a:r>
            </a:p>
            <a:p>
              <a:r>
                <a:rPr lang="es-SV" sz="1200" dirty="0">
                  <a:latin typeface="Century Gothic" panose="020B0502020202020204" pitchFamily="34" charset="0"/>
                </a:rPr>
                <a:t>1 Colaborador Administrativo</a:t>
              </a:r>
            </a:p>
          </p:txBody>
        </p:sp>
      </p:grpSp>
      <p:grpSp>
        <p:nvGrpSpPr>
          <p:cNvPr id="117" name="Grupo 116">
            <a:extLst>
              <a:ext uri="{FF2B5EF4-FFF2-40B4-BE49-F238E27FC236}">
                <a16:creationId xmlns:a16="http://schemas.microsoft.com/office/drawing/2014/main" id="{4EF1FD33-D91D-4B63-813E-9420DF6A9956}"/>
              </a:ext>
            </a:extLst>
          </p:cNvPr>
          <p:cNvGrpSpPr/>
          <p:nvPr/>
        </p:nvGrpSpPr>
        <p:grpSpPr>
          <a:xfrm>
            <a:off x="5530609" y="3372542"/>
            <a:ext cx="2033258" cy="582048"/>
            <a:chOff x="108272" y="4243918"/>
            <a:chExt cx="2033258" cy="582048"/>
          </a:xfrm>
        </p:grpSpPr>
        <p:cxnSp>
          <p:nvCxnSpPr>
            <p:cNvPr id="118" name="Conector recto 117">
              <a:extLst>
                <a:ext uri="{FF2B5EF4-FFF2-40B4-BE49-F238E27FC236}">
                  <a16:creationId xmlns:a16="http://schemas.microsoft.com/office/drawing/2014/main" id="{2E48B9B5-1957-4CEC-BD4C-9DB6EBF55209}"/>
                </a:ext>
              </a:extLst>
            </p:cNvPr>
            <p:cNvCxnSpPr/>
            <p:nvPr/>
          </p:nvCxnSpPr>
          <p:spPr>
            <a:xfrm>
              <a:off x="560153" y="4825966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19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A0F2DC00-E128-41EE-8141-BF3E59EA7A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272" y="4285054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0" name="CuadroTexto 119">
              <a:extLst>
                <a:ext uri="{FF2B5EF4-FFF2-40B4-BE49-F238E27FC236}">
                  <a16:creationId xmlns:a16="http://schemas.microsoft.com/office/drawing/2014/main" id="{AE71898A-DBCC-4BD9-9DD5-2833BE2576FA}"/>
                </a:ext>
              </a:extLst>
            </p:cNvPr>
            <p:cNvSpPr txBox="1"/>
            <p:nvPr/>
          </p:nvSpPr>
          <p:spPr>
            <a:xfrm>
              <a:off x="554422" y="4243918"/>
              <a:ext cx="15871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200" dirty="0">
                  <a:latin typeface="Century Gothic" panose="020B0502020202020204" pitchFamily="34" charset="0"/>
                </a:rPr>
                <a:t>1 Jefe</a:t>
              </a:r>
            </a:p>
            <a:p>
              <a:r>
                <a:rPr lang="es-SV" sz="1200" dirty="0">
                  <a:latin typeface="Century Gothic" panose="020B0502020202020204" pitchFamily="34" charset="0"/>
                </a:rPr>
                <a:t>2 Técnico</a:t>
              </a:r>
            </a:p>
          </p:txBody>
        </p:sp>
      </p:grpSp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6526950-A4F5-48B9-9F58-FA044A797504}"/>
              </a:ext>
            </a:extLst>
          </p:cNvPr>
          <p:cNvGrpSpPr/>
          <p:nvPr/>
        </p:nvGrpSpPr>
        <p:grpSpPr>
          <a:xfrm>
            <a:off x="6002155" y="633537"/>
            <a:ext cx="2285389" cy="540000"/>
            <a:chOff x="271973" y="4292678"/>
            <a:chExt cx="2285389" cy="540000"/>
          </a:xfrm>
        </p:grpSpPr>
        <p:cxnSp>
          <p:nvCxnSpPr>
            <p:cNvPr id="122" name="Conector recto 121">
              <a:extLst>
                <a:ext uri="{FF2B5EF4-FFF2-40B4-BE49-F238E27FC236}">
                  <a16:creationId xmlns:a16="http://schemas.microsoft.com/office/drawing/2014/main" id="{810142E9-8545-4282-9C2B-8B0A7AABFAEB}"/>
                </a:ext>
              </a:extLst>
            </p:cNvPr>
            <p:cNvCxnSpPr>
              <a:cxnSpLocks/>
            </p:cNvCxnSpPr>
            <p:nvPr/>
          </p:nvCxnSpPr>
          <p:spPr>
            <a:xfrm>
              <a:off x="872114" y="4804445"/>
              <a:ext cx="1685248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23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DD775FC7-BC25-4D1E-BDC5-334463F103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973" y="4292678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4" name="CuadroTexto 123">
              <a:extLst>
                <a:ext uri="{FF2B5EF4-FFF2-40B4-BE49-F238E27FC236}">
                  <a16:creationId xmlns:a16="http://schemas.microsoft.com/office/drawing/2014/main" id="{D4E44399-2D0F-45C1-BDA1-209249A4121D}"/>
                </a:ext>
              </a:extLst>
            </p:cNvPr>
            <p:cNvSpPr txBox="1"/>
            <p:nvPr/>
          </p:nvSpPr>
          <p:spPr>
            <a:xfrm>
              <a:off x="831476" y="4323834"/>
              <a:ext cx="17258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200" dirty="0">
                  <a:latin typeface="Century Gothic" panose="020B0502020202020204" pitchFamily="34" charset="0"/>
                </a:rPr>
                <a:t>1 Gerente de Regulación Marítima</a:t>
              </a:r>
            </a:p>
          </p:txBody>
        </p:sp>
      </p:grpSp>
      <p:grpSp>
        <p:nvGrpSpPr>
          <p:cNvPr id="30" name="Grupo 29">
            <a:extLst>
              <a:ext uri="{FF2B5EF4-FFF2-40B4-BE49-F238E27FC236}">
                <a16:creationId xmlns:a16="http://schemas.microsoft.com/office/drawing/2014/main" id="{7EA91623-0595-47A4-8719-883DFEF6DA76}"/>
              </a:ext>
            </a:extLst>
          </p:cNvPr>
          <p:cNvGrpSpPr/>
          <p:nvPr/>
        </p:nvGrpSpPr>
        <p:grpSpPr>
          <a:xfrm>
            <a:off x="7071389" y="3305859"/>
            <a:ext cx="2311181" cy="1303034"/>
            <a:chOff x="191022" y="3412232"/>
            <a:chExt cx="2311181" cy="1303034"/>
          </a:xfrm>
        </p:grpSpPr>
        <p:cxnSp>
          <p:nvCxnSpPr>
            <p:cNvPr id="31" name="Conector recto 30">
              <a:extLst>
                <a:ext uri="{FF2B5EF4-FFF2-40B4-BE49-F238E27FC236}">
                  <a16:creationId xmlns:a16="http://schemas.microsoft.com/office/drawing/2014/main" id="{FB2D7CCD-ADDA-4E94-9061-65AA21D3871B}"/>
                </a:ext>
              </a:extLst>
            </p:cNvPr>
            <p:cNvCxnSpPr/>
            <p:nvPr/>
          </p:nvCxnSpPr>
          <p:spPr>
            <a:xfrm>
              <a:off x="784037" y="4715266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32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5A0F0F53-3B17-421C-B637-18D9F267EC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022" y="3412232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CuadroTexto 32">
              <a:extLst>
                <a:ext uri="{FF2B5EF4-FFF2-40B4-BE49-F238E27FC236}">
                  <a16:creationId xmlns:a16="http://schemas.microsoft.com/office/drawing/2014/main" id="{87B615EA-6347-4A66-A45B-8F230A83AD43}"/>
                </a:ext>
              </a:extLst>
            </p:cNvPr>
            <p:cNvSpPr txBox="1"/>
            <p:nvPr/>
          </p:nvSpPr>
          <p:spPr>
            <a:xfrm>
              <a:off x="644036" y="3525736"/>
              <a:ext cx="1858167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 Jefe</a:t>
              </a:r>
            </a:p>
            <a:p>
              <a:r>
                <a:rPr lang="es-SV" sz="1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 Técnico de Delegaciones</a:t>
              </a:r>
            </a:p>
            <a:p>
              <a:r>
                <a:rPr lang="es-SV" sz="1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4 Tripulantes de Embarcación</a:t>
              </a:r>
            </a:p>
            <a:p>
              <a:r>
                <a:rPr lang="es-SV" sz="1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 Capitanes de Embarcación</a:t>
              </a:r>
            </a:p>
            <a:p>
              <a:r>
                <a:rPr lang="es-SV" sz="1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21 Delegados Locales </a:t>
              </a:r>
            </a:p>
            <a:p>
              <a:r>
                <a:rPr lang="es-SV" sz="1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4 Encargados de DL</a:t>
              </a:r>
            </a:p>
            <a:p>
              <a:r>
                <a:rPr lang="es-SV" sz="10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s-SV" sz="1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Inspectores </a:t>
              </a:r>
            </a:p>
          </p:txBody>
        </p:sp>
      </p:grpSp>
      <p:sp>
        <p:nvSpPr>
          <p:cNvPr id="3" name="CuadroTexto 2">
            <a:extLst>
              <a:ext uri="{FF2B5EF4-FFF2-40B4-BE49-F238E27FC236}">
                <a16:creationId xmlns:a16="http://schemas.microsoft.com/office/drawing/2014/main" id="{91560C87-78CD-4350-8642-B94F1D9F8C95}"/>
              </a:ext>
            </a:extLst>
          </p:cNvPr>
          <p:cNvSpPr txBox="1"/>
          <p:nvPr/>
        </p:nvSpPr>
        <p:spPr>
          <a:xfrm>
            <a:off x="6305850" y="1211564"/>
            <a:ext cx="243710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50" dirty="0">
                <a:latin typeface="Century Gothic" panose="020B0502020202020204" pitchFamily="34" charset="0"/>
              </a:rPr>
              <a:t>Responsable: Francisco Eduardo Herrera Silva 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BA21F953-C0CB-4EEE-8BB4-346136C3FF4B}"/>
              </a:ext>
            </a:extLst>
          </p:cNvPr>
          <p:cNvSpPr txBox="1"/>
          <p:nvPr/>
        </p:nvSpPr>
        <p:spPr>
          <a:xfrm>
            <a:off x="2590127" y="3947696"/>
            <a:ext cx="178177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Sandra Josefina Orellana 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E42A1B47-3F23-4F4F-B177-71F82993F535}"/>
              </a:ext>
            </a:extLst>
          </p:cNvPr>
          <p:cNvSpPr txBox="1"/>
          <p:nvPr/>
        </p:nvSpPr>
        <p:spPr>
          <a:xfrm>
            <a:off x="4303969" y="4245200"/>
            <a:ext cx="133965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Enrique Alexander Sandoval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C5D6DC52-168F-4F00-A3B4-F6EB569A0E93}"/>
              </a:ext>
            </a:extLst>
          </p:cNvPr>
          <p:cNvSpPr txBox="1"/>
          <p:nvPr/>
        </p:nvSpPr>
        <p:spPr>
          <a:xfrm>
            <a:off x="5921029" y="4068449"/>
            <a:ext cx="133965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Hugo  Alexander Aparicio 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87CFDC6F-EE50-4115-B4CF-8B1F03702946}"/>
              </a:ext>
            </a:extLst>
          </p:cNvPr>
          <p:cNvSpPr txBox="1"/>
          <p:nvPr/>
        </p:nvSpPr>
        <p:spPr>
          <a:xfrm>
            <a:off x="7413337" y="4654992"/>
            <a:ext cx="19692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50" dirty="0">
                <a:latin typeface="Century Gothic" panose="020B0502020202020204" pitchFamily="34" charset="0"/>
              </a:rPr>
              <a:t>Responsable: Francisco Saca </a:t>
            </a:r>
          </a:p>
        </p:txBody>
      </p:sp>
      <p:graphicFrame>
        <p:nvGraphicFramePr>
          <p:cNvPr id="42" name="Tabla 6">
            <a:extLst>
              <a:ext uri="{FF2B5EF4-FFF2-40B4-BE49-F238E27FC236}">
                <a16:creationId xmlns:a16="http://schemas.microsoft.com/office/drawing/2014/main" id="{A17CC745-674A-4DA3-A229-045A3FC0B4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128786"/>
              </p:ext>
            </p:extLst>
          </p:nvPr>
        </p:nvGraphicFramePr>
        <p:xfrm>
          <a:off x="6931679" y="1669793"/>
          <a:ext cx="1105655" cy="71331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73572">
                  <a:extLst>
                    <a:ext uri="{9D8B030D-6E8A-4147-A177-3AD203B41FA5}">
                      <a16:colId xmlns:a16="http://schemas.microsoft.com/office/drawing/2014/main" val="4292716858"/>
                    </a:ext>
                  </a:extLst>
                </a:gridCol>
                <a:gridCol w="532083">
                  <a:extLst>
                    <a:ext uri="{9D8B030D-6E8A-4147-A177-3AD203B41FA5}">
                      <a16:colId xmlns:a16="http://schemas.microsoft.com/office/drawing/2014/main" val="165428729"/>
                    </a:ext>
                  </a:extLst>
                </a:gridCol>
              </a:tblGrid>
              <a:tr h="256114">
                <a:tc>
                  <a:txBody>
                    <a:bodyPr/>
                    <a:lstStyle/>
                    <a:p>
                      <a:r>
                        <a:rPr lang="es-SV" sz="9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386043"/>
                  </a:ext>
                </a:extLst>
              </a:tr>
              <a:tr h="156863">
                <a:tc>
                  <a:txBody>
                    <a:bodyPr/>
                    <a:lstStyle/>
                    <a:p>
                      <a:r>
                        <a:rPr lang="es-SV" sz="900" dirty="0"/>
                        <a:t>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545648"/>
                  </a:ext>
                </a:extLst>
              </a:tr>
              <a:tr h="166060">
                <a:tc>
                  <a:txBody>
                    <a:bodyPr/>
                    <a:lstStyle/>
                    <a:p>
                      <a:r>
                        <a:rPr lang="es-SV" sz="9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808343"/>
                  </a:ext>
                </a:extLst>
              </a:tr>
            </a:tbl>
          </a:graphicData>
        </a:graphic>
      </p:graphicFrame>
      <p:sp>
        <p:nvSpPr>
          <p:cNvPr id="44" name="Google Shape;57;p15">
            <a:extLst>
              <a:ext uri="{FF2B5EF4-FFF2-40B4-BE49-F238E27FC236}">
                <a16:creationId xmlns:a16="http://schemas.microsoft.com/office/drawing/2014/main" id="{4797DDFE-5950-46D3-9D03-985E8D4AB331}"/>
              </a:ext>
            </a:extLst>
          </p:cNvPr>
          <p:cNvSpPr txBox="1">
            <a:spLocks/>
          </p:cNvSpPr>
          <p:nvPr/>
        </p:nvSpPr>
        <p:spPr>
          <a:xfrm>
            <a:off x="128651" y="42441"/>
            <a:ext cx="2775473" cy="551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sz="24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SV" sz="15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ORGANIGRAMA INSTITUCIONAL</a:t>
            </a:r>
            <a:br>
              <a:rPr lang="es-SV" sz="15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SV" sz="15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908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4" descr="LOGO AMP CON VOLUMEN rivete blanco">
            <a:extLst>
              <a:ext uri="{FF2B5EF4-FFF2-40B4-BE49-F238E27FC236}">
                <a16:creationId xmlns:a16="http://schemas.microsoft.com/office/drawing/2014/main" id="{565E59A4-36B0-483E-ADE3-696B805E4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87544" y="11905"/>
            <a:ext cx="825917" cy="82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4" name="Diagrama 63">
            <a:extLst>
              <a:ext uri="{FF2B5EF4-FFF2-40B4-BE49-F238E27FC236}">
                <a16:creationId xmlns:a16="http://schemas.microsoft.com/office/drawing/2014/main" id="{43761A9E-BED7-44B3-B3C7-2ACFD7448E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3320635"/>
              </p:ext>
            </p:extLst>
          </p:nvPr>
        </p:nvGraphicFramePr>
        <p:xfrm>
          <a:off x="483359" y="93439"/>
          <a:ext cx="8389491" cy="45882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4" name="Grupo 3">
            <a:extLst>
              <a:ext uri="{FF2B5EF4-FFF2-40B4-BE49-F238E27FC236}">
                <a16:creationId xmlns:a16="http://schemas.microsoft.com/office/drawing/2014/main" id="{60924611-1DBA-4EA3-AE2E-AE3361962A03}"/>
              </a:ext>
            </a:extLst>
          </p:cNvPr>
          <p:cNvGrpSpPr/>
          <p:nvPr/>
        </p:nvGrpSpPr>
        <p:grpSpPr>
          <a:xfrm>
            <a:off x="147846" y="3063845"/>
            <a:ext cx="2087018" cy="540000"/>
            <a:chOff x="271973" y="4292678"/>
            <a:chExt cx="2063212" cy="540000"/>
          </a:xfrm>
        </p:grpSpPr>
        <p:cxnSp>
          <p:nvCxnSpPr>
            <p:cNvPr id="76" name="Conector recto 75">
              <a:extLst>
                <a:ext uri="{FF2B5EF4-FFF2-40B4-BE49-F238E27FC236}">
                  <a16:creationId xmlns:a16="http://schemas.microsoft.com/office/drawing/2014/main" id="{3085C385-8D42-4410-87C6-157180FD8078}"/>
                </a:ext>
              </a:extLst>
            </p:cNvPr>
            <p:cNvCxnSpPr/>
            <p:nvPr/>
          </p:nvCxnSpPr>
          <p:spPr>
            <a:xfrm>
              <a:off x="831476" y="4660778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74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78982DB3-7111-40BF-8BF0-B92A72C123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973" y="4292678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2" name="CuadroTexto 91">
              <a:extLst>
                <a:ext uri="{FF2B5EF4-FFF2-40B4-BE49-F238E27FC236}">
                  <a16:creationId xmlns:a16="http://schemas.microsoft.com/office/drawing/2014/main" id="{ACAD9844-0219-4645-860C-2BCB5E2A8CE5}"/>
                </a:ext>
              </a:extLst>
            </p:cNvPr>
            <p:cNvSpPr txBox="1"/>
            <p:nvPr/>
          </p:nvSpPr>
          <p:spPr>
            <a:xfrm>
              <a:off x="831476" y="4323834"/>
              <a:ext cx="15037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200" dirty="0">
                  <a:latin typeface="Century Gothic" panose="020B0502020202020204" pitchFamily="34" charset="0"/>
                </a:rPr>
                <a:t>1 Técnicos</a:t>
              </a:r>
            </a:p>
          </p:txBody>
        </p:sp>
      </p:grpSp>
      <p:grpSp>
        <p:nvGrpSpPr>
          <p:cNvPr id="105" name="Grupo 104">
            <a:extLst>
              <a:ext uri="{FF2B5EF4-FFF2-40B4-BE49-F238E27FC236}">
                <a16:creationId xmlns:a16="http://schemas.microsoft.com/office/drawing/2014/main" id="{2851D36E-7ED1-4B75-A042-56A63C62D0F4}"/>
              </a:ext>
            </a:extLst>
          </p:cNvPr>
          <p:cNvGrpSpPr/>
          <p:nvPr/>
        </p:nvGrpSpPr>
        <p:grpSpPr>
          <a:xfrm>
            <a:off x="2679961" y="3083622"/>
            <a:ext cx="2550208" cy="1274377"/>
            <a:chOff x="120974" y="3667339"/>
            <a:chExt cx="2550208" cy="1179664"/>
          </a:xfrm>
        </p:grpSpPr>
        <p:cxnSp>
          <p:nvCxnSpPr>
            <p:cNvPr id="106" name="Conector recto 105">
              <a:extLst>
                <a:ext uri="{FF2B5EF4-FFF2-40B4-BE49-F238E27FC236}">
                  <a16:creationId xmlns:a16="http://schemas.microsoft.com/office/drawing/2014/main" id="{FC90567D-113F-4A0C-8981-BAE1F21965AF}"/>
                </a:ext>
              </a:extLst>
            </p:cNvPr>
            <p:cNvCxnSpPr/>
            <p:nvPr/>
          </p:nvCxnSpPr>
          <p:spPr>
            <a:xfrm>
              <a:off x="641521" y="4847003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07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B32519AB-1B68-4174-9261-2B43F9397F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974" y="3830409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8" name="CuadroTexto 107">
              <a:extLst>
                <a:ext uri="{FF2B5EF4-FFF2-40B4-BE49-F238E27FC236}">
                  <a16:creationId xmlns:a16="http://schemas.microsoft.com/office/drawing/2014/main" id="{E31D01C0-78E2-43BE-908A-206C795DBB5C}"/>
                </a:ext>
              </a:extLst>
            </p:cNvPr>
            <p:cNvSpPr txBox="1"/>
            <p:nvPr/>
          </p:nvSpPr>
          <p:spPr>
            <a:xfrm>
              <a:off x="584163" y="3667339"/>
              <a:ext cx="2087019" cy="10826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000" dirty="0">
                  <a:latin typeface="Century Gothic" panose="020B0502020202020204" pitchFamily="34" charset="0"/>
                </a:rPr>
                <a:t>1 Jefe</a:t>
              </a:r>
            </a:p>
            <a:p>
              <a:r>
                <a:rPr lang="es-SV" sz="1000" dirty="0">
                  <a:latin typeface="Century Gothic" panose="020B0502020202020204" pitchFamily="34" charset="0"/>
                </a:rPr>
                <a:t>3 Técnico Administrativos</a:t>
              </a:r>
            </a:p>
            <a:p>
              <a:r>
                <a:rPr lang="es-SV" sz="1000" dirty="0">
                  <a:latin typeface="Century Gothic" panose="020B0502020202020204" pitchFamily="34" charset="0"/>
                </a:rPr>
                <a:t>1 Colaborador administrativo</a:t>
              </a:r>
            </a:p>
            <a:p>
              <a:r>
                <a:rPr lang="es-SV" sz="1000" dirty="0">
                  <a:latin typeface="Century Gothic" panose="020B0502020202020204" pitchFamily="34" charset="0"/>
                </a:rPr>
                <a:t>4 Motoristas</a:t>
              </a:r>
            </a:p>
            <a:p>
              <a:r>
                <a:rPr lang="es-SV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  <a:r>
                <a:rPr lang="es-SV" sz="1000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 </a:t>
              </a:r>
              <a:r>
                <a:rPr lang="es-SV" sz="1000" dirty="0">
                  <a:latin typeface="Century Gothic" panose="020B0502020202020204" pitchFamily="34" charset="0"/>
                </a:rPr>
                <a:t>Personal del Servicio</a:t>
              </a:r>
            </a:p>
            <a:p>
              <a:r>
                <a:rPr lang="es-SV" sz="1000" dirty="0">
                  <a:latin typeface="Century Gothic" panose="020B0502020202020204" pitchFamily="34" charset="0"/>
                </a:rPr>
                <a:t>1 Colaborador de Mantenimiento*</a:t>
              </a:r>
            </a:p>
          </p:txBody>
        </p:sp>
      </p:grpSp>
      <p:grpSp>
        <p:nvGrpSpPr>
          <p:cNvPr id="109" name="Grupo 108">
            <a:extLst>
              <a:ext uri="{FF2B5EF4-FFF2-40B4-BE49-F238E27FC236}">
                <a16:creationId xmlns:a16="http://schemas.microsoft.com/office/drawing/2014/main" id="{D1273096-73EA-4305-B521-AA2620B18BAA}"/>
              </a:ext>
            </a:extLst>
          </p:cNvPr>
          <p:cNvGrpSpPr/>
          <p:nvPr/>
        </p:nvGrpSpPr>
        <p:grpSpPr>
          <a:xfrm>
            <a:off x="4532029" y="4110879"/>
            <a:ext cx="2080420" cy="600251"/>
            <a:chOff x="401707" y="4269311"/>
            <a:chExt cx="1972076" cy="600251"/>
          </a:xfrm>
        </p:grpSpPr>
        <p:cxnSp>
          <p:nvCxnSpPr>
            <p:cNvPr id="110" name="Conector recto 109">
              <a:extLst>
                <a:ext uri="{FF2B5EF4-FFF2-40B4-BE49-F238E27FC236}">
                  <a16:creationId xmlns:a16="http://schemas.microsoft.com/office/drawing/2014/main" id="{F3DCA0AC-D869-46F6-961F-2C2CE8B28B09}"/>
                </a:ext>
              </a:extLst>
            </p:cNvPr>
            <p:cNvCxnSpPr/>
            <p:nvPr/>
          </p:nvCxnSpPr>
          <p:spPr>
            <a:xfrm>
              <a:off x="784037" y="4865878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11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A75AA3BC-BC2E-41A4-A8DE-498D5F0531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707" y="4269311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2" name="CuadroTexto 111">
              <a:extLst>
                <a:ext uri="{FF2B5EF4-FFF2-40B4-BE49-F238E27FC236}">
                  <a16:creationId xmlns:a16="http://schemas.microsoft.com/office/drawing/2014/main" id="{E7DA0BFC-D9DF-4429-8314-D326E22CF482}"/>
                </a:ext>
              </a:extLst>
            </p:cNvPr>
            <p:cNvSpPr txBox="1"/>
            <p:nvPr/>
          </p:nvSpPr>
          <p:spPr>
            <a:xfrm>
              <a:off x="870074" y="4292481"/>
              <a:ext cx="1503709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050" dirty="0">
                  <a:latin typeface="Century Gothic" panose="020B0502020202020204" pitchFamily="34" charset="0"/>
                </a:rPr>
                <a:t>1 Jefe</a:t>
              </a:r>
            </a:p>
            <a:p>
              <a:r>
                <a:rPr lang="es-SV" sz="1050" dirty="0">
                  <a:latin typeface="Century Gothic" panose="020B0502020202020204" pitchFamily="34" charset="0"/>
                </a:rPr>
                <a:t>2 Técnicos</a:t>
              </a:r>
            </a:p>
            <a:p>
              <a:r>
                <a:rPr lang="es-SV" sz="1050" dirty="0">
                  <a:latin typeface="Century Gothic" panose="020B0502020202020204" pitchFamily="34" charset="0"/>
                </a:rPr>
                <a:t>informáticos</a:t>
              </a:r>
            </a:p>
          </p:txBody>
        </p:sp>
      </p:grpSp>
      <p:grpSp>
        <p:nvGrpSpPr>
          <p:cNvPr id="113" name="Grupo 112">
            <a:extLst>
              <a:ext uri="{FF2B5EF4-FFF2-40B4-BE49-F238E27FC236}">
                <a16:creationId xmlns:a16="http://schemas.microsoft.com/office/drawing/2014/main" id="{28A2B472-75DB-4B68-8620-9680475DDBEA}"/>
              </a:ext>
            </a:extLst>
          </p:cNvPr>
          <p:cNvGrpSpPr/>
          <p:nvPr/>
        </p:nvGrpSpPr>
        <p:grpSpPr>
          <a:xfrm>
            <a:off x="5662208" y="3143357"/>
            <a:ext cx="1993584" cy="860441"/>
            <a:chOff x="294162" y="4005437"/>
            <a:chExt cx="1993584" cy="860441"/>
          </a:xfrm>
        </p:grpSpPr>
        <p:cxnSp>
          <p:nvCxnSpPr>
            <p:cNvPr id="114" name="Conector recto 113">
              <a:extLst>
                <a:ext uri="{FF2B5EF4-FFF2-40B4-BE49-F238E27FC236}">
                  <a16:creationId xmlns:a16="http://schemas.microsoft.com/office/drawing/2014/main" id="{A4C7300D-D0C3-4E0E-84CA-D6C8EDAA9CB1}"/>
                </a:ext>
              </a:extLst>
            </p:cNvPr>
            <p:cNvCxnSpPr/>
            <p:nvPr/>
          </p:nvCxnSpPr>
          <p:spPr>
            <a:xfrm>
              <a:off x="784037" y="4865878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15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77602BCD-5E66-4F43-A7BD-B81935E854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4162" y="4033544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6" name="CuadroTexto 115">
              <a:extLst>
                <a:ext uri="{FF2B5EF4-FFF2-40B4-BE49-F238E27FC236}">
                  <a16:creationId xmlns:a16="http://schemas.microsoft.com/office/drawing/2014/main" id="{9B2869C9-2F4F-4B76-8F3D-CED3CD0C3183}"/>
                </a:ext>
              </a:extLst>
            </p:cNvPr>
            <p:cNvSpPr txBox="1"/>
            <p:nvPr/>
          </p:nvSpPr>
          <p:spPr>
            <a:xfrm>
              <a:off x="784037" y="4005437"/>
              <a:ext cx="15037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200" dirty="0">
                  <a:latin typeface="Century Gothic" panose="020B0502020202020204" pitchFamily="34" charset="0"/>
                </a:rPr>
                <a:t>1 Oficial de Gestión Documental y  Archivo</a:t>
              </a:r>
            </a:p>
          </p:txBody>
        </p:sp>
      </p:grpSp>
      <p:grpSp>
        <p:nvGrpSpPr>
          <p:cNvPr id="117" name="Grupo 116">
            <a:extLst>
              <a:ext uri="{FF2B5EF4-FFF2-40B4-BE49-F238E27FC236}">
                <a16:creationId xmlns:a16="http://schemas.microsoft.com/office/drawing/2014/main" id="{4EF1FD33-D91D-4B63-813E-9420DF6A9956}"/>
              </a:ext>
            </a:extLst>
          </p:cNvPr>
          <p:cNvGrpSpPr/>
          <p:nvPr/>
        </p:nvGrpSpPr>
        <p:grpSpPr>
          <a:xfrm>
            <a:off x="7381166" y="3083658"/>
            <a:ext cx="1874790" cy="576684"/>
            <a:chOff x="300190" y="4289194"/>
            <a:chExt cx="2023203" cy="576684"/>
          </a:xfrm>
        </p:grpSpPr>
        <p:cxnSp>
          <p:nvCxnSpPr>
            <p:cNvPr id="118" name="Conector recto 117">
              <a:extLst>
                <a:ext uri="{FF2B5EF4-FFF2-40B4-BE49-F238E27FC236}">
                  <a16:creationId xmlns:a16="http://schemas.microsoft.com/office/drawing/2014/main" id="{2E48B9B5-1957-4CEC-BD4C-9DB6EBF55209}"/>
                </a:ext>
              </a:extLst>
            </p:cNvPr>
            <p:cNvCxnSpPr/>
            <p:nvPr/>
          </p:nvCxnSpPr>
          <p:spPr>
            <a:xfrm>
              <a:off x="784037" y="4865878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19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A0F2DC00-E128-41EE-8141-BF3E59EA7A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190" y="4289194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0" name="CuadroTexto 119">
              <a:extLst>
                <a:ext uri="{FF2B5EF4-FFF2-40B4-BE49-F238E27FC236}">
                  <a16:creationId xmlns:a16="http://schemas.microsoft.com/office/drawing/2014/main" id="{AE71898A-DBCC-4BD9-9DD5-2833BE2576FA}"/>
                </a:ext>
              </a:extLst>
            </p:cNvPr>
            <p:cNvSpPr txBox="1"/>
            <p:nvPr/>
          </p:nvSpPr>
          <p:spPr>
            <a:xfrm>
              <a:off x="794489" y="4304670"/>
              <a:ext cx="1528904" cy="4670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200" dirty="0">
                  <a:latin typeface="Century Gothic" panose="020B0502020202020204" pitchFamily="34" charset="0"/>
                </a:rPr>
                <a:t>1 Jefe</a:t>
              </a:r>
            </a:p>
            <a:p>
              <a:r>
                <a:rPr lang="es-SV" sz="1200" dirty="0">
                  <a:latin typeface="Century Gothic" panose="020B0502020202020204" pitchFamily="34" charset="0"/>
                </a:rPr>
                <a:t>1 Técnico</a:t>
              </a:r>
            </a:p>
          </p:txBody>
        </p:sp>
      </p:grpSp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6526950-A4F5-48B9-9F58-FA044A797504}"/>
              </a:ext>
            </a:extLst>
          </p:cNvPr>
          <p:cNvGrpSpPr/>
          <p:nvPr/>
        </p:nvGrpSpPr>
        <p:grpSpPr>
          <a:xfrm>
            <a:off x="5366195" y="574415"/>
            <a:ext cx="2063212" cy="573200"/>
            <a:chOff x="271973" y="4292678"/>
            <a:chExt cx="2063212" cy="573200"/>
          </a:xfrm>
        </p:grpSpPr>
        <p:cxnSp>
          <p:nvCxnSpPr>
            <p:cNvPr id="122" name="Conector recto 121">
              <a:extLst>
                <a:ext uri="{FF2B5EF4-FFF2-40B4-BE49-F238E27FC236}">
                  <a16:creationId xmlns:a16="http://schemas.microsoft.com/office/drawing/2014/main" id="{810142E9-8545-4282-9C2B-8B0A7AABFAEB}"/>
                </a:ext>
              </a:extLst>
            </p:cNvPr>
            <p:cNvCxnSpPr/>
            <p:nvPr/>
          </p:nvCxnSpPr>
          <p:spPr>
            <a:xfrm>
              <a:off x="784037" y="4865878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23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DD775FC7-BC25-4D1E-BDC5-334463F103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973" y="4292678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4" name="CuadroTexto 123">
              <a:extLst>
                <a:ext uri="{FF2B5EF4-FFF2-40B4-BE49-F238E27FC236}">
                  <a16:creationId xmlns:a16="http://schemas.microsoft.com/office/drawing/2014/main" id="{D4E44399-2D0F-45C1-BDA1-209249A4121D}"/>
                </a:ext>
              </a:extLst>
            </p:cNvPr>
            <p:cNvSpPr txBox="1"/>
            <p:nvPr/>
          </p:nvSpPr>
          <p:spPr>
            <a:xfrm>
              <a:off x="831476" y="4323834"/>
              <a:ext cx="15037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200" dirty="0">
                  <a:latin typeface="Century Gothic" panose="020B0502020202020204" pitchFamily="34" charset="0"/>
                </a:rPr>
                <a:t>1 Gerente Administrativo</a:t>
              </a:r>
            </a:p>
          </p:txBody>
        </p:sp>
      </p:grpSp>
      <p:grpSp>
        <p:nvGrpSpPr>
          <p:cNvPr id="31" name="Grupo 30">
            <a:extLst>
              <a:ext uri="{FF2B5EF4-FFF2-40B4-BE49-F238E27FC236}">
                <a16:creationId xmlns:a16="http://schemas.microsoft.com/office/drawing/2014/main" id="{A8EA955E-1211-4138-8DB0-E936E44DAE89}"/>
              </a:ext>
            </a:extLst>
          </p:cNvPr>
          <p:cNvGrpSpPr/>
          <p:nvPr/>
        </p:nvGrpSpPr>
        <p:grpSpPr>
          <a:xfrm>
            <a:off x="1246193" y="4098571"/>
            <a:ext cx="2087019" cy="573200"/>
            <a:chOff x="271973" y="4292678"/>
            <a:chExt cx="2063212" cy="573200"/>
          </a:xfrm>
        </p:grpSpPr>
        <p:cxnSp>
          <p:nvCxnSpPr>
            <p:cNvPr id="32" name="Conector recto 31">
              <a:extLst>
                <a:ext uri="{FF2B5EF4-FFF2-40B4-BE49-F238E27FC236}">
                  <a16:creationId xmlns:a16="http://schemas.microsoft.com/office/drawing/2014/main" id="{A15E9476-F745-44B3-9E9F-60F57AC8ED8F}"/>
                </a:ext>
              </a:extLst>
            </p:cNvPr>
            <p:cNvCxnSpPr/>
            <p:nvPr/>
          </p:nvCxnSpPr>
          <p:spPr>
            <a:xfrm>
              <a:off x="784037" y="4865878"/>
              <a:ext cx="11523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33" name="Picture 6" descr="Persona Icono Vectores, Iconos, Gráficos y Fondos para Descargar Gratis">
              <a:extLst>
                <a:ext uri="{FF2B5EF4-FFF2-40B4-BE49-F238E27FC236}">
                  <a16:creationId xmlns:a16="http://schemas.microsoft.com/office/drawing/2014/main" id="{74E877B3-3299-4617-B7F5-8D29AECAA8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973" y="4292678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CuadroTexto 33">
              <a:extLst>
                <a:ext uri="{FF2B5EF4-FFF2-40B4-BE49-F238E27FC236}">
                  <a16:creationId xmlns:a16="http://schemas.microsoft.com/office/drawing/2014/main" id="{874FD939-778C-4B9A-A98A-D04EEA336FCA}"/>
                </a:ext>
              </a:extLst>
            </p:cNvPr>
            <p:cNvSpPr txBox="1"/>
            <p:nvPr/>
          </p:nvSpPr>
          <p:spPr>
            <a:xfrm>
              <a:off x="831476" y="4323834"/>
              <a:ext cx="15037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1200" dirty="0">
                  <a:latin typeface="Century Gothic" panose="020B0502020202020204" pitchFamily="34" charset="0"/>
                </a:rPr>
                <a:t>1 Jefe</a:t>
              </a:r>
            </a:p>
            <a:p>
              <a:r>
                <a:rPr lang="es-SV" sz="1200" dirty="0">
                  <a:latin typeface="Century Gothic" panose="020B0502020202020204" pitchFamily="34" charset="0"/>
                </a:rPr>
                <a:t>1 Técnico</a:t>
              </a:r>
            </a:p>
          </p:txBody>
        </p:sp>
      </p:grpSp>
      <p:graphicFrame>
        <p:nvGraphicFramePr>
          <p:cNvPr id="37" name="Tabla 6">
            <a:extLst>
              <a:ext uri="{FF2B5EF4-FFF2-40B4-BE49-F238E27FC236}">
                <a16:creationId xmlns:a16="http://schemas.microsoft.com/office/drawing/2014/main" id="{CC0BC521-31DA-4201-B266-516C8BA3C8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530005"/>
              </p:ext>
            </p:extLst>
          </p:nvPr>
        </p:nvGraphicFramePr>
        <p:xfrm>
          <a:off x="7161479" y="564381"/>
          <a:ext cx="1092228" cy="71331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90721">
                  <a:extLst>
                    <a:ext uri="{9D8B030D-6E8A-4147-A177-3AD203B41FA5}">
                      <a16:colId xmlns:a16="http://schemas.microsoft.com/office/drawing/2014/main" val="4292716858"/>
                    </a:ext>
                  </a:extLst>
                </a:gridCol>
                <a:gridCol w="401507">
                  <a:extLst>
                    <a:ext uri="{9D8B030D-6E8A-4147-A177-3AD203B41FA5}">
                      <a16:colId xmlns:a16="http://schemas.microsoft.com/office/drawing/2014/main" val="165428729"/>
                    </a:ext>
                  </a:extLst>
                </a:gridCol>
              </a:tblGrid>
              <a:tr h="256114">
                <a:tc>
                  <a:txBody>
                    <a:bodyPr/>
                    <a:lstStyle/>
                    <a:p>
                      <a:r>
                        <a:rPr lang="es-SV" sz="900" dirty="0"/>
                        <a:t>F </a:t>
                      </a:r>
                      <a:endParaRPr lang="es-SV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14</a:t>
                      </a:r>
                      <a:endParaRPr lang="es-SV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386043"/>
                  </a:ext>
                </a:extLst>
              </a:tr>
              <a:tr h="156863">
                <a:tc>
                  <a:txBody>
                    <a:bodyPr/>
                    <a:lstStyle/>
                    <a:p>
                      <a:r>
                        <a:rPr lang="es-SV" sz="900" dirty="0"/>
                        <a:t>M</a:t>
                      </a:r>
                      <a:endParaRPr lang="es-SV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9</a:t>
                      </a:r>
                      <a:endParaRPr lang="es-SV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545648"/>
                  </a:ext>
                </a:extLst>
              </a:tr>
              <a:tr h="166060">
                <a:tc>
                  <a:txBody>
                    <a:bodyPr/>
                    <a:lstStyle/>
                    <a:p>
                      <a:r>
                        <a:rPr lang="es-SV" sz="900" dirty="0"/>
                        <a:t>Total</a:t>
                      </a:r>
                      <a:endParaRPr lang="es-SV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900" dirty="0"/>
                        <a:t>23</a:t>
                      </a:r>
                      <a:endParaRPr lang="es-SV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808343"/>
                  </a:ext>
                </a:extLst>
              </a:tr>
            </a:tbl>
          </a:graphicData>
        </a:graphic>
      </p:graphicFrame>
      <p:sp>
        <p:nvSpPr>
          <p:cNvPr id="38" name="CuadroTexto 37">
            <a:extLst>
              <a:ext uri="{FF2B5EF4-FFF2-40B4-BE49-F238E27FC236}">
                <a16:creationId xmlns:a16="http://schemas.microsoft.com/office/drawing/2014/main" id="{925149B2-EC11-41E2-9122-E101A82509F0}"/>
              </a:ext>
            </a:extLst>
          </p:cNvPr>
          <p:cNvSpPr txBox="1"/>
          <p:nvPr/>
        </p:nvSpPr>
        <p:spPr>
          <a:xfrm>
            <a:off x="5713923" y="1210257"/>
            <a:ext cx="158632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Nelson Raúl Quijada Lara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C6D618D9-EAAA-4AAE-B31E-A3EBC850C37C}"/>
              </a:ext>
            </a:extLst>
          </p:cNvPr>
          <p:cNvSpPr txBox="1"/>
          <p:nvPr/>
        </p:nvSpPr>
        <p:spPr>
          <a:xfrm>
            <a:off x="1543706" y="4681497"/>
            <a:ext cx="15840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Flor de María Rivas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3B9EACD2-227A-4A5E-8A71-EB14C173DBC3}"/>
              </a:ext>
            </a:extLst>
          </p:cNvPr>
          <p:cNvSpPr txBox="1"/>
          <p:nvPr/>
        </p:nvSpPr>
        <p:spPr>
          <a:xfrm>
            <a:off x="542855" y="3522051"/>
            <a:ext cx="15840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Martha </a:t>
            </a:r>
          </a:p>
          <a:p>
            <a:r>
              <a:rPr lang="es-SV" sz="1000" dirty="0">
                <a:latin typeface="Century Gothic" panose="020B0502020202020204" pitchFamily="34" charset="0"/>
              </a:rPr>
              <a:t>María </a:t>
            </a:r>
            <a:r>
              <a:rPr lang="es-SV" sz="1000" dirty="0" err="1">
                <a:latin typeface="Century Gothic" panose="020B0502020202020204" pitchFamily="34" charset="0"/>
              </a:rPr>
              <a:t>Huezo</a:t>
            </a:r>
            <a:endParaRPr lang="es-SV" sz="1000" dirty="0">
              <a:latin typeface="Century Gothic" panose="020B0502020202020204" pitchFamily="34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E053D67-1B9B-41EF-8F91-A1CD2174C188}"/>
              </a:ext>
            </a:extLst>
          </p:cNvPr>
          <p:cNvSpPr txBox="1"/>
          <p:nvPr/>
        </p:nvSpPr>
        <p:spPr>
          <a:xfrm>
            <a:off x="4643268" y="4754627"/>
            <a:ext cx="19691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Dora </a:t>
            </a:r>
            <a:r>
              <a:rPr lang="es-SV" sz="1000" dirty="0" err="1">
                <a:latin typeface="Century Gothic" panose="020B0502020202020204" pitchFamily="34" charset="0"/>
              </a:rPr>
              <a:t>Ilma</a:t>
            </a:r>
            <a:r>
              <a:rPr lang="es-SV" sz="1000" dirty="0">
                <a:latin typeface="Century Gothic" panose="020B0502020202020204" pitchFamily="34" charset="0"/>
              </a:rPr>
              <a:t> Villalobos 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9BF1AD12-C049-498F-8822-BC2C3BDF056D}"/>
              </a:ext>
            </a:extLst>
          </p:cNvPr>
          <p:cNvSpPr txBox="1"/>
          <p:nvPr/>
        </p:nvSpPr>
        <p:spPr>
          <a:xfrm>
            <a:off x="3045237" y="4372739"/>
            <a:ext cx="175089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Carlos Alejandro Flores 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6BFC58D2-437F-4913-9ED4-040D884135EC}"/>
              </a:ext>
            </a:extLst>
          </p:cNvPr>
          <p:cNvSpPr txBox="1"/>
          <p:nvPr/>
        </p:nvSpPr>
        <p:spPr>
          <a:xfrm>
            <a:off x="7752834" y="3753881"/>
            <a:ext cx="162356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Mayra </a:t>
            </a:r>
          </a:p>
          <a:p>
            <a:r>
              <a:rPr lang="es-SV" sz="1000" dirty="0">
                <a:latin typeface="Century Gothic" panose="020B0502020202020204" pitchFamily="34" charset="0"/>
              </a:rPr>
              <a:t>Violeta Melara 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20889900-AD47-415F-A6FC-71099C0BB311}"/>
              </a:ext>
            </a:extLst>
          </p:cNvPr>
          <p:cNvSpPr txBox="1"/>
          <p:nvPr/>
        </p:nvSpPr>
        <p:spPr>
          <a:xfrm>
            <a:off x="6017867" y="4033222"/>
            <a:ext cx="147309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>
                <a:latin typeface="Century Gothic" panose="020B0502020202020204" pitchFamily="34" charset="0"/>
              </a:rPr>
              <a:t>Responsable: Cesar Vladimir Hernández </a:t>
            </a:r>
          </a:p>
        </p:txBody>
      </p:sp>
      <p:sp>
        <p:nvSpPr>
          <p:cNvPr id="45" name="Google Shape;57;p15">
            <a:extLst>
              <a:ext uri="{FF2B5EF4-FFF2-40B4-BE49-F238E27FC236}">
                <a16:creationId xmlns:a16="http://schemas.microsoft.com/office/drawing/2014/main" id="{005115F2-189A-4C16-851A-AB1182D6682D}"/>
              </a:ext>
            </a:extLst>
          </p:cNvPr>
          <p:cNvSpPr txBox="1">
            <a:spLocks/>
          </p:cNvSpPr>
          <p:nvPr/>
        </p:nvSpPr>
        <p:spPr>
          <a:xfrm>
            <a:off x="128651" y="42441"/>
            <a:ext cx="2775473" cy="551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sz="24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SV" sz="15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ORGANIGRAMA INSTITUCIONAL</a:t>
            </a:r>
            <a:br>
              <a:rPr lang="es-SV" sz="15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SV" sz="15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410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usiness Strategies and Framework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005475"/>
      </a:accent1>
      <a:accent2>
        <a:srgbClr val="006985"/>
      </a:accent2>
      <a:accent3>
        <a:srgbClr val="028090"/>
      </a:accent3>
      <a:accent4>
        <a:srgbClr val="00A896"/>
      </a:accent4>
      <a:accent5>
        <a:srgbClr val="02C39A"/>
      </a:accent5>
      <a:accent6>
        <a:srgbClr val="76DBAB"/>
      </a:accent6>
      <a:hlink>
        <a:srgbClr val="00597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4681</TotalTime>
  <Words>640</Words>
  <Application>Microsoft Office PowerPoint</Application>
  <PresentationFormat>Presentación en pantalla (16:9)</PresentationFormat>
  <Paragraphs>259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Fira Sans Extra Condensed</vt:lpstr>
      <vt:lpstr>Fira Sans Extra Condensed SemiBold</vt:lpstr>
      <vt:lpstr>Roboto</vt:lpstr>
      <vt:lpstr>Business Strategies and Frameworks</vt:lpstr>
      <vt:lpstr>ORGANIGRAMA INSTITUCIONAL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Strategies and Frameworks</dc:title>
  <dc:creator>Francisco Herrera</dc:creator>
  <cp:lastModifiedBy>José Reyes</cp:lastModifiedBy>
  <cp:revision>148</cp:revision>
  <cp:lastPrinted>2022-09-08T14:45:51Z</cp:lastPrinted>
  <dcterms:modified xsi:type="dcterms:W3CDTF">2023-01-30T15:59:02Z</dcterms:modified>
</cp:coreProperties>
</file>