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3" r:id="rId6"/>
    <p:sldId id="266" r:id="rId7"/>
    <p:sldId id="261" r:id="rId8"/>
    <p:sldId id="262" r:id="rId9"/>
    <p:sldId id="267" r:id="rId10"/>
    <p:sldId id="260" r:id="rId11"/>
    <p:sldId id="264" r:id="rId12"/>
    <p:sldId id="265" r:id="rId13"/>
    <p:sldId id="269" r:id="rId14"/>
    <p:sldId id="270" r:id="rId15"/>
    <p:sldId id="268" r:id="rId16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7225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683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95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1764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8595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0490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5105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183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4571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647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1573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7C3B5-2D33-4108-94BD-1911B0E3EA63}" type="datetimeFigureOut">
              <a:rPr lang="es-SV" smtClean="0"/>
              <a:t>18/11/2019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9425C-B94B-4243-9C9A-F928F099F63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0876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5112568" cy="43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1680" y="188640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anose="04020705040A02060702" pitchFamily="82" charset="0"/>
              </a:rPr>
              <a:t>Bienvenidos/as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0737" y="1486166"/>
            <a:ext cx="8800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anose="04020705040A02060702" pitchFamily="82" charset="0"/>
              </a:rPr>
              <a:t>198 años de independencia </a:t>
            </a:r>
            <a:endParaRPr lang="es-E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3406"/>
          <a:stretch/>
        </p:blipFill>
        <p:spPr bwMode="auto">
          <a:xfrm>
            <a:off x="152400" y="2636912"/>
            <a:ext cx="325581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56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SV" dirty="0" smtClean="0"/>
              <a:t>TALLER DE CORTE Y CONFECCION</a:t>
            </a:r>
            <a:endParaRPr lang="es-SV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" y="2204864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33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 smtClean="0"/>
              <a:t>Certificaciones de Microsoft y computación básica</a:t>
            </a:r>
            <a:endParaRPr lang="es-SV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323861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437112"/>
            <a:ext cx="3227851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06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 smtClean="0"/>
              <a:t>Taller de cosmetología POR  U.M.M. Y COLECTIVA FEMINISTA</a:t>
            </a:r>
            <a:endParaRPr lang="es-SV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1" y="2492896"/>
            <a:ext cx="4236403" cy="317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830"/>
            <a:ext cx="4416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60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SV" dirty="0" smtClean="0"/>
              <a:t>Reunión con </a:t>
            </a:r>
            <a:r>
              <a:rPr lang="es-SV" dirty="0" err="1" smtClean="0"/>
              <a:t>acnur</a:t>
            </a:r>
            <a:r>
              <a:rPr lang="es-SV" dirty="0"/>
              <a:t> </a:t>
            </a:r>
            <a:r>
              <a:rPr lang="es-SV" dirty="0" smtClean="0"/>
              <a:t>(18-09-2019)</a:t>
            </a:r>
            <a:endParaRPr lang="es-S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526" y="2348880"/>
            <a:ext cx="3660405" cy="274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35" y="2285872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68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SV" dirty="0" smtClean="0"/>
              <a:t>Diplomado impartido por la </a:t>
            </a:r>
            <a:r>
              <a:rPr lang="es-SV" dirty="0" err="1" smtClean="0"/>
              <a:t>u.c.a</a:t>
            </a:r>
            <a:r>
              <a:rPr lang="es-SV" dirty="0" smtClean="0"/>
              <a:t>. y </a:t>
            </a:r>
            <a:r>
              <a:rPr lang="es-SV" dirty="0" err="1" smtClean="0"/>
              <a:t>fepade</a:t>
            </a:r>
            <a:r>
              <a:rPr lang="es-SV" dirty="0" smtClean="0"/>
              <a:t> (19-09-2019)</a:t>
            </a:r>
            <a:endParaRPr lang="es-S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4" y="2132855"/>
            <a:ext cx="4100453" cy="30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74985"/>
            <a:ext cx="4044280" cy="303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5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492896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es-SV" sz="4800" dirty="0" smtClean="0">
                <a:latin typeface="Algerian" panose="04020705040A02060702" pitchFamily="82" charset="0"/>
              </a:rPr>
              <a:t>GRACIAS POR SU ATENCION PRESTADA</a:t>
            </a:r>
            <a:endParaRPr lang="es-SV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72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 smtClean="0"/>
              <a:t>Reunión CMPV DEL MES DE AGOSTO</a:t>
            </a:r>
            <a:endParaRPr lang="es-S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28800"/>
            <a:ext cx="4128393" cy="232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blob:https://web.whatsapp.com/b0bf5631-2719-476c-9c9d-3638748536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5" name="AutoShape 6" descr="blob:https://web.whatsapp.com/b0bf5631-2719-476c-9c9d-3638748536c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1"/>
            <a:ext cx="4176464" cy="23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64" y="4221088"/>
            <a:ext cx="4295800" cy="24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29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 smtClean="0"/>
              <a:t>REUNION CON FILARMONICA MUNICIPAL (16-08-2019)</a:t>
            </a:r>
            <a:endParaRPr lang="es-S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33670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028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 smtClean="0"/>
              <a:t>FORO DE PREVENCION DE LA VIOLENCIA (28-08-2019)</a:t>
            </a:r>
            <a:endParaRPr lang="es-SV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844824"/>
            <a:ext cx="3024335" cy="226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08" y="4293096"/>
            <a:ext cx="3258716" cy="24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3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es-SV" sz="2800" dirty="0" smtClean="0"/>
              <a:t>Festival cultural juventudes y mujeres protagonistas de una cultura con diversidad de inclusión (30-08-2019)</a:t>
            </a:r>
            <a:endParaRPr lang="es-SV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9829"/>
            <a:ext cx="3528392" cy="23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37" y="1885140"/>
            <a:ext cx="3505425" cy="23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82" y="4331983"/>
            <a:ext cx="3764187" cy="250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815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es-SV" sz="2800" dirty="0" smtClean="0"/>
              <a:t>Festival cultural juventudes y mujeres protagonistas de una cultura con diversidad de inclusión (30-08-2019)</a:t>
            </a:r>
            <a:endParaRPr lang="es-SV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21160"/>
            <a:ext cx="3961557" cy="26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21904"/>
            <a:ext cx="3960440" cy="264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84785"/>
            <a:ext cx="3275856" cy="21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690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764704"/>
            <a:ext cx="7444680" cy="842352"/>
          </a:xfrm>
        </p:spPr>
        <p:txBody>
          <a:bodyPr>
            <a:normAutofit fontScale="90000"/>
          </a:bodyPr>
          <a:lstStyle/>
          <a:p>
            <a:pPr algn="ctr"/>
            <a:r>
              <a:rPr lang="es-SV" dirty="0" smtClean="0"/>
              <a:t>TREN DE PREVENCION Mesa #5 y #6 en el C.E. GREGORIO MELARA </a:t>
            </a:r>
            <a:br>
              <a:rPr lang="es-SV" dirty="0" smtClean="0"/>
            </a:br>
            <a:r>
              <a:rPr lang="es-SV" dirty="0" smtClean="0"/>
              <a:t>03-09-2019</a:t>
            </a:r>
            <a:endParaRPr lang="es-SV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 bwMode="auto">
          <a:xfrm>
            <a:off x="2758575" y="4282774"/>
            <a:ext cx="3840154" cy="2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61347"/>
            <a:ext cx="2912609" cy="218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0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SV" dirty="0"/>
              <a:t>Reunión  de la </a:t>
            </a:r>
            <a:r>
              <a:rPr lang="es-SV" dirty="0" smtClean="0"/>
              <a:t>Red CMPVES </a:t>
            </a:r>
            <a:r>
              <a:rPr lang="es-SV" dirty="0"/>
              <a:t>13/09/19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93" y="1971347"/>
            <a:ext cx="4439815" cy="332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464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SV" dirty="0" smtClean="0"/>
              <a:t>FERIA DE EMPRENDEDORES ORGANIZADO POR EL MINISTERIO DE TRABAJO </a:t>
            </a:r>
            <a:endParaRPr lang="es-SV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39964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88956"/>
            <a:ext cx="42124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84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131</Words>
  <Application>Microsoft Office PowerPoint</Application>
  <PresentationFormat>Presentación en pantalla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Algerian</vt:lpstr>
      <vt:lpstr>Arial</vt:lpstr>
      <vt:lpstr>Calibri</vt:lpstr>
      <vt:lpstr>Tema de Office</vt:lpstr>
      <vt:lpstr>Presentación de PowerPoint</vt:lpstr>
      <vt:lpstr>Reunión CMPV DEL MES DE AGOSTO</vt:lpstr>
      <vt:lpstr>REUNION CON FILARMONICA MUNICIPAL (16-08-2019)</vt:lpstr>
      <vt:lpstr>FORO DE PREVENCION DE LA VIOLENCIA (28-08-2019)</vt:lpstr>
      <vt:lpstr>Festival cultural juventudes y mujeres protagonistas de una cultura con diversidad de inclusión (30-08-2019)</vt:lpstr>
      <vt:lpstr>Festival cultural juventudes y mujeres protagonistas de una cultura con diversidad de inclusión (30-08-2019)</vt:lpstr>
      <vt:lpstr>TREN DE PREVENCION Mesa #5 y #6 en el C.E. GREGORIO MELARA  03-09-2019</vt:lpstr>
      <vt:lpstr>Reunión  de la Red CMPVES 13/09/19</vt:lpstr>
      <vt:lpstr>FERIA DE EMPRENDEDORES ORGANIZADO POR EL MINISTERIO DE TRABAJO </vt:lpstr>
      <vt:lpstr>TALLER DE CORTE Y CONFECCION</vt:lpstr>
      <vt:lpstr>Certificaciones de Microsoft y computación básica</vt:lpstr>
      <vt:lpstr>Taller de cosmetología POR  U.M.M. Y COLECTIVA FEMINISTA</vt:lpstr>
      <vt:lpstr>Reunión con acnur (18-09-2019)</vt:lpstr>
      <vt:lpstr>Diplomado impartido por la u.c.a. y fepade (19-09-2019)</vt:lpstr>
      <vt:lpstr>GRACIAS POR SU ATENCION PRESTADA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Prevencion</dc:creator>
  <cp:lastModifiedBy>ACC002</cp:lastModifiedBy>
  <cp:revision>12</cp:revision>
  <dcterms:created xsi:type="dcterms:W3CDTF">2019-09-17T16:27:56Z</dcterms:created>
  <dcterms:modified xsi:type="dcterms:W3CDTF">2019-11-18T22:16:39Z</dcterms:modified>
</cp:coreProperties>
</file>