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66" r:id="rId14"/>
    <p:sldId id="273" r:id="rId15"/>
    <p:sldId id="274" r:id="rId16"/>
    <p:sldId id="275" r:id="rId17"/>
    <p:sldId id="276" r:id="rId18"/>
    <p:sldId id="268" r:id="rId19"/>
    <p:sldId id="269" r:id="rId20"/>
    <p:sldId id="267" r:id="rId21"/>
    <p:sldId id="270" r:id="rId2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2DD34D-93B1-4523-BA48-79C857562D43}" type="datetimeFigureOut">
              <a:rPr lang="es-SV" smtClean="0"/>
              <a:t>06/11/2019</a:t>
            </a:fld>
            <a:endParaRPr lang="es-SV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AA6A68-DABF-4880-8BFF-CD31BD7C9E18}" type="slidenum">
              <a:rPr lang="es-SV" smtClean="0"/>
              <a:t>‹Nº›</a:t>
            </a:fld>
            <a:endParaRPr lang="es-SV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424936" cy="2272443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i="1" dirty="0" smtClean="0">
                <a:solidFill>
                  <a:schemeClr val="tx1"/>
                </a:solidFill>
              </a:rPr>
              <a:t>CENTRO MUNUCIPAL DE PREVENCION DE LA VIOLENCIA</a:t>
            </a:r>
            <a:br>
              <a:rPr lang="es-SV" b="1" i="1" dirty="0" smtClean="0">
                <a:solidFill>
                  <a:schemeClr val="tx1"/>
                </a:solidFill>
              </a:rPr>
            </a:br>
            <a:r>
              <a:rPr lang="es-SV" b="1" i="1" dirty="0" smtClean="0">
                <a:solidFill>
                  <a:schemeClr val="tx1"/>
                </a:solidFill>
              </a:rPr>
              <a:t>C.M.P.V</a:t>
            </a:r>
            <a:endParaRPr lang="es-SV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LANZAMIENTO  DIPLOMADO CULTURA DE PAZ INU. 18/3/19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456384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636912"/>
            <a:ext cx="3888432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52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708920"/>
            <a:ext cx="3648405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dirty="0" smtClean="0"/>
              <a:t>REUNIÓN  CON  USAID.  19/3/19</a:t>
            </a:r>
            <a:endParaRPr lang="es-SV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3960440" cy="27724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13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>UNIDAD DE EMPLEO JUVENIL </a:t>
            </a:r>
            <a:br>
              <a:rPr lang="es-SV" b="1" dirty="0" smtClean="0"/>
            </a:br>
            <a:r>
              <a:rPr lang="es-SV" b="1" dirty="0" smtClean="0"/>
              <a:t>CMPV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31908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>FERIA DE EMPLEO</a:t>
            </a:r>
            <a:br>
              <a:rPr lang="es-SV" b="1" dirty="0" smtClean="0"/>
            </a:br>
            <a:r>
              <a:rPr lang="es-SV" b="1" dirty="0" smtClean="0"/>
              <a:t>01/03/2019</a:t>
            </a:r>
            <a:endParaRPr lang="es-SV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2" y="2636912"/>
            <a:ext cx="3744417" cy="2304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2869952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12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>UNIDAD MUNICIPAL</a:t>
            </a:r>
            <a:br>
              <a:rPr lang="es-SV" b="1" dirty="0" smtClean="0"/>
            </a:br>
            <a:r>
              <a:rPr lang="es-SV" b="1" dirty="0" smtClean="0"/>
              <a:t> DE LA MUJER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10926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>REUNION CON </a:t>
            </a:r>
            <a:br>
              <a:rPr lang="es-SV" b="1" dirty="0" smtClean="0"/>
            </a:br>
            <a:r>
              <a:rPr lang="es-SV" b="1" dirty="0" smtClean="0"/>
              <a:t>CONSEJO CONSULTIVO</a:t>
            </a:r>
            <a:endParaRPr lang="es-SV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64" y="1650901"/>
            <a:ext cx="5364088" cy="4023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89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s-SV" sz="3200" b="1" dirty="0" smtClean="0"/>
              <a:t>TALLER EN CIUDAD MUJER CON DIFERENTES UMM</a:t>
            </a:r>
            <a:br>
              <a:rPr lang="es-SV" sz="3200" b="1" dirty="0" smtClean="0"/>
            </a:br>
            <a:r>
              <a:rPr lang="es-SV" sz="3200" b="1" dirty="0" smtClean="0"/>
              <a:t>13/03/2019</a:t>
            </a:r>
            <a:endParaRPr lang="es-SV" sz="32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13484"/>
            <a:ext cx="3888432" cy="29163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68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SV" sz="2800" b="1" dirty="0" smtClean="0"/>
              <a:t>CONMEMORACION DIA NACIONAL E INTERNACIONAL DE LA MUJER CIFCO</a:t>
            </a:r>
            <a:br>
              <a:rPr lang="es-SV" sz="2800" b="1" dirty="0" smtClean="0"/>
            </a:br>
            <a:r>
              <a:rPr lang="es-SV" sz="2800" b="1" dirty="0" smtClean="0"/>
              <a:t>19/03/2019</a:t>
            </a:r>
            <a:endParaRPr lang="es-SV" sz="28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5829"/>
            <a:ext cx="3419872" cy="2564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236540"/>
            <a:ext cx="3298924" cy="2474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02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496944" cy="1143000"/>
          </a:xfrm>
        </p:spPr>
        <p:txBody>
          <a:bodyPr/>
          <a:lstStyle/>
          <a:p>
            <a:pPr algn="ctr"/>
            <a:r>
              <a:rPr lang="es-SV" b="1" dirty="0" smtClean="0"/>
              <a:t>TALLES VOCACIONALES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32324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759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>INICIO INFORMATICA BASICA</a:t>
            </a:r>
            <a:br>
              <a:rPr lang="es-SV" b="1" dirty="0" smtClean="0"/>
            </a:br>
            <a:r>
              <a:rPr lang="es-SV" b="1" dirty="0" smtClean="0"/>
              <a:t>06/03/2019</a:t>
            </a:r>
            <a:endParaRPr lang="es-SV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9" y="2780928"/>
            <a:ext cx="3203773" cy="2664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16" y="2924027"/>
            <a:ext cx="4089192" cy="23780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85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526358" cy="2644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b="1" dirty="0" smtClean="0"/>
              <a:t>REUNIÓN  MESA #4  25/02/19</a:t>
            </a:r>
            <a:endParaRPr lang="es-SV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0908"/>
            <a:ext cx="3600400" cy="2700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53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>ACADEMIA MICROSOFT </a:t>
            </a:r>
            <a:br>
              <a:rPr lang="es-SV" b="1" dirty="0" smtClean="0"/>
            </a:br>
            <a:r>
              <a:rPr lang="es-SV" b="1" dirty="0" smtClean="0"/>
              <a:t>EXCEL 2013</a:t>
            </a:r>
            <a:endParaRPr lang="es-SV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5040760" cy="3780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12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SV" sz="10000" b="1" dirty="0" smtClean="0"/>
              <a:t>GRACIAS…</a:t>
            </a:r>
            <a:endParaRPr lang="es-SV" sz="10000" b="1" dirty="0"/>
          </a:p>
        </p:txBody>
      </p:sp>
    </p:spTree>
    <p:extLst>
      <p:ext uri="{BB962C8B-B14F-4D97-AF65-F5344CB8AC3E}">
        <p14:creationId xmlns:p14="http://schemas.microsoft.com/office/powerpoint/2010/main" val="10098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94874"/>
            <a:ext cx="3816424" cy="28623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428" y="664121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b="1" dirty="0" smtClean="0"/>
              <a:t>RECORRIDO DE UBICACIÓN DE LAMPARAS</a:t>
            </a:r>
            <a:br>
              <a:rPr lang="es-SV" sz="3600" b="1" dirty="0" smtClean="0"/>
            </a:br>
            <a:r>
              <a:rPr lang="es-SV" sz="3600" b="1" dirty="0" smtClean="0"/>
              <a:t>26/02/2019</a:t>
            </a:r>
            <a:endParaRPr lang="es-SV" sz="36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276872"/>
            <a:ext cx="3552395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5976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8534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>PROYECTO COLECTIVA FEMINISTA. </a:t>
            </a:r>
            <a:br>
              <a:rPr lang="es-SV" b="1" dirty="0" smtClean="0"/>
            </a:br>
            <a:r>
              <a:rPr lang="es-SV" b="1" dirty="0" smtClean="0"/>
              <a:t>28/02/19</a:t>
            </a:r>
            <a:endParaRPr lang="es-SV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51120"/>
            <a:ext cx="3356545" cy="2379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42" y="2249888"/>
            <a:ext cx="3584170" cy="2379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51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>REUNION MESA #1</a:t>
            </a:r>
            <a:br>
              <a:rPr lang="es-SV" b="1" dirty="0" smtClean="0"/>
            </a:br>
            <a:r>
              <a:rPr lang="es-SV" b="1" dirty="0" smtClean="0"/>
              <a:t>05/03/2019</a:t>
            </a:r>
            <a:endParaRPr lang="es-SV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3647256" cy="2735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2492896"/>
            <a:ext cx="3936437" cy="2735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27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REUNIÓN  CON MAESTROS DE LA FILARMÓNICA 8/03/19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803915" cy="28529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348880"/>
            <a:ext cx="3899925" cy="28529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32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 smtClean="0"/>
              <a:t>LANZAMIENTO DE MURALES CULTURALES 11/03/19</a:t>
            </a:r>
            <a:endParaRPr lang="es-SV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3624132" cy="2448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3600400" cy="2448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67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816424" cy="32971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39" y="1738536"/>
            <a:ext cx="3819925" cy="32971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25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78416" cy="758952"/>
          </a:xfrm>
        </p:spPr>
        <p:txBody>
          <a:bodyPr>
            <a:noAutofit/>
          </a:bodyPr>
          <a:lstStyle/>
          <a:p>
            <a:pPr algn="ctr"/>
            <a:r>
              <a:rPr lang="es-SV" sz="3200" b="1" dirty="0" smtClean="0"/>
              <a:t>FIRMA DE CONVENIO  DE CURSOS ITCA FEPADE</a:t>
            </a:r>
            <a:r>
              <a:rPr lang="es-SV" sz="3200" dirty="0" smtClean="0"/>
              <a:t>.</a:t>
            </a:r>
            <a:br>
              <a:rPr lang="es-SV" sz="3200" dirty="0" smtClean="0"/>
            </a:br>
            <a:r>
              <a:rPr lang="es-SV" sz="3200" dirty="0" smtClean="0"/>
              <a:t>14/03/2019</a:t>
            </a:r>
            <a:endParaRPr lang="es-SV" sz="3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8" y="2420888"/>
            <a:ext cx="3816424" cy="30561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5" y="2410991"/>
            <a:ext cx="3925043" cy="30561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26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111</TotalTime>
  <Words>94</Words>
  <Application>Microsoft Office PowerPoint</Application>
  <PresentationFormat>Presentación en pantalla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Constantia</vt:lpstr>
      <vt:lpstr>Wingdings 2</vt:lpstr>
      <vt:lpstr>Papel</vt:lpstr>
      <vt:lpstr>CENTRO MUNUCIPAL DE PREVENCION DE LA VIOLENCIA C.M.P.V</vt:lpstr>
      <vt:lpstr>REUNIÓN  MESA #4  25/02/19</vt:lpstr>
      <vt:lpstr>RECORRIDO DE UBICACIÓN DE LAMPARAS 26/02/2019</vt:lpstr>
      <vt:lpstr>PROYECTO COLECTIVA FEMINISTA.  28/02/19</vt:lpstr>
      <vt:lpstr>REUNION MESA #1 05/03/2019</vt:lpstr>
      <vt:lpstr>REUNIÓN  CON MAESTROS DE LA FILARMÓNICA 8/03/19</vt:lpstr>
      <vt:lpstr>LANZAMIENTO DE MURALES CULTURALES 11/03/19</vt:lpstr>
      <vt:lpstr>Presentación de PowerPoint</vt:lpstr>
      <vt:lpstr>FIRMA DE CONVENIO  DE CURSOS ITCA FEPADE. 14/03/2019</vt:lpstr>
      <vt:lpstr>LANZAMIENTO  DIPLOMADO CULTURA DE PAZ INU. 18/3/19</vt:lpstr>
      <vt:lpstr>REUNIÓN  CON  USAID.  19/3/19</vt:lpstr>
      <vt:lpstr>UNIDAD DE EMPLEO JUVENIL  CMPV</vt:lpstr>
      <vt:lpstr>FERIA DE EMPLEO 01/03/2019</vt:lpstr>
      <vt:lpstr>UNIDAD MUNICIPAL  DE LA MUJER</vt:lpstr>
      <vt:lpstr>REUNION CON  CONSEJO CONSULTIVO</vt:lpstr>
      <vt:lpstr>TALLER EN CIUDAD MUJER CON DIFERENTES UMM 13/03/2019</vt:lpstr>
      <vt:lpstr>CONMEMORACION DIA NACIONAL E INTERNACIONAL DE LA MUJER CIFCO 19/03/2019</vt:lpstr>
      <vt:lpstr>TALLES VOCACIONALES</vt:lpstr>
      <vt:lpstr>INICIO INFORMATICA BASICA 06/03/2019</vt:lpstr>
      <vt:lpstr>ACADEMIA MICROSOFT  EXCEL 2013</vt:lpstr>
      <vt:lpstr>GRACIAS…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MUNUCIPAL DE PREVENCION DE LA VIOLENCIA C.M.P.V</dc:title>
  <dc:creator>Prevencion</dc:creator>
  <cp:lastModifiedBy>ACC002</cp:lastModifiedBy>
  <cp:revision>12</cp:revision>
  <dcterms:created xsi:type="dcterms:W3CDTF">2019-03-19T20:38:03Z</dcterms:created>
  <dcterms:modified xsi:type="dcterms:W3CDTF">2019-11-06T19:49:08Z</dcterms:modified>
</cp:coreProperties>
</file>