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20</c:v>
                </c:pt>
                <c:pt idx="1">
                  <c:v>15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20</c:v>
                </c:pt>
                <c:pt idx="1">
                  <c:v>16</c:v>
                </c:pt>
                <c:pt idx="2">
                  <c:v>25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23</c:v>
                </c:pt>
                <c:pt idx="1">
                  <c:v>24</c:v>
                </c:pt>
                <c:pt idx="2">
                  <c:v>29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4335744"/>
        <c:axId val="184349824"/>
      </c:barChart>
      <c:catAx>
        <c:axId val="18433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4349824"/>
        <c:crosses val="autoZero"/>
        <c:auto val="1"/>
        <c:lblAlgn val="ctr"/>
        <c:lblOffset val="100"/>
        <c:noMultiLvlLbl val="0"/>
      </c:catAx>
      <c:valAx>
        <c:axId val="184349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8433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26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67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1690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59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96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6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63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5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07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48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56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1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5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05/04/2024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76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7446" y="211015"/>
            <a:ext cx="9120554" cy="483680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sz="4800" dirty="0" smtClean="0"/>
              <a:t>INFORMACION ESTADISTICA DE LOS SERVICIOS BRINDADOS POR LA UNIDAD MUNICIPAL DE PRIMERA INFANCIA, NIÑEZ Y ADOLESCENCIA</a:t>
            </a:r>
            <a:br>
              <a:rPr lang="es-ES" sz="4800" dirty="0" smtClean="0"/>
            </a:br>
            <a:r>
              <a:rPr lang="es-ES" sz="4800" dirty="0" smtClean="0"/>
              <a:t> ENERO- MARZO 2024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658030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148</TotalTime>
  <Words>28</Words>
  <Application>Microsoft Office PowerPoint</Application>
  <PresentationFormat>Personalizado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Citable</vt:lpstr>
      <vt:lpstr>INFORMACION ESTADISTICA DE LOS SERVICIOS BRINDADOS POR LA UNIDAD MUNICIPAL DE PRIMERA INFANCIA, NIÑEZ Y ADOLESCENCIA  ENERO- MARZO 2024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DEPORTES</cp:lastModifiedBy>
  <cp:revision>26</cp:revision>
  <cp:lastPrinted>2024-04-05T15:09:14Z</cp:lastPrinted>
  <dcterms:created xsi:type="dcterms:W3CDTF">2022-01-18T17:45:30Z</dcterms:created>
  <dcterms:modified xsi:type="dcterms:W3CDTF">2024-04-05T15:09:54Z</dcterms:modified>
</cp:coreProperties>
</file>