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9" r:id="rId3"/>
    <p:sldId id="260" r:id="rId4"/>
    <p:sldId id="257" r:id="rId5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/>
              <a:t>PERMISOS DEL </a:t>
            </a:r>
            <a:r>
              <a:rPr lang="es-ES" dirty="0" smtClean="0"/>
              <a:t>CUARTO </a:t>
            </a:r>
            <a:r>
              <a:rPr lang="es-ES" dirty="0"/>
              <a:t>TRIMESTRE </a:t>
            </a:r>
            <a:r>
              <a:rPr lang="es-ES" dirty="0" smtClean="0"/>
              <a:t>DEL 2023</a:t>
            </a:r>
            <a:endParaRPr lang="es-E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>
        <c:manualLayout>
          <c:layoutTarget val="inner"/>
          <c:xMode val="edge"/>
          <c:yMode val="edge"/>
          <c:x val="0.32765224999049031"/>
          <c:y val="0.11340396907801692"/>
          <c:w val="0.67234775000950964"/>
          <c:h val="0.74243439604094186"/>
        </c:manualLayout>
      </c:layout>
      <c:lineChart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PERMISOS DEL CUARTO TRIMESTRE DE 2023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6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errBars>
            <c:errDir val="y"/>
            <c:errBarType val="both"/>
            <c:errValType val="stdErr"/>
            <c:noEndCap val="0"/>
            <c:spPr>
              <a:noFill/>
              <a:ln w="9525">
                <a:solidFill>
                  <a:schemeClr val="dk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Hoja1!$A$2:$A$4</c:f>
              <c:strCache>
                <c:ptCount val="3"/>
                <c:pt idx="0">
                  <c:v>OCTUBRE</c:v>
                </c:pt>
                <c:pt idx="1">
                  <c:v>NOVIEMBRE</c:v>
                </c:pt>
                <c:pt idx="2">
                  <c:v>DICIEMBRE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AAF-4B9B-90CA-DF21642479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483670208"/>
        <c:axId val="1483685440"/>
      </c:lineChart>
      <c:catAx>
        <c:axId val="1483670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1483685440"/>
        <c:crosses val="autoZero"/>
        <c:auto val="1"/>
        <c:lblAlgn val="ctr"/>
        <c:lblOffset val="100"/>
        <c:noMultiLvlLbl val="0"/>
      </c:catAx>
      <c:valAx>
        <c:axId val="148368544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48367020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13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526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757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643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4448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33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442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120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539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06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11/01/2024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76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smtClean="0"/>
              <a:t>INFORMACION ESTADISTICA DE LOS SERVICIOS BRINDADOS POR LA UNIDAD DE LA JUVENTUD OCTUBRE- DICIEMBRE 2023</a:t>
            </a:r>
            <a:endParaRPr lang="es-ES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dirty="0" smtClean="0"/>
              <a:t>CLASES DE AEROBICOS EN CASA DE LA CULTURA DE SANTIAGO DE MARIA- ASISTENCIA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364711"/>
              </p:ext>
            </p:extLst>
          </p:nvPr>
        </p:nvGraphicFramePr>
        <p:xfrm>
          <a:off x="838200" y="1690688"/>
          <a:ext cx="10515602" cy="4991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691">
                  <a:extLst>
                    <a:ext uri="{9D8B030D-6E8A-4147-A177-3AD203B41FA5}">
                      <a16:colId xmlns="" xmlns:a16="http://schemas.microsoft.com/office/drawing/2014/main" val="1820564462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417571380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2793237841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4023536024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4135431113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039738786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497483315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110925046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506037731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3982519442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754132644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46461774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3341249468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2322960587"/>
                    </a:ext>
                  </a:extLst>
                </a:gridCol>
                <a:gridCol w="616528">
                  <a:extLst>
                    <a:ext uri="{9D8B030D-6E8A-4147-A177-3AD203B41FA5}">
                      <a16:colId xmlns="" xmlns:a16="http://schemas.microsoft.com/office/drawing/2014/main" val="1959560098"/>
                    </a:ext>
                  </a:extLst>
                </a:gridCol>
                <a:gridCol w="616527">
                  <a:extLst>
                    <a:ext uri="{9D8B030D-6E8A-4147-A177-3AD203B41FA5}">
                      <a16:colId xmlns="" xmlns:a16="http://schemas.microsoft.com/office/drawing/2014/main" val="4175945837"/>
                    </a:ext>
                  </a:extLst>
                </a:gridCol>
              </a:tblGrid>
              <a:tr h="55463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ABRIL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MAYO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JUNIO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0513412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ES" dirty="0" smtClean="0"/>
                        <a:t>DIAS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06972708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SEMANAS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L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X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V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9242414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89342662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29356999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05455768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536741706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9777608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/>
              <a:t>CLASES DE MUSICA EN CASA DE LA CULTURA DE SANTIAGO DE MARIA - ASISTENCIA</a:t>
            </a:r>
            <a:endParaRPr lang="es-E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163757"/>
              </p:ext>
            </p:extLst>
          </p:nvPr>
        </p:nvGraphicFramePr>
        <p:xfrm>
          <a:off x="407400" y="2359779"/>
          <a:ext cx="11280629" cy="2773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3189">
                  <a:extLst>
                    <a:ext uri="{9D8B030D-6E8A-4147-A177-3AD203B41FA5}">
                      <a16:colId xmlns="" xmlns:a16="http://schemas.microsoft.com/office/drawing/2014/main" val="1820564462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2417571380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2793237841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4023536024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4135431113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2039738786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497483315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110925046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506037731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3982519442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2754132644"/>
                    </a:ext>
                  </a:extLst>
                </a:gridCol>
                <a:gridCol w="601715"/>
                <a:gridCol w="601715">
                  <a:extLst>
                    <a:ext uri="{9D8B030D-6E8A-4147-A177-3AD203B41FA5}">
                      <a16:colId xmlns="" xmlns:a16="http://schemas.microsoft.com/office/drawing/2014/main" val="246461774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3341249468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2322960587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1959560098"/>
                    </a:ext>
                  </a:extLst>
                </a:gridCol>
                <a:gridCol w="601715">
                  <a:extLst>
                    <a:ext uri="{9D8B030D-6E8A-4147-A177-3AD203B41FA5}">
                      <a16:colId xmlns="" xmlns:a16="http://schemas.microsoft.com/office/drawing/2014/main" val="4175945837"/>
                    </a:ext>
                  </a:extLst>
                </a:gridCol>
              </a:tblGrid>
              <a:tr h="554635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INSTRUMENTO</a:t>
                      </a:r>
                    </a:p>
                  </a:txBody>
                  <a:tcPr anchor="b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ABRIL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MAYO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JUNIO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10513412"/>
                  </a:ext>
                </a:extLst>
              </a:tr>
              <a:tr h="554635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SEMANAS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SEMANAS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SEMANAS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306972708"/>
                  </a:ext>
                </a:extLst>
              </a:tr>
              <a:tr h="554635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1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2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3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4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5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1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2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3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4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5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6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1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2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3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4</a:t>
                      </a:r>
                      <a:endParaRPr lang="es-E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/>
                        <a:t>5</a:t>
                      </a:r>
                      <a:endParaRPr lang="es-ES" b="1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092424143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GUITARRA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893426627"/>
                  </a:ext>
                </a:extLst>
              </a:tr>
              <a:tr h="5546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PIANO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-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68196326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891145" y="5879951"/>
            <a:ext cx="8409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*NUMERO DE PERSONAS PROMEDIO ATENDIDAS POR SEMANA SEGÚN INSTRUMENTO</a:t>
            </a:r>
          </a:p>
          <a:p>
            <a:r>
              <a:rPr lang="es-ES" dirty="0" smtClean="0"/>
              <a:t>*CLASES IMPARTIDAS CADA MARTES Y JUEVES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1180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ESTADISTICA DE PERMISOS CONCEDIDOS EN LA CASA DE ENCUENTRO JUVENIL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566927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42865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226</Words>
  <Application>Microsoft Office PowerPoint</Application>
  <PresentationFormat>Panorámica</PresentationFormat>
  <Paragraphs>158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INFORMACION ESTADISTICA DE LOS SERVICIOS BRINDADOS POR LA UNIDAD DE LA JUVENTUD OCTUBRE- DICIEMBRE 2023</vt:lpstr>
      <vt:lpstr>CLASES DE AEROBICOS EN CASA DE LA CULTURA DE SANTIAGO DE MARIA- ASISTENCIA</vt:lpstr>
      <vt:lpstr>CLASES DE MUSICA EN CASA DE LA CULTURA DE SANTIAGO DE MARIA - ASISTENCIA</vt:lpstr>
      <vt:lpstr>ESTADISTICA DE PERMISOS CONCEDIDOS EN LA CASA DE ENCUENTRO JUVENIL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hp</cp:lastModifiedBy>
  <cp:revision>16</cp:revision>
  <cp:lastPrinted>2022-01-19T15:55:17Z</cp:lastPrinted>
  <dcterms:created xsi:type="dcterms:W3CDTF">2022-01-18T17:45:30Z</dcterms:created>
  <dcterms:modified xsi:type="dcterms:W3CDTF">2024-01-11T20:35:25Z</dcterms:modified>
</cp:coreProperties>
</file>