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handoutMasterIdLst>
    <p:handoutMasterId r:id="rId4"/>
  </p:handoutMasterIdLst>
  <p:sldIdLst>
    <p:sldId id="260" r:id="rId2"/>
    <p:sldId id="261" r:id="rId3"/>
  </p:sldIdLst>
  <p:sldSz cx="12192000" cy="6858000"/>
  <p:notesSz cx="9144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3510529008783649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lineChart>
        <c:grouping val="percent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JULIO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23</c:v>
                </c:pt>
                <c:pt idx="1">
                  <c:v>13</c:v>
                </c:pt>
                <c:pt idx="2">
                  <c:v>28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CB44-427E-872B-C0001F3109F7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AGOSTO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2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Hoja1!$C$2:$C$4</c:f>
              <c:numCache>
                <c:formatCode>General</c:formatCode>
                <c:ptCount val="3"/>
                <c:pt idx="0">
                  <c:v>23</c:v>
                </c:pt>
                <c:pt idx="1">
                  <c:v>12</c:v>
                </c:pt>
                <c:pt idx="2">
                  <c:v>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CB44-427E-872B-C0001F3109F7}"/>
            </c:ext>
          </c:extLst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SEPTIEMBRE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CBI LLACH</c:v>
                </c:pt>
                <c:pt idx="1">
                  <c:v>CBI MARQUEZADO</c:v>
                </c:pt>
                <c:pt idx="2">
                  <c:v>CBI SANTIAGO DE MARIA</c:v>
                </c:pt>
              </c:strCache>
            </c:strRef>
          </c:cat>
          <c:val>
            <c:numRef>
              <c:f>Hoja1!$D$2:$D$4</c:f>
              <c:numCache>
                <c:formatCode>General</c:formatCode>
                <c:ptCount val="3"/>
                <c:pt idx="0">
                  <c:v>23</c:v>
                </c:pt>
                <c:pt idx="1">
                  <c:v>15</c:v>
                </c:pt>
                <c:pt idx="2">
                  <c:v>30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CB44-427E-872B-C0001F3109F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35807624"/>
        <c:axId val="335809192"/>
      </c:lineChart>
      <c:catAx>
        <c:axId val="335807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335809192"/>
        <c:crosses val="autoZero"/>
        <c:auto val="1"/>
        <c:lblAlgn val="ctr"/>
        <c:lblOffset val="100"/>
        <c:noMultiLvlLbl val="0"/>
      </c:catAx>
      <c:valAx>
        <c:axId val="33580919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3358076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>
      <cs:styleClr val="auto"/>
    </cs:fillRef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EBA8E-EA1C-4948-AAD1-3E39918AACF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8DD4D-7379-41E6-943D-0B41F46FA4F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9846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9267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167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1690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32596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49685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763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6633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8751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074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7481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056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86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2151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2504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6D093CE-70E0-40C1-B954-0769A4160901}" type="datetimeFigureOut">
              <a:rPr lang="es-ES" smtClean="0"/>
              <a:t>12/10/2023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5F3786DA-A0C4-46B8-A709-51A014196FB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676097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4800" dirty="0" smtClean="0"/>
              <a:t>INFORMACION ESTADISTICA DE LOS SERVICIOS BRINDADOS POR LA UNIDAD DE LA PRIMERA INFANCIA, NIÑEZ Y ADOLESCENCIA.</a:t>
            </a:r>
            <a:br>
              <a:rPr lang="es-ES" sz="4800" dirty="0" smtClean="0"/>
            </a:br>
            <a:r>
              <a:rPr lang="es-ES" sz="4800" dirty="0" smtClean="0"/>
              <a:t>JULIO-SEPTIEMBRE 2023</a:t>
            </a:r>
            <a:endParaRPr lang="es-ES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581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graphicFrame>
        <p:nvGraphicFramePr>
          <p:cNvPr id="7" name="Marcador de contenid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9000154"/>
              </p:ext>
            </p:extLst>
          </p:nvPr>
        </p:nvGraphicFramePr>
        <p:xfrm>
          <a:off x="609600" y="2633225"/>
          <a:ext cx="10553700" cy="3636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ítulo 1"/>
          <p:cNvSpPr txBox="1">
            <a:spLocks/>
          </p:cNvSpPr>
          <p:nvPr/>
        </p:nvSpPr>
        <p:spPr>
          <a:xfrm>
            <a:off x="810001" y="857606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ES" sz="4000" dirty="0" smtClean="0"/>
              <a:t>ASISTENCIA DE NIÑOS Y NIÑAS ATENDIDOS POR CENTRO DE BIENESTAR INFANTIL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1479571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Ci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Citable</Template>
  <TotalTime>453</TotalTime>
  <Words>32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Century Gothic</vt:lpstr>
      <vt:lpstr>Wingdings 2</vt:lpstr>
      <vt:lpstr>Citable</vt:lpstr>
      <vt:lpstr>INFORMACION ESTADISTICA DE LOS SERVICIOS BRINDADOS POR LA UNIDAD DE LA PRIMERA INFANCIA, NIÑEZ Y ADOLESCENCIA. JULIO-SEPTIEMBRE 2023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BRINDADOS POR LA UNIDAD DE LA JUVENTUD OCTUBRE- DICIEMBRE 2021</dc:title>
  <dc:creator>Usuario de Windows</dc:creator>
  <cp:lastModifiedBy>Admin</cp:lastModifiedBy>
  <cp:revision>26</cp:revision>
  <cp:lastPrinted>2023-10-06T20:40:26Z</cp:lastPrinted>
  <dcterms:created xsi:type="dcterms:W3CDTF">2022-01-18T17:45:30Z</dcterms:created>
  <dcterms:modified xsi:type="dcterms:W3CDTF">2023-10-12T16:07:38Z</dcterms:modified>
</cp:coreProperties>
</file>