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ASISTENCIA DE NIÑOS </a:t>
            </a:r>
            <a:r>
              <a:rPr lang="en-US" dirty="0" smtClean="0"/>
              <a:t>JULIO</a:t>
            </a:r>
            <a:r>
              <a:rPr lang="en-US" baseline="0" dirty="0" smtClean="0"/>
              <a:t> </a:t>
            </a:r>
            <a:r>
              <a:rPr lang="en-US" baseline="0" dirty="0" smtClean="0"/>
              <a:t>A </a:t>
            </a:r>
            <a:r>
              <a:rPr lang="en-US" baseline="0" dirty="0" smtClean="0"/>
              <a:t>SEPTIEMBRE </a:t>
            </a:r>
            <a:r>
              <a:rPr lang="en-US" baseline="0" dirty="0" smtClean="0"/>
              <a:t>2023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ESCUELA MUNICIPAL DE FUTBOL DE SANTIAGO DE MARIA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F4-4976-BEB9-16F8BF3A48BB}"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F4-4976-BEB9-16F8BF3A48BB}"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F4-4976-BEB9-16F8BF3A4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DF4-4976-BEB9-16F8BF3A4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6968960"/>
        <c:axId val="126970496"/>
      </c:barChart>
      <c:catAx>
        <c:axId val="12696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6970496"/>
        <c:crosses val="autoZero"/>
        <c:auto val="1"/>
        <c:lblAlgn val="ctr"/>
        <c:lblOffset val="100"/>
        <c:noMultiLvlLbl val="0"/>
      </c:catAx>
      <c:valAx>
        <c:axId val="12697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696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aseline="0" dirty="0" smtClean="0"/>
              <a:t>JULIO A  SEPTIEMBRE </a:t>
            </a:r>
            <a:r>
              <a:rPr lang="es-SV" baseline="0" dirty="0" smtClean="0"/>
              <a:t>2023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INSTALACION DEPORTIVA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14-4F95-8DE8-4CC0244CFF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CANCHA OFICIAL</c:v>
                </c:pt>
                <c:pt idx="1">
                  <c:v>CANCHA DE BALONCESTO </c:v>
                </c:pt>
                <c:pt idx="2">
                  <c:v>CANCHA DE FUTBOL RAPIDO</c:v>
                </c:pt>
                <c:pt idx="3">
                  <c:v>CANCHA DE BALONCESTO COL EL GUARUMAL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14-4F95-8DE8-4CC0244CFF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7054592"/>
        <c:axId val="147057280"/>
      </c:barChart>
      <c:catAx>
        <c:axId val="14705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7057280"/>
        <c:crosses val="autoZero"/>
        <c:auto val="1"/>
        <c:lblAlgn val="ctr"/>
        <c:lblOffset val="100"/>
        <c:noMultiLvlLbl val="0"/>
      </c:catAx>
      <c:valAx>
        <c:axId val="14705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7054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32215-0EAC-4B61-95EC-E9233D729C43}" type="datetimeFigureOut">
              <a:rPr lang="es-ES" smtClean="0"/>
              <a:t>06/10/2023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51DC0-9D12-4224-8782-DCC19194B8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82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0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52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46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1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146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358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429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948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976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7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88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7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92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3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EFDA-6C4E-4BAB-BDE6-B62628FBDB5C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60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/>
              <a:t>INFORMACION ESTADISTICA DE LOS SERVICIOS OFRECIDOS POR LA UNIDAD DE DEPORTES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/>
              <a:t>ALCALDIA MUNICIPAL DE SANTIAGO DE MARIA</a:t>
            </a:r>
          </a:p>
          <a:p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4686" y="232012"/>
            <a:ext cx="1761897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5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ESCUELA MUNICIPAL DE FUTBOL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390620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47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PERMISOS, CONCECIONES Y AUTORIZACIONES DE CANCHAS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082667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</TotalTime>
  <Words>43</Words>
  <Application>Microsoft Office PowerPoint</Application>
  <PresentationFormat>Personalizado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Espiral</vt:lpstr>
      <vt:lpstr>INFORMACION ESTADISTICA DE LOS SERVICIOS OFRECIDOS POR LA UNIDAD DE DEPORTES</vt:lpstr>
      <vt:lpstr>ESCUELA MUNICIPAL DE FUTBOL</vt:lpstr>
      <vt:lpstr>PERMISOS, CONCECIONES Y AUTORIZACIONES DE CANCHAS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OFRECIDOS POR LA UNIDAD DE DEPORTES</dc:title>
  <dc:creator>usuario</dc:creator>
  <cp:lastModifiedBy>DEPORTES</cp:lastModifiedBy>
  <cp:revision>9</cp:revision>
  <cp:lastPrinted>2023-10-06T14:00:21Z</cp:lastPrinted>
  <dcterms:created xsi:type="dcterms:W3CDTF">2021-07-08T20:18:47Z</dcterms:created>
  <dcterms:modified xsi:type="dcterms:W3CDTF">2023-10-06T14:00:43Z</dcterms:modified>
</cp:coreProperties>
</file>