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handoutMasterIdLst>
    <p:handoutMasterId r:id="rId4"/>
  </p:handoutMasterIdLst>
  <p:sldIdLst>
    <p:sldId id="256" r:id="rId2"/>
    <p:sldId id="259" r:id="rId3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lineChart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ABRIL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23</c:v>
                </c:pt>
                <c:pt idx="1">
                  <c:v>13</c:v>
                </c:pt>
                <c:pt idx="2">
                  <c:v>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CEE-4D14-AFED-22B0CB5FED8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MAYO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23</c:v>
                </c:pt>
                <c:pt idx="1">
                  <c:v>15</c:v>
                </c:pt>
                <c:pt idx="2">
                  <c:v>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CEE-4D14-AFED-22B0CB5FED8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JUNIO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27</c:v>
                </c:pt>
                <c:pt idx="1">
                  <c:v>15</c:v>
                </c:pt>
                <c:pt idx="2">
                  <c:v>30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ACEE-4D14-AFED-22B0CB5FED8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22641232"/>
        <c:axId val="322642016"/>
      </c:lineChart>
      <c:catAx>
        <c:axId val="32264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22642016"/>
        <c:crosses val="autoZero"/>
        <c:auto val="1"/>
        <c:lblAlgn val="ctr"/>
        <c:lblOffset val="100"/>
        <c:noMultiLvlLbl val="0"/>
      </c:catAx>
      <c:valAx>
        <c:axId val="32264201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22641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926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670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1690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2596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4968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976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663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8751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507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7481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056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6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15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250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11/07/2023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6760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7446" y="211015"/>
            <a:ext cx="9120554" cy="483680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NIÑEZ Y ADOLESCENCIA</a:t>
            </a:r>
            <a:br>
              <a:rPr lang="es-ES" dirty="0" smtClean="0"/>
            </a:br>
            <a:r>
              <a:rPr lang="es-ES" dirty="0" smtClean="0"/>
              <a:t> ABRIL-JUNIO.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ASISTENCIA DE NIÑOS Y NIÑAS ATENDIDOS POR CENTRO DE BIENESTAR INFANTIL</a:t>
            </a:r>
            <a:endParaRPr lang="es-ES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058466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Citable</Template>
  <TotalTime>106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Wingdings 2</vt:lpstr>
      <vt:lpstr>Citable</vt:lpstr>
      <vt:lpstr>INFORMACION ESTADISTICA DE LOS SERVICIOS BRINDADOS POR LA UNIDAD DE LA NIÑEZ Y ADOLESCENCIA  ABRIL-JUNIO. 2023</vt:lpstr>
      <vt:lpstr>ASISTENCIA DE NIÑOS Y NIÑAS ATENDIDOS POR CENTRO DE BIENESTAR INFANTIL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Admin</cp:lastModifiedBy>
  <cp:revision>21</cp:revision>
  <cp:lastPrinted>2022-01-19T15:55:17Z</cp:lastPrinted>
  <dcterms:created xsi:type="dcterms:W3CDTF">2022-01-18T17:45:30Z</dcterms:created>
  <dcterms:modified xsi:type="dcterms:W3CDTF">2023-07-11T17:01:31Z</dcterms:modified>
</cp:coreProperties>
</file>