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ASISTENCIA DE NIÑOS </a:t>
            </a:r>
            <a:r>
              <a:rPr lang="en-US" dirty="0" smtClean="0"/>
              <a:t>ENERO </a:t>
            </a:r>
            <a:r>
              <a:rPr lang="en-US" dirty="0"/>
              <a:t>A </a:t>
            </a:r>
            <a:r>
              <a:rPr lang="en-US" dirty="0" smtClean="0"/>
              <a:t>MARZO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ESCUELA MUNICIPAL DE FUTBOL DE SANTIAGO DE MARIA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DF4-4976-BEB9-16F8BF3A48BB}"/>
                </c:ext>
              </c:extLst>
            </c:dLbl>
            <c:dLbl>
              <c:idx val="1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DF4-4976-BEB9-16F8BF3A48BB}"/>
                </c:ext>
              </c:extLst>
            </c:dLbl>
            <c:dLbl>
              <c:idx val="2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DF4-4976-BEB9-16F8BF3A48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100</c:v>
                </c:pt>
                <c:pt idx="1">
                  <c:v>105</c:v>
                </c:pt>
                <c:pt idx="2">
                  <c:v>115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DF4-4976-BEB9-16F8BF3A48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83762960"/>
        <c:axId val="588959552"/>
      </c:barChart>
      <c:catAx>
        <c:axId val="883762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588959552"/>
        <c:crosses val="autoZero"/>
        <c:auto val="1"/>
        <c:lblAlgn val="ctr"/>
        <c:lblOffset val="100"/>
        <c:noMultiLvlLbl val="0"/>
      </c:catAx>
      <c:valAx>
        <c:axId val="588959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8837629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dirty="0" smtClean="0"/>
              <a:t>ENERO</a:t>
            </a:r>
            <a:r>
              <a:rPr lang="es-SV" baseline="0" dirty="0" smtClean="0"/>
              <a:t> A MARZO</a:t>
            </a:r>
            <a:endParaRPr lang="es-SV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INSTALACION DEPORTIVA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24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C014-4F95-8DE8-4CC0244CFF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CANCHA OFICIAL</c:v>
                </c:pt>
                <c:pt idx="1">
                  <c:v>CANCHA DE BALONCESTO </c:v>
                </c:pt>
                <c:pt idx="2">
                  <c:v>CANCHA DE FUTBOL RAPIDO</c:v>
                </c:pt>
                <c:pt idx="3">
                  <c:v>CANCHA DE BALONCESTO COL EL GUARUMAL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24</c:v>
                </c:pt>
                <c:pt idx="1">
                  <c:v>7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14-4F95-8DE8-4CC0244CFF2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826552160"/>
        <c:axId val="826553248"/>
      </c:barChart>
      <c:catAx>
        <c:axId val="826552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826553248"/>
        <c:crosses val="autoZero"/>
        <c:auto val="1"/>
        <c:lblAlgn val="ctr"/>
        <c:lblOffset val="100"/>
        <c:noMultiLvlLbl val="0"/>
      </c:catAx>
      <c:valAx>
        <c:axId val="826553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826552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17/4/2023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83083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17/4/2023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35252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17/4/2023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24695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17/4/2023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861836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17/4/2023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81464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17/4/2023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635865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17/4/2023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342919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17/4/2023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29489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17/4/2023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61883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17/4/2023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97656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17/4/2023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57799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17/4/2023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78867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17/4/2023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27640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17/4/2023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84924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17/4/2023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46338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17/4/2023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53259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EEFDA-6C4E-4BAB-BDE6-B62628FBDB5C}" type="datetimeFigureOut">
              <a:rPr lang="es-SV" smtClean="0"/>
              <a:t>17/4/2023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49604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/>
              <a:t>INFORMACION ESTADISTICA DE LOS SERVICIOS OFRECIDOS POR LA UNIDAD DE DEPORTES</a:t>
            </a:r>
            <a:endParaRPr lang="es-SV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s-ES" dirty="0"/>
              <a:t>ALCALDIA MUNICIPAL DE SANTIAGO DE MARIA</a:t>
            </a:r>
          </a:p>
          <a:p>
            <a:endParaRPr lang="es-SV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24686" y="232012"/>
            <a:ext cx="1761897" cy="176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853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/>
              <a:t>ESCUELA MUNICIPAL DE FUTBOL</a:t>
            </a:r>
          </a:p>
        </p:txBody>
      </p:sp>
      <p:graphicFrame>
        <p:nvGraphicFramePr>
          <p:cNvPr id="11" name="Marcador de contenido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9533165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93472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/>
              <a:t>PERMISOS, CONCECIONES Y AUTORIZACIONES DE CANCHAS</a:t>
            </a:r>
          </a:p>
        </p:txBody>
      </p:sp>
      <p:graphicFrame>
        <p:nvGraphicFramePr>
          <p:cNvPr id="9" name="Marcador de contenido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8338828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23371879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57</TotalTime>
  <Words>41</Words>
  <Application>Microsoft Office PowerPoint</Application>
  <PresentationFormat>Panorámica</PresentationFormat>
  <Paragraphs>10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Espiral</vt:lpstr>
      <vt:lpstr>INFORMACION ESTADISTICA DE LOS SERVICIOS OFRECIDOS POR LA UNIDAD DE DEPORTES</vt:lpstr>
      <vt:lpstr>ESCUELA MUNICIPAL DE FUTBOL</vt:lpstr>
      <vt:lpstr>PERMISOS, CONCECIONES Y AUTORIZACIONES DE CANCHAS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INFORMACION ESTADISTICA DE LOS SERVICIOS OFRECIDOS POR LA UNIDAD DE DEPORTES</dc:title>
  <dc:creator>usuario</dc:creator>
  <cp:lastModifiedBy>DEPORTES</cp:lastModifiedBy>
  <cp:revision>6</cp:revision>
  <cp:lastPrinted>2023-04-17T13:42:16Z</cp:lastPrinted>
  <dcterms:created xsi:type="dcterms:W3CDTF">2021-07-08T20:18:47Z</dcterms:created>
  <dcterms:modified xsi:type="dcterms:W3CDTF">2023-04-17T13:43:52Z</dcterms:modified>
</cp:coreProperties>
</file>