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handoutMasterIdLst>
    <p:handoutMasterId r:id="rId4"/>
  </p:handoutMasterIdLst>
  <p:sldIdLst>
    <p:sldId id="256" r:id="rId2"/>
    <p:sldId id="259" r:id="rId3"/>
  </p:sldIdLst>
  <p:sldSz cx="12192000" cy="6858000"/>
  <p:notesSz cx="9144000" cy="6858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3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lotArea>
      <c:layout/>
      <c:lineChart>
        <c:grouping val="percent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ABRIL</c:v>
                </c:pt>
              </c:strCache>
            </c:strRef>
          </c:tx>
          <c:spPr>
            <a:ln w="317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1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Hoja1!$A$2:$A$4</c:f>
              <c:strCache>
                <c:ptCount val="3"/>
                <c:pt idx="0">
                  <c:v>CBI LLACH</c:v>
                </c:pt>
                <c:pt idx="1">
                  <c:v>CBI MARQUEZADO</c:v>
                </c:pt>
                <c:pt idx="2">
                  <c:v>CBI SANTIAGO DE MARIA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28</c:v>
                </c:pt>
                <c:pt idx="1">
                  <c:v>20</c:v>
                </c:pt>
                <c:pt idx="2">
                  <c:v>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CEE-4D14-AFED-22B0CB5FED85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MAYO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2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Hoja1!$A$2:$A$4</c:f>
              <c:strCache>
                <c:ptCount val="3"/>
                <c:pt idx="0">
                  <c:v>CBI LLACH</c:v>
                </c:pt>
                <c:pt idx="1">
                  <c:v>CBI MARQUEZADO</c:v>
                </c:pt>
                <c:pt idx="2">
                  <c:v>CBI SANTIAGO DE MARIA</c:v>
                </c:pt>
              </c:strCache>
            </c:strRef>
          </c:cat>
          <c:val>
            <c:numRef>
              <c:f>Hoja1!$C$2:$C$4</c:f>
              <c:numCache>
                <c:formatCode>General</c:formatCode>
                <c:ptCount val="3"/>
                <c:pt idx="0">
                  <c:v>30</c:v>
                </c:pt>
                <c:pt idx="1">
                  <c:v>22</c:v>
                </c:pt>
                <c:pt idx="2">
                  <c:v>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CEE-4D14-AFED-22B0CB5FED85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JUNIO</c:v>
                </c:pt>
              </c:strCache>
            </c:strRef>
          </c:tx>
          <c:spPr>
            <a:ln w="317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3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Hoja1!$A$2:$A$4</c:f>
              <c:strCache>
                <c:ptCount val="3"/>
                <c:pt idx="0">
                  <c:v>CBI LLACH</c:v>
                </c:pt>
                <c:pt idx="1">
                  <c:v>CBI MARQUEZADO</c:v>
                </c:pt>
                <c:pt idx="2">
                  <c:v>CBI SANTIAGO DE MARIA</c:v>
                </c:pt>
              </c:strCache>
            </c:strRef>
          </c:cat>
          <c:val>
            <c:numRef>
              <c:f>Hoja1!$D$2:$D$4</c:f>
              <c:numCache>
                <c:formatCode>General</c:formatCode>
                <c:ptCount val="3"/>
                <c:pt idx="0">
                  <c:v>37</c:v>
                </c:pt>
                <c:pt idx="1">
                  <c:v>27</c:v>
                </c:pt>
                <c:pt idx="2">
                  <c:v>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CEE-4D14-AFED-22B0CB5FED8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930786688"/>
        <c:axId val="930777120"/>
      </c:lineChart>
      <c:catAx>
        <c:axId val="930786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930777120"/>
        <c:crosses val="autoZero"/>
        <c:auto val="1"/>
        <c:lblAlgn val="ctr"/>
        <c:lblOffset val="100"/>
        <c:noMultiLvlLbl val="0"/>
      </c:catAx>
      <c:valAx>
        <c:axId val="930777120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9307866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zero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>
      <cs:styleClr val="auto"/>
    </cs:fillRef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5EBA8E-EA1C-4948-AAD1-3E39918AACF1}" type="datetimeFigureOut">
              <a:rPr lang="es-ES" smtClean="0"/>
              <a:t>05/07/2022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D8DD4D-7379-41E6-943D-0B41F46FA4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98467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23012"/>
            <a:ext cx="12192000" cy="5738833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05/07/2022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6379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05/07/2022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22348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05/07/2022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39382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05/07/2022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966523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05/07/2022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445624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05/07/2022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31870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05/07/2022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5691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05/07/2022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42462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05/07/2022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7155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05/07/2022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27648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05/07/2022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9912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05/07/2022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986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05/07/2022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58246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26D093CE-70E0-40C1-B954-0769A4160901}" type="datetimeFigureOut">
              <a:rPr lang="es-ES" smtClean="0"/>
              <a:t>05/07/2022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48637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6D093CE-70E0-40C1-B954-0769A4160901}" type="datetimeFigureOut">
              <a:rPr lang="es-ES" smtClean="0"/>
              <a:t>05/07/2022</a:t>
            </a:fld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5624125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2660216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INFORMACION ESTADISTICA DE LOS SERVICIOS BRINDADOS POR LA UNIDAD DE LA NIÑEZ Y ADOLESCENCIA</a:t>
            </a:r>
            <a:br>
              <a:rPr lang="es-ES" dirty="0" smtClean="0"/>
            </a:br>
            <a:r>
              <a:rPr lang="es-ES" dirty="0" smtClean="0"/>
              <a:t> </a:t>
            </a:r>
            <a:r>
              <a:rPr lang="es-ES" dirty="0" smtClean="0"/>
              <a:t>ABRIL- JUNIO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63200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ASISTENCIA DE NIÑOS Y NIÑAS ATENDIDOS POR CENTRO DE BIENESTAR INFANTIL</a:t>
            </a:r>
            <a:endParaRPr lang="es-ES" dirty="0"/>
          </a:p>
        </p:txBody>
      </p:sp>
      <p:graphicFrame>
        <p:nvGraphicFramePr>
          <p:cNvPr id="7" name="Marcador de conteni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1345084"/>
              </p:ext>
            </p:extLst>
          </p:nvPr>
        </p:nvGraphicFramePr>
        <p:xfrm>
          <a:off x="819150" y="2222500"/>
          <a:ext cx="10553700" cy="3636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758775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table">
  <a:themeElements>
    <a:clrScheme name="Ci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F03B5E"/>
      </a:accent1>
      <a:accent2>
        <a:srgbClr val="DC6FEC"/>
      </a:accent2>
      <a:accent3>
        <a:srgbClr val="60B1F2"/>
      </a:accent3>
      <a:accent4>
        <a:srgbClr val="6AD5BB"/>
      </a:accent4>
      <a:accent5>
        <a:srgbClr val="E8AB4E"/>
      </a:accent5>
      <a:accent6>
        <a:srgbClr val="F56447"/>
      </a:accent6>
      <a:hlink>
        <a:srgbClr val="8F8F8F"/>
      </a:hlink>
      <a:folHlink>
        <a:srgbClr val="A5A5A5"/>
      </a:folHlink>
    </a:clrScheme>
    <a:fontScheme name="Ci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i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ACECE1E4-636E-48DB-87ED-4A76DC93378F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TM03457503[[fn=Citable]]</Template>
  <TotalTime>76</TotalTime>
  <Words>28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Calibri</vt:lpstr>
      <vt:lpstr>Century Gothic</vt:lpstr>
      <vt:lpstr>Wingdings 2</vt:lpstr>
      <vt:lpstr>Citable</vt:lpstr>
      <vt:lpstr>INFORMACION ESTADISTICA DE LOS SERVICIOS BRINDADOS POR LA UNIDAD DE LA NIÑEZ Y ADOLESCENCIA  ABRIL- JUNIO 2022</vt:lpstr>
      <vt:lpstr>ASISTENCIA DE NIÑOS Y NIÑAS ATENDIDOS POR CENTRO DE BIENESTAR INFANTIL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INFORMACION ESTADISTICA DE LOS SERVICIOS BRINDADOS POR LA UNIDAD DE LA JUVENTUD OCTUBRE- DICIEMBRE 2021</dc:title>
  <dc:creator>Usuario de Windows</dc:creator>
  <cp:lastModifiedBy>Miguel Castro</cp:lastModifiedBy>
  <cp:revision>14</cp:revision>
  <cp:lastPrinted>2022-01-19T15:55:17Z</cp:lastPrinted>
  <dcterms:created xsi:type="dcterms:W3CDTF">2022-01-18T17:45:30Z</dcterms:created>
  <dcterms:modified xsi:type="dcterms:W3CDTF">2022-07-05T21:51:20Z</dcterms:modified>
</cp:coreProperties>
</file>