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ENERO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30</c:v>
                </c:pt>
                <c:pt idx="1">
                  <c:v>20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EE-4D14-AFED-22B0CB5FED8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FEBRERO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27</c:v>
                </c:pt>
                <c:pt idx="1">
                  <c:v>19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EE-4D14-AFED-22B0CB5FED8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MARZO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29</c:v>
                </c:pt>
                <c:pt idx="1">
                  <c:v>24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EE-4D14-AFED-22B0CB5FED8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0786688"/>
        <c:axId val="930777120"/>
      </c:lineChart>
      <c:catAx>
        <c:axId val="93078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930777120"/>
        <c:crosses val="autoZero"/>
        <c:auto val="1"/>
        <c:lblAlgn val="ctr"/>
        <c:lblOffset val="100"/>
        <c:noMultiLvlLbl val="0"/>
      </c:catAx>
      <c:valAx>
        <c:axId val="9307771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93078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23012"/>
            <a:ext cx="12192000" cy="5738833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637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34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38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652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562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7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569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46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15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64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91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8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246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63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22/04/2022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241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324007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NIÑEZ Y ADOLESCENCIA</a:t>
            </a:r>
            <a:br>
              <a:rPr lang="es-ES" dirty="0" smtClean="0"/>
            </a:br>
            <a:r>
              <a:rPr lang="es-ES" dirty="0" smtClean="0"/>
              <a:t> ENERO FEBRERO Y MARZO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ASISTENCIA DE NIÑOS Y NIÑAS ATENDIDOS POR CENTRO DE BIENESTAR INFANTIL</a:t>
            </a:r>
            <a:endParaRPr lang="es-ES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020667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73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2</vt:lpstr>
      <vt:lpstr>Citable</vt:lpstr>
      <vt:lpstr>INFORMACION ESTADISTICA DE LOS SERVICIOS BRINDADOS POR LA UNIDAD DE LA NIÑEZ Y ADOLESCENCIA  ENERO FEBRERO Y MARZO 2022</vt:lpstr>
      <vt:lpstr>ASISTENCIA DE NIÑOS Y NIÑAS ATENDIDOS POR CENTRO DE BIENESTAR INFANTIL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UAIP-PC</cp:lastModifiedBy>
  <cp:revision>11</cp:revision>
  <cp:lastPrinted>2022-01-19T15:55:17Z</cp:lastPrinted>
  <dcterms:created xsi:type="dcterms:W3CDTF">2022-01-18T17:45:30Z</dcterms:created>
  <dcterms:modified xsi:type="dcterms:W3CDTF">2022-04-22T20:32:25Z</dcterms:modified>
</cp:coreProperties>
</file>