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handoutMasterIdLst>
    <p:handoutMasterId r:id="rId4"/>
  </p:handoutMasterIdLst>
  <p:sldIdLst>
    <p:sldId id="256" r:id="rId2"/>
    <p:sldId id="259" r:id="rId3"/>
  </p:sldIdLst>
  <p:sldSz cx="12192000" cy="6858000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lineChart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OCTUBRE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30</c:v>
                </c:pt>
                <c:pt idx="1">
                  <c:v>20</c:v>
                </c:pt>
                <c:pt idx="2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EE-4D14-AFED-22B0CB5FED85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NOVIEMBRE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27</c:v>
                </c:pt>
                <c:pt idx="1">
                  <c:v>19</c:v>
                </c:pt>
                <c:pt idx="2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EE-4D14-AFED-22B0CB5FED85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DICIEMBRE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Hoja1!$D$2:$D$4</c:f>
              <c:numCache>
                <c:formatCode>General</c:formatCode>
                <c:ptCount val="3"/>
                <c:pt idx="0">
                  <c:v>28</c:v>
                </c:pt>
                <c:pt idx="1">
                  <c:v>18</c:v>
                </c:pt>
                <c:pt idx="2">
                  <c:v>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CEE-4D14-AFED-22B0CB5FED8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30786688"/>
        <c:axId val="930777120"/>
      </c:lineChart>
      <c:catAx>
        <c:axId val="93078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930777120"/>
        <c:crosses val="autoZero"/>
        <c:auto val="1"/>
        <c:lblAlgn val="ctr"/>
        <c:lblOffset val="100"/>
        <c:noMultiLvlLbl val="0"/>
      </c:catAx>
      <c:valAx>
        <c:axId val="93077712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930786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EBA8E-EA1C-4948-AAD1-3E39918AACF1}" type="datetimeFigureOut">
              <a:rPr lang="es-ES" smtClean="0"/>
              <a:t>21/01/2022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DD4D-7379-41E6-943D-0B41F46FA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984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23012"/>
            <a:ext cx="12192000" cy="5738833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21/01/2022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6379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21/01/2022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234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21/01/2022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3938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21/01/2022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6652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21/01/2022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4562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21/01/2022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1870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21/01/2022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569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21/01/2022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246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21/01/2022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7155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21/01/2022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7648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21/01/2022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9912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21/01/2022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986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21/01/2022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8246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26D093CE-70E0-40C1-B954-0769A4160901}" type="datetimeFigureOut">
              <a:rPr lang="es-ES" smtClean="0"/>
              <a:t>21/01/2022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8637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D093CE-70E0-40C1-B954-0769A4160901}" type="datetimeFigureOut">
              <a:rPr lang="es-ES" smtClean="0"/>
              <a:t>21/01/2022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62412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66021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INFORMACION ESTADISTICA DE LOS SERVICIOS BRINDADOS POR LA UNIDAD DE LA </a:t>
            </a:r>
            <a:r>
              <a:rPr lang="es-ES" dirty="0" smtClean="0"/>
              <a:t>NIÑEZ Y ADOLESCENCIA</a:t>
            </a:r>
            <a:br>
              <a:rPr lang="es-ES" dirty="0" smtClean="0"/>
            </a:br>
            <a:r>
              <a:rPr lang="es-ES" dirty="0" smtClean="0"/>
              <a:t> </a:t>
            </a:r>
            <a:r>
              <a:rPr lang="es-ES" dirty="0" smtClean="0"/>
              <a:t>OCTUBRE- DICIEMBRE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320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ASISTENCIA DE NIÑOS Y NIÑAS ATENDIDOS POR CENTRO DE BIENESTAR INFANTIL</a:t>
            </a:r>
            <a:endParaRPr lang="es-ES" dirty="0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8070194"/>
              </p:ext>
            </p:extLst>
          </p:nvPr>
        </p:nvGraphicFramePr>
        <p:xfrm>
          <a:off x="819150" y="2222500"/>
          <a:ext cx="10553700" cy="3636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5877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Ci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TM03457503[[fn=Citable]]</Template>
  <TotalTime>70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Calibri</vt:lpstr>
      <vt:lpstr>Century Gothic</vt:lpstr>
      <vt:lpstr>Wingdings 2</vt:lpstr>
      <vt:lpstr>Citable</vt:lpstr>
      <vt:lpstr>INFORMACION ESTADISTICA DE LOS SERVICIOS BRINDADOS POR LA UNIDAD DE LA NIÑEZ Y ADOLESCENCIA  OCTUBRE- DICIEMBRE 2021</vt:lpstr>
      <vt:lpstr>ASISTENCIA DE NIÑOS Y NIÑAS ATENDIDOS POR CENTRO DE BIENESTAR INFANTIL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BRINDADOS POR LA UNIDAD DE LA JUVENTUD OCTUBRE- DICIEMBRE 2021</dc:title>
  <dc:creator>Usuario de Windows</dc:creator>
  <cp:lastModifiedBy>Miguel Castro</cp:lastModifiedBy>
  <cp:revision>9</cp:revision>
  <cp:lastPrinted>2022-01-19T15:55:17Z</cp:lastPrinted>
  <dcterms:created xsi:type="dcterms:W3CDTF">2022-01-18T17:45:30Z</dcterms:created>
  <dcterms:modified xsi:type="dcterms:W3CDTF">2022-01-21T20:19:42Z</dcterms:modified>
</cp:coreProperties>
</file>