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5.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7.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8.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theme/theme9.xml" ContentType="application/vnd.openxmlformats-officedocument.theme+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10.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theme/theme11.xml" ContentType="application/vnd.openxmlformats-officedocument.theme+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theme/theme12.xml" ContentType="application/vnd.openxmlformats-officedocument.theme+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theme/theme13.xml" ContentType="application/vnd.openxmlformats-officedocument.theme+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theme/theme14.xml" ContentType="application/vnd.openxmlformats-officedocument.theme+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theme/theme15.xml" ContentType="application/vnd.openxmlformats-officedocument.theme+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4.xml" ContentType="application/vnd.openxmlformats-officedocument.drawingml.char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charts/chart10.xml" ContentType="application/vnd.openxmlformats-officedocument.drawingml.chart+xml"/>
  <Override PartName="/ppt/notesSlides/notesSlide8.xml" ContentType="application/vnd.openxmlformats-officedocument.presentationml.notesSlide+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702" r:id="rId2"/>
    <p:sldMasterId id="2147483719" r:id="rId3"/>
    <p:sldMasterId id="2147483746" r:id="rId4"/>
    <p:sldMasterId id="2147483788" r:id="rId5"/>
    <p:sldMasterId id="2147483806" r:id="rId6"/>
    <p:sldMasterId id="2147483818" r:id="rId7"/>
    <p:sldMasterId id="2147483830" r:id="rId8"/>
    <p:sldMasterId id="2147483848" r:id="rId9"/>
    <p:sldMasterId id="2147483860" r:id="rId10"/>
    <p:sldMasterId id="2147483872" r:id="rId11"/>
    <p:sldMasterId id="2147483887" r:id="rId12"/>
    <p:sldMasterId id="2147483916" r:id="rId13"/>
    <p:sldMasterId id="2147483928" r:id="rId14"/>
    <p:sldMasterId id="2147483940" r:id="rId15"/>
    <p:sldMasterId id="2147483952" r:id="rId16"/>
  </p:sldMasterIdLst>
  <p:notesMasterIdLst>
    <p:notesMasterId r:id="rId238"/>
  </p:notesMasterIdLst>
  <p:sldIdLst>
    <p:sldId id="573" r:id="rId17"/>
    <p:sldId id="574" r:id="rId18"/>
    <p:sldId id="257" r:id="rId19"/>
    <p:sldId id="258" r:id="rId20"/>
    <p:sldId id="259" r:id="rId21"/>
    <p:sldId id="260" r:id="rId22"/>
    <p:sldId id="261" r:id="rId23"/>
    <p:sldId id="262" r:id="rId24"/>
    <p:sldId id="575" r:id="rId25"/>
    <p:sldId id="452" r:id="rId26"/>
    <p:sldId id="454" r:id="rId27"/>
    <p:sldId id="453" r:id="rId28"/>
    <p:sldId id="455" r:id="rId29"/>
    <p:sldId id="456" r:id="rId30"/>
    <p:sldId id="457" r:id="rId31"/>
    <p:sldId id="458" r:id="rId32"/>
    <p:sldId id="576" r:id="rId33"/>
    <p:sldId id="461" r:id="rId34"/>
    <p:sldId id="462" r:id="rId35"/>
    <p:sldId id="463" r:id="rId36"/>
    <p:sldId id="464" r:id="rId37"/>
    <p:sldId id="465" r:id="rId38"/>
    <p:sldId id="466" r:id="rId39"/>
    <p:sldId id="467" r:id="rId40"/>
    <p:sldId id="468" r:id="rId41"/>
    <p:sldId id="469" r:id="rId42"/>
    <p:sldId id="470" r:id="rId43"/>
    <p:sldId id="471" r:id="rId44"/>
    <p:sldId id="577" r:id="rId45"/>
    <p:sldId id="322" r:id="rId46"/>
    <p:sldId id="323" r:id="rId47"/>
    <p:sldId id="324" r:id="rId48"/>
    <p:sldId id="325" r:id="rId49"/>
    <p:sldId id="326" r:id="rId50"/>
    <p:sldId id="327" r:id="rId51"/>
    <p:sldId id="328" r:id="rId52"/>
    <p:sldId id="329" r:id="rId53"/>
    <p:sldId id="330" r:id="rId54"/>
    <p:sldId id="578" r:id="rId55"/>
    <p:sldId id="278" r:id="rId56"/>
    <p:sldId id="279" r:id="rId57"/>
    <p:sldId id="280" r:id="rId58"/>
    <p:sldId id="281" r:id="rId59"/>
    <p:sldId id="282" r:id="rId60"/>
    <p:sldId id="579" r:id="rId61"/>
    <p:sldId id="417" r:id="rId62"/>
    <p:sldId id="418" r:id="rId63"/>
    <p:sldId id="419" r:id="rId64"/>
    <p:sldId id="420" r:id="rId65"/>
    <p:sldId id="421" r:id="rId66"/>
    <p:sldId id="422" r:id="rId67"/>
    <p:sldId id="434" r:id="rId68"/>
    <p:sldId id="435" r:id="rId69"/>
    <p:sldId id="436" r:id="rId70"/>
    <p:sldId id="437" r:id="rId71"/>
    <p:sldId id="438" r:id="rId72"/>
    <p:sldId id="439" r:id="rId73"/>
    <p:sldId id="440" r:id="rId74"/>
    <p:sldId id="441" r:id="rId75"/>
    <p:sldId id="580" r:id="rId76"/>
    <p:sldId id="288" r:id="rId77"/>
    <p:sldId id="415" r:id="rId78"/>
    <p:sldId id="289" r:id="rId79"/>
    <p:sldId id="290" r:id="rId80"/>
    <p:sldId id="291" r:id="rId81"/>
    <p:sldId id="292" r:id="rId82"/>
    <p:sldId id="293" r:id="rId83"/>
    <p:sldId id="294" r:id="rId84"/>
    <p:sldId id="295" r:id="rId85"/>
    <p:sldId id="296" r:id="rId86"/>
    <p:sldId id="297" r:id="rId87"/>
    <p:sldId id="298" r:id="rId88"/>
    <p:sldId id="299" r:id="rId89"/>
    <p:sldId id="581" r:id="rId90"/>
    <p:sldId id="403" r:id="rId91"/>
    <p:sldId id="395" r:id="rId92"/>
    <p:sldId id="396" r:id="rId93"/>
    <p:sldId id="397" r:id="rId94"/>
    <p:sldId id="398" r:id="rId95"/>
    <p:sldId id="399" r:id="rId96"/>
    <p:sldId id="400" r:id="rId97"/>
    <p:sldId id="401" r:id="rId98"/>
    <p:sldId id="402" r:id="rId99"/>
    <p:sldId id="404" r:id="rId100"/>
    <p:sldId id="405" r:id="rId101"/>
    <p:sldId id="406" r:id="rId102"/>
    <p:sldId id="582" r:id="rId103"/>
    <p:sldId id="474" r:id="rId104"/>
    <p:sldId id="475" r:id="rId105"/>
    <p:sldId id="476" r:id="rId106"/>
    <p:sldId id="477" r:id="rId107"/>
    <p:sldId id="478" r:id="rId108"/>
    <p:sldId id="479" r:id="rId109"/>
    <p:sldId id="480" r:id="rId110"/>
    <p:sldId id="481" r:id="rId111"/>
    <p:sldId id="482" r:id="rId112"/>
    <p:sldId id="483" r:id="rId113"/>
    <p:sldId id="484" r:id="rId114"/>
    <p:sldId id="485" r:id="rId115"/>
    <p:sldId id="486" r:id="rId116"/>
    <p:sldId id="487" r:id="rId117"/>
    <p:sldId id="488" r:id="rId118"/>
    <p:sldId id="489" r:id="rId119"/>
    <p:sldId id="490" r:id="rId120"/>
    <p:sldId id="583" r:id="rId121"/>
    <p:sldId id="424" r:id="rId122"/>
    <p:sldId id="425" r:id="rId123"/>
    <p:sldId id="414" r:id="rId124"/>
    <p:sldId id="409" r:id="rId125"/>
    <p:sldId id="410" r:id="rId126"/>
    <p:sldId id="411" r:id="rId127"/>
    <p:sldId id="584" r:id="rId128"/>
    <p:sldId id="546" r:id="rId129"/>
    <p:sldId id="547" r:id="rId130"/>
    <p:sldId id="336" r:id="rId131"/>
    <p:sldId id="338" r:id="rId132"/>
    <p:sldId id="548" r:id="rId133"/>
    <p:sldId id="585" r:id="rId134"/>
    <p:sldId id="346" r:id="rId135"/>
    <p:sldId id="347" r:id="rId136"/>
    <p:sldId id="348" r:id="rId137"/>
    <p:sldId id="349" r:id="rId138"/>
    <p:sldId id="350" r:id="rId139"/>
    <p:sldId id="351" r:id="rId140"/>
    <p:sldId id="586" r:id="rId141"/>
    <p:sldId id="366" r:id="rId142"/>
    <p:sldId id="367" r:id="rId143"/>
    <p:sldId id="368" r:id="rId144"/>
    <p:sldId id="369" r:id="rId145"/>
    <p:sldId id="370" r:id="rId146"/>
    <p:sldId id="371" r:id="rId147"/>
    <p:sldId id="412" r:id="rId148"/>
    <p:sldId id="587" r:id="rId149"/>
    <p:sldId id="378" r:id="rId150"/>
    <p:sldId id="379" r:id="rId151"/>
    <p:sldId id="380" r:id="rId152"/>
    <p:sldId id="381" r:id="rId153"/>
    <p:sldId id="382" r:id="rId154"/>
    <p:sldId id="383" r:id="rId155"/>
    <p:sldId id="384" r:id="rId156"/>
    <p:sldId id="588" r:id="rId157"/>
    <p:sldId id="491" r:id="rId158"/>
    <p:sldId id="492" r:id="rId159"/>
    <p:sldId id="493" r:id="rId160"/>
    <p:sldId id="494" r:id="rId161"/>
    <p:sldId id="495" r:id="rId162"/>
    <p:sldId id="496" r:id="rId163"/>
    <p:sldId id="589" r:id="rId164"/>
    <p:sldId id="559" r:id="rId165"/>
    <p:sldId id="560" r:id="rId166"/>
    <p:sldId id="561" r:id="rId167"/>
    <p:sldId id="562" r:id="rId168"/>
    <p:sldId id="563" r:id="rId169"/>
    <p:sldId id="564" r:id="rId170"/>
    <p:sldId id="565" r:id="rId171"/>
    <p:sldId id="566" r:id="rId172"/>
    <p:sldId id="567" r:id="rId173"/>
    <p:sldId id="568" r:id="rId174"/>
    <p:sldId id="569" r:id="rId175"/>
    <p:sldId id="570" r:id="rId176"/>
    <p:sldId id="571" r:id="rId177"/>
    <p:sldId id="572" r:id="rId178"/>
    <p:sldId id="590" r:id="rId179"/>
    <p:sldId id="550" r:id="rId180"/>
    <p:sldId id="551" r:id="rId181"/>
    <p:sldId id="552" r:id="rId182"/>
    <p:sldId id="553" r:id="rId183"/>
    <p:sldId id="554" r:id="rId184"/>
    <p:sldId id="591" r:id="rId185"/>
    <p:sldId id="592" r:id="rId186"/>
    <p:sldId id="593" r:id="rId187"/>
    <p:sldId id="594" r:id="rId188"/>
    <p:sldId id="595" r:id="rId189"/>
    <p:sldId id="596" r:id="rId190"/>
    <p:sldId id="597" r:id="rId191"/>
    <p:sldId id="598" r:id="rId192"/>
    <p:sldId id="599" r:id="rId193"/>
    <p:sldId id="600" r:id="rId194"/>
    <p:sldId id="601" r:id="rId195"/>
    <p:sldId id="602" r:id="rId196"/>
    <p:sldId id="603" r:id="rId197"/>
    <p:sldId id="604" r:id="rId198"/>
    <p:sldId id="605" r:id="rId199"/>
    <p:sldId id="606" r:id="rId200"/>
    <p:sldId id="607" r:id="rId201"/>
    <p:sldId id="608" r:id="rId202"/>
    <p:sldId id="609" r:id="rId203"/>
    <p:sldId id="610" r:id="rId204"/>
    <p:sldId id="611" r:id="rId205"/>
    <p:sldId id="612" r:id="rId206"/>
    <p:sldId id="613" r:id="rId207"/>
    <p:sldId id="614" r:id="rId208"/>
    <p:sldId id="615" r:id="rId209"/>
    <p:sldId id="616" r:id="rId210"/>
    <p:sldId id="617" r:id="rId211"/>
    <p:sldId id="618" r:id="rId212"/>
    <p:sldId id="619" r:id="rId213"/>
    <p:sldId id="620" r:id="rId214"/>
    <p:sldId id="621" r:id="rId215"/>
    <p:sldId id="622" r:id="rId216"/>
    <p:sldId id="623" r:id="rId217"/>
    <p:sldId id="624" r:id="rId218"/>
    <p:sldId id="625" r:id="rId219"/>
    <p:sldId id="626" r:id="rId220"/>
    <p:sldId id="627" r:id="rId221"/>
    <p:sldId id="628" r:id="rId222"/>
    <p:sldId id="629" r:id="rId223"/>
    <p:sldId id="630" r:id="rId224"/>
    <p:sldId id="631" r:id="rId225"/>
    <p:sldId id="632" r:id="rId226"/>
    <p:sldId id="633" r:id="rId227"/>
    <p:sldId id="634" r:id="rId228"/>
    <p:sldId id="635" r:id="rId229"/>
    <p:sldId id="636" r:id="rId230"/>
    <p:sldId id="637" r:id="rId231"/>
    <p:sldId id="638" r:id="rId232"/>
    <p:sldId id="639" r:id="rId233"/>
    <p:sldId id="640" r:id="rId234"/>
    <p:sldId id="641" r:id="rId235"/>
    <p:sldId id="642" r:id="rId236"/>
    <p:sldId id="643" r:id="rId237"/>
  </p:sldIdLst>
  <p:sldSz cx="9144000" cy="6858000" type="screen4x3"/>
  <p:notesSz cx="6858000" cy="9144000"/>
  <p:defaultTextStyle>
    <a:defPPr>
      <a:defRPr lang="es-SV"/>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290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horzBarState="maximized">
    <p:restoredLeft sz="34551" autoAdjust="0"/>
    <p:restoredTop sz="94660" autoAdjust="0"/>
  </p:normalViewPr>
  <p:slideViewPr>
    <p:cSldViewPr snapToGrid="0" showGuides="1">
      <p:cViewPr varScale="1">
        <p:scale>
          <a:sx n="116" d="100"/>
          <a:sy n="116" d="100"/>
        </p:scale>
        <p:origin x="1062" y="84"/>
      </p:cViewPr>
      <p:guideLst>
        <p:guide orient="horz" pos="2183"/>
        <p:guide pos="2903"/>
      </p:guideLst>
    </p:cSldViewPr>
  </p:slideViewPr>
  <p:outlineViewPr>
    <p:cViewPr>
      <p:scale>
        <a:sx n="33" d="100"/>
        <a:sy n="33" d="100"/>
      </p:scale>
      <p:origin x="0" y="3277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01.xml"/><Relationship Id="rId21" Type="http://schemas.openxmlformats.org/officeDocument/2006/relationships/slide" Target="slides/slide5.xml"/><Relationship Id="rId42" Type="http://schemas.openxmlformats.org/officeDocument/2006/relationships/slide" Target="slides/slide26.xml"/><Relationship Id="rId63" Type="http://schemas.openxmlformats.org/officeDocument/2006/relationships/slide" Target="slides/slide47.xml"/><Relationship Id="rId84" Type="http://schemas.openxmlformats.org/officeDocument/2006/relationships/slide" Target="slides/slide68.xml"/><Relationship Id="rId138" Type="http://schemas.openxmlformats.org/officeDocument/2006/relationships/slide" Target="slides/slide122.xml"/><Relationship Id="rId159" Type="http://schemas.openxmlformats.org/officeDocument/2006/relationships/slide" Target="slides/slide143.xml"/><Relationship Id="rId170" Type="http://schemas.openxmlformats.org/officeDocument/2006/relationships/slide" Target="slides/slide154.xml"/><Relationship Id="rId191" Type="http://schemas.openxmlformats.org/officeDocument/2006/relationships/slide" Target="slides/slide175.xml"/><Relationship Id="rId205" Type="http://schemas.openxmlformats.org/officeDocument/2006/relationships/slide" Target="slides/slide189.xml"/><Relationship Id="rId226" Type="http://schemas.openxmlformats.org/officeDocument/2006/relationships/slide" Target="slides/slide210.xml"/><Relationship Id="rId107" Type="http://schemas.openxmlformats.org/officeDocument/2006/relationships/slide" Target="slides/slide91.xml"/><Relationship Id="rId11" Type="http://schemas.openxmlformats.org/officeDocument/2006/relationships/slideMaster" Target="slideMasters/slideMaster11.xml"/><Relationship Id="rId32" Type="http://schemas.openxmlformats.org/officeDocument/2006/relationships/slide" Target="slides/slide16.xml"/><Relationship Id="rId53" Type="http://schemas.openxmlformats.org/officeDocument/2006/relationships/slide" Target="slides/slide37.xml"/><Relationship Id="rId74" Type="http://schemas.openxmlformats.org/officeDocument/2006/relationships/slide" Target="slides/slide58.xml"/><Relationship Id="rId128" Type="http://schemas.openxmlformats.org/officeDocument/2006/relationships/slide" Target="slides/slide112.xml"/><Relationship Id="rId149" Type="http://schemas.openxmlformats.org/officeDocument/2006/relationships/slide" Target="slides/slide133.xml"/><Relationship Id="rId5" Type="http://schemas.openxmlformats.org/officeDocument/2006/relationships/slideMaster" Target="slideMasters/slideMaster5.xml"/><Relationship Id="rId95" Type="http://schemas.openxmlformats.org/officeDocument/2006/relationships/slide" Target="slides/slide79.xml"/><Relationship Id="rId160" Type="http://schemas.openxmlformats.org/officeDocument/2006/relationships/slide" Target="slides/slide144.xml"/><Relationship Id="rId181" Type="http://schemas.openxmlformats.org/officeDocument/2006/relationships/slide" Target="slides/slide165.xml"/><Relationship Id="rId216" Type="http://schemas.openxmlformats.org/officeDocument/2006/relationships/slide" Target="slides/slide200.xml"/><Relationship Id="rId237" Type="http://schemas.openxmlformats.org/officeDocument/2006/relationships/slide" Target="slides/slide221.xml"/><Relationship Id="rId22" Type="http://schemas.openxmlformats.org/officeDocument/2006/relationships/slide" Target="slides/slide6.xml"/><Relationship Id="rId43" Type="http://schemas.openxmlformats.org/officeDocument/2006/relationships/slide" Target="slides/slide27.xml"/><Relationship Id="rId64" Type="http://schemas.openxmlformats.org/officeDocument/2006/relationships/slide" Target="slides/slide48.xml"/><Relationship Id="rId118" Type="http://schemas.openxmlformats.org/officeDocument/2006/relationships/slide" Target="slides/slide102.xml"/><Relationship Id="rId139" Type="http://schemas.openxmlformats.org/officeDocument/2006/relationships/slide" Target="slides/slide123.xml"/><Relationship Id="rId85" Type="http://schemas.openxmlformats.org/officeDocument/2006/relationships/slide" Target="slides/slide69.xml"/><Relationship Id="rId150" Type="http://schemas.openxmlformats.org/officeDocument/2006/relationships/slide" Target="slides/slide134.xml"/><Relationship Id="rId171" Type="http://schemas.openxmlformats.org/officeDocument/2006/relationships/slide" Target="slides/slide155.xml"/><Relationship Id="rId192" Type="http://schemas.openxmlformats.org/officeDocument/2006/relationships/slide" Target="slides/slide176.xml"/><Relationship Id="rId206" Type="http://schemas.openxmlformats.org/officeDocument/2006/relationships/slide" Target="slides/slide190.xml"/><Relationship Id="rId227" Type="http://schemas.openxmlformats.org/officeDocument/2006/relationships/slide" Target="slides/slide211.xml"/><Relationship Id="rId201" Type="http://schemas.openxmlformats.org/officeDocument/2006/relationships/slide" Target="slides/slide185.xml"/><Relationship Id="rId222" Type="http://schemas.openxmlformats.org/officeDocument/2006/relationships/slide" Target="slides/slide206.xml"/><Relationship Id="rId12" Type="http://schemas.openxmlformats.org/officeDocument/2006/relationships/slideMaster" Target="slideMasters/slideMaster12.xml"/><Relationship Id="rId17" Type="http://schemas.openxmlformats.org/officeDocument/2006/relationships/slide" Target="slides/slide1.xml"/><Relationship Id="rId33" Type="http://schemas.openxmlformats.org/officeDocument/2006/relationships/slide" Target="slides/slide17.xml"/><Relationship Id="rId38" Type="http://schemas.openxmlformats.org/officeDocument/2006/relationships/slide" Target="slides/slide22.xml"/><Relationship Id="rId59" Type="http://schemas.openxmlformats.org/officeDocument/2006/relationships/slide" Target="slides/slide43.xml"/><Relationship Id="rId103" Type="http://schemas.openxmlformats.org/officeDocument/2006/relationships/slide" Target="slides/slide87.xml"/><Relationship Id="rId108" Type="http://schemas.openxmlformats.org/officeDocument/2006/relationships/slide" Target="slides/slide92.xml"/><Relationship Id="rId124" Type="http://schemas.openxmlformats.org/officeDocument/2006/relationships/slide" Target="slides/slide108.xml"/><Relationship Id="rId129" Type="http://schemas.openxmlformats.org/officeDocument/2006/relationships/slide" Target="slides/slide113.xml"/><Relationship Id="rId54" Type="http://schemas.openxmlformats.org/officeDocument/2006/relationships/slide" Target="slides/slide38.xml"/><Relationship Id="rId70" Type="http://schemas.openxmlformats.org/officeDocument/2006/relationships/slide" Target="slides/slide54.xml"/><Relationship Id="rId75" Type="http://schemas.openxmlformats.org/officeDocument/2006/relationships/slide" Target="slides/slide59.xml"/><Relationship Id="rId91" Type="http://schemas.openxmlformats.org/officeDocument/2006/relationships/slide" Target="slides/slide75.xml"/><Relationship Id="rId96" Type="http://schemas.openxmlformats.org/officeDocument/2006/relationships/slide" Target="slides/slide80.xml"/><Relationship Id="rId140" Type="http://schemas.openxmlformats.org/officeDocument/2006/relationships/slide" Target="slides/slide124.xml"/><Relationship Id="rId145" Type="http://schemas.openxmlformats.org/officeDocument/2006/relationships/slide" Target="slides/slide129.xml"/><Relationship Id="rId161" Type="http://schemas.openxmlformats.org/officeDocument/2006/relationships/slide" Target="slides/slide145.xml"/><Relationship Id="rId166" Type="http://schemas.openxmlformats.org/officeDocument/2006/relationships/slide" Target="slides/slide150.xml"/><Relationship Id="rId182" Type="http://schemas.openxmlformats.org/officeDocument/2006/relationships/slide" Target="slides/slide166.xml"/><Relationship Id="rId187" Type="http://schemas.openxmlformats.org/officeDocument/2006/relationships/slide" Target="slides/slide171.xml"/><Relationship Id="rId217" Type="http://schemas.openxmlformats.org/officeDocument/2006/relationships/slide" Target="slides/slide201.xml"/><Relationship Id="rId1" Type="http://schemas.openxmlformats.org/officeDocument/2006/relationships/slideMaster" Target="slideMasters/slideMaster1.xml"/><Relationship Id="rId6" Type="http://schemas.openxmlformats.org/officeDocument/2006/relationships/slideMaster" Target="slideMasters/slideMaster6.xml"/><Relationship Id="rId212" Type="http://schemas.openxmlformats.org/officeDocument/2006/relationships/slide" Target="slides/slide196.xml"/><Relationship Id="rId233" Type="http://schemas.openxmlformats.org/officeDocument/2006/relationships/slide" Target="slides/slide217.xml"/><Relationship Id="rId238" Type="http://schemas.openxmlformats.org/officeDocument/2006/relationships/notesMaster" Target="notesMasters/notesMaster1.xml"/><Relationship Id="rId23" Type="http://schemas.openxmlformats.org/officeDocument/2006/relationships/slide" Target="slides/slide7.xml"/><Relationship Id="rId28" Type="http://schemas.openxmlformats.org/officeDocument/2006/relationships/slide" Target="slides/slide12.xml"/><Relationship Id="rId49" Type="http://schemas.openxmlformats.org/officeDocument/2006/relationships/slide" Target="slides/slide33.xml"/><Relationship Id="rId114" Type="http://schemas.openxmlformats.org/officeDocument/2006/relationships/slide" Target="slides/slide98.xml"/><Relationship Id="rId119" Type="http://schemas.openxmlformats.org/officeDocument/2006/relationships/slide" Target="slides/slide103.xml"/><Relationship Id="rId44" Type="http://schemas.openxmlformats.org/officeDocument/2006/relationships/slide" Target="slides/slide28.xml"/><Relationship Id="rId60" Type="http://schemas.openxmlformats.org/officeDocument/2006/relationships/slide" Target="slides/slide44.xml"/><Relationship Id="rId65" Type="http://schemas.openxmlformats.org/officeDocument/2006/relationships/slide" Target="slides/slide49.xml"/><Relationship Id="rId81" Type="http://schemas.openxmlformats.org/officeDocument/2006/relationships/slide" Target="slides/slide65.xml"/><Relationship Id="rId86" Type="http://schemas.openxmlformats.org/officeDocument/2006/relationships/slide" Target="slides/slide70.xml"/><Relationship Id="rId130" Type="http://schemas.openxmlformats.org/officeDocument/2006/relationships/slide" Target="slides/slide114.xml"/><Relationship Id="rId135" Type="http://schemas.openxmlformats.org/officeDocument/2006/relationships/slide" Target="slides/slide119.xml"/><Relationship Id="rId151" Type="http://schemas.openxmlformats.org/officeDocument/2006/relationships/slide" Target="slides/slide135.xml"/><Relationship Id="rId156" Type="http://schemas.openxmlformats.org/officeDocument/2006/relationships/slide" Target="slides/slide140.xml"/><Relationship Id="rId177" Type="http://schemas.openxmlformats.org/officeDocument/2006/relationships/slide" Target="slides/slide161.xml"/><Relationship Id="rId198" Type="http://schemas.openxmlformats.org/officeDocument/2006/relationships/slide" Target="slides/slide182.xml"/><Relationship Id="rId172" Type="http://schemas.openxmlformats.org/officeDocument/2006/relationships/slide" Target="slides/slide156.xml"/><Relationship Id="rId193" Type="http://schemas.openxmlformats.org/officeDocument/2006/relationships/slide" Target="slides/slide177.xml"/><Relationship Id="rId202" Type="http://schemas.openxmlformats.org/officeDocument/2006/relationships/slide" Target="slides/slide186.xml"/><Relationship Id="rId207" Type="http://schemas.openxmlformats.org/officeDocument/2006/relationships/slide" Target="slides/slide191.xml"/><Relationship Id="rId223" Type="http://schemas.openxmlformats.org/officeDocument/2006/relationships/slide" Target="slides/slide207.xml"/><Relationship Id="rId228" Type="http://schemas.openxmlformats.org/officeDocument/2006/relationships/slide" Target="slides/slide212.xml"/><Relationship Id="rId13" Type="http://schemas.openxmlformats.org/officeDocument/2006/relationships/slideMaster" Target="slideMasters/slideMaster13.xml"/><Relationship Id="rId18" Type="http://schemas.openxmlformats.org/officeDocument/2006/relationships/slide" Target="slides/slide2.xml"/><Relationship Id="rId39" Type="http://schemas.openxmlformats.org/officeDocument/2006/relationships/slide" Target="slides/slide23.xml"/><Relationship Id="rId109" Type="http://schemas.openxmlformats.org/officeDocument/2006/relationships/slide" Target="slides/slide93.xml"/><Relationship Id="rId34" Type="http://schemas.openxmlformats.org/officeDocument/2006/relationships/slide" Target="slides/slide18.xml"/><Relationship Id="rId50" Type="http://schemas.openxmlformats.org/officeDocument/2006/relationships/slide" Target="slides/slide34.xml"/><Relationship Id="rId55" Type="http://schemas.openxmlformats.org/officeDocument/2006/relationships/slide" Target="slides/slide39.xml"/><Relationship Id="rId76" Type="http://schemas.openxmlformats.org/officeDocument/2006/relationships/slide" Target="slides/slide60.xml"/><Relationship Id="rId97" Type="http://schemas.openxmlformats.org/officeDocument/2006/relationships/slide" Target="slides/slide81.xml"/><Relationship Id="rId104" Type="http://schemas.openxmlformats.org/officeDocument/2006/relationships/slide" Target="slides/slide88.xml"/><Relationship Id="rId120" Type="http://schemas.openxmlformats.org/officeDocument/2006/relationships/slide" Target="slides/slide104.xml"/><Relationship Id="rId125" Type="http://schemas.openxmlformats.org/officeDocument/2006/relationships/slide" Target="slides/slide109.xml"/><Relationship Id="rId141" Type="http://schemas.openxmlformats.org/officeDocument/2006/relationships/slide" Target="slides/slide125.xml"/><Relationship Id="rId146" Type="http://schemas.openxmlformats.org/officeDocument/2006/relationships/slide" Target="slides/slide130.xml"/><Relationship Id="rId167" Type="http://schemas.openxmlformats.org/officeDocument/2006/relationships/slide" Target="slides/slide151.xml"/><Relationship Id="rId188" Type="http://schemas.openxmlformats.org/officeDocument/2006/relationships/slide" Target="slides/slide172.xml"/><Relationship Id="rId7" Type="http://schemas.openxmlformats.org/officeDocument/2006/relationships/slideMaster" Target="slideMasters/slideMaster7.xml"/><Relationship Id="rId71" Type="http://schemas.openxmlformats.org/officeDocument/2006/relationships/slide" Target="slides/slide55.xml"/><Relationship Id="rId92" Type="http://schemas.openxmlformats.org/officeDocument/2006/relationships/slide" Target="slides/slide76.xml"/><Relationship Id="rId162" Type="http://schemas.openxmlformats.org/officeDocument/2006/relationships/slide" Target="slides/slide146.xml"/><Relationship Id="rId183" Type="http://schemas.openxmlformats.org/officeDocument/2006/relationships/slide" Target="slides/slide167.xml"/><Relationship Id="rId213" Type="http://schemas.openxmlformats.org/officeDocument/2006/relationships/slide" Target="slides/slide197.xml"/><Relationship Id="rId218" Type="http://schemas.openxmlformats.org/officeDocument/2006/relationships/slide" Target="slides/slide202.xml"/><Relationship Id="rId234" Type="http://schemas.openxmlformats.org/officeDocument/2006/relationships/slide" Target="slides/slide218.xml"/><Relationship Id="rId239" Type="http://schemas.openxmlformats.org/officeDocument/2006/relationships/presProps" Target="presProps.xml"/><Relationship Id="rId2" Type="http://schemas.openxmlformats.org/officeDocument/2006/relationships/slideMaster" Target="slideMasters/slideMaster2.xml"/><Relationship Id="rId29" Type="http://schemas.openxmlformats.org/officeDocument/2006/relationships/slide" Target="slides/slide13.xml"/><Relationship Id="rId24" Type="http://schemas.openxmlformats.org/officeDocument/2006/relationships/slide" Target="slides/slide8.xml"/><Relationship Id="rId40" Type="http://schemas.openxmlformats.org/officeDocument/2006/relationships/slide" Target="slides/slide24.xml"/><Relationship Id="rId45" Type="http://schemas.openxmlformats.org/officeDocument/2006/relationships/slide" Target="slides/slide29.xml"/><Relationship Id="rId66" Type="http://schemas.openxmlformats.org/officeDocument/2006/relationships/slide" Target="slides/slide50.xml"/><Relationship Id="rId87" Type="http://schemas.openxmlformats.org/officeDocument/2006/relationships/slide" Target="slides/slide71.xml"/><Relationship Id="rId110" Type="http://schemas.openxmlformats.org/officeDocument/2006/relationships/slide" Target="slides/slide94.xml"/><Relationship Id="rId115" Type="http://schemas.openxmlformats.org/officeDocument/2006/relationships/slide" Target="slides/slide99.xml"/><Relationship Id="rId131" Type="http://schemas.openxmlformats.org/officeDocument/2006/relationships/slide" Target="slides/slide115.xml"/><Relationship Id="rId136" Type="http://schemas.openxmlformats.org/officeDocument/2006/relationships/slide" Target="slides/slide120.xml"/><Relationship Id="rId157" Type="http://schemas.openxmlformats.org/officeDocument/2006/relationships/slide" Target="slides/slide141.xml"/><Relationship Id="rId178" Type="http://schemas.openxmlformats.org/officeDocument/2006/relationships/slide" Target="slides/slide162.xml"/><Relationship Id="rId61" Type="http://schemas.openxmlformats.org/officeDocument/2006/relationships/slide" Target="slides/slide45.xml"/><Relationship Id="rId82" Type="http://schemas.openxmlformats.org/officeDocument/2006/relationships/slide" Target="slides/slide66.xml"/><Relationship Id="rId152" Type="http://schemas.openxmlformats.org/officeDocument/2006/relationships/slide" Target="slides/slide136.xml"/><Relationship Id="rId173" Type="http://schemas.openxmlformats.org/officeDocument/2006/relationships/slide" Target="slides/slide157.xml"/><Relationship Id="rId194" Type="http://schemas.openxmlformats.org/officeDocument/2006/relationships/slide" Target="slides/slide178.xml"/><Relationship Id="rId199" Type="http://schemas.openxmlformats.org/officeDocument/2006/relationships/slide" Target="slides/slide183.xml"/><Relationship Id="rId203" Type="http://schemas.openxmlformats.org/officeDocument/2006/relationships/slide" Target="slides/slide187.xml"/><Relationship Id="rId208" Type="http://schemas.openxmlformats.org/officeDocument/2006/relationships/slide" Target="slides/slide192.xml"/><Relationship Id="rId229" Type="http://schemas.openxmlformats.org/officeDocument/2006/relationships/slide" Target="slides/slide213.xml"/><Relationship Id="rId19" Type="http://schemas.openxmlformats.org/officeDocument/2006/relationships/slide" Target="slides/slide3.xml"/><Relationship Id="rId224" Type="http://schemas.openxmlformats.org/officeDocument/2006/relationships/slide" Target="slides/slide208.xml"/><Relationship Id="rId240" Type="http://schemas.openxmlformats.org/officeDocument/2006/relationships/viewProps" Target="viewProps.xml"/><Relationship Id="rId14" Type="http://schemas.openxmlformats.org/officeDocument/2006/relationships/slideMaster" Target="slideMasters/slideMaster14.xml"/><Relationship Id="rId30" Type="http://schemas.openxmlformats.org/officeDocument/2006/relationships/slide" Target="slides/slide14.xml"/><Relationship Id="rId35" Type="http://schemas.openxmlformats.org/officeDocument/2006/relationships/slide" Target="slides/slide19.xml"/><Relationship Id="rId56" Type="http://schemas.openxmlformats.org/officeDocument/2006/relationships/slide" Target="slides/slide40.xml"/><Relationship Id="rId77" Type="http://schemas.openxmlformats.org/officeDocument/2006/relationships/slide" Target="slides/slide61.xml"/><Relationship Id="rId100" Type="http://schemas.openxmlformats.org/officeDocument/2006/relationships/slide" Target="slides/slide84.xml"/><Relationship Id="rId105" Type="http://schemas.openxmlformats.org/officeDocument/2006/relationships/slide" Target="slides/slide89.xml"/><Relationship Id="rId126" Type="http://schemas.openxmlformats.org/officeDocument/2006/relationships/slide" Target="slides/slide110.xml"/><Relationship Id="rId147" Type="http://schemas.openxmlformats.org/officeDocument/2006/relationships/slide" Target="slides/slide131.xml"/><Relationship Id="rId168" Type="http://schemas.openxmlformats.org/officeDocument/2006/relationships/slide" Target="slides/slide152.xml"/><Relationship Id="rId8" Type="http://schemas.openxmlformats.org/officeDocument/2006/relationships/slideMaster" Target="slideMasters/slideMaster8.xml"/><Relationship Id="rId51" Type="http://schemas.openxmlformats.org/officeDocument/2006/relationships/slide" Target="slides/slide35.xml"/><Relationship Id="rId72" Type="http://schemas.openxmlformats.org/officeDocument/2006/relationships/slide" Target="slides/slide56.xml"/><Relationship Id="rId93" Type="http://schemas.openxmlformats.org/officeDocument/2006/relationships/slide" Target="slides/slide77.xml"/><Relationship Id="rId98" Type="http://schemas.openxmlformats.org/officeDocument/2006/relationships/slide" Target="slides/slide82.xml"/><Relationship Id="rId121" Type="http://schemas.openxmlformats.org/officeDocument/2006/relationships/slide" Target="slides/slide105.xml"/><Relationship Id="rId142" Type="http://schemas.openxmlformats.org/officeDocument/2006/relationships/slide" Target="slides/slide126.xml"/><Relationship Id="rId163" Type="http://schemas.openxmlformats.org/officeDocument/2006/relationships/slide" Target="slides/slide147.xml"/><Relationship Id="rId184" Type="http://schemas.openxmlformats.org/officeDocument/2006/relationships/slide" Target="slides/slide168.xml"/><Relationship Id="rId189" Type="http://schemas.openxmlformats.org/officeDocument/2006/relationships/slide" Target="slides/slide173.xml"/><Relationship Id="rId219" Type="http://schemas.openxmlformats.org/officeDocument/2006/relationships/slide" Target="slides/slide203.xml"/><Relationship Id="rId3" Type="http://schemas.openxmlformats.org/officeDocument/2006/relationships/slideMaster" Target="slideMasters/slideMaster3.xml"/><Relationship Id="rId214" Type="http://schemas.openxmlformats.org/officeDocument/2006/relationships/slide" Target="slides/slide198.xml"/><Relationship Id="rId230" Type="http://schemas.openxmlformats.org/officeDocument/2006/relationships/slide" Target="slides/slide214.xml"/><Relationship Id="rId235" Type="http://schemas.openxmlformats.org/officeDocument/2006/relationships/slide" Target="slides/slide219.xml"/><Relationship Id="rId25" Type="http://schemas.openxmlformats.org/officeDocument/2006/relationships/slide" Target="slides/slide9.xml"/><Relationship Id="rId46" Type="http://schemas.openxmlformats.org/officeDocument/2006/relationships/slide" Target="slides/slide30.xml"/><Relationship Id="rId67" Type="http://schemas.openxmlformats.org/officeDocument/2006/relationships/slide" Target="slides/slide51.xml"/><Relationship Id="rId116" Type="http://schemas.openxmlformats.org/officeDocument/2006/relationships/slide" Target="slides/slide100.xml"/><Relationship Id="rId137" Type="http://schemas.openxmlformats.org/officeDocument/2006/relationships/slide" Target="slides/slide121.xml"/><Relationship Id="rId158" Type="http://schemas.openxmlformats.org/officeDocument/2006/relationships/slide" Target="slides/slide142.xml"/><Relationship Id="rId20" Type="http://schemas.openxmlformats.org/officeDocument/2006/relationships/slide" Target="slides/slide4.xml"/><Relationship Id="rId41" Type="http://schemas.openxmlformats.org/officeDocument/2006/relationships/slide" Target="slides/slide25.xml"/><Relationship Id="rId62" Type="http://schemas.openxmlformats.org/officeDocument/2006/relationships/slide" Target="slides/slide46.xml"/><Relationship Id="rId83" Type="http://schemas.openxmlformats.org/officeDocument/2006/relationships/slide" Target="slides/slide67.xml"/><Relationship Id="rId88" Type="http://schemas.openxmlformats.org/officeDocument/2006/relationships/slide" Target="slides/slide72.xml"/><Relationship Id="rId111" Type="http://schemas.openxmlformats.org/officeDocument/2006/relationships/slide" Target="slides/slide95.xml"/><Relationship Id="rId132" Type="http://schemas.openxmlformats.org/officeDocument/2006/relationships/slide" Target="slides/slide116.xml"/><Relationship Id="rId153" Type="http://schemas.openxmlformats.org/officeDocument/2006/relationships/slide" Target="slides/slide137.xml"/><Relationship Id="rId174" Type="http://schemas.openxmlformats.org/officeDocument/2006/relationships/slide" Target="slides/slide158.xml"/><Relationship Id="rId179" Type="http://schemas.openxmlformats.org/officeDocument/2006/relationships/slide" Target="slides/slide163.xml"/><Relationship Id="rId195" Type="http://schemas.openxmlformats.org/officeDocument/2006/relationships/slide" Target="slides/slide179.xml"/><Relationship Id="rId209" Type="http://schemas.openxmlformats.org/officeDocument/2006/relationships/slide" Target="slides/slide193.xml"/><Relationship Id="rId190" Type="http://schemas.openxmlformats.org/officeDocument/2006/relationships/slide" Target="slides/slide174.xml"/><Relationship Id="rId204" Type="http://schemas.openxmlformats.org/officeDocument/2006/relationships/slide" Target="slides/slide188.xml"/><Relationship Id="rId220" Type="http://schemas.openxmlformats.org/officeDocument/2006/relationships/slide" Target="slides/slide204.xml"/><Relationship Id="rId225" Type="http://schemas.openxmlformats.org/officeDocument/2006/relationships/slide" Target="slides/slide209.xml"/><Relationship Id="rId241" Type="http://schemas.openxmlformats.org/officeDocument/2006/relationships/theme" Target="theme/theme1.xml"/><Relationship Id="rId15" Type="http://schemas.openxmlformats.org/officeDocument/2006/relationships/slideMaster" Target="slideMasters/slideMaster15.xml"/><Relationship Id="rId36" Type="http://schemas.openxmlformats.org/officeDocument/2006/relationships/slide" Target="slides/slide20.xml"/><Relationship Id="rId57" Type="http://schemas.openxmlformats.org/officeDocument/2006/relationships/slide" Target="slides/slide41.xml"/><Relationship Id="rId106" Type="http://schemas.openxmlformats.org/officeDocument/2006/relationships/slide" Target="slides/slide90.xml"/><Relationship Id="rId127" Type="http://schemas.openxmlformats.org/officeDocument/2006/relationships/slide" Target="slides/slide111.xml"/><Relationship Id="rId10" Type="http://schemas.openxmlformats.org/officeDocument/2006/relationships/slideMaster" Target="slideMasters/slideMaster10.xml"/><Relationship Id="rId31" Type="http://schemas.openxmlformats.org/officeDocument/2006/relationships/slide" Target="slides/slide15.xml"/><Relationship Id="rId52" Type="http://schemas.openxmlformats.org/officeDocument/2006/relationships/slide" Target="slides/slide36.xml"/><Relationship Id="rId73" Type="http://schemas.openxmlformats.org/officeDocument/2006/relationships/slide" Target="slides/slide57.xml"/><Relationship Id="rId78" Type="http://schemas.openxmlformats.org/officeDocument/2006/relationships/slide" Target="slides/slide62.xml"/><Relationship Id="rId94" Type="http://schemas.openxmlformats.org/officeDocument/2006/relationships/slide" Target="slides/slide78.xml"/><Relationship Id="rId99" Type="http://schemas.openxmlformats.org/officeDocument/2006/relationships/slide" Target="slides/slide83.xml"/><Relationship Id="rId101" Type="http://schemas.openxmlformats.org/officeDocument/2006/relationships/slide" Target="slides/slide85.xml"/><Relationship Id="rId122" Type="http://schemas.openxmlformats.org/officeDocument/2006/relationships/slide" Target="slides/slide106.xml"/><Relationship Id="rId143" Type="http://schemas.openxmlformats.org/officeDocument/2006/relationships/slide" Target="slides/slide127.xml"/><Relationship Id="rId148" Type="http://schemas.openxmlformats.org/officeDocument/2006/relationships/slide" Target="slides/slide132.xml"/><Relationship Id="rId164" Type="http://schemas.openxmlformats.org/officeDocument/2006/relationships/slide" Target="slides/slide148.xml"/><Relationship Id="rId169" Type="http://schemas.openxmlformats.org/officeDocument/2006/relationships/slide" Target="slides/slide153.xml"/><Relationship Id="rId185" Type="http://schemas.openxmlformats.org/officeDocument/2006/relationships/slide" Target="slides/slide169.xml"/><Relationship Id="rId4" Type="http://schemas.openxmlformats.org/officeDocument/2006/relationships/slideMaster" Target="slideMasters/slideMaster4.xml"/><Relationship Id="rId9" Type="http://schemas.openxmlformats.org/officeDocument/2006/relationships/slideMaster" Target="slideMasters/slideMaster9.xml"/><Relationship Id="rId180" Type="http://schemas.openxmlformats.org/officeDocument/2006/relationships/slide" Target="slides/slide164.xml"/><Relationship Id="rId210" Type="http://schemas.openxmlformats.org/officeDocument/2006/relationships/slide" Target="slides/slide194.xml"/><Relationship Id="rId215" Type="http://schemas.openxmlformats.org/officeDocument/2006/relationships/slide" Target="slides/slide199.xml"/><Relationship Id="rId236" Type="http://schemas.openxmlformats.org/officeDocument/2006/relationships/slide" Target="slides/slide220.xml"/><Relationship Id="rId26" Type="http://schemas.openxmlformats.org/officeDocument/2006/relationships/slide" Target="slides/slide10.xml"/><Relationship Id="rId231" Type="http://schemas.openxmlformats.org/officeDocument/2006/relationships/slide" Target="slides/slide215.xml"/><Relationship Id="rId47" Type="http://schemas.openxmlformats.org/officeDocument/2006/relationships/slide" Target="slides/slide31.xml"/><Relationship Id="rId68" Type="http://schemas.openxmlformats.org/officeDocument/2006/relationships/slide" Target="slides/slide52.xml"/><Relationship Id="rId89" Type="http://schemas.openxmlformats.org/officeDocument/2006/relationships/slide" Target="slides/slide73.xml"/><Relationship Id="rId112" Type="http://schemas.openxmlformats.org/officeDocument/2006/relationships/slide" Target="slides/slide96.xml"/><Relationship Id="rId133" Type="http://schemas.openxmlformats.org/officeDocument/2006/relationships/slide" Target="slides/slide117.xml"/><Relationship Id="rId154" Type="http://schemas.openxmlformats.org/officeDocument/2006/relationships/slide" Target="slides/slide138.xml"/><Relationship Id="rId175" Type="http://schemas.openxmlformats.org/officeDocument/2006/relationships/slide" Target="slides/slide159.xml"/><Relationship Id="rId196" Type="http://schemas.openxmlformats.org/officeDocument/2006/relationships/slide" Target="slides/slide180.xml"/><Relationship Id="rId200" Type="http://schemas.openxmlformats.org/officeDocument/2006/relationships/slide" Target="slides/slide184.xml"/><Relationship Id="rId16" Type="http://schemas.openxmlformats.org/officeDocument/2006/relationships/slideMaster" Target="slideMasters/slideMaster16.xml"/><Relationship Id="rId221" Type="http://schemas.openxmlformats.org/officeDocument/2006/relationships/slide" Target="slides/slide205.xml"/><Relationship Id="rId242" Type="http://schemas.openxmlformats.org/officeDocument/2006/relationships/tableStyles" Target="tableStyles.xml"/><Relationship Id="rId37" Type="http://schemas.openxmlformats.org/officeDocument/2006/relationships/slide" Target="slides/slide21.xml"/><Relationship Id="rId58" Type="http://schemas.openxmlformats.org/officeDocument/2006/relationships/slide" Target="slides/slide42.xml"/><Relationship Id="rId79" Type="http://schemas.openxmlformats.org/officeDocument/2006/relationships/slide" Target="slides/slide63.xml"/><Relationship Id="rId102" Type="http://schemas.openxmlformats.org/officeDocument/2006/relationships/slide" Target="slides/slide86.xml"/><Relationship Id="rId123" Type="http://schemas.openxmlformats.org/officeDocument/2006/relationships/slide" Target="slides/slide107.xml"/><Relationship Id="rId144" Type="http://schemas.openxmlformats.org/officeDocument/2006/relationships/slide" Target="slides/slide128.xml"/><Relationship Id="rId90" Type="http://schemas.openxmlformats.org/officeDocument/2006/relationships/slide" Target="slides/slide74.xml"/><Relationship Id="rId165" Type="http://schemas.openxmlformats.org/officeDocument/2006/relationships/slide" Target="slides/slide149.xml"/><Relationship Id="rId186" Type="http://schemas.openxmlformats.org/officeDocument/2006/relationships/slide" Target="slides/slide170.xml"/><Relationship Id="rId211" Type="http://schemas.openxmlformats.org/officeDocument/2006/relationships/slide" Target="slides/slide195.xml"/><Relationship Id="rId232" Type="http://schemas.openxmlformats.org/officeDocument/2006/relationships/slide" Target="slides/slide216.xml"/><Relationship Id="rId27" Type="http://schemas.openxmlformats.org/officeDocument/2006/relationships/slide" Target="slides/slide11.xml"/><Relationship Id="rId48" Type="http://schemas.openxmlformats.org/officeDocument/2006/relationships/slide" Target="slides/slide32.xml"/><Relationship Id="rId69" Type="http://schemas.openxmlformats.org/officeDocument/2006/relationships/slide" Target="slides/slide53.xml"/><Relationship Id="rId113" Type="http://schemas.openxmlformats.org/officeDocument/2006/relationships/slide" Target="slides/slide97.xml"/><Relationship Id="rId134" Type="http://schemas.openxmlformats.org/officeDocument/2006/relationships/slide" Target="slides/slide118.xml"/><Relationship Id="rId80" Type="http://schemas.openxmlformats.org/officeDocument/2006/relationships/slide" Target="slides/slide64.xml"/><Relationship Id="rId155" Type="http://schemas.openxmlformats.org/officeDocument/2006/relationships/slide" Target="slides/slide139.xml"/><Relationship Id="rId176" Type="http://schemas.openxmlformats.org/officeDocument/2006/relationships/slide" Target="slides/slide160.xml"/><Relationship Id="rId197" Type="http://schemas.openxmlformats.org/officeDocument/2006/relationships/slide" Target="slides/slide18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Hoja_de_c_lculo_de_Microsoft_Excel1.xlsx"/></Relationships>
</file>

<file path=ppt/charts/_rels/chart2.xml.rels><?xml version="1.0" encoding="UTF-8" standalone="yes"?>
<Relationships xmlns="http://schemas.openxmlformats.org/package/2006/relationships"><Relationship Id="rId3" Type="http://schemas.openxmlformats.org/officeDocument/2006/relationships/package" Target="../embeddings/Hoja_de_c_lculo_de_Microsoft_Excel2.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Hoja_de_c_lculo_de_Microsoft_Excel3.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2" Type="http://schemas.openxmlformats.org/officeDocument/2006/relationships/oleObject" Target="file:///G:\INFORMES%202020%20MERCADO%20MUNICIPAL\TOTAL%202020.xlsx" TargetMode="External"/><Relationship Id="rId1" Type="http://schemas.openxmlformats.org/officeDocument/2006/relationships/image" Target="../media/image14.jpeg"/></Relationships>
</file>

<file path=ppt/charts/_rels/chart5.xml.rels><?xml version="1.0" encoding="UTF-8" standalone="yes"?>
<Relationships xmlns="http://schemas.openxmlformats.org/package/2006/relationships"><Relationship Id="rId1" Type="http://schemas.openxmlformats.org/officeDocument/2006/relationships/package" Target="../embeddings/Hoja_de_c_lculo_de_Microsoft_Excel4.xlsx"/></Relationships>
</file>

<file path=ppt/charts/_rels/chart6.xml.rels><?xml version="1.0" encoding="UTF-8" standalone="yes"?>
<Relationships xmlns="http://schemas.openxmlformats.org/package/2006/relationships"><Relationship Id="rId1" Type="http://schemas.openxmlformats.org/officeDocument/2006/relationships/package" Target="../embeddings/Hoja_de_c_lculo_de_Microsoft_Excel5.xlsx"/></Relationships>
</file>

<file path=ppt/charts/_rels/chart7.xml.rels><?xml version="1.0" encoding="UTF-8" standalone="yes"?>
<Relationships xmlns="http://schemas.openxmlformats.org/package/2006/relationships"><Relationship Id="rId1" Type="http://schemas.openxmlformats.org/officeDocument/2006/relationships/package" Target="../embeddings/Hoja_de_c_lculo_de_Microsoft_Excel6.xlsx"/></Relationships>
</file>

<file path=ppt/charts/_rels/chart8.xml.rels><?xml version="1.0" encoding="UTF-8" standalone="yes"?>
<Relationships xmlns="http://schemas.openxmlformats.org/package/2006/relationships"><Relationship Id="rId1" Type="http://schemas.openxmlformats.org/officeDocument/2006/relationships/package" Target="../embeddings/Hoja_de_c_lculo_de_Microsoft_Excel7.xlsx"/></Relationships>
</file>

<file path=ppt/charts/_rels/chart9.xml.rels><?xml version="1.0" encoding="UTF-8" standalone="yes"?>
<Relationships xmlns="http://schemas.openxmlformats.org/package/2006/relationships"><Relationship Id="rId1" Type="http://schemas.openxmlformats.org/officeDocument/2006/relationships/package" Target="../embeddings/Hoja_de_c_lculo_de_Microsoft_Excel8.xlsx"/></Relationships>
</file>

<file path=ppt/charts/_rels/chart10.xml.rels><?xml version="1.0" encoding="UTF-8" standalone="yes"?>
<Relationships xmlns="http://schemas.openxmlformats.org/package/2006/relationships"><Relationship Id="rId1" Type="http://schemas.openxmlformats.org/officeDocument/2006/relationships/package" Target="../embeddings/Hoja_de_c_lculo_de_Microsoft_Excel9.xlsx"/></Relationships>
</file>

<file path=ppt/charts/_rels/chart11.xml.rels><?xml version="1.0" encoding="UTF-8" standalone="yes"?>
<Relationships xmlns="http://schemas.openxmlformats.org/package/2006/relationships"><Relationship Id="rId1" Type="http://schemas.openxmlformats.org/officeDocument/2006/relationships/package" Target="../embeddings/Hoja_de_c_lculo_de_Microsoft_Excel10.xlsx"/></Relationships>
</file>

<file path=ppt/charts/_rels/chart12.xml.rels><?xml version="1.0" encoding="UTF-8" standalone="yes"?>
<Relationships xmlns="http://schemas.openxmlformats.org/package/2006/relationships"><Relationship Id="rId1" Type="http://schemas.openxmlformats.org/officeDocument/2006/relationships/package" Target="../embeddings/Hoja_de_c_lculo_de_Microsoft_Excel11.xlsx"/></Relationships>
</file>

<file path=ppt/charts/_rels/chart13.xml.rels><?xml version="1.0" encoding="UTF-8" standalone="yes"?>
<Relationships xmlns="http://schemas.openxmlformats.org/package/2006/relationships"><Relationship Id="rId1" Type="http://schemas.openxmlformats.org/officeDocument/2006/relationships/package" Target="../embeddings/Hoja_de_c_lculo_de_Microsoft_Excel12.xlsx"/></Relationships>
</file>

<file path=ppt/charts/_rels/chart14.xml.rels><?xml version="1.0" encoding="UTF-8" standalone="yes"?>
<Relationships xmlns="http://schemas.openxmlformats.org/package/2006/relationships"><Relationship Id="rId1" Type="http://schemas.openxmlformats.org/officeDocument/2006/relationships/package" Target="../embeddings/Hoja_de_c_lculo_de_Microsoft_Excel13.xlsx"/></Relationships>
</file>

<file path=ppt/charts/_rels/chart15.xml.rels><?xml version="1.0" encoding="UTF-8" standalone="yes"?>
<Relationships xmlns="http://schemas.openxmlformats.org/package/2006/relationships"><Relationship Id="rId1" Type="http://schemas.openxmlformats.org/officeDocument/2006/relationships/package" Target="../embeddings/Hoja_de_c_lculo_de_Microsoft_Excel14.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es-SV" b="1" dirty="0"/>
              <a:t>SOLICITUDES PRESENTADAS A LA UAIP </a:t>
            </a:r>
          </a:p>
        </c:rich>
      </c:tx>
      <c:overlay val="0"/>
      <c:spPr>
        <a:noFill/>
        <a:ln>
          <a:noFill/>
        </a:ln>
        <a:effectLst/>
      </c:spPr>
      <c:txPr>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endParaRPr lang="es-SV"/>
        </a:p>
      </c:txPr>
    </c:title>
    <c:autoTitleDeleted val="0"/>
    <c:plotArea>
      <c:layout/>
      <c:doughnutChart>
        <c:varyColors val="1"/>
        <c:ser>
          <c:idx val="0"/>
          <c:order val="0"/>
          <c:tx>
            <c:strRef>
              <c:f>Hoja1!$C$2</c:f>
              <c:strCache>
                <c:ptCount val="1"/>
                <c:pt idx="0">
                  <c:v>CANTIDAD </c:v>
                </c:pt>
              </c:strCache>
            </c:strRef>
          </c:tx>
          <c:dPt>
            <c:idx val="0"/>
            <c:bubble3D val="0"/>
            <c:spPr>
              <a:solidFill>
                <a:schemeClr val="accent1">
                  <a:shade val="76000"/>
                </a:schemeClr>
              </a:solidFill>
              <a:ln>
                <a:noFill/>
              </a:ln>
              <a:effectLst/>
              <a:scene3d>
                <a:camera prst="orthographicFront"/>
                <a:lightRig rig="brightRoom" dir="t"/>
              </a:scene3d>
              <a:sp3d prstMaterial="flat">
                <a:bevelT w="50800" h="101600" prst="angle"/>
                <a:contourClr>
                  <a:srgbClr val="000000"/>
                </a:contourClr>
              </a:sp3d>
            </c:spPr>
          </c:dPt>
          <c:dPt>
            <c:idx val="1"/>
            <c:bubble3D val="0"/>
            <c:spPr>
              <a:solidFill>
                <a:schemeClr val="accent1">
                  <a:tint val="77000"/>
                </a:schemeClr>
              </a:solidFill>
              <a:ln>
                <a:noFill/>
              </a:ln>
              <a:effectLst/>
              <a:scene3d>
                <a:camera prst="orthographicFront"/>
                <a:lightRig rig="brightRoom" dir="t"/>
              </a:scene3d>
              <a:sp3d prstMaterial="flat">
                <a:bevelT w="50800" h="101600" prst="angle"/>
                <a:contourClr>
                  <a:srgbClr val="000000"/>
                </a:contourClr>
              </a:sp3d>
            </c:spPr>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s-SV"/>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numRef>
              <c:f>Hoja1!$B$3:$B$4</c:f>
              <c:numCache>
                <c:formatCode>General</c:formatCode>
                <c:ptCount val="2"/>
                <c:pt idx="0">
                  <c:v>2019</c:v>
                </c:pt>
                <c:pt idx="1">
                  <c:v>2020</c:v>
                </c:pt>
              </c:numCache>
            </c:numRef>
          </c:cat>
          <c:val>
            <c:numRef>
              <c:f>Hoja1!$C$3:$C$4</c:f>
              <c:numCache>
                <c:formatCode>General</c:formatCode>
                <c:ptCount val="2"/>
                <c:pt idx="0">
                  <c:v>25</c:v>
                </c:pt>
                <c:pt idx="1">
                  <c:v>13</c:v>
                </c:pt>
              </c:numCache>
            </c:numRef>
          </c:val>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SV"/>
        </a:p>
      </c:txPr>
    </c:legend>
    <c:plotVisOnly val="1"/>
    <c:dispBlanksAs val="gap"/>
    <c:showDLblsOverMax val="0"/>
  </c:chart>
  <c:spPr>
    <a:noFill/>
    <a:ln>
      <a:noFill/>
    </a:ln>
    <a:effectLst/>
  </c:spPr>
  <c:txPr>
    <a:bodyPr/>
    <a:lstStyle/>
    <a:p>
      <a:pPr>
        <a:defRPr/>
      </a:pPr>
      <a:endParaRPr lang="es-SV"/>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SV" dirty="0"/>
              <a:t>Genero</a:t>
            </a:r>
            <a:r>
              <a:rPr lang="es-SV" baseline="0" dirty="0"/>
              <a:t> </a:t>
            </a:r>
            <a:endParaRPr lang="es-SV"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SV"/>
        </a:p>
      </c:txPr>
    </c:title>
    <c:autoTitleDeleted val="0"/>
    <c:plotArea>
      <c:layout>
        <c:manualLayout>
          <c:layoutTarget val="inner"/>
          <c:xMode val="edge"/>
          <c:yMode val="edge"/>
          <c:x val="4.5818377149860472E-2"/>
          <c:y val="0.12928296957189414"/>
          <c:w val="0.9147768062318562"/>
          <c:h val="0.7177314392402675"/>
        </c:manualLayout>
      </c:layout>
      <c:barChart>
        <c:barDir val="col"/>
        <c:grouping val="clustered"/>
        <c:varyColors val="0"/>
        <c:ser>
          <c:idx val="0"/>
          <c:order val="0"/>
          <c:tx>
            <c:strRef>
              <c:f>Hoja1!$E$5</c:f>
              <c:strCache>
                <c:ptCount val="1"/>
                <c:pt idx="0">
                  <c:v>HOMBRES</c:v>
                </c:pt>
              </c:strCache>
            </c:strRef>
          </c:tx>
          <c:spPr>
            <a:solidFill>
              <a:schemeClr val="accent1">
                <a:shade val="76000"/>
              </a:schemeClr>
            </a:solidFill>
            <a:ln>
              <a:noFill/>
            </a:ln>
            <a:effectLst/>
          </c:spPr>
          <c:invertIfNegative val="0"/>
          <c:cat>
            <c:numRef>
              <c:f>Hoja1!$D$6:$D$7</c:f>
              <c:numCache>
                <c:formatCode>General</c:formatCode>
                <c:ptCount val="2"/>
                <c:pt idx="0">
                  <c:v>2019</c:v>
                </c:pt>
                <c:pt idx="1">
                  <c:v>2020</c:v>
                </c:pt>
              </c:numCache>
            </c:numRef>
          </c:cat>
          <c:val>
            <c:numRef>
              <c:f>Hoja1!$E$6:$E$7</c:f>
              <c:numCache>
                <c:formatCode>General</c:formatCode>
                <c:ptCount val="2"/>
                <c:pt idx="0">
                  <c:v>14</c:v>
                </c:pt>
                <c:pt idx="1">
                  <c:v>11</c:v>
                </c:pt>
              </c:numCache>
            </c:numRef>
          </c:val>
        </c:ser>
        <c:ser>
          <c:idx val="1"/>
          <c:order val="1"/>
          <c:tx>
            <c:strRef>
              <c:f>Hoja1!$F$5</c:f>
              <c:strCache>
                <c:ptCount val="1"/>
                <c:pt idx="0">
                  <c:v>MUJERES</c:v>
                </c:pt>
              </c:strCache>
            </c:strRef>
          </c:tx>
          <c:spPr>
            <a:solidFill>
              <a:schemeClr val="accent1">
                <a:tint val="77000"/>
              </a:schemeClr>
            </a:solidFill>
            <a:ln>
              <a:noFill/>
            </a:ln>
            <a:effectLst/>
          </c:spPr>
          <c:invertIfNegative val="0"/>
          <c:cat>
            <c:numRef>
              <c:f>Hoja1!$D$6:$D$7</c:f>
              <c:numCache>
                <c:formatCode>General</c:formatCode>
                <c:ptCount val="2"/>
                <c:pt idx="0">
                  <c:v>2019</c:v>
                </c:pt>
                <c:pt idx="1">
                  <c:v>2020</c:v>
                </c:pt>
              </c:numCache>
            </c:numRef>
          </c:cat>
          <c:val>
            <c:numRef>
              <c:f>Hoja1!$F$6:$F$7</c:f>
              <c:numCache>
                <c:formatCode>General</c:formatCode>
                <c:ptCount val="2"/>
                <c:pt idx="0">
                  <c:v>11</c:v>
                </c:pt>
                <c:pt idx="1">
                  <c:v>2</c:v>
                </c:pt>
              </c:numCache>
            </c:numRef>
          </c:val>
        </c:ser>
        <c:dLbls>
          <c:showLegendKey val="0"/>
          <c:showVal val="0"/>
          <c:showCatName val="0"/>
          <c:showSerName val="0"/>
          <c:showPercent val="0"/>
          <c:showBubbleSize val="0"/>
        </c:dLbls>
        <c:gapWidth val="219"/>
        <c:overlap val="-27"/>
        <c:axId val="304766760"/>
        <c:axId val="304765584"/>
      </c:barChart>
      <c:catAx>
        <c:axId val="3047667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SV"/>
          </a:p>
        </c:txPr>
        <c:crossAx val="304765584"/>
        <c:crosses val="autoZero"/>
        <c:auto val="1"/>
        <c:lblAlgn val="ctr"/>
        <c:lblOffset val="100"/>
        <c:noMultiLvlLbl val="0"/>
      </c:catAx>
      <c:valAx>
        <c:axId val="3047655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SV"/>
          </a:p>
        </c:txPr>
        <c:crossAx val="304766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SV"/>
        </a:p>
      </c:txPr>
    </c:legend>
    <c:plotVisOnly val="1"/>
    <c:dispBlanksAs val="gap"/>
    <c:showDLblsOverMax val="0"/>
  </c:chart>
  <c:spPr>
    <a:noFill/>
    <a:ln>
      <a:noFill/>
    </a:ln>
    <a:effectLst/>
  </c:spPr>
  <c:txPr>
    <a:bodyPr/>
    <a:lstStyle/>
    <a:p>
      <a:pPr>
        <a:defRPr/>
      </a:pPr>
      <a:endParaRPr lang="es-SV"/>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s-SV" dirty="0"/>
              <a:t>Medios</a:t>
            </a:r>
            <a:r>
              <a:rPr lang="es-SV" baseline="0" dirty="0"/>
              <a:t> </a:t>
            </a:r>
            <a:endParaRPr lang="es-SV"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s-SV"/>
        </a:p>
      </c:txPr>
    </c:title>
    <c:autoTitleDeleted val="0"/>
    <c:plotArea>
      <c:layout/>
      <c:barChart>
        <c:barDir val="bar"/>
        <c:grouping val="clustered"/>
        <c:varyColors val="0"/>
        <c:ser>
          <c:idx val="0"/>
          <c:order val="0"/>
          <c:spPr>
            <a:solidFill>
              <a:schemeClr val="accent1"/>
            </a:solidFill>
            <a:ln>
              <a:noFill/>
            </a:ln>
            <a:effectLst/>
          </c:spPr>
          <c:invertIfNegative val="0"/>
          <c:cat>
            <c:strRef>
              <c:f>Hoja1!$C$31:$D$31</c:f>
              <c:strCache>
                <c:ptCount val="2"/>
                <c:pt idx="0">
                  <c:v>FISICO </c:v>
                </c:pt>
                <c:pt idx="1">
                  <c:v>ELECTRONICO</c:v>
                </c:pt>
              </c:strCache>
            </c:strRef>
          </c:cat>
          <c:val>
            <c:numRef>
              <c:f>Hoja1!$C$32:$D$32</c:f>
              <c:numCache>
                <c:formatCode>General</c:formatCode>
                <c:ptCount val="2"/>
                <c:pt idx="0">
                  <c:v>6</c:v>
                </c:pt>
                <c:pt idx="1">
                  <c:v>7</c:v>
                </c:pt>
              </c:numCache>
            </c:numRef>
          </c:val>
        </c:ser>
        <c:dLbls>
          <c:showLegendKey val="0"/>
          <c:showVal val="0"/>
          <c:showCatName val="0"/>
          <c:showSerName val="0"/>
          <c:showPercent val="0"/>
          <c:showBubbleSize val="0"/>
        </c:dLbls>
        <c:gapWidth val="182"/>
        <c:axId val="304767544"/>
        <c:axId val="304765976"/>
      </c:barChart>
      <c:catAx>
        <c:axId val="30476754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SV"/>
          </a:p>
        </c:txPr>
        <c:crossAx val="304765976"/>
        <c:crosses val="autoZero"/>
        <c:auto val="1"/>
        <c:lblAlgn val="ctr"/>
        <c:lblOffset val="100"/>
        <c:noMultiLvlLbl val="0"/>
      </c:catAx>
      <c:valAx>
        <c:axId val="304765976"/>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s-SV"/>
          </a:p>
        </c:txPr>
        <c:crossAx val="3047675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s-SV"/>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US" dirty="0"/>
              <a:t>MONTO TOTAL:</a:t>
            </a:r>
          </a:p>
        </c:rich>
      </c:tx>
      <c:layout>
        <c:manualLayout>
          <c:xMode val="edge"/>
          <c:yMode val="edge"/>
          <c:x val="0.60213492101830834"/>
          <c:y val="6.6867949028519197E-2"/>
        </c:manualLayout>
      </c:layout>
      <c:overlay val="0"/>
      <c:spPr>
        <a:noFill/>
        <a:ln>
          <a:noFill/>
        </a:ln>
        <a:effectLst/>
      </c:sp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Hoja2!$B$1</c:f>
              <c:strCache>
                <c:ptCount val="1"/>
                <c:pt idx="0">
                  <c:v>MONTO</c:v>
                </c:pt>
              </c:strCache>
            </c:strRef>
          </c:tx>
          <c:spPr>
            <a:blipFill>
              <a:blip xmlns:r="http://schemas.openxmlformats.org/officeDocument/2006/relationships" r:embed="rId1">
                <a:duotone>
                  <a:schemeClr val="accent3">
                    <a:shade val="74000"/>
                    <a:satMod val="130000"/>
                    <a:lumMod val="90000"/>
                  </a:schemeClr>
                  <a:schemeClr val="accent3">
                    <a:tint val="94000"/>
                    <a:satMod val="120000"/>
                    <a:lumMod val="104000"/>
                  </a:schemeClr>
                </a:duotone>
              </a:blip>
              <a:tile tx="0" ty="0" sx="100000" sy="100000" flip="none" algn="tl"/>
            </a:blipFill>
            <a:ln>
              <a:noFill/>
            </a:ln>
            <a:effectLst>
              <a:outerShdw blurRad="40000" dist="23000" dir="5400000" rotWithShape="0">
                <a:srgbClr val="000000">
                  <a:alpha val="35000"/>
                </a:srgbClr>
              </a:outerShdw>
            </a:effectLst>
            <a:sp3d/>
          </c:spPr>
          <c:invertIfNegative val="0"/>
          <c:dLbls>
            <c:dLbl>
              <c:idx val="0"/>
              <c:layout>
                <c:manualLayout>
                  <c:x val="-8.3332755211766116E-3"/>
                  <c:y val="-0.3180677010276741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EBD1-4B35-900F-28FDD9A8F567}"/>
                </c:ext>
                <c:ext xmlns:c15="http://schemas.microsoft.com/office/drawing/2012/chart" uri="{CE6537A1-D6FC-4f65-9D91-7224C49458BB}"/>
              </c:extLst>
            </c:dLbl>
            <c:dLbl>
              <c:idx val="1"/>
              <c:layout>
                <c:manualLayout>
                  <c:x val="0"/>
                  <c:y val="-0.37097274010957659"/>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EBD1-4B35-900F-28FDD9A8F567}"/>
                </c:ext>
                <c:ext xmlns:c15="http://schemas.microsoft.com/office/drawing/2012/chart" uri="{CE6537A1-D6FC-4f65-9D91-7224C49458BB}"/>
              </c:extLst>
            </c:dLbl>
            <c:dLbl>
              <c:idx val="2"/>
              <c:layout>
                <c:manualLayout>
                  <c:x val="7.8316201664218928E-3"/>
                  <c:y val="-0.29362853497961017"/>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EBD1-4B35-900F-28FDD9A8F567}"/>
                </c:ext>
                <c:ext xmlns:c15="http://schemas.microsoft.com/office/drawing/2012/chart" uri="{CE6537A1-D6FC-4f65-9D91-7224C49458BB}"/>
              </c:extLst>
            </c:dLbl>
            <c:dLbl>
              <c:idx val="3"/>
              <c:layout>
                <c:manualLayout>
                  <c:x val="3.9158100832110002E-3"/>
                  <c:y val="-0.3584435304822187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EBD1-4B35-900F-28FDD9A8F567}"/>
                </c:ext>
                <c:ext xmlns:c15="http://schemas.microsoft.com/office/drawing/2012/chart" uri="{CE6537A1-D6FC-4f65-9D91-7224C49458BB}"/>
              </c:extLst>
            </c:dLbl>
            <c:dLbl>
              <c:idx val="4"/>
              <c:layout>
                <c:manualLayout>
                  <c:x val="1.1747430249632892E-2"/>
                  <c:y val="-0.28240740740740738"/>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EBD1-4B35-900F-28FDD9A8F567}"/>
                </c:ext>
                <c:ext xmlns:c15="http://schemas.microsoft.com/office/drawing/2012/chart" uri="{CE6537A1-D6FC-4f65-9D91-7224C49458BB}"/>
              </c:extLst>
            </c:dLbl>
            <c:dLbl>
              <c:idx val="5"/>
              <c:layout>
                <c:manualLayout>
                  <c:x val="9.7895252080274098E-3"/>
                  <c:y val="-0.13367413074933021"/>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EBD1-4B35-900F-28FDD9A8F567}"/>
                </c:ext>
                <c:ext xmlns:c15="http://schemas.microsoft.com/office/drawing/2012/chart" uri="{CE6537A1-D6FC-4f65-9D91-7224C49458BB}"/>
              </c:extLst>
            </c:dLbl>
            <c:dLbl>
              <c:idx val="6"/>
              <c:layout>
                <c:manualLayout>
                  <c:x val="3.8028876737544494E-3"/>
                  <c:y val="-9.0256722853276197E-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EBD1-4B35-900F-28FDD9A8F567}"/>
                </c:ext>
                <c:ext xmlns:c15="http://schemas.microsoft.com/office/drawing/2012/chart" uri="{CE6537A1-D6FC-4f65-9D91-7224C49458BB}"/>
              </c:extLst>
            </c:dLbl>
            <c:dLbl>
              <c:idx val="7"/>
              <c:layout>
                <c:manualLayout>
                  <c:x val="-3.9158100832110358E-3"/>
                  <c:y val="-0.1111111978412521"/>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EBD1-4B35-900F-28FDD9A8F567}"/>
                </c:ext>
                <c:ext xmlns:c15="http://schemas.microsoft.com/office/drawing/2012/chart" uri="{CE6537A1-D6FC-4f65-9D91-7224C49458BB}"/>
              </c:extLst>
            </c:dLbl>
            <c:dLbl>
              <c:idx val="8"/>
              <c:layout>
                <c:manualLayout>
                  <c:x val="9.7895252080274098E-3"/>
                  <c:y val="-0.10778934671128412"/>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EBD1-4B35-900F-28FDD9A8F567}"/>
                </c:ext>
                <c:ext xmlns:c15="http://schemas.microsoft.com/office/drawing/2012/chart" uri="{CE6537A1-D6FC-4f65-9D91-7224C49458BB}"/>
              </c:extLst>
            </c:dLbl>
            <c:dLbl>
              <c:idx val="9"/>
              <c:layout>
                <c:manualLayout>
                  <c:x val="7.8316201664219293E-3"/>
                  <c:y val="-0.1388888888888889"/>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EBD1-4B35-900F-28FDD9A8F567}"/>
                </c:ext>
                <c:ext xmlns:c15="http://schemas.microsoft.com/office/drawing/2012/chart" uri="{CE6537A1-D6FC-4f65-9D91-7224C49458BB}"/>
              </c:extLst>
            </c:dLbl>
            <c:dLbl>
              <c:idx val="10"/>
              <c:layout>
                <c:manualLayout>
                  <c:x val="5.8737151248164461E-3"/>
                  <c:y val="-0.21220558477927656"/>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A-EBD1-4B35-900F-28FDD9A8F567}"/>
                </c:ext>
                <c:ext xmlns:c15="http://schemas.microsoft.com/office/drawing/2012/chart" uri="{CE6537A1-D6FC-4f65-9D91-7224C49458BB}"/>
              </c:extLst>
            </c:dLbl>
            <c:dLbl>
              <c:idx val="11"/>
              <c:layout>
                <c:manualLayout>
                  <c:x val="5.873715124816303E-3"/>
                  <c:y val="-0.23339185015945776"/>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B-EBD1-4B35-900F-28FDD9A8F567}"/>
                </c:ext>
                <c:ext xmlns:c15="http://schemas.microsoft.com/office/drawing/2012/chart" uri="{CE6537A1-D6FC-4f65-9D91-7224C49458BB}"/>
              </c:extLst>
            </c:dLbl>
            <c:dLbl>
              <c:idx val="12"/>
              <c:layout>
                <c:manualLayout>
                  <c:x val="0"/>
                  <c:y val="-0.18055555555555564"/>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C-EBD1-4B35-900F-28FDD9A8F567}"/>
                </c:ext>
                <c:ext xmlns:c15="http://schemas.microsoft.com/office/drawing/2012/chart" uri="{CE6537A1-D6FC-4f65-9D91-7224C49458BB}"/>
              </c:extLst>
            </c:dLbl>
            <c:dLbl>
              <c:idx val="13"/>
              <c:layout>
                <c:manualLayout>
                  <c:x val="1.174743024963275E-2"/>
                  <c:y val="-0.21759259259259267"/>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D-EBD1-4B35-900F-28FDD9A8F567}"/>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SV"/>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Hoja2!$A$4:$A$15</c:f>
              <c:strCache>
                <c:ptCount val="12"/>
                <c:pt idx="0">
                  <c:v>NOVIEMBRE</c:v>
                </c:pt>
                <c:pt idx="1">
                  <c:v>DICIEMBRE</c:v>
                </c:pt>
                <c:pt idx="2">
                  <c:v>ENERO</c:v>
                </c:pt>
                <c:pt idx="3">
                  <c:v>FEBRERO</c:v>
                </c:pt>
                <c:pt idx="4">
                  <c:v>MARZO</c:v>
                </c:pt>
                <c:pt idx="5">
                  <c:v>ABRIL</c:v>
                </c:pt>
                <c:pt idx="6">
                  <c:v>MAYO</c:v>
                </c:pt>
                <c:pt idx="7">
                  <c:v>JUNIO</c:v>
                </c:pt>
                <c:pt idx="8">
                  <c:v>JULIO</c:v>
                </c:pt>
                <c:pt idx="9">
                  <c:v>AGOSTO</c:v>
                </c:pt>
                <c:pt idx="10">
                  <c:v>SEPTEMBRE</c:v>
                </c:pt>
                <c:pt idx="11">
                  <c:v>OCTUBRE</c:v>
                </c:pt>
              </c:strCache>
            </c:strRef>
          </c:cat>
          <c:val>
            <c:numRef>
              <c:f>Hoja2!$B$4:$B$15</c:f>
              <c:numCache>
                <c:formatCode>[$$-440A]#,##0.00</c:formatCode>
                <c:ptCount val="12"/>
                <c:pt idx="0">
                  <c:v>4006.7999999999993</c:v>
                </c:pt>
                <c:pt idx="1">
                  <c:v>4926.4799999999996</c:v>
                </c:pt>
                <c:pt idx="2">
                  <c:v>3647.6400000000008</c:v>
                </c:pt>
                <c:pt idx="3">
                  <c:v>3507.4799999999996</c:v>
                </c:pt>
                <c:pt idx="4">
                  <c:v>2529.2399999999998</c:v>
                </c:pt>
                <c:pt idx="5">
                  <c:v>835.91999999999985</c:v>
                </c:pt>
                <c:pt idx="6">
                  <c:v>585.84</c:v>
                </c:pt>
                <c:pt idx="7">
                  <c:v>762.48000000000013</c:v>
                </c:pt>
                <c:pt idx="8">
                  <c:v>1021.0799999999998</c:v>
                </c:pt>
                <c:pt idx="9">
                  <c:v>1581.5999999999997</c:v>
                </c:pt>
                <c:pt idx="10">
                  <c:v>2363.2799999999997</c:v>
                </c:pt>
                <c:pt idx="11">
                  <c:v>2798.04</c:v>
                </c:pt>
              </c:numCache>
            </c:numRef>
          </c:val>
          <c:extLst xmlns:c16r2="http://schemas.microsoft.com/office/drawing/2015/06/chart">
            <c:ext xmlns:c16="http://schemas.microsoft.com/office/drawing/2014/chart" uri="{C3380CC4-5D6E-409C-BE32-E72D297353CC}">
              <c16:uniqueId val="{0000000E-EBD1-4B35-900F-28FDD9A8F567}"/>
            </c:ext>
          </c:extLst>
        </c:ser>
        <c:dLbls>
          <c:showLegendKey val="0"/>
          <c:showVal val="0"/>
          <c:showCatName val="0"/>
          <c:showSerName val="0"/>
          <c:showPercent val="0"/>
          <c:showBubbleSize val="0"/>
        </c:dLbls>
        <c:gapWidth val="150"/>
        <c:shape val="box"/>
        <c:axId val="304767936"/>
        <c:axId val="304768328"/>
        <c:axId val="0"/>
      </c:bar3DChart>
      <c:catAx>
        <c:axId val="30476793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s-SV"/>
          </a:p>
        </c:txPr>
        <c:crossAx val="304768328"/>
        <c:crosses val="autoZero"/>
        <c:auto val="1"/>
        <c:lblAlgn val="ctr"/>
        <c:lblOffset val="100"/>
        <c:noMultiLvlLbl val="0"/>
      </c:catAx>
      <c:valAx>
        <c:axId val="304768328"/>
        <c:scaling>
          <c:orientation val="minMax"/>
        </c:scaling>
        <c:delete val="0"/>
        <c:axPos val="l"/>
        <c:majorGridlines>
          <c:spPr>
            <a:ln w="9525" cap="flat" cmpd="sng" algn="ctr">
              <a:solidFill>
                <a:schemeClr val="tx2">
                  <a:lumMod val="15000"/>
                  <a:lumOff val="85000"/>
                </a:schemeClr>
              </a:solidFill>
              <a:round/>
            </a:ln>
            <a:effectLst/>
          </c:spPr>
        </c:majorGridlines>
        <c:numFmt formatCode="[$$-440A]#,##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s-SV"/>
          </a:p>
        </c:txPr>
        <c:crossAx val="304767936"/>
        <c:crosses val="autoZero"/>
        <c:crossBetween val="between"/>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s-SV"/>
    </a:p>
  </c:txPr>
  <c:externalData r:id="rId2">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INGRESOS CORRIENTES FONDOS PROPIOS </a:t>
            </a:r>
          </a:p>
        </c:rich>
      </c:tx>
      <c:layout>
        <c:manualLayout>
          <c:xMode val="edge"/>
          <c:yMode val="edge"/>
          <c:x val="0.26178986645303876"/>
          <c:y val="2.9898493457732433E-2"/>
        </c:manualLayout>
      </c:layout>
      <c:overlay val="0"/>
      <c:spPr>
        <a:noFill/>
        <a:ln>
          <a:noFill/>
        </a:ln>
        <a:effectLst/>
      </c:sp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11805281131586971"/>
          <c:y val="0.13441317999383262"/>
          <c:w val="0.8695392238512144"/>
          <c:h val="0.41224486456818543"/>
        </c:manualLayout>
      </c:layout>
      <c:bar3DChart>
        <c:barDir val="col"/>
        <c:grouping val="clustered"/>
        <c:varyColors val="0"/>
        <c:ser>
          <c:idx val="0"/>
          <c:order val="0"/>
          <c:tx>
            <c:v>2019</c:v>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Hoja1!$A$3:$A$11</c:f>
              <c:strCache>
                <c:ptCount val="9"/>
                <c:pt idx="0">
                  <c:v>COMERCIO</c:v>
                </c:pt>
                <c:pt idx="1">
                  <c:v>INDUSTRIA</c:v>
                </c:pt>
                <c:pt idx="2">
                  <c:v>FINANCIERO</c:v>
                </c:pt>
                <c:pt idx="3">
                  <c:v>SERVICIOS</c:v>
                </c:pt>
                <c:pt idx="4">
                  <c:v>BARES Y REST.</c:v>
                </c:pt>
                <c:pt idx="5">
                  <c:v>CENTRO DE ENSEÑA.</c:v>
                </c:pt>
                <c:pt idx="6">
                  <c:v>SERV. PROFESIONALES</c:v>
                </c:pt>
                <c:pt idx="7">
                  <c:v>VALLAS</c:v>
                </c:pt>
                <c:pt idx="8">
                  <c:v>VIALIDADES</c:v>
                </c:pt>
              </c:strCache>
            </c:strRef>
          </c:cat>
          <c:val>
            <c:numRef>
              <c:f>Hoja1!$B$3:$B$11</c:f>
              <c:numCache>
                <c:formatCode>_("$"* #,##0.00_);_("$"* \(#,##0.00\);_("$"* "-"??_);_(@_)</c:formatCode>
                <c:ptCount val="9"/>
                <c:pt idx="0">
                  <c:v>43804.65</c:v>
                </c:pt>
                <c:pt idx="1">
                  <c:v>1661.58</c:v>
                </c:pt>
                <c:pt idx="2">
                  <c:v>1964.49</c:v>
                </c:pt>
                <c:pt idx="3">
                  <c:v>2314.52</c:v>
                </c:pt>
                <c:pt idx="4">
                  <c:v>0</c:v>
                </c:pt>
                <c:pt idx="5">
                  <c:v>16</c:v>
                </c:pt>
                <c:pt idx="7">
                  <c:v>3882.53</c:v>
                </c:pt>
              </c:numCache>
            </c:numRef>
          </c:val>
        </c:ser>
        <c:ser>
          <c:idx val="1"/>
          <c:order val="1"/>
          <c:tx>
            <c:v>2020</c:v>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Hoja1!$A$3:$A$11</c:f>
              <c:strCache>
                <c:ptCount val="9"/>
                <c:pt idx="0">
                  <c:v>COMERCIO</c:v>
                </c:pt>
                <c:pt idx="1">
                  <c:v>INDUSTRIA</c:v>
                </c:pt>
                <c:pt idx="2">
                  <c:v>FINANCIERO</c:v>
                </c:pt>
                <c:pt idx="3">
                  <c:v>SERVICIOS</c:v>
                </c:pt>
                <c:pt idx="4">
                  <c:v>BARES Y REST.</c:v>
                </c:pt>
                <c:pt idx="5">
                  <c:v>CENTRO DE ENSEÑA.</c:v>
                </c:pt>
                <c:pt idx="6">
                  <c:v>SERV. PROFESIONALES</c:v>
                </c:pt>
                <c:pt idx="7">
                  <c:v>VALLAS</c:v>
                </c:pt>
                <c:pt idx="8">
                  <c:v>VIALIDADES</c:v>
                </c:pt>
              </c:strCache>
            </c:strRef>
          </c:cat>
          <c:val>
            <c:numRef>
              <c:f>Hoja1!$C$3:$C$11</c:f>
              <c:numCache>
                <c:formatCode>_("$"* #,##0.00_);_("$"* \(#,##0.00\);_("$"* "-"??_);_(@_)</c:formatCode>
                <c:ptCount val="9"/>
                <c:pt idx="0">
                  <c:v>88207.3</c:v>
                </c:pt>
                <c:pt idx="1">
                  <c:v>6021.88</c:v>
                </c:pt>
                <c:pt idx="2">
                  <c:v>54722.25</c:v>
                </c:pt>
                <c:pt idx="3">
                  <c:v>5825.02</c:v>
                </c:pt>
                <c:pt idx="4">
                  <c:v>330</c:v>
                </c:pt>
                <c:pt idx="5">
                  <c:v>72</c:v>
                </c:pt>
                <c:pt idx="6">
                  <c:v>285</c:v>
                </c:pt>
                <c:pt idx="7">
                  <c:v>10714.76</c:v>
                </c:pt>
                <c:pt idx="8">
                  <c:v>2478.6999999999998</c:v>
                </c:pt>
              </c:numCache>
            </c:numRef>
          </c:val>
        </c:ser>
        <c:dLbls>
          <c:showLegendKey val="0"/>
          <c:showVal val="0"/>
          <c:showCatName val="0"/>
          <c:showSerName val="0"/>
          <c:showPercent val="0"/>
          <c:showBubbleSize val="0"/>
        </c:dLbls>
        <c:gapWidth val="150"/>
        <c:shape val="box"/>
        <c:axId val="308428352"/>
        <c:axId val="308426000"/>
        <c:axId val="0"/>
      </c:bar3DChart>
      <c:catAx>
        <c:axId val="30842835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426000"/>
        <c:crosses val="autoZero"/>
        <c:auto val="1"/>
        <c:lblAlgn val="ctr"/>
        <c:lblOffset val="100"/>
        <c:noMultiLvlLbl val="0"/>
      </c:catAx>
      <c:valAx>
        <c:axId val="308426000"/>
        <c:scaling>
          <c:orientation val="minMax"/>
        </c:scaling>
        <c:delete val="0"/>
        <c:axPos val="l"/>
        <c:majorGridlines>
          <c:spPr>
            <a:ln w="9525" cap="flat" cmpd="sng" algn="ctr">
              <a:solidFill>
                <a:schemeClr val="dk1">
                  <a:lumMod val="50000"/>
                  <a:lumOff val="50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428352"/>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900" b="0" i="0" u="none" strike="noStrike" kern="1200" baseline="0">
                <a:solidFill>
                  <a:schemeClr val="lt1">
                    <a:lumMod val="8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INGRESOS </a:t>
            </a:r>
            <a:r>
              <a:rPr lang="en-US" dirty="0" smtClean="0"/>
              <a:t>CORRIENTES FONDOS PROPIOS  </a:t>
            </a:r>
            <a:endParaRPr lang="en-US" dirty="0"/>
          </a:p>
        </c:rich>
      </c:tx>
      <c:overlay val="0"/>
      <c:spPr>
        <a:noFill/>
        <a:ln>
          <a:noFill/>
        </a:ln>
        <a:effectLst/>
      </c:spPr>
    </c:title>
    <c:autoTitleDeleted val="0"/>
    <c:plotArea>
      <c:layout>
        <c:manualLayout>
          <c:layoutTarget val="inner"/>
          <c:xMode val="edge"/>
          <c:yMode val="edge"/>
          <c:x val="9.9556685529125014E-2"/>
          <c:y val="9.441726772553663E-2"/>
          <c:w val="0.88861741907832681"/>
          <c:h val="0.67872904156072467"/>
        </c:manualLayout>
      </c:layout>
      <c:barChart>
        <c:barDir val="col"/>
        <c:grouping val="clustered"/>
        <c:varyColors val="0"/>
        <c:ser>
          <c:idx val="0"/>
          <c:order val="0"/>
          <c:tx>
            <c:v>2019</c:v>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Hoja1!$B$37:$B$48</c:f>
              <c:strCache>
                <c:ptCount val="12"/>
                <c:pt idx="0">
                  <c:v>SERV. CERTIFICACION </c:v>
                </c:pt>
                <c:pt idx="1">
                  <c:v>ALUMBRADO</c:v>
                </c:pt>
                <c:pt idx="2">
                  <c:v>ASEO</c:v>
                </c:pt>
                <c:pt idx="3">
                  <c:v>CEMENTERIOS</c:v>
                </c:pt>
                <c:pt idx="4">
                  <c:v>DESECHOS</c:v>
                </c:pt>
                <c:pt idx="5">
                  <c:v>FIESTAS</c:v>
                </c:pt>
                <c:pt idx="6">
                  <c:v>MERCADOS</c:v>
                </c:pt>
                <c:pt idx="7">
                  <c:v>PAVIMENTO</c:v>
                </c:pt>
                <c:pt idx="8">
                  <c:v>POSTES Y ANTENAS</c:v>
                </c:pt>
                <c:pt idx="9">
                  <c:v>RASTROS Y TIANGUE</c:v>
                </c:pt>
                <c:pt idx="10">
                  <c:v>TASAS DIVERSAS</c:v>
                </c:pt>
                <c:pt idx="11">
                  <c:v>PERMISOS Y LICENCIAS</c:v>
                </c:pt>
              </c:strCache>
            </c:strRef>
          </c:cat>
          <c:val>
            <c:numRef>
              <c:f>Hoja1!$C$37:$C$48</c:f>
              <c:numCache>
                <c:formatCode>_("$"* #,##0.00_);_("$"* \(#,##0.00\);_("$"* "-"??_);_(@_)</c:formatCode>
                <c:ptCount val="12"/>
                <c:pt idx="0">
                  <c:v>9902.14</c:v>
                </c:pt>
                <c:pt idx="1">
                  <c:v>9361.2099999999991</c:v>
                </c:pt>
                <c:pt idx="2">
                  <c:v>13071.18</c:v>
                </c:pt>
                <c:pt idx="3">
                  <c:v>3032.22</c:v>
                </c:pt>
                <c:pt idx="4">
                  <c:v>10293.629999999999</c:v>
                </c:pt>
                <c:pt idx="5">
                  <c:v>5415.24</c:v>
                </c:pt>
                <c:pt idx="6">
                  <c:v>40149.870000000003</c:v>
                </c:pt>
                <c:pt idx="7">
                  <c:v>3300.86</c:v>
                </c:pt>
                <c:pt idx="8">
                  <c:v>47193</c:v>
                </c:pt>
                <c:pt idx="9">
                  <c:v>21</c:v>
                </c:pt>
                <c:pt idx="10">
                  <c:v>15802.38</c:v>
                </c:pt>
                <c:pt idx="11">
                  <c:v>600</c:v>
                </c:pt>
              </c:numCache>
            </c:numRef>
          </c:val>
        </c:ser>
        <c:ser>
          <c:idx val="1"/>
          <c:order val="1"/>
          <c:tx>
            <c:v>2020</c:v>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Hoja1!$B$37:$B$48</c:f>
              <c:strCache>
                <c:ptCount val="12"/>
                <c:pt idx="0">
                  <c:v>SERV. CERTIFICACION </c:v>
                </c:pt>
                <c:pt idx="1">
                  <c:v>ALUMBRADO</c:v>
                </c:pt>
                <c:pt idx="2">
                  <c:v>ASEO</c:v>
                </c:pt>
                <c:pt idx="3">
                  <c:v>CEMENTERIOS</c:v>
                </c:pt>
                <c:pt idx="4">
                  <c:v>DESECHOS</c:v>
                </c:pt>
                <c:pt idx="5">
                  <c:v>FIESTAS</c:v>
                </c:pt>
                <c:pt idx="6">
                  <c:v>MERCADOS</c:v>
                </c:pt>
                <c:pt idx="7">
                  <c:v>PAVIMENTO</c:v>
                </c:pt>
                <c:pt idx="8">
                  <c:v>POSTES Y ANTENAS</c:v>
                </c:pt>
                <c:pt idx="9">
                  <c:v>RASTROS Y TIANGUE</c:v>
                </c:pt>
                <c:pt idx="10">
                  <c:v>TASAS DIVERSAS</c:v>
                </c:pt>
                <c:pt idx="11">
                  <c:v>PERMISOS Y LICENCIAS</c:v>
                </c:pt>
              </c:strCache>
            </c:strRef>
          </c:cat>
          <c:val>
            <c:numRef>
              <c:f>Hoja1!$D$37:$D$48</c:f>
              <c:numCache>
                <c:formatCode>_("$"* #,##0.00_);_("$"* \(#,##0.00\);_("$"* "-"??_);_(@_)</c:formatCode>
                <c:ptCount val="12"/>
                <c:pt idx="0">
                  <c:v>21246.62</c:v>
                </c:pt>
                <c:pt idx="1">
                  <c:v>30583.200000000001</c:v>
                </c:pt>
                <c:pt idx="2">
                  <c:v>48308.26</c:v>
                </c:pt>
                <c:pt idx="3">
                  <c:v>15540.6</c:v>
                </c:pt>
                <c:pt idx="4">
                  <c:v>31242.5</c:v>
                </c:pt>
                <c:pt idx="5">
                  <c:v>16778.82</c:v>
                </c:pt>
                <c:pt idx="6">
                  <c:v>86338.65</c:v>
                </c:pt>
                <c:pt idx="7">
                  <c:v>14086.82</c:v>
                </c:pt>
                <c:pt idx="8">
                  <c:v>134078</c:v>
                </c:pt>
                <c:pt idx="9">
                  <c:v>80.3</c:v>
                </c:pt>
                <c:pt idx="10">
                  <c:v>23279.94</c:v>
                </c:pt>
                <c:pt idx="11">
                  <c:v>6271.85</c:v>
                </c:pt>
              </c:numCache>
            </c:numRef>
          </c:val>
        </c:ser>
        <c:dLbls>
          <c:showLegendKey val="0"/>
          <c:showVal val="0"/>
          <c:showCatName val="0"/>
          <c:showSerName val="0"/>
          <c:showPercent val="0"/>
          <c:showBubbleSize val="0"/>
        </c:dLbls>
        <c:gapWidth val="100"/>
        <c:overlap val="-24"/>
        <c:axId val="308174048"/>
        <c:axId val="308173656"/>
      </c:barChart>
      <c:catAx>
        <c:axId val="308174048"/>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173656"/>
        <c:crosses val="autoZero"/>
        <c:auto val="1"/>
        <c:lblAlgn val="ctr"/>
        <c:lblOffset val="100"/>
        <c:noMultiLvlLbl val="0"/>
      </c:catAx>
      <c:valAx>
        <c:axId val="308173656"/>
        <c:scaling>
          <c:orientation val="minMax"/>
        </c:scaling>
        <c:delete val="0"/>
        <c:axPos val="l"/>
        <c:majorGridlines>
          <c:spPr>
            <a:ln w="9525" cap="flat" cmpd="sng" algn="ctr">
              <a:solidFill>
                <a:schemeClr val="lt1">
                  <a:lumMod val="95000"/>
                  <a:alpha val="10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174048"/>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800" b="0" i="0" u="none" strike="noStrike" kern="1200" baseline="0">
                <a:solidFill>
                  <a:schemeClr val="lt1">
                    <a:lumMod val="8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INGRESOS CORRIENTES FONDOS PROPIOS</a:t>
            </a:r>
          </a:p>
        </c:rich>
      </c:tx>
      <c:overlay val="0"/>
      <c:spPr>
        <a:noFill/>
        <a:ln>
          <a:noFill/>
        </a:ln>
        <a:effectLst/>
      </c:spPr>
    </c:title>
    <c:autoTitleDeleted val="0"/>
    <c:plotArea>
      <c:layout/>
      <c:barChart>
        <c:barDir val="col"/>
        <c:grouping val="clustered"/>
        <c:varyColors val="0"/>
        <c:ser>
          <c:idx val="0"/>
          <c:order val="0"/>
          <c:tx>
            <c:v>2019</c:v>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Hoja1!$B$78:$B$83</c:f>
              <c:strCache>
                <c:ptCount val="6"/>
                <c:pt idx="0">
                  <c:v>SERVICIOS DIVERSOS</c:v>
                </c:pt>
                <c:pt idx="1">
                  <c:v>MULTAS POR MORA</c:v>
                </c:pt>
                <c:pt idx="2">
                  <c:v>INT POR IMPUESTO</c:v>
                </c:pt>
                <c:pt idx="3">
                  <c:v>MULTAS AL REGISTRO</c:v>
                </c:pt>
                <c:pt idx="4">
                  <c:v>OTRAS MULTAS MPALES</c:v>
                </c:pt>
                <c:pt idx="5">
                  <c:v>ARREN DE BS INMUEBLES</c:v>
                </c:pt>
              </c:strCache>
            </c:strRef>
          </c:cat>
          <c:val>
            <c:numRef>
              <c:f>Hoja1!$C$78:$C$83</c:f>
              <c:numCache>
                <c:formatCode>_("$"* #,##0.00_);_("$"* \(#,##0.00\);_("$"* "-"??_);_(@_)</c:formatCode>
                <c:ptCount val="6"/>
                <c:pt idx="0">
                  <c:v>221.98</c:v>
                </c:pt>
                <c:pt idx="1">
                  <c:v>1049.0899999999999</c:v>
                </c:pt>
                <c:pt idx="2">
                  <c:v>1194.23</c:v>
                </c:pt>
                <c:pt idx="3">
                  <c:v>60.06</c:v>
                </c:pt>
                <c:pt idx="4">
                  <c:v>0</c:v>
                </c:pt>
                <c:pt idx="5">
                  <c:v>596.17999999999995</c:v>
                </c:pt>
              </c:numCache>
            </c:numRef>
          </c:val>
        </c:ser>
        <c:ser>
          <c:idx val="1"/>
          <c:order val="1"/>
          <c:tx>
            <c:strRef>
              <c:f>Hoja1!$D$77</c:f>
              <c:strCache>
                <c:ptCount val="1"/>
                <c:pt idx="0">
                  <c:v>2020</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Hoja1!$B$78:$B$83</c:f>
              <c:strCache>
                <c:ptCount val="6"/>
                <c:pt idx="0">
                  <c:v>SERVICIOS DIVERSOS</c:v>
                </c:pt>
                <c:pt idx="1">
                  <c:v>MULTAS POR MORA</c:v>
                </c:pt>
                <c:pt idx="2">
                  <c:v>INT POR IMPUESTO</c:v>
                </c:pt>
                <c:pt idx="3">
                  <c:v>MULTAS AL REGISTRO</c:v>
                </c:pt>
                <c:pt idx="4">
                  <c:v>OTRAS MULTAS MPALES</c:v>
                </c:pt>
                <c:pt idx="5">
                  <c:v>ARREN DE BS INMUEBLES</c:v>
                </c:pt>
              </c:strCache>
            </c:strRef>
          </c:cat>
          <c:val>
            <c:numRef>
              <c:f>Hoja1!$D$78:$D$83</c:f>
              <c:numCache>
                <c:formatCode>_("$"* #,##0.00_);_("$"* \(#,##0.00\);_("$"* "-"??_);_(@_)</c:formatCode>
                <c:ptCount val="6"/>
                <c:pt idx="0">
                  <c:v>2195.12</c:v>
                </c:pt>
                <c:pt idx="1">
                  <c:v>4212.8599999999997</c:v>
                </c:pt>
                <c:pt idx="2">
                  <c:v>4137.97</c:v>
                </c:pt>
                <c:pt idx="3">
                  <c:v>208</c:v>
                </c:pt>
                <c:pt idx="4">
                  <c:v>284.11</c:v>
                </c:pt>
                <c:pt idx="5">
                  <c:v>1022.71</c:v>
                </c:pt>
              </c:numCache>
            </c:numRef>
          </c:val>
        </c:ser>
        <c:dLbls>
          <c:showLegendKey val="0"/>
          <c:showVal val="0"/>
          <c:showCatName val="0"/>
          <c:showSerName val="0"/>
          <c:showPercent val="0"/>
          <c:showBubbleSize val="0"/>
        </c:dLbls>
        <c:gapWidth val="100"/>
        <c:overlap val="-24"/>
        <c:axId val="308173264"/>
        <c:axId val="308175224"/>
      </c:barChart>
      <c:catAx>
        <c:axId val="30817326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175224"/>
        <c:crosses val="autoZero"/>
        <c:auto val="1"/>
        <c:lblAlgn val="ctr"/>
        <c:lblOffset val="100"/>
        <c:noMultiLvlLbl val="0"/>
      </c:catAx>
      <c:valAx>
        <c:axId val="308175224"/>
        <c:scaling>
          <c:orientation val="minMax"/>
        </c:scaling>
        <c:delete val="0"/>
        <c:axPos val="l"/>
        <c:majorGridlines>
          <c:spPr>
            <a:ln w="9525" cap="flat" cmpd="sng" algn="ctr">
              <a:solidFill>
                <a:schemeClr val="lt1">
                  <a:lumMod val="95000"/>
                  <a:alpha val="10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173264"/>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197" b="0" i="0" u="none" strike="noStrike" kern="1200" baseline="0">
                <a:solidFill>
                  <a:schemeClr val="lt1">
                    <a:lumMod val="8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smtClean="0"/>
              <a:t>INGRESOS</a:t>
            </a:r>
            <a:r>
              <a:rPr lang="en-US" baseline="0" dirty="0" smtClean="0"/>
              <a:t> POR EMISION DE </a:t>
            </a:r>
            <a:r>
              <a:rPr lang="en-US" dirty="0" smtClean="0"/>
              <a:t>PERMISOS </a:t>
            </a:r>
            <a:endParaRPr lang="en-US" dirty="0"/>
          </a:p>
        </c:rich>
      </c:tx>
      <c:overlay val="0"/>
      <c:spPr>
        <a:noFill/>
        <a:ln>
          <a:noFill/>
        </a:ln>
        <a:effectLst/>
      </c:spPr>
    </c:title>
    <c:autoTitleDeleted val="0"/>
    <c:plotArea>
      <c:layout/>
      <c:barChart>
        <c:barDir val="col"/>
        <c:grouping val="clustered"/>
        <c:varyColors val="0"/>
        <c:ser>
          <c:idx val="0"/>
          <c:order val="0"/>
          <c:tx>
            <c:v>2019</c:v>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Hoja1!$B$108:$B$109</c:f>
              <c:strCache>
                <c:ptCount val="2"/>
                <c:pt idx="0">
                  <c:v>ROMPIMIENTO DE CALLES </c:v>
                </c:pt>
                <c:pt idx="1">
                  <c:v>PERMISOS DE CONSTRUCION</c:v>
                </c:pt>
              </c:strCache>
            </c:strRef>
          </c:cat>
          <c:val>
            <c:numRef>
              <c:f>Hoja1!$C$108:$C$109</c:f>
              <c:numCache>
                <c:formatCode>_("$"* #,##0.00_);_("$"* \(#,##0.00\);_("$"* "-"??_);_(@_)</c:formatCode>
                <c:ptCount val="2"/>
                <c:pt idx="1">
                  <c:v>293.58</c:v>
                </c:pt>
              </c:numCache>
            </c:numRef>
          </c:val>
        </c:ser>
        <c:ser>
          <c:idx val="1"/>
          <c:order val="1"/>
          <c:tx>
            <c:v>2020</c:v>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Hoja1!$B$108:$B$109</c:f>
              <c:strCache>
                <c:ptCount val="2"/>
                <c:pt idx="0">
                  <c:v>ROMPIMIENTO DE CALLES </c:v>
                </c:pt>
                <c:pt idx="1">
                  <c:v>PERMISOS DE CONSTRUCION</c:v>
                </c:pt>
              </c:strCache>
            </c:strRef>
          </c:cat>
          <c:val>
            <c:numRef>
              <c:f>Hoja1!$D$108:$D$109</c:f>
              <c:numCache>
                <c:formatCode>_("$"* #,##0.00_);_("$"* \(#,##0.00\);_("$"* "-"??_);_(@_)</c:formatCode>
                <c:ptCount val="2"/>
                <c:pt idx="0">
                  <c:v>1527</c:v>
                </c:pt>
                <c:pt idx="1">
                  <c:v>2566.66</c:v>
                </c:pt>
              </c:numCache>
            </c:numRef>
          </c:val>
        </c:ser>
        <c:dLbls>
          <c:showLegendKey val="0"/>
          <c:showVal val="0"/>
          <c:showCatName val="0"/>
          <c:showSerName val="0"/>
          <c:showPercent val="0"/>
          <c:showBubbleSize val="0"/>
        </c:dLbls>
        <c:gapWidth val="100"/>
        <c:overlap val="-24"/>
        <c:axId val="308176400"/>
        <c:axId val="308172872"/>
      </c:barChart>
      <c:catAx>
        <c:axId val="30817640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172872"/>
        <c:crosses val="autoZero"/>
        <c:auto val="1"/>
        <c:lblAlgn val="ctr"/>
        <c:lblOffset val="100"/>
        <c:noMultiLvlLbl val="0"/>
      </c:catAx>
      <c:valAx>
        <c:axId val="308172872"/>
        <c:scaling>
          <c:orientation val="minMax"/>
        </c:scaling>
        <c:delete val="0"/>
        <c:axPos val="l"/>
        <c:majorGridlines>
          <c:spPr>
            <a:ln w="9525" cap="flat" cmpd="sng" algn="ctr">
              <a:solidFill>
                <a:schemeClr val="lt1">
                  <a:lumMod val="95000"/>
                  <a:alpha val="10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8176400"/>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197" b="0" i="0" u="none" strike="noStrike" kern="1200" baseline="0">
                <a:solidFill>
                  <a:schemeClr val="lt1">
                    <a:lumMod val="8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1">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RECUPERACION DE MORA TRIBUTARIA AÑOS </a:t>
            </a:r>
            <a:r>
              <a:rPr lang="en-US" dirty="0" smtClean="0"/>
              <a:t>ANTERIORES FONDOS PROPIOS  </a:t>
            </a:r>
            <a:endParaRPr lang="en-US" dirty="0"/>
          </a:p>
        </c:rich>
      </c:tx>
      <c:layout>
        <c:manualLayout>
          <c:xMode val="edge"/>
          <c:yMode val="edge"/>
          <c:x val="0.14341602929914563"/>
          <c:y val="1.4722601511840598E-2"/>
        </c:manualLayout>
      </c:layout>
      <c:overlay val="0"/>
      <c:spPr>
        <a:noFill/>
        <a:ln>
          <a:noFill/>
        </a:ln>
        <a:effectLst/>
      </c:spPr>
    </c:title>
    <c:autoTitleDeleted val="0"/>
    <c:plotArea>
      <c:layout/>
      <c:barChart>
        <c:barDir val="col"/>
        <c:grouping val="clustered"/>
        <c:varyColors val="0"/>
        <c:ser>
          <c:idx val="0"/>
          <c:order val="0"/>
          <c:tx>
            <c:v>2020</c:v>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Hoja1!$B$131:$C$140</c:f>
              <c:strCache>
                <c:ptCount val="10"/>
                <c:pt idx="0">
                  <c:v>COMERCIO</c:v>
                </c:pt>
                <c:pt idx="1">
                  <c:v>VALLA PUBLICITARIAS </c:v>
                </c:pt>
                <c:pt idx="2">
                  <c:v>ALUMBRADO </c:v>
                </c:pt>
                <c:pt idx="3">
                  <c:v>BARRIDO DE CALLES </c:v>
                </c:pt>
                <c:pt idx="4">
                  <c:v>DESECHOS </c:v>
                </c:pt>
                <c:pt idx="5">
                  <c:v>FIESTAS </c:v>
                </c:pt>
                <c:pt idx="6">
                  <c:v>MERCADOS </c:v>
                </c:pt>
                <c:pt idx="7">
                  <c:v>PAVIMENTO </c:v>
                </c:pt>
                <c:pt idx="8">
                  <c:v>POSTES TORRES ANTENAS </c:v>
                </c:pt>
                <c:pt idx="9">
                  <c:v>TASAS DIVERSAS </c:v>
                </c:pt>
              </c:strCache>
            </c:strRef>
          </c:cat>
          <c:val>
            <c:numRef>
              <c:f>Hoja1!$D$131:$D$140</c:f>
              <c:numCache>
                <c:formatCode>"$"#,##0.00_);[Red]\("$"#,##0.00\)</c:formatCode>
                <c:ptCount val="10"/>
                <c:pt idx="0">
                  <c:v>3062.45</c:v>
                </c:pt>
                <c:pt idx="1">
                  <c:v>482.63</c:v>
                </c:pt>
                <c:pt idx="2">
                  <c:v>4967.6400000000003</c:v>
                </c:pt>
                <c:pt idx="3">
                  <c:v>6936.87</c:v>
                </c:pt>
                <c:pt idx="4">
                  <c:v>4240.28</c:v>
                </c:pt>
                <c:pt idx="5">
                  <c:v>3547.37</c:v>
                </c:pt>
                <c:pt idx="6">
                  <c:v>6116.99</c:v>
                </c:pt>
                <c:pt idx="7">
                  <c:v>2152.87</c:v>
                </c:pt>
                <c:pt idx="8">
                  <c:v>44703.199999999997</c:v>
                </c:pt>
                <c:pt idx="9">
                  <c:v>27107.4</c:v>
                </c:pt>
              </c:numCache>
            </c:numRef>
          </c:val>
        </c:ser>
        <c:dLbls>
          <c:showLegendKey val="0"/>
          <c:showVal val="0"/>
          <c:showCatName val="0"/>
          <c:showSerName val="0"/>
          <c:showPercent val="0"/>
          <c:showBubbleSize val="0"/>
        </c:dLbls>
        <c:gapWidth val="100"/>
        <c:overlap val="-24"/>
        <c:axId val="309718056"/>
        <c:axId val="309719232"/>
      </c:barChart>
      <c:catAx>
        <c:axId val="309718056"/>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9719232"/>
        <c:crosses val="autoZero"/>
        <c:auto val="1"/>
        <c:lblAlgn val="ctr"/>
        <c:lblOffset val="100"/>
        <c:noMultiLvlLbl val="0"/>
      </c:catAx>
      <c:valAx>
        <c:axId val="309719232"/>
        <c:scaling>
          <c:orientation val="minMax"/>
        </c:scaling>
        <c:delete val="0"/>
        <c:axPos val="l"/>
        <c:majorGridlines>
          <c:spPr>
            <a:ln w="9525" cap="flat" cmpd="sng" algn="ctr">
              <a:solidFill>
                <a:schemeClr val="lt1">
                  <a:lumMod val="95000"/>
                  <a:alpha val="10000"/>
                </a:schemeClr>
              </a:solidFill>
              <a:round/>
            </a:ln>
            <a:effectLst/>
          </c:spPr>
        </c:majorGridlines>
        <c:numFmt formatCode="&quot;$&quot;#,##0.00_);[Red]\(&quot;$&quot;#,##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9718056"/>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000" b="0" i="0" u="none" strike="noStrike" kern="1200" baseline="0">
                <a:solidFill>
                  <a:schemeClr val="lt1">
                    <a:lumMod val="8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1">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TRANSFERENCIAS DE CAPITAL Y </a:t>
            </a:r>
            <a:r>
              <a:rPr lang="en-US" smtClean="0"/>
              <a:t>CORRIENTES </a:t>
            </a:r>
            <a:endParaRPr lang="en-US"/>
          </a:p>
        </c:rich>
      </c:tx>
      <c:overlay val="0"/>
      <c:spPr>
        <a:noFill/>
        <a:ln>
          <a:noFill/>
        </a:ln>
        <a:effectLst/>
      </c:spPr>
    </c:title>
    <c:autoTitleDeleted val="0"/>
    <c:plotArea>
      <c:layout/>
      <c:barChart>
        <c:barDir val="col"/>
        <c:grouping val="clustered"/>
        <c:varyColors val="0"/>
        <c:ser>
          <c:idx val="0"/>
          <c:order val="0"/>
          <c:tx>
            <c:strRef>
              <c:f>Hoja1!$B$161</c:f>
              <c:strCache>
                <c:ptCount val="1"/>
                <c:pt idx="0">
                  <c:v>FODES PARA GASTOS DE FUNCIONAMIEMTO</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val>
            <c:numRef>
              <c:f>Hoja1!$C$161:$D$161</c:f>
              <c:numCache>
                <c:formatCode>_("$"* #,##0.00_);_("$"* \(#,##0.00\);_("$"* "-"??_);_(@_)</c:formatCode>
                <c:ptCount val="2"/>
                <c:pt idx="0">
                  <c:v>100787.04</c:v>
                </c:pt>
                <c:pt idx="1">
                  <c:v>104899.25</c:v>
                </c:pt>
              </c:numCache>
            </c:numRef>
          </c:val>
        </c:ser>
        <c:ser>
          <c:idx val="1"/>
          <c:order val="1"/>
          <c:tx>
            <c:strRef>
              <c:f>Hoja1!$B$162</c:f>
              <c:strCache>
                <c:ptCount val="1"/>
                <c:pt idx="0">
                  <c:v>FODES PARA GASTOS DE CAPITAL </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val>
            <c:numRef>
              <c:f>Hoja1!$C$162:$D$162</c:f>
              <c:numCache>
                <c:formatCode>_("$"* #,##0.00_);_("$"* \(#,##0.00\);_("$"* "-"??_);_(@_)</c:formatCode>
                <c:ptCount val="2"/>
                <c:pt idx="0">
                  <c:v>302361.12</c:v>
                </c:pt>
                <c:pt idx="1">
                  <c:v>385824.95</c:v>
                </c:pt>
              </c:numCache>
            </c:numRef>
          </c:val>
        </c:ser>
        <c:dLbls>
          <c:showLegendKey val="0"/>
          <c:showVal val="0"/>
          <c:showCatName val="0"/>
          <c:showSerName val="0"/>
          <c:showPercent val="0"/>
          <c:showBubbleSize val="0"/>
        </c:dLbls>
        <c:gapWidth val="100"/>
        <c:overlap val="-24"/>
        <c:axId val="309718840"/>
        <c:axId val="309716096"/>
      </c:barChart>
      <c:catAx>
        <c:axId val="30971884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9716096"/>
        <c:crosses val="autoZero"/>
        <c:auto val="1"/>
        <c:lblAlgn val="ctr"/>
        <c:lblOffset val="100"/>
        <c:noMultiLvlLbl val="0"/>
      </c:catAx>
      <c:valAx>
        <c:axId val="309716096"/>
        <c:scaling>
          <c:orientation val="minMax"/>
        </c:scaling>
        <c:delete val="0"/>
        <c:axPos val="l"/>
        <c:majorGridlines>
          <c:spPr>
            <a:ln w="9525" cap="flat" cmpd="sng" algn="ctr">
              <a:solidFill>
                <a:schemeClr val="lt1">
                  <a:lumMod val="95000"/>
                  <a:alpha val="10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crossAx val="309718840"/>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197" b="0" i="0" u="none" strike="noStrike" kern="1200" baseline="0">
                <a:solidFill>
                  <a:schemeClr val="lt1">
                    <a:lumMod val="85000"/>
                  </a:schemeClr>
                </a:solidFill>
                <a:latin typeface="+mn-lt"/>
                <a:ea typeface="+mn-ea"/>
                <a:cs typeface="+mn-cs"/>
              </a:defRPr>
            </a:pPr>
            <a:endParaRPr lang="es-SV"/>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s-SV"/>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s-SV"/>
    </a:p>
  </c:txPr>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TRANSFERENCIAS A TERCEROS  </a:t>
            </a:r>
          </a:p>
        </c:rich>
      </c:tx>
      <c:overlay val="0"/>
      <c:spPr>
        <a:noFill/>
        <a:ln>
          <a:noFill/>
        </a:ln>
        <a:effectLst/>
      </c:sp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7.916082127161006E-2"/>
          <c:y val="0.12558104205716428"/>
          <c:w val="0.87227179935841348"/>
          <c:h val="0.64159366159302822"/>
        </c:manualLayout>
      </c:layout>
      <c:bar3DChart>
        <c:barDir val="col"/>
        <c:grouping val="clustered"/>
        <c:varyColors val="0"/>
        <c:ser>
          <c:idx val="0"/>
          <c:order val="0"/>
          <c:tx>
            <c:v>2019</c:v>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cat>
            <c:strRef>
              <c:f>Hoja2!$C$8:$C$10</c:f>
              <c:strCache>
                <c:ptCount val="3"/>
                <c:pt idx="0">
                  <c:v>TRANSFERENCIAS A ORGANISMO SIN FINES DE LUCRO </c:v>
                </c:pt>
                <c:pt idx="1">
                  <c:v>TRANSFERENCIAS A PERSONAS NATURALES </c:v>
                </c:pt>
                <c:pt idx="2">
                  <c:v>BECAS</c:v>
                </c:pt>
              </c:strCache>
            </c:strRef>
          </c:cat>
          <c:val>
            <c:numRef>
              <c:f>Hoja2!$D$8:$D$10</c:f>
              <c:numCache>
                <c:formatCode>_("$"* #,##0.00_);_("$"* \(#,##0.00\);_("$"* "-"??_);_(@_)</c:formatCode>
                <c:ptCount val="3"/>
                <c:pt idx="0">
                  <c:v>23685.84</c:v>
                </c:pt>
                <c:pt idx="1">
                  <c:v>19560.59</c:v>
                </c:pt>
                <c:pt idx="2">
                  <c:v>24765</c:v>
                </c:pt>
              </c:numCache>
            </c:numRef>
          </c:val>
        </c:ser>
        <c:ser>
          <c:idx val="1"/>
          <c:order val="1"/>
          <c:tx>
            <c:v>2020</c:v>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cat>
            <c:strRef>
              <c:f>Hoja2!$C$8:$C$10</c:f>
              <c:strCache>
                <c:ptCount val="3"/>
                <c:pt idx="0">
                  <c:v>TRANSFERENCIAS A ORGANISMO SIN FINES DE LUCRO </c:v>
                </c:pt>
                <c:pt idx="1">
                  <c:v>TRANSFERENCIAS A PERSONAS NATURALES </c:v>
                </c:pt>
                <c:pt idx="2">
                  <c:v>BECAS</c:v>
                </c:pt>
              </c:strCache>
            </c:strRef>
          </c:cat>
          <c:val>
            <c:numRef>
              <c:f>Hoja2!$E$8:$E$10</c:f>
              <c:numCache>
                <c:formatCode>_("$"* #,##0.00_);_("$"* \(#,##0.00\);_("$"* "-"??_);_(@_)</c:formatCode>
                <c:ptCount val="3"/>
                <c:pt idx="0">
                  <c:v>29946.71</c:v>
                </c:pt>
                <c:pt idx="1">
                  <c:v>36265.160000000003</c:v>
                </c:pt>
              </c:numCache>
            </c:numRef>
          </c:val>
        </c:ser>
        <c:dLbls>
          <c:showLegendKey val="0"/>
          <c:showVal val="0"/>
          <c:showCatName val="0"/>
          <c:showSerName val="0"/>
          <c:showPercent val="0"/>
          <c:showBubbleSize val="0"/>
        </c:dLbls>
        <c:gapWidth val="65"/>
        <c:shape val="box"/>
        <c:axId val="309482144"/>
        <c:axId val="309479008"/>
        <c:axId val="0"/>
      </c:bar3DChart>
      <c:catAx>
        <c:axId val="309482144"/>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s-SV"/>
          </a:p>
        </c:txPr>
        <c:crossAx val="309479008"/>
        <c:crosses val="autoZero"/>
        <c:auto val="1"/>
        <c:lblAlgn val="ctr"/>
        <c:lblOffset val="100"/>
        <c:noMultiLvlLbl val="0"/>
      </c:catAx>
      <c:valAx>
        <c:axId val="309479008"/>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s-SV"/>
          </a:p>
        </c:txPr>
        <c:crossAx val="309482144"/>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1">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REMUNERACIONES </a:t>
            </a:r>
          </a:p>
        </c:rich>
      </c:tx>
      <c:overlay val="0"/>
      <c:spPr>
        <a:noFill/>
        <a:ln>
          <a:noFill/>
        </a:ln>
        <a:effectLst/>
      </c:sp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v>2019</c:v>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cat>
            <c:strRef>
              <c:f>Hoja2!$C$39:$C$42</c:f>
              <c:strCache>
                <c:ptCount val="4"/>
                <c:pt idx="0">
                  <c:v>SUELDOS PERMANENTES</c:v>
                </c:pt>
                <c:pt idx="1">
                  <c:v>EVENTUALES </c:v>
                </c:pt>
                <c:pt idx="2">
                  <c:v>AGUINALDOS PERMANENTES </c:v>
                </c:pt>
                <c:pt idx="3">
                  <c:v>DIETAS </c:v>
                </c:pt>
              </c:strCache>
            </c:strRef>
          </c:cat>
          <c:val>
            <c:numRef>
              <c:f>Hoja2!$D$39:$D$42</c:f>
              <c:numCache>
                <c:formatCode>_("$"* #,##0.00_);_("$"* \(#,##0.00\);_("$"* "-"??_);_(@_)</c:formatCode>
                <c:ptCount val="4"/>
                <c:pt idx="0">
                  <c:v>171107.51</c:v>
                </c:pt>
                <c:pt idx="1">
                  <c:v>5871.51</c:v>
                </c:pt>
                <c:pt idx="2">
                  <c:v>57453.87</c:v>
                </c:pt>
                <c:pt idx="3">
                  <c:v>7440</c:v>
                </c:pt>
              </c:numCache>
            </c:numRef>
          </c:val>
        </c:ser>
        <c:ser>
          <c:idx val="1"/>
          <c:order val="1"/>
          <c:tx>
            <c:v>2020</c:v>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cat>
            <c:strRef>
              <c:f>Hoja2!$C$39:$C$42</c:f>
              <c:strCache>
                <c:ptCount val="4"/>
                <c:pt idx="0">
                  <c:v>SUELDOS PERMANENTES</c:v>
                </c:pt>
                <c:pt idx="1">
                  <c:v>EVENTUALES </c:v>
                </c:pt>
                <c:pt idx="2">
                  <c:v>AGUINALDOS PERMANENTES </c:v>
                </c:pt>
                <c:pt idx="3">
                  <c:v>DIETAS </c:v>
                </c:pt>
              </c:strCache>
            </c:strRef>
          </c:cat>
          <c:val>
            <c:numRef>
              <c:f>Hoja2!$E$39:$E$42</c:f>
              <c:numCache>
                <c:formatCode>_("$"* #,##0.00_);_("$"* \(#,##0.00\);_("$"* "-"??_);_(@_)</c:formatCode>
                <c:ptCount val="4"/>
                <c:pt idx="0">
                  <c:v>520219.09</c:v>
                </c:pt>
                <c:pt idx="1">
                  <c:v>18436.599999999999</c:v>
                </c:pt>
                <c:pt idx="3">
                  <c:v>7200</c:v>
                </c:pt>
              </c:numCache>
            </c:numRef>
          </c:val>
        </c:ser>
        <c:dLbls>
          <c:showLegendKey val="0"/>
          <c:showVal val="0"/>
          <c:showCatName val="0"/>
          <c:showSerName val="0"/>
          <c:showPercent val="0"/>
          <c:showBubbleSize val="0"/>
        </c:dLbls>
        <c:gapWidth val="65"/>
        <c:shape val="box"/>
        <c:axId val="309480968"/>
        <c:axId val="309479400"/>
        <c:axId val="0"/>
      </c:bar3DChart>
      <c:catAx>
        <c:axId val="309480968"/>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s-SV"/>
          </a:p>
        </c:txPr>
        <c:crossAx val="309479400"/>
        <c:crosses val="autoZero"/>
        <c:auto val="1"/>
        <c:lblAlgn val="ctr"/>
        <c:lblOffset val="100"/>
        <c:noMultiLvlLbl val="0"/>
      </c:catAx>
      <c:valAx>
        <c:axId val="309479400"/>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s-SV"/>
          </a:p>
        </c:txPr>
        <c:crossAx val="309480968"/>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1">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CUOTAS PATRONALES </a:t>
            </a:r>
          </a:p>
        </c:rich>
      </c:tx>
      <c:overlay val="0"/>
      <c:spPr>
        <a:noFill/>
        <a:ln>
          <a:noFill/>
        </a:ln>
        <a:effectLst/>
      </c:sp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v>2019</c:v>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cat>
            <c:strRef>
              <c:f>Hoja2!$C$69:$C$70</c:f>
              <c:strCache>
                <c:ptCount val="2"/>
                <c:pt idx="0">
                  <c:v>ISSS PATRONAL</c:v>
                </c:pt>
                <c:pt idx="1">
                  <c:v>AFP PATRONAL </c:v>
                </c:pt>
              </c:strCache>
            </c:strRef>
          </c:cat>
          <c:val>
            <c:numRef>
              <c:f>Hoja2!$D$69:$D$70</c:f>
              <c:numCache>
                <c:formatCode>_("$"* #,##0.00_);_("$"* \(#,##0.00\);_("$"* "-"??_);_(@_)</c:formatCode>
                <c:ptCount val="2"/>
                <c:pt idx="0">
                  <c:v>12342.65</c:v>
                </c:pt>
                <c:pt idx="1">
                  <c:v>11419.44</c:v>
                </c:pt>
              </c:numCache>
            </c:numRef>
          </c:val>
        </c:ser>
        <c:ser>
          <c:idx val="1"/>
          <c:order val="1"/>
          <c:tx>
            <c:v>2020</c:v>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cat>
            <c:strRef>
              <c:f>Hoja2!$C$69:$C$70</c:f>
              <c:strCache>
                <c:ptCount val="2"/>
                <c:pt idx="0">
                  <c:v>ISSS PATRONAL</c:v>
                </c:pt>
                <c:pt idx="1">
                  <c:v>AFP PATRONAL </c:v>
                </c:pt>
              </c:strCache>
            </c:strRef>
          </c:cat>
          <c:val>
            <c:numRef>
              <c:f>Hoja2!$E$69:$E$70</c:f>
              <c:numCache>
                <c:formatCode>_("$"* #,##0.00_);_("$"* \(#,##0.00\);_("$"* "-"??_);_(@_)</c:formatCode>
                <c:ptCount val="2"/>
                <c:pt idx="0">
                  <c:v>37455.32</c:v>
                </c:pt>
                <c:pt idx="1">
                  <c:v>34170.400000000001</c:v>
                </c:pt>
              </c:numCache>
            </c:numRef>
          </c:val>
        </c:ser>
        <c:dLbls>
          <c:showLegendKey val="0"/>
          <c:showVal val="0"/>
          <c:showCatName val="0"/>
          <c:showSerName val="0"/>
          <c:showPercent val="0"/>
          <c:showBubbleSize val="0"/>
        </c:dLbls>
        <c:gapWidth val="65"/>
        <c:shape val="box"/>
        <c:axId val="309480576"/>
        <c:axId val="309480184"/>
        <c:axId val="0"/>
      </c:bar3DChart>
      <c:catAx>
        <c:axId val="309480576"/>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s-SV"/>
          </a:p>
        </c:txPr>
        <c:crossAx val="309480184"/>
        <c:crosses val="autoZero"/>
        <c:auto val="1"/>
        <c:lblAlgn val="ctr"/>
        <c:lblOffset val="100"/>
        <c:noMultiLvlLbl val="0"/>
      </c:catAx>
      <c:valAx>
        <c:axId val="309480184"/>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s-SV"/>
          </a:p>
        </c:txPr>
        <c:crossAx val="309480576"/>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s-SV"/>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1">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SERVICIOS BASICOS, MANTENIMIENTO </a:t>
            </a:r>
          </a:p>
        </c:rich>
      </c:tx>
      <c:overlay val="0"/>
      <c:spPr>
        <a:noFill/>
        <a:ln>
          <a:noFill/>
        </a:ln>
        <a:effectLst/>
      </c:sp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v>2019</c:v>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cat>
            <c:strRef>
              <c:f>Hoja2!$C$101:$C$104</c:f>
              <c:strCache>
                <c:ptCount val="4"/>
                <c:pt idx="0">
                  <c:v>TELECOMUNICACIONES </c:v>
                </c:pt>
                <c:pt idx="1">
                  <c:v>MANTENIMIENTO DE VEHICULOS </c:v>
                </c:pt>
                <c:pt idx="2">
                  <c:v>SERVICIOS DE AGUA </c:v>
                </c:pt>
                <c:pt idx="3">
                  <c:v>SERVICIO DE ENERGIA ELECTRICA </c:v>
                </c:pt>
              </c:strCache>
            </c:strRef>
          </c:cat>
          <c:val>
            <c:numRef>
              <c:f>Hoja2!$D$101:$D$104</c:f>
              <c:numCache>
                <c:formatCode>_("$"* #,##0.00_);_("$"* \(#,##0.00\);_("$"* "-"??_);_(@_)</c:formatCode>
                <c:ptCount val="4"/>
                <c:pt idx="0">
                  <c:v>7837.55</c:v>
                </c:pt>
                <c:pt idx="1">
                  <c:v>7314.91</c:v>
                </c:pt>
                <c:pt idx="2">
                  <c:v>7523.05</c:v>
                </c:pt>
                <c:pt idx="3">
                  <c:v>49570.79</c:v>
                </c:pt>
              </c:numCache>
            </c:numRef>
          </c:val>
        </c:ser>
        <c:ser>
          <c:idx val="1"/>
          <c:order val="1"/>
          <c:tx>
            <c:v>2020</c:v>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cat>
            <c:strRef>
              <c:f>Hoja2!$C$101:$C$104</c:f>
              <c:strCache>
                <c:ptCount val="4"/>
                <c:pt idx="0">
                  <c:v>TELECOMUNICACIONES </c:v>
                </c:pt>
                <c:pt idx="1">
                  <c:v>MANTENIMIENTO DE VEHICULOS </c:v>
                </c:pt>
                <c:pt idx="2">
                  <c:v>SERVICIOS DE AGUA </c:v>
                </c:pt>
                <c:pt idx="3">
                  <c:v>SERVICIO DE ENERGIA ELECTRICA </c:v>
                </c:pt>
              </c:strCache>
            </c:strRef>
          </c:cat>
          <c:val>
            <c:numRef>
              <c:f>Hoja2!$E$101:$E$104</c:f>
              <c:numCache>
                <c:formatCode>_("$"* #,##0.00_);_("$"* \(#,##0.00\);_("$"* "-"??_);_(@_)</c:formatCode>
                <c:ptCount val="4"/>
                <c:pt idx="0">
                  <c:v>4133.8999999999996</c:v>
                </c:pt>
                <c:pt idx="1">
                  <c:v>13065.49</c:v>
                </c:pt>
                <c:pt idx="2">
                  <c:v>1568.17</c:v>
                </c:pt>
                <c:pt idx="3">
                  <c:v>111961.29</c:v>
                </c:pt>
              </c:numCache>
            </c:numRef>
          </c:val>
        </c:ser>
        <c:dLbls>
          <c:showLegendKey val="0"/>
          <c:showVal val="0"/>
          <c:showCatName val="0"/>
          <c:showSerName val="0"/>
          <c:showPercent val="0"/>
          <c:showBubbleSize val="0"/>
        </c:dLbls>
        <c:gapWidth val="65"/>
        <c:shape val="box"/>
        <c:axId val="309527208"/>
        <c:axId val="309525640"/>
        <c:axId val="0"/>
      </c:bar3DChart>
      <c:catAx>
        <c:axId val="309527208"/>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s-SV"/>
          </a:p>
        </c:txPr>
        <c:crossAx val="309525640"/>
        <c:crosses val="autoZero"/>
        <c:auto val="1"/>
        <c:lblAlgn val="ctr"/>
        <c:lblOffset val="100"/>
        <c:noMultiLvlLbl val="0"/>
      </c:catAx>
      <c:valAx>
        <c:axId val="309525640"/>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s-SV"/>
          </a:p>
        </c:txPr>
        <c:crossAx val="309527208"/>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s-SV"/>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1">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COMBUSTIBLE Y DEPOSITO DE DESECHOS </a:t>
            </a:r>
          </a:p>
        </c:rich>
      </c:tx>
      <c:overlay val="0"/>
      <c:spPr>
        <a:noFill/>
        <a:ln>
          <a:noFill/>
        </a:ln>
        <a:effectLst/>
      </c:sp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7.1155493318437235E-2"/>
          <c:y val="0.14668069743191323"/>
          <c:w val="0.90811240431680729"/>
          <c:h val="0.62022323727979645"/>
        </c:manualLayout>
      </c:layout>
      <c:bar3DChart>
        <c:barDir val="col"/>
        <c:grouping val="clustered"/>
        <c:varyColors val="0"/>
        <c:ser>
          <c:idx val="0"/>
          <c:order val="0"/>
          <c:tx>
            <c:v>2019</c:v>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cat>
            <c:strRef>
              <c:f>Hoja2!$C$132:$C$133</c:f>
              <c:strCache>
                <c:ptCount val="2"/>
                <c:pt idx="0">
                  <c:v>COMBUSTIBLE CAMION RECOLECTOR</c:v>
                </c:pt>
                <c:pt idx="1">
                  <c:v>DEPOSITO DE DESECHOS   (SOCINUS)</c:v>
                </c:pt>
              </c:strCache>
            </c:strRef>
          </c:cat>
          <c:val>
            <c:numRef>
              <c:f>Hoja2!$D$132:$D$133</c:f>
              <c:numCache>
                <c:formatCode>_("$"* #,##0.00_);_("$"* \(#,##0.00\);_("$"* "-"??_);_(@_)</c:formatCode>
                <c:ptCount val="2"/>
                <c:pt idx="0">
                  <c:v>13000</c:v>
                </c:pt>
                <c:pt idx="1">
                  <c:v>28701.56</c:v>
                </c:pt>
              </c:numCache>
            </c:numRef>
          </c:val>
        </c:ser>
        <c:ser>
          <c:idx val="1"/>
          <c:order val="1"/>
          <c:tx>
            <c:v>2020</c:v>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cat>
            <c:strRef>
              <c:f>Hoja2!$C$132:$C$133</c:f>
              <c:strCache>
                <c:ptCount val="2"/>
                <c:pt idx="0">
                  <c:v>COMBUSTIBLE CAMION RECOLECTOR</c:v>
                </c:pt>
                <c:pt idx="1">
                  <c:v>DEPOSITO DE DESECHOS   (SOCINUS)</c:v>
                </c:pt>
              </c:strCache>
            </c:strRef>
          </c:cat>
          <c:val>
            <c:numRef>
              <c:f>Hoja2!$E$132:$E$133</c:f>
              <c:numCache>
                <c:formatCode>_("$"* #,##0.00_);_("$"* \(#,##0.00\);_("$"* "-"??_);_(@_)</c:formatCode>
                <c:ptCount val="2"/>
                <c:pt idx="0">
                  <c:v>32881.440000000002</c:v>
                </c:pt>
                <c:pt idx="1">
                  <c:v>82990.34</c:v>
                </c:pt>
              </c:numCache>
            </c:numRef>
          </c:val>
        </c:ser>
        <c:dLbls>
          <c:showLegendKey val="0"/>
          <c:showVal val="0"/>
          <c:showCatName val="0"/>
          <c:showSerName val="0"/>
          <c:showPercent val="0"/>
          <c:showBubbleSize val="0"/>
        </c:dLbls>
        <c:gapWidth val="65"/>
        <c:shape val="box"/>
        <c:axId val="309526816"/>
        <c:axId val="309524072"/>
        <c:axId val="0"/>
      </c:bar3DChart>
      <c:catAx>
        <c:axId val="309526816"/>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s-SV"/>
          </a:p>
        </c:txPr>
        <c:crossAx val="309524072"/>
        <c:crosses val="autoZero"/>
        <c:auto val="1"/>
        <c:lblAlgn val="ctr"/>
        <c:lblOffset val="100"/>
        <c:noMultiLvlLbl val="0"/>
      </c:catAx>
      <c:valAx>
        <c:axId val="309524072"/>
        <c:scaling>
          <c:orientation val="minMax"/>
        </c:scaling>
        <c:delete val="0"/>
        <c:axPos val="l"/>
        <c:majorGridlines>
          <c:spPr>
            <a:ln w="9525" cap="flat" cmpd="sng" algn="ctr">
              <a:solidFill>
                <a:schemeClr val="dk1">
                  <a:lumMod val="15000"/>
                  <a:lumOff val="85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s-SV"/>
          </a:p>
        </c:txPr>
        <c:crossAx val="309526816"/>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s-SV"/>
          </a:p>
        </c:txPr>
      </c:dTable>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s-SV"/>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s-SV"/>
    </a:p>
  </c:txPr>
  <c:externalData r:id="rId1">
    <c:autoUpdate val="0"/>
  </c:externalData>
</c:chartSpace>
</file>

<file path=ppt/charts/colors1.xml><?xml version="1.0" encoding="utf-8"?>
<cs:colorStyle xmlns:cs="http://schemas.microsoft.com/office/drawing/2012/chartStyle" xmlns:a="http://schemas.openxmlformats.org/drawingml/2006/main" meth="withinLinear" id="14">
  <a:schemeClr val="accent1"/>
</cs:colorStyle>
</file>

<file path=ppt/charts/colors2.xml><?xml version="1.0" encoding="utf-8"?>
<cs:colorStyle xmlns:cs="http://schemas.microsoft.com/office/drawing/2012/chartStyle" xmlns:a="http://schemas.openxmlformats.org/drawingml/2006/main" meth="withinLinear" id="14">
  <a:schemeClr val="accent1"/>
</cs:colorStyle>
</file>

<file path=ppt/charts/colors3.xml><?xml version="1.0" encoding="utf-8"?>
<cs:colorStyle xmlns:cs="http://schemas.microsoft.com/office/drawing/2012/chartStyle" xmlns:a="http://schemas.openxmlformats.org/drawingml/2006/main" meth="withinLinear" id="14">
  <a:schemeClr val="accent1"/>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B160E1-CF23-4ED8-8CB9-98D92A2A954F}"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s-SV"/>
        </a:p>
      </dgm:t>
    </dgm:pt>
    <dgm:pt modelId="{D4AA425E-98EB-42EA-AD72-5F6818D5392F}" type="pres">
      <dgm:prSet presAssocID="{8FB160E1-CF23-4ED8-8CB9-98D92A2A954F}" presName="Name0" presStyleCnt="0">
        <dgm:presLayoutVars>
          <dgm:chMax val="1"/>
          <dgm:dir/>
          <dgm:animLvl val="ctr"/>
          <dgm:resizeHandles val="exact"/>
        </dgm:presLayoutVars>
      </dgm:prSet>
      <dgm:spPr/>
      <dgm:t>
        <a:bodyPr/>
        <a:lstStyle/>
        <a:p>
          <a:endParaRPr lang="es-SV"/>
        </a:p>
      </dgm:t>
    </dgm:pt>
  </dgm:ptLst>
  <dgm:cxnLst>
    <dgm:cxn modelId="{3EF3FCF1-77BD-4837-A54A-3236B7383917}" type="presOf" srcId="{8FB160E1-CF23-4ED8-8CB9-98D92A2A954F}" destId="{D4AA425E-98EB-42EA-AD72-5F6818D5392F}" srcOrd="0" destOrd="0" presId="urn:microsoft.com/office/officeart/2005/8/layout/radial6"/>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B160E1-CF23-4ED8-8CB9-98D92A2A954F}"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s-SV"/>
        </a:p>
      </dgm:t>
    </dgm:pt>
    <dgm:pt modelId="{D4AA425E-98EB-42EA-AD72-5F6818D5392F}" type="pres">
      <dgm:prSet presAssocID="{8FB160E1-CF23-4ED8-8CB9-98D92A2A954F}" presName="Name0" presStyleCnt="0">
        <dgm:presLayoutVars>
          <dgm:chMax val="1"/>
          <dgm:dir/>
          <dgm:animLvl val="ctr"/>
          <dgm:resizeHandles val="exact"/>
        </dgm:presLayoutVars>
      </dgm:prSet>
      <dgm:spPr/>
      <dgm:t>
        <a:bodyPr/>
        <a:lstStyle/>
        <a:p>
          <a:endParaRPr lang="es-SV"/>
        </a:p>
      </dgm:t>
    </dgm:pt>
  </dgm:ptLst>
  <dgm:cxnLst>
    <dgm:cxn modelId="{262D7501-B4B2-445A-9E9D-81479AD7BF97}" type="presOf" srcId="{8FB160E1-CF23-4ED8-8CB9-98D92A2A954F}" destId="{D4AA425E-98EB-42EA-AD72-5F6818D5392F}" srcOrd="0" destOrd="0" presId="urn:microsoft.com/office/officeart/2005/8/layout/radial6"/>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B160E1-CF23-4ED8-8CB9-98D92A2A954F}"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s-SV"/>
        </a:p>
      </dgm:t>
    </dgm:pt>
    <dgm:pt modelId="{D4AA425E-98EB-42EA-AD72-5F6818D5392F}" type="pres">
      <dgm:prSet presAssocID="{8FB160E1-CF23-4ED8-8CB9-98D92A2A954F}" presName="Name0" presStyleCnt="0">
        <dgm:presLayoutVars>
          <dgm:chMax val="1"/>
          <dgm:dir/>
          <dgm:animLvl val="ctr"/>
          <dgm:resizeHandles val="exact"/>
        </dgm:presLayoutVars>
      </dgm:prSet>
      <dgm:spPr/>
      <dgm:t>
        <a:bodyPr/>
        <a:lstStyle/>
        <a:p>
          <a:endParaRPr lang="es-SV"/>
        </a:p>
      </dgm:t>
    </dgm:pt>
  </dgm:ptLst>
  <dgm:cxnLst>
    <dgm:cxn modelId="{95D6C6EE-A40F-44C1-9769-E94284B41A3F}" type="presOf" srcId="{8FB160E1-CF23-4ED8-8CB9-98D92A2A954F}" destId="{D4AA425E-98EB-42EA-AD72-5F6818D5392F}" srcOrd="0" destOrd="0" presId="urn:microsoft.com/office/officeart/2005/8/layout/radial6"/>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B160E1-CF23-4ED8-8CB9-98D92A2A954F}"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s-SV"/>
        </a:p>
      </dgm:t>
    </dgm:pt>
    <dgm:pt modelId="{D4AA425E-98EB-42EA-AD72-5F6818D5392F}" type="pres">
      <dgm:prSet presAssocID="{8FB160E1-CF23-4ED8-8CB9-98D92A2A954F}" presName="Name0" presStyleCnt="0">
        <dgm:presLayoutVars>
          <dgm:chMax val="1"/>
          <dgm:dir/>
          <dgm:animLvl val="ctr"/>
          <dgm:resizeHandles val="exact"/>
        </dgm:presLayoutVars>
      </dgm:prSet>
      <dgm:spPr/>
      <dgm:t>
        <a:bodyPr/>
        <a:lstStyle/>
        <a:p>
          <a:endParaRPr lang="es-SV"/>
        </a:p>
      </dgm:t>
    </dgm:pt>
  </dgm:ptLst>
  <dgm:cxnLst>
    <dgm:cxn modelId="{D09BB288-F55C-4EAF-AE0B-3DB684523505}" type="presOf" srcId="{8FB160E1-CF23-4ED8-8CB9-98D92A2A954F}" destId="{D4AA425E-98EB-42EA-AD72-5F6818D5392F}" srcOrd="0" destOrd="0" presId="urn:microsoft.com/office/officeart/2005/8/layout/radial6"/>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SV"/>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FD73D2-F44F-45A2-AE46-51AB48140CE9}" type="datetimeFigureOut">
              <a:rPr lang="es-SV" smtClean="0"/>
              <a:t>20/05/2021</a:t>
            </a:fld>
            <a:endParaRPr lang="es-SV"/>
          </a:p>
        </p:txBody>
      </p:sp>
      <p:sp>
        <p:nvSpPr>
          <p:cNvPr id="4" name="Marcador de imagen de diapositiva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s-SV"/>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SV"/>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AB2722-4008-4F60-ADC5-A0883EB5752C}" type="slidenum">
              <a:rPr lang="es-SV" smtClean="0"/>
              <a:t>‹Nº›</a:t>
            </a:fld>
            <a:endParaRPr lang="es-SV"/>
          </a:p>
        </p:txBody>
      </p:sp>
    </p:spTree>
    <p:extLst>
      <p:ext uri="{BB962C8B-B14F-4D97-AF65-F5344CB8AC3E}">
        <p14:creationId xmlns:p14="http://schemas.microsoft.com/office/powerpoint/2010/main" val="23066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143000" y="685800"/>
            <a:ext cx="4572000" cy="3429000"/>
          </a:xfrm>
        </p:spPr>
      </p:sp>
      <p:sp>
        <p:nvSpPr>
          <p:cNvPr id="3" name="Marcador de notas 2"/>
          <p:cNvSpPr>
            <a:spLocks noGrp="1"/>
          </p:cNvSpPr>
          <p:nvPr>
            <p:ph type="body" idx="1"/>
          </p:nvPr>
        </p:nvSpPr>
        <p:spPr/>
        <p:txBody>
          <a:bodyPr/>
          <a:lstStyle/>
          <a:p>
            <a:endParaRPr lang="es-ES" noProof="0"/>
          </a:p>
        </p:txBody>
      </p:sp>
      <p:sp>
        <p:nvSpPr>
          <p:cNvPr id="4" name="Marcador de número de diapositiva 3"/>
          <p:cNvSpPr>
            <a:spLocks noGrp="1"/>
          </p:cNvSpPr>
          <p:nvPr>
            <p:ph type="sldNum" sz="quarter" idx="10"/>
          </p:nvPr>
        </p:nvSpPr>
        <p:spPr/>
        <p:txBody>
          <a:bodyPr/>
          <a:lstStyle/>
          <a:p>
            <a:fld id="{5534C2EF-8A97-4DAF-B099-E567883644D6}" type="slidenum">
              <a:rPr lang="es-ES" smtClean="0">
                <a:solidFill>
                  <a:prstClr val="black"/>
                </a:solidFill>
              </a:rPr>
              <a:pPr/>
              <a:t>90</a:t>
            </a:fld>
            <a:endParaRPr lang="es-ES">
              <a:solidFill>
                <a:prstClr val="black"/>
              </a:solidFill>
            </a:endParaRPr>
          </a:p>
        </p:txBody>
      </p:sp>
    </p:spTree>
    <p:extLst>
      <p:ext uri="{BB962C8B-B14F-4D97-AF65-F5344CB8AC3E}">
        <p14:creationId xmlns:p14="http://schemas.microsoft.com/office/powerpoint/2010/main" val="213998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143000" y="685800"/>
            <a:ext cx="4572000" cy="3429000"/>
          </a:xfrm>
        </p:spPr>
      </p:sp>
      <p:sp>
        <p:nvSpPr>
          <p:cNvPr id="3" name="Marcador de notas 2"/>
          <p:cNvSpPr>
            <a:spLocks noGrp="1"/>
          </p:cNvSpPr>
          <p:nvPr>
            <p:ph type="body" idx="1"/>
          </p:nvPr>
        </p:nvSpPr>
        <p:spPr/>
        <p:txBody>
          <a:bodyPr rtlCol="0"/>
          <a:lstStyle/>
          <a:p>
            <a:pPr rtl="0"/>
            <a:r>
              <a:rPr lang="es-ES" noProof="0" smtClean="0"/>
              <a:t>NOTA: Para cambiar imágenes de esta diapositiva, seleccione una imagen y elimínela. Después, haga clic en el icono Insertar imagen en el marcador de posición para insertar su propia imagen.</a:t>
            </a:r>
            <a:endParaRPr lang="es-ES" noProof="0"/>
          </a:p>
        </p:txBody>
      </p:sp>
      <p:sp>
        <p:nvSpPr>
          <p:cNvPr id="4" name="Marcador de número de diapositiva 3"/>
          <p:cNvSpPr>
            <a:spLocks noGrp="1"/>
          </p:cNvSpPr>
          <p:nvPr>
            <p:ph type="sldNum" sz="quarter" idx="10"/>
          </p:nvPr>
        </p:nvSpPr>
        <p:spPr/>
        <p:txBody>
          <a:bodyPr rtlCol="0"/>
          <a:lstStyle/>
          <a:p>
            <a:fld id="{5534C2EF-8A97-4DAF-B099-E567883644D6}" type="slidenum">
              <a:rPr lang="en-US" smtClean="0">
                <a:solidFill>
                  <a:prstClr val="black"/>
                </a:solidFill>
              </a:rPr>
              <a:pPr/>
              <a:t>91</a:t>
            </a:fld>
            <a:endParaRPr lang="en-US">
              <a:solidFill>
                <a:prstClr val="black"/>
              </a:solidFill>
            </a:endParaRPr>
          </a:p>
        </p:txBody>
      </p:sp>
    </p:spTree>
    <p:extLst>
      <p:ext uri="{BB962C8B-B14F-4D97-AF65-F5344CB8AC3E}">
        <p14:creationId xmlns:p14="http://schemas.microsoft.com/office/powerpoint/2010/main" val="2235521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143000" y="685800"/>
            <a:ext cx="4572000" cy="3429000"/>
          </a:xfrm>
        </p:spPr>
      </p:sp>
      <p:sp>
        <p:nvSpPr>
          <p:cNvPr id="3" name="Marcador de notas 2"/>
          <p:cNvSpPr>
            <a:spLocks noGrp="1"/>
          </p:cNvSpPr>
          <p:nvPr>
            <p:ph type="body" idx="1"/>
          </p:nvPr>
        </p:nvSpPr>
        <p:spPr/>
        <p:txBody>
          <a:bodyPr rtlCol="0"/>
          <a:lstStyle/>
          <a:p>
            <a:pPr rtl="0"/>
            <a:r>
              <a:rPr lang="es-ES" noProof="0" smtClean="0"/>
              <a:t>NOTA: Para cambiar imágenes de esta diapositiva, seleccione una imagen y elimínela. Después, haga clic en el icono Insertar imagen en el marcador de posición para insertar su propia imagen.</a:t>
            </a:r>
            <a:endParaRPr lang="es-ES" noProof="0"/>
          </a:p>
        </p:txBody>
      </p:sp>
      <p:sp>
        <p:nvSpPr>
          <p:cNvPr id="4" name="Marcador de número de diapositiva 3"/>
          <p:cNvSpPr>
            <a:spLocks noGrp="1"/>
          </p:cNvSpPr>
          <p:nvPr>
            <p:ph type="sldNum" sz="quarter" idx="10"/>
          </p:nvPr>
        </p:nvSpPr>
        <p:spPr/>
        <p:txBody>
          <a:bodyPr rtlCol="0"/>
          <a:lstStyle/>
          <a:p>
            <a:fld id="{5534C2EF-8A97-4DAF-B099-E567883644D6}" type="slidenum">
              <a:rPr lang="en-US" smtClean="0">
                <a:solidFill>
                  <a:prstClr val="black"/>
                </a:solidFill>
              </a:rPr>
              <a:pPr/>
              <a:t>93</a:t>
            </a:fld>
            <a:endParaRPr lang="en-US">
              <a:solidFill>
                <a:prstClr val="black"/>
              </a:solidFill>
            </a:endParaRPr>
          </a:p>
        </p:txBody>
      </p:sp>
    </p:spTree>
    <p:extLst>
      <p:ext uri="{BB962C8B-B14F-4D97-AF65-F5344CB8AC3E}">
        <p14:creationId xmlns:p14="http://schemas.microsoft.com/office/powerpoint/2010/main" val="553265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143000" y="685800"/>
            <a:ext cx="4572000" cy="3429000"/>
          </a:xfrm>
        </p:spPr>
      </p:sp>
      <p:sp>
        <p:nvSpPr>
          <p:cNvPr id="3" name="Marcador de notas 2"/>
          <p:cNvSpPr>
            <a:spLocks noGrp="1"/>
          </p:cNvSpPr>
          <p:nvPr>
            <p:ph type="body" idx="1"/>
          </p:nvPr>
        </p:nvSpPr>
        <p:spPr/>
        <p:txBody>
          <a:bodyPr rtlCol="0"/>
          <a:lstStyle/>
          <a:p>
            <a:pPr rtl="0"/>
            <a:r>
              <a:rPr lang="es-ES" noProof="0" smtClean="0"/>
              <a:t>NOTA: Para cambiar imágenes de esta diapositiva, seleccione una imagen y elimínela. Después, haga clic en el icono Insertar imagen en el marcador de posición para insertar su propia imagen.</a:t>
            </a:r>
            <a:endParaRPr lang="es-ES" noProof="0"/>
          </a:p>
        </p:txBody>
      </p:sp>
      <p:sp>
        <p:nvSpPr>
          <p:cNvPr id="4" name="Marcador de número de diapositiva 3"/>
          <p:cNvSpPr>
            <a:spLocks noGrp="1"/>
          </p:cNvSpPr>
          <p:nvPr>
            <p:ph type="sldNum" sz="quarter" idx="10"/>
          </p:nvPr>
        </p:nvSpPr>
        <p:spPr/>
        <p:txBody>
          <a:bodyPr rtlCol="0"/>
          <a:lstStyle/>
          <a:p>
            <a:fld id="{5534C2EF-8A97-4DAF-B099-E567883644D6}" type="slidenum">
              <a:rPr lang="en-US" smtClean="0">
                <a:solidFill>
                  <a:prstClr val="black"/>
                </a:solidFill>
              </a:rPr>
              <a:pPr/>
              <a:t>94</a:t>
            </a:fld>
            <a:endParaRPr lang="en-US">
              <a:solidFill>
                <a:prstClr val="black"/>
              </a:solidFill>
            </a:endParaRPr>
          </a:p>
        </p:txBody>
      </p:sp>
    </p:spTree>
    <p:extLst>
      <p:ext uri="{BB962C8B-B14F-4D97-AF65-F5344CB8AC3E}">
        <p14:creationId xmlns:p14="http://schemas.microsoft.com/office/powerpoint/2010/main" val="3727004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143000" y="685800"/>
            <a:ext cx="4572000" cy="3429000"/>
          </a:xfrm>
        </p:spPr>
      </p:sp>
      <p:sp>
        <p:nvSpPr>
          <p:cNvPr id="3" name="Marcador de notas 2"/>
          <p:cNvSpPr>
            <a:spLocks noGrp="1"/>
          </p:cNvSpPr>
          <p:nvPr>
            <p:ph type="body" idx="1"/>
          </p:nvPr>
        </p:nvSpPr>
        <p:spPr/>
        <p:txBody>
          <a:bodyPr/>
          <a:lstStyle/>
          <a:p>
            <a:endParaRPr lang="es-ES" noProof="0"/>
          </a:p>
        </p:txBody>
      </p:sp>
      <p:sp>
        <p:nvSpPr>
          <p:cNvPr id="4" name="Marcador de número de diapositiva 3"/>
          <p:cNvSpPr>
            <a:spLocks noGrp="1"/>
          </p:cNvSpPr>
          <p:nvPr>
            <p:ph type="sldNum" sz="quarter" idx="10"/>
          </p:nvPr>
        </p:nvSpPr>
        <p:spPr/>
        <p:txBody>
          <a:bodyPr/>
          <a:lstStyle/>
          <a:p>
            <a:fld id="{5534C2EF-8A97-4DAF-B099-E567883644D6}" type="slidenum">
              <a:rPr lang="es-ES" smtClean="0">
                <a:solidFill>
                  <a:prstClr val="black"/>
                </a:solidFill>
              </a:rPr>
              <a:pPr/>
              <a:t>95</a:t>
            </a:fld>
            <a:endParaRPr lang="es-ES">
              <a:solidFill>
                <a:prstClr val="black"/>
              </a:solidFill>
            </a:endParaRPr>
          </a:p>
        </p:txBody>
      </p:sp>
    </p:spTree>
    <p:extLst>
      <p:ext uri="{BB962C8B-B14F-4D97-AF65-F5344CB8AC3E}">
        <p14:creationId xmlns:p14="http://schemas.microsoft.com/office/powerpoint/2010/main" val="1854303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143000" y="685800"/>
            <a:ext cx="4572000" cy="3429000"/>
          </a:xfrm>
        </p:spPr>
      </p:sp>
      <p:sp>
        <p:nvSpPr>
          <p:cNvPr id="3" name="Marcador de notas 2"/>
          <p:cNvSpPr>
            <a:spLocks noGrp="1"/>
          </p:cNvSpPr>
          <p:nvPr>
            <p:ph type="body" idx="1"/>
          </p:nvPr>
        </p:nvSpPr>
        <p:spPr/>
        <p:txBody>
          <a:bodyPr/>
          <a:lstStyle/>
          <a:p>
            <a:endParaRPr lang="es-ES" noProof="0"/>
          </a:p>
        </p:txBody>
      </p:sp>
      <p:sp>
        <p:nvSpPr>
          <p:cNvPr id="4" name="Marcador de número de diapositiva 3"/>
          <p:cNvSpPr>
            <a:spLocks noGrp="1"/>
          </p:cNvSpPr>
          <p:nvPr>
            <p:ph type="sldNum" sz="quarter" idx="10"/>
          </p:nvPr>
        </p:nvSpPr>
        <p:spPr/>
        <p:txBody>
          <a:bodyPr/>
          <a:lstStyle/>
          <a:p>
            <a:fld id="{5534C2EF-8A97-4DAF-B099-E567883644D6}" type="slidenum">
              <a:rPr lang="es-ES" smtClean="0">
                <a:solidFill>
                  <a:prstClr val="black"/>
                </a:solidFill>
              </a:rPr>
              <a:pPr/>
              <a:t>96</a:t>
            </a:fld>
            <a:endParaRPr lang="es-ES">
              <a:solidFill>
                <a:prstClr val="black"/>
              </a:solidFill>
            </a:endParaRPr>
          </a:p>
        </p:txBody>
      </p:sp>
    </p:spTree>
    <p:extLst>
      <p:ext uri="{BB962C8B-B14F-4D97-AF65-F5344CB8AC3E}">
        <p14:creationId xmlns:p14="http://schemas.microsoft.com/office/powerpoint/2010/main" val="763662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143000" y="685800"/>
            <a:ext cx="4572000" cy="3429000"/>
          </a:xfrm>
        </p:spPr>
      </p:sp>
      <p:sp>
        <p:nvSpPr>
          <p:cNvPr id="3" name="Marcador de notas 2"/>
          <p:cNvSpPr>
            <a:spLocks noGrp="1"/>
          </p:cNvSpPr>
          <p:nvPr>
            <p:ph type="body" idx="1"/>
          </p:nvPr>
        </p:nvSpPr>
        <p:spPr/>
        <p:txBody>
          <a:bodyPr/>
          <a:lstStyle/>
          <a:p>
            <a:endParaRPr lang="es-ES" noProof="0"/>
          </a:p>
        </p:txBody>
      </p:sp>
      <p:sp>
        <p:nvSpPr>
          <p:cNvPr id="4" name="Marcador de número de diapositiva 3"/>
          <p:cNvSpPr>
            <a:spLocks noGrp="1"/>
          </p:cNvSpPr>
          <p:nvPr>
            <p:ph type="sldNum" sz="quarter" idx="10"/>
          </p:nvPr>
        </p:nvSpPr>
        <p:spPr/>
        <p:txBody>
          <a:bodyPr/>
          <a:lstStyle/>
          <a:p>
            <a:fld id="{5534C2EF-8A97-4DAF-B099-E567883644D6}" type="slidenum">
              <a:rPr lang="es-ES" smtClean="0">
                <a:solidFill>
                  <a:prstClr val="black"/>
                </a:solidFill>
              </a:rPr>
              <a:pPr/>
              <a:t>104</a:t>
            </a:fld>
            <a:endParaRPr lang="es-ES">
              <a:solidFill>
                <a:prstClr val="black"/>
              </a:solidFill>
            </a:endParaRPr>
          </a:p>
        </p:txBody>
      </p:sp>
    </p:spTree>
    <p:extLst>
      <p:ext uri="{BB962C8B-B14F-4D97-AF65-F5344CB8AC3E}">
        <p14:creationId xmlns:p14="http://schemas.microsoft.com/office/powerpoint/2010/main" val="2654731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lstStyle/>
          <a:p>
            <a:endParaRPr lang="es-SV" dirty="0"/>
          </a:p>
        </p:txBody>
      </p:sp>
      <p:sp>
        <p:nvSpPr>
          <p:cNvPr id="4" name="3 Marcador de número de diapositiva"/>
          <p:cNvSpPr>
            <a:spLocks noGrp="1"/>
          </p:cNvSpPr>
          <p:nvPr>
            <p:ph type="sldNum" sz="quarter" idx="10"/>
          </p:nvPr>
        </p:nvSpPr>
        <p:spPr/>
        <p:txBody>
          <a:bodyPr/>
          <a:lstStyle/>
          <a:p>
            <a:fld id="{571E9CE3-C353-4F12-8FB6-630F0E4A0035}" type="slidenum">
              <a:rPr lang="es-SV" smtClean="0">
                <a:solidFill>
                  <a:prstClr val="black"/>
                </a:solidFill>
              </a:rPr>
              <a:pPr/>
              <a:t>149</a:t>
            </a:fld>
            <a:endParaRPr lang="es-SV">
              <a:solidFill>
                <a:prstClr val="black"/>
              </a:solidFill>
            </a:endParaRPr>
          </a:p>
        </p:txBody>
      </p:sp>
    </p:spTree>
    <p:extLst>
      <p:ext uri="{BB962C8B-B14F-4D97-AF65-F5344CB8AC3E}">
        <p14:creationId xmlns:p14="http://schemas.microsoft.com/office/powerpoint/2010/main" val="3170303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SV"/>
          </a:p>
        </p:txBody>
      </p:sp>
      <p:sp>
        <p:nvSpPr>
          <p:cNvPr id="4" name="Marcador de número de diapositiva 3"/>
          <p:cNvSpPr>
            <a:spLocks noGrp="1"/>
          </p:cNvSpPr>
          <p:nvPr>
            <p:ph type="sldNum" sz="quarter" idx="10"/>
          </p:nvPr>
        </p:nvSpPr>
        <p:spPr/>
        <p:txBody>
          <a:bodyPr/>
          <a:lstStyle/>
          <a:p>
            <a:fld id="{E68DC282-7B80-4137-B1F2-0CDC67EB628E}" type="slidenum">
              <a:rPr lang="es-SV" smtClean="0">
                <a:solidFill>
                  <a:prstClr val="black"/>
                </a:solidFill>
              </a:rPr>
              <a:pPr/>
              <a:t>201</a:t>
            </a:fld>
            <a:endParaRPr lang="es-SV">
              <a:solidFill>
                <a:prstClr val="black"/>
              </a:solidFill>
            </a:endParaRPr>
          </a:p>
        </p:txBody>
      </p:sp>
    </p:spTree>
    <p:extLst>
      <p:ext uri="{BB962C8B-B14F-4D97-AF65-F5344CB8AC3E}">
        <p14:creationId xmlns:p14="http://schemas.microsoft.com/office/powerpoint/2010/main" val="3942595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SV"/>
          </a:p>
        </p:txBody>
      </p:sp>
      <p:sp>
        <p:nvSpPr>
          <p:cNvPr id="4" name="Marcador de número de diapositiva 3"/>
          <p:cNvSpPr>
            <a:spLocks noGrp="1"/>
          </p:cNvSpPr>
          <p:nvPr>
            <p:ph type="sldNum" sz="quarter" idx="10"/>
          </p:nvPr>
        </p:nvSpPr>
        <p:spPr/>
        <p:txBody>
          <a:bodyPr/>
          <a:lstStyle/>
          <a:p>
            <a:fld id="{E68DC282-7B80-4137-B1F2-0CDC67EB628E}" type="slidenum">
              <a:rPr lang="es-SV" smtClean="0">
                <a:solidFill>
                  <a:prstClr val="black"/>
                </a:solidFill>
              </a:rPr>
              <a:pPr/>
              <a:t>204</a:t>
            </a:fld>
            <a:endParaRPr lang="es-SV">
              <a:solidFill>
                <a:prstClr val="black"/>
              </a:solidFill>
            </a:endParaRPr>
          </a:p>
        </p:txBody>
      </p:sp>
    </p:spTree>
    <p:extLst>
      <p:ext uri="{BB962C8B-B14F-4D97-AF65-F5344CB8AC3E}">
        <p14:creationId xmlns:p14="http://schemas.microsoft.com/office/powerpoint/2010/main" val="3624411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SV"/>
          </a:p>
        </p:txBody>
      </p:sp>
      <p:sp>
        <p:nvSpPr>
          <p:cNvPr id="4" name="Marcador de número de diapositiva 3"/>
          <p:cNvSpPr>
            <a:spLocks noGrp="1"/>
          </p:cNvSpPr>
          <p:nvPr>
            <p:ph type="sldNum" sz="quarter" idx="10"/>
          </p:nvPr>
        </p:nvSpPr>
        <p:spPr/>
        <p:txBody>
          <a:bodyPr/>
          <a:lstStyle/>
          <a:p>
            <a:fld id="{E68DC282-7B80-4137-B1F2-0CDC67EB628E}" type="slidenum">
              <a:rPr lang="es-SV" smtClean="0">
                <a:solidFill>
                  <a:prstClr val="black"/>
                </a:solidFill>
              </a:rPr>
              <a:pPr/>
              <a:t>207</a:t>
            </a:fld>
            <a:endParaRPr lang="es-SV">
              <a:solidFill>
                <a:prstClr val="black"/>
              </a:solidFill>
            </a:endParaRPr>
          </a:p>
        </p:txBody>
      </p:sp>
    </p:spTree>
    <p:extLst>
      <p:ext uri="{BB962C8B-B14F-4D97-AF65-F5344CB8AC3E}">
        <p14:creationId xmlns:p14="http://schemas.microsoft.com/office/powerpoint/2010/main" val="1659067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SV"/>
          </a:p>
        </p:txBody>
      </p:sp>
      <p:sp>
        <p:nvSpPr>
          <p:cNvPr id="4" name="Marcador de número de diapositiva 3"/>
          <p:cNvSpPr>
            <a:spLocks noGrp="1"/>
          </p:cNvSpPr>
          <p:nvPr>
            <p:ph type="sldNum" sz="quarter" idx="10"/>
          </p:nvPr>
        </p:nvSpPr>
        <p:spPr/>
        <p:txBody>
          <a:bodyPr/>
          <a:lstStyle/>
          <a:p>
            <a:fld id="{E68DC282-7B80-4137-B1F2-0CDC67EB628E}" type="slidenum">
              <a:rPr lang="es-SV" smtClean="0">
                <a:solidFill>
                  <a:prstClr val="black"/>
                </a:solidFill>
              </a:rPr>
              <a:pPr/>
              <a:t>209</a:t>
            </a:fld>
            <a:endParaRPr lang="es-SV">
              <a:solidFill>
                <a:prstClr val="black"/>
              </a:solidFill>
            </a:endParaRPr>
          </a:p>
        </p:txBody>
      </p:sp>
    </p:spTree>
    <p:extLst>
      <p:ext uri="{BB962C8B-B14F-4D97-AF65-F5344CB8AC3E}">
        <p14:creationId xmlns:p14="http://schemas.microsoft.com/office/powerpoint/2010/main" val="15762323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SV"/>
          </a:p>
        </p:txBody>
      </p:sp>
      <p:sp>
        <p:nvSpPr>
          <p:cNvPr id="4" name="Marcador de número de diapositiva 3"/>
          <p:cNvSpPr>
            <a:spLocks noGrp="1"/>
          </p:cNvSpPr>
          <p:nvPr>
            <p:ph type="sldNum" sz="quarter" idx="10"/>
          </p:nvPr>
        </p:nvSpPr>
        <p:spPr/>
        <p:txBody>
          <a:bodyPr/>
          <a:lstStyle/>
          <a:p>
            <a:fld id="{E68DC282-7B80-4137-B1F2-0CDC67EB628E}" type="slidenum">
              <a:rPr lang="es-SV" smtClean="0">
                <a:solidFill>
                  <a:prstClr val="black"/>
                </a:solidFill>
              </a:rPr>
              <a:pPr/>
              <a:t>212</a:t>
            </a:fld>
            <a:endParaRPr lang="es-SV">
              <a:solidFill>
                <a:prstClr val="black"/>
              </a:solidFill>
            </a:endParaRPr>
          </a:p>
        </p:txBody>
      </p:sp>
    </p:spTree>
    <p:extLst>
      <p:ext uri="{BB962C8B-B14F-4D97-AF65-F5344CB8AC3E}">
        <p14:creationId xmlns:p14="http://schemas.microsoft.com/office/powerpoint/2010/main" val="2280782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SV"/>
          </a:p>
        </p:txBody>
      </p:sp>
      <p:sp>
        <p:nvSpPr>
          <p:cNvPr id="4" name="Marcador de número de diapositiva 3"/>
          <p:cNvSpPr>
            <a:spLocks noGrp="1"/>
          </p:cNvSpPr>
          <p:nvPr>
            <p:ph type="sldNum" sz="quarter" idx="10"/>
          </p:nvPr>
        </p:nvSpPr>
        <p:spPr/>
        <p:txBody>
          <a:bodyPr/>
          <a:lstStyle/>
          <a:p>
            <a:fld id="{E68DC282-7B80-4137-B1F2-0CDC67EB628E}" type="slidenum">
              <a:rPr lang="es-SV" smtClean="0">
                <a:solidFill>
                  <a:prstClr val="black"/>
                </a:solidFill>
              </a:rPr>
              <a:pPr/>
              <a:t>216</a:t>
            </a:fld>
            <a:endParaRPr lang="es-SV">
              <a:solidFill>
                <a:prstClr val="black"/>
              </a:solidFill>
            </a:endParaRPr>
          </a:p>
        </p:txBody>
      </p:sp>
    </p:spTree>
    <p:extLst>
      <p:ext uri="{BB962C8B-B14F-4D97-AF65-F5344CB8AC3E}">
        <p14:creationId xmlns:p14="http://schemas.microsoft.com/office/powerpoint/2010/main" val="4246567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9.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grpSp>
        <p:nvGrpSpPr>
          <p:cNvPr id="19" name="Group 18"/>
          <p:cNvGrpSpPr/>
          <p:nvPr/>
        </p:nvGrpSpPr>
        <p:grpSpPr>
          <a:xfrm>
            <a:off x="409575" y="-4763"/>
            <a:ext cx="3761184"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196303" y="1380072"/>
            <a:ext cx="6430967" cy="2616199"/>
          </a:xfrm>
        </p:spPr>
        <p:txBody>
          <a:bodyPr anchor="b">
            <a:normAutofit/>
          </a:bodyPr>
          <a:lstStyle>
            <a:lvl1pPr algn="r">
              <a:defRPr sz="4500">
                <a:effectLst/>
              </a:defRPr>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3386535" y="3996267"/>
            <a:ext cx="5240734" cy="1388534"/>
          </a:xfrm>
        </p:spPr>
        <p:txBody>
          <a:bodyPr anchor="t">
            <a:normAutofit/>
          </a:bodyPr>
          <a:lstStyle>
            <a:lvl1pPr marL="0" indent="0" algn="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a:xfrm>
            <a:off x="3999310" y="5883290"/>
            <a:ext cx="3243033" cy="365125"/>
          </a:xfrm>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49945042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p:txBody>
          <a:bodyPr anchor="ct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a:xfrm>
            <a:off x="8213900" y="5867146"/>
            <a:ext cx="413375" cy="365125"/>
          </a:xfrm>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408044227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1929211" y="2666999"/>
            <a:ext cx="6698060" cy="2110382"/>
          </a:xfrm>
        </p:spPr>
        <p:txBody>
          <a:bodyPr anchor="b"/>
          <a:lstStyle>
            <a:lvl1pPr algn="r">
              <a:defRPr sz="30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929209" y="4777381"/>
            <a:ext cx="6698061" cy="860400"/>
          </a:xfrm>
        </p:spPr>
        <p:txBody>
          <a:bodyPr anchor="t">
            <a:normAutofit/>
          </a:bodyPr>
          <a:lstStyle>
            <a:lvl1pPr marL="0" indent="0" algn="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329198281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a:xfrm>
            <a:off x="1113241" y="685803"/>
            <a:ext cx="7514035" cy="1752599"/>
          </a:xfrm>
        </p:spPr>
        <p:txBody>
          <a:bodyPr/>
          <a:lstStyle/>
          <a:p>
            <a:r>
              <a:rPr lang="es-ES" smtClean="0"/>
              <a:t>Haga clic para modificar el estilo de título del patrón</a:t>
            </a:r>
            <a:endParaRPr lang="en-US" dirty="0"/>
          </a:p>
        </p:txBody>
      </p:sp>
      <p:sp>
        <p:nvSpPr>
          <p:cNvPr id="3" name="Content Placeholder 2"/>
          <p:cNvSpPr>
            <a:spLocks noGrp="1"/>
          </p:cNvSpPr>
          <p:nvPr>
            <p:ph sz="half" idx="1"/>
          </p:nvPr>
        </p:nvSpPr>
        <p:spPr>
          <a:xfrm>
            <a:off x="1113242" y="2667005"/>
            <a:ext cx="3671291" cy="3124201"/>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4955975" y="2667000"/>
            <a:ext cx="3671292" cy="3124200"/>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6" name="Footer Placeholder 5"/>
          <p:cNvSpPr>
            <a:spLocks noGrp="1"/>
          </p:cNvSpPr>
          <p:nvPr>
            <p:ph type="ftr" sz="quarter" idx="11"/>
          </p:nvPr>
        </p:nvSpPr>
        <p:spPr/>
        <p:txBody>
          <a:bodyPr/>
          <a:lstStyle/>
          <a:p>
            <a:endParaRPr lang="es-SV">
              <a:solidFill>
                <a:prstClr val="black"/>
              </a:solidFill>
            </a:endParaRPr>
          </a:p>
        </p:txBody>
      </p:sp>
      <p:sp>
        <p:nvSpPr>
          <p:cNvPr id="7" name="Slide Number Placeholder 6"/>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310273427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329134" y="2658533"/>
            <a:ext cx="3455391" cy="576262"/>
          </a:xfrm>
        </p:spPr>
        <p:txBody>
          <a:bodyPr anchor="b">
            <a:noAutofit/>
          </a:bodyPr>
          <a:lstStyle>
            <a:lvl1pPr marL="0" indent="0">
              <a:buNone/>
              <a:defRPr sz="2100" b="0">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1113233" y="3335337"/>
            <a:ext cx="3671292" cy="2455862"/>
          </a:xfrm>
        </p:spPr>
        <p:txBody>
          <a:bodyPr anchor="t">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5160373" y="2667000"/>
            <a:ext cx="3466903" cy="576262"/>
          </a:xfrm>
        </p:spPr>
        <p:txBody>
          <a:bodyPr anchor="b">
            <a:noAutofit/>
          </a:bodyPr>
          <a:lstStyle>
            <a:lvl1pPr marL="0" indent="0">
              <a:buNone/>
              <a:defRPr sz="2100" b="0">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4955975" y="3335337"/>
            <a:ext cx="3671292" cy="2455862"/>
          </a:xfrm>
        </p:spPr>
        <p:txBody>
          <a:bodyPr anchor="t">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8" name="Footer Placeholder 7"/>
          <p:cNvSpPr>
            <a:spLocks noGrp="1"/>
          </p:cNvSpPr>
          <p:nvPr>
            <p:ph type="ftr" sz="quarter" idx="11"/>
          </p:nvPr>
        </p:nvSpPr>
        <p:spPr/>
        <p:txBody>
          <a:bodyPr/>
          <a:lstStyle/>
          <a:p>
            <a:endParaRPr lang="es-SV">
              <a:solidFill>
                <a:prstClr val="black"/>
              </a:solidFill>
            </a:endParaRPr>
          </a:p>
        </p:txBody>
      </p:sp>
      <p:sp>
        <p:nvSpPr>
          <p:cNvPr id="9" name="Slide Number Placeholder 8"/>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464425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4" name="Footer Placeholder 3"/>
          <p:cNvSpPr>
            <a:spLocks noGrp="1"/>
          </p:cNvSpPr>
          <p:nvPr>
            <p:ph type="ftr" sz="quarter" idx="11"/>
          </p:nvPr>
        </p:nvSpPr>
        <p:spPr/>
        <p:txBody>
          <a:bodyPr/>
          <a:lstStyle/>
          <a:p>
            <a:endParaRPr lang="es-SV">
              <a:solidFill>
                <a:prstClr val="black"/>
              </a:solidFill>
            </a:endParaRPr>
          </a:p>
        </p:txBody>
      </p:sp>
      <p:sp>
        <p:nvSpPr>
          <p:cNvPr id="5" name="Slide Number Placeholder 4"/>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11254536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3" name="Footer Placeholder 2"/>
          <p:cNvSpPr>
            <a:spLocks noGrp="1"/>
          </p:cNvSpPr>
          <p:nvPr>
            <p:ph type="ftr" sz="quarter" idx="11"/>
          </p:nvPr>
        </p:nvSpPr>
        <p:spPr/>
        <p:txBody>
          <a:bodyPr/>
          <a:lstStyle/>
          <a:p>
            <a:endParaRPr lang="es-SV">
              <a:solidFill>
                <a:prstClr val="black"/>
              </a:solidFill>
            </a:endParaRPr>
          </a:p>
        </p:txBody>
      </p:sp>
      <p:sp>
        <p:nvSpPr>
          <p:cNvPr id="4" name="Slide Number Placeholder 3"/>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6841834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1113241" y="1600200"/>
            <a:ext cx="2661841" cy="1371600"/>
          </a:xfrm>
        </p:spPr>
        <p:txBody>
          <a:bodyPr anchor="b">
            <a:normAutofit/>
          </a:bodyPr>
          <a:lstStyle>
            <a:lvl1pPr algn="ctr">
              <a:defRPr sz="1800" b="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3946532" y="685800"/>
            <a:ext cx="4680743" cy="5105401"/>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1113241" y="2971800"/>
            <a:ext cx="2661841" cy="1828800"/>
          </a:xfrm>
        </p:spPr>
        <p:txBody>
          <a:bodyPr>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6" name="Footer Placeholder 5"/>
          <p:cNvSpPr>
            <a:spLocks noGrp="1"/>
          </p:cNvSpPr>
          <p:nvPr>
            <p:ph type="ftr" sz="quarter" idx="11"/>
          </p:nvPr>
        </p:nvSpPr>
        <p:spPr/>
        <p:txBody>
          <a:bodyPr/>
          <a:lstStyle/>
          <a:p>
            <a:endParaRPr lang="es-SV">
              <a:solidFill>
                <a:prstClr val="black"/>
              </a:solidFill>
            </a:endParaRPr>
          </a:p>
        </p:txBody>
      </p:sp>
      <p:sp>
        <p:nvSpPr>
          <p:cNvPr id="7" name="Slide Number Placeholder 6"/>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14360153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1112043" y="1752599"/>
            <a:ext cx="4069619" cy="1371600"/>
          </a:xfrm>
        </p:spPr>
        <p:txBody>
          <a:bodyPr anchor="b">
            <a:normAutofit/>
          </a:bodyPr>
          <a:lstStyle>
            <a:lvl1pPr algn="ctr">
              <a:defRPr sz="2100" b="0"/>
            </a:lvl1pPr>
          </a:lstStyle>
          <a:p>
            <a:r>
              <a:rPr lang="es-ES" smtClean="0"/>
              <a:t>Haga clic para modificar el estilo de título del patrón</a:t>
            </a:r>
            <a:endParaRPr lang="en-US" dirty="0"/>
          </a:p>
        </p:txBody>
      </p:sp>
      <p:sp>
        <p:nvSpPr>
          <p:cNvPr id="14" name="Picture Placeholder 2"/>
          <p:cNvSpPr>
            <a:spLocks noGrp="1" noChangeAspect="1"/>
          </p:cNvSpPr>
          <p:nvPr>
            <p:ph type="pic" idx="1"/>
          </p:nvPr>
        </p:nvSpPr>
        <p:spPr>
          <a:xfrm>
            <a:off x="5696018" y="914400"/>
            <a:ext cx="246073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s-ES" smtClean="0"/>
              <a:t>Haga clic en el icono para agregar una imagen</a:t>
            </a:r>
            <a:endParaRPr lang="en-US"/>
          </a:p>
        </p:txBody>
      </p:sp>
      <p:sp>
        <p:nvSpPr>
          <p:cNvPr id="4" name="Text Placeholder 3"/>
          <p:cNvSpPr>
            <a:spLocks noGrp="1"/>
          </p:cNvSpPr>
          <p:nvPr>
            <p:ph type="body" sz="half" idx="2"/>
          </p:nvPr>
        </p:nvSpPr>
        <p:spPr>
          <a:xfrm>
            <a:off x="1112043" y="3124199"/>
            <a:ext cx="4069619" cy="1828800"/>
          </a:xfrm>
        </p:spPr>
        <p:txBody>
          <a:bodyPr>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6" name="Footer Placeholder 5"/>
          <p:cNvSpPr>
            <a:spLocks noGrp="1"/>
          </p:cNvSpPr>
          <p:nvPr>
            <p:ph type="ftr" sz="quarter" idx="11"/>
          </p:nvPr>
        </p:nvSpPr>
        <p:spPr/>
        <p:txBody>
          <a:bodyPr/>
          <a:lstStyle/>
          <a:p>
            <a:endParaRPr lang="es-SV">
              <a:solidFill>
                <a:prstClr val="black"/>
              </a:solidFill>
            </a:endParaRPr>
          </a:p>
        </p:txBody>
      </p:sp>
      <p:sp>
        <p:nvSpPr>
          <p:cNvPr id="7" name="Slide Number Placeholder 6"/>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9300560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113234" y="4732865"/>
            <a:ext cx="7514033" cy="566738"/>
          </a:xfrm>
        </p:spPr>
        <p:txBody>
          <a:bodyPr anchor="b">
            <a:normAutofit/>
          </a:bodyPr>
          <a:lstStyle>
            <a:lvl1pPr algn="ctr">
              <a:defRPr sz="1800" b="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1789509" y="932112"/>
            <a:ext cx="6169458"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s-ES" smtClean="0"/>
              <a:t>Haga clic en el icono para agregar una imagen</a:t>
            </a:r>
            <a:endParaRPr lang="en-US"/>
          </a:p>
        </p:txBody>
      </p:sp>
      <p:sp>
        <p:nvSpPr>
          <p:cNvPr id="4" name="Text Placeholder 3"/>
          <p:cNvSpPr>
            <a:spLocks noGrp="1"/>
          </p:cNvSpPr>
          <p:nvPr>
            <p:ph type="body" sz="half" idx="2"/>
          </p:nvPr>
        </p:nvSpPr>
        <p:spPr>
          <a:xfrm>
            <a:off x="1113234" y="5299603"/>
            <a:ext cx="7514033" cy="493712"/>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6" name="Footer Placeholder 5"/>
          <p:cNvSpPr>
            <a:spLocks noGrp="1"/>
          </p:cNvSpPr>
          <p:nvPr>
            <p:ph type="ftr" sz="quarter" idx="11"/>
          </p:nvPr>
        </p:nvSpPr>
        <p:spPr/>
        <p:txBody>
          <a:bodyPr/>
          <a:lstStyle/>
          <a:p>
            <a:endParaRPr lang="es-SV">
              <a:solidFill>
                <a:prstClr val="black"/>
              </a:solidFill>
            </a:endParaRPr>
          </a:p>
        </p:txBody>
      </p:sp>
      <p:sp>
        <p:nvSpPr>
          <p:cNvPr id="7" name="Slide Number Placeholder 6"/>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171962272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113242" y="685800"/>
            <a:ext cx="7514033" cy="3048000"/>
          </a:xfrm>
        </p:spPr>
        <p:txBody>
          <a:bodyPr anchor="ctr">
            <a:normAutofit/>
          </a:bodyPr>
          <a:lstStyle>
            <a:lvl1pPr algn="ctr">
              <a:defRPr sz="24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113241" y="4343400"/>
            <a:ext cx="7514035" cy="144780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401175252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14" name="TextBox 13"/>
          <p:cNvSpPr txBox="1"/>
          <p:nvPr/>
        </p:nvSpPr>
        <p:spPr>
          <a:xfrm>
            <a:off x="1198959" y="863023"/>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r>
              <a:rPr lang="en-US" sz="6000">
                <a:solidFill>
                  <a:prstClr val="black"/>
                </a:solidFill>
                <a:effectLst/>
              </a:rPr>
              <a:t>“</a:t>
            </a:r>
          </a:p>
        </p:txBody>
      </p:sp>
      <p:sp>
        <p:nvSpPr>
          <p:cNvPr id="15" name="TextBox 14"/>
          <p:cNvSpPr txBox="1"/>
          <p:nvPr/>
        </p:nvSpPr>
        <p:spPr>
          <a:xfrm>
            <a:off x="8170069" y="2819399"/>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a:r>
              <a:rPr lang="en-US" sz="6000">
                <a:solidFill>
                  <a:prstClr val="black"/>
                </a:solidFill>
                <a:effectLst/>
              </a:rPr>
              <a:t>”</a:t>
            </a:r>
          </a:p>
        </p:txBody>
      </p:sp>
      <p:sp>
        <p:nvSpPr>
          <p:cNvPr id="2" name="Title 1"/>
          <p:cNvSpPr>
            <a:spLocks noGrp="1"/>
          </p:cNvSpPr>
          <p:nvPr>
            <p:ph type="title"/>
          </p:nvPr>
        </p:nvSpPr>
        <p:spPr>
          <a:xfrm>
            <a:off x="1656161" y="685801"/>
            <a:ext cx="6742509" cy="2743199"/>
          </a:xfrm>
        </p:spPr>
        <p:txBody>
          <a:bodyPr anchor="ctr">
            <a:normAutofit/>
          </a:bodyPr>
          <a:lstStyle>
            <a:lvl1pPr algn="ctr">
              <a:defRPr sz="2400" b="0" cap="none">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1827615" y="3428999"/>
            <a:ext cx="6399611" cy="381000"/>
          </a:xfrm>
        </p:spPr>
        <p:txBody>
          <a:bodyPr anchor="ctr">
            <a:normAutofit/>
          </a:bodyPr>
          <a:lstStyle>
            <a:lvl1pPr marL="0" indent="0">
              <a:buFontTx/>
              <a:buNone/>
              <a:defRPr sz="135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s-ES" smtClean="0"/>
              <a:t>Haga clic para modificar el estilo de texto del patrón</a:t>
            </a:r>
          </a:p>
        </p:txBody>
      </p:sp>
      <p:sp>
        <p:nvSpPr>
          <p:cNvPr id="3" name="Text Placeholder 2"/>
          <p:cNvSpPr>
            <a:spLocks noGrp="1"/>
          </p:cNvSpPr>
          <p:nvPr>
            <p:ph type="body" idx="1"/>
          </p:nvPr>
        </p:nvSpPr>
        <p:spPr>
          <a:xfrm>
            <a:off x="1113234" y="4343400"/>
            <a:ext cx="7514033" cy="144780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96896905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1113235" y="3308581"/>
            <a:ext cx="7514032" cy="1468800"/>
          </a:xfrm>
        </p:spPr>
        <p:txBody>
          <a:bodyPr anchor="b">
            <a:normAutofit/>
          </a:bodyPr>
          <a:lstStyle>
            <a:lvl1pPr algn="r">
              <a:defRPr sz="24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113234" y="4777381"/>
            <a:ext cx="7514033" cy="860400"/>
          </a:xfrm>
        </p:spPr>
        <p:txBody>
          <a:bodyPr anchor="t">
            <a:normAutofit/>
          </a:bodyPr>
          <a:lstStyle>
            <a:lvl1pPr marL="0" indent="0" algn="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15923007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14" name="TextBox 13"/>
          <p:cNvSpPr txBox="1"/>
          <p:nvPr/>
        </p:nvSpPr>
        <p:spPr>
          <a:xfrm>
            <a:off x="1198959" y="863023"/>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r>
              <a:rPr lang="en-US" sz="6000">
                <a:solidFill>
                  <a:prstClr val="black"/>
                </a:solidFill>
                <a:effectLst/>
              </a:rPr>
              <a:t>“</a:t>
            </a:r>
          </a:p>
        </p:txBody>
      </p:sp>
      <p:sp>
        <p:nvSpPr>
          <p:cNvPr id="15" name="TextBox 14"/>
          <p:cNvSpPr txBox="1"/>
          <p:nvPr/>
        </p:nvSpPr>
        <p:spPr>
          <a:xfrm>
            <a:off x="8170069" y="2819399"/>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a:r>
              <a:rPr lang="en-US" sz="6000">
                <a:solidFill>
                  <a:prstClr val="black"/>
                </a:solidFill>
                <a:effectLst/>
              </a:rPr>
              <a:t>”</a:t>
            </a:r>
          </a:p>
        </p:txBody>
      </p:sp>
      <p:sp>
        <p:nvSpPr>
          <p:cNvPr id="2" name="Title 1"/>
          <p:cNvSpPr>
            <a:spLocks noGrp="1"/>
          </p:cNvSpPr>
          <p:nvPr>
            <p:ph type="title"/>
          </p:nvPr>
        </p:nvSpPr>
        <p:spPr>
          <a:xfrm>
            <a:off x="1656161" y="685801"/>
            <a:ext cx="6742509" cy="2743199"/>
          </a:xfrm>
        </p:spPr>
        <p:txBody>
          <a:bodyPr anchor="ctr">
            <a:normAutofit/>
          </a:bodyPr>
          <a:lstStyle>
            <a:lvl1pPr algn="ctr">
              <a:defRPr sz="2400" b="0" cap="none">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1113242" y="3886200"/>
            <a:ext cx="7514033" cy="889000"/>
          </a:xfrm>
        </p:spPr>
        <p:txBody>
          <a:bodyPr vert="horz" lIns="91440" tIns="45720" rIns="91440" bIns="45720" rtlCol="0" anchor="b">
            <a:normAutofit/>
          </a:bodyPr>
          <a:lstStyle>
            <a:lvl1pPr algn="r">
              <a:buNone/>
              <a:defRPr lang="en-US" sz="1800" b="0" cap="none" dirty="0">
                <a:ln w="3175" cmpd="sng">
                  <a:noFill/>
                </a:ln>
                <a:solidFill>
                  <a:schemeClr val="tx1"/>
                </a:solidFill>
                <a:effectLst/>
              </a:defRPr>
            </a:lvl1pPr>
          </a:lstStyle>
          <a:p>
            <a:pPr marL="0" lvl="0">
              <a:spcBef>
                <a:spcPct val="0"/>
              </a:spcBef>
              <a:buNone/>
            </a:pPr>
            <a:r>
              <a:rPr lang="es-ES" smtClean="0"/>
              <a:t>Haga clic para modificar el estilo de texto del patrón</a:t>
            </a:r>
          </a:p>
        </p:txBody>
      </p:sp>
      <p:sp>
        <p:nvSpPr>
          <p:cNvPr id="3" name="Text Placeholder 2"/>
          <p:cNvSpPr>
            <a:spLocks noGrp="1"/>
          </p:cNvSpPr>
          <p:nvPr>
            <p:ph type="body" idx="1"/>
          </p:nvPr>
        </p:nvSpPr>
        <p:spPr>
          <a:xfrm>
            <a:off x="1113234" y="4775200"/>
            <a:ext cx="7514033" cy="1016000"/>
          </a:xfrm>
        </p:spPr>
        <p:txBody>
          <a:bodyPr anchor="t">
            <a:normAutofit/>
          </a:bodyPr>
          <a:lstStyle>
            <a:lvl1pPr marL="0" indent="0" algn="r">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118772524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1113235" y="685802"/>
            <a:ext cx="7514034" cy="2727325"/>
          </a:xfrm>
        </p:spPr>
        <p:txBody>
          <a:bodyPr vert="horz" lIns="91440" tIns="45720" rIns="91440" bIns="45720" rtlCol="0" anchor="ctr">
            <a:normAutofit/>
          </a:bodyPr>
          <a:lstStyle>
            <a:lvl1pPr>
              <a:defRPr lang="en-US" b="0" dirty="0"/>
            </a:lvl1pPr>
          </a:lstStyle>
          <a:p>
            <a:pPr marL="0" lvl="0"/>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1113241" y="3505200"/>
            <a:ext cx="7514035" cy="838200"/>
          </a:xfrm>
        </p:spPr>
        <p:txBody>
          <a:bodyPr vert="horz" lIns="91440" tIns="45720" rIns="91440" bIns="45720" rtlCol="0" anchor="b">
            <a:normAutofit/>
          </a:bodyPr>
          <a:lstStyle>
            <a:lvl1pPr>
              <a:buNone/>
              <a:defRPr lang="en-US" sz="2100" b="0" cap="none" dirty="0">
                <a:ln w="3175" cmpd="sng">
                  <a:noFill/>
                </a:ln>
                <a:solidFill>
                  <a:schemeClr val="tx1"/>
                </a:solidFill>
                <a:effectLst/>
              </a:defRPr>
            </a:lvl1pPr>
          </a:lstStyle>
          <a:p>
            <a:pPr marL="0" lvl="0">
              <a:spcBef>
                <a:spcPct val="0"/>
              </a:spcBef>
              <a:buNone/>
            </a:pPr>
            <a:r>
              <a:rPr lang="es-ES" smtClean="0"/>
              <a:t>Haga clic para modificar el estilo de texto del patrón</a:t>
            </a:r>
          </a:p>
        </p:txBody>
      </p:sp>
      <p:sp>
        <p:nvSpPr>
          <p:cNvPr id="3" name="Text Placeholder 2"/>
          <p:cNvSpPr>
            <a:spLocks noGrp="1"/>
          </p:cNvSpPr>
          <p:nvPr>
            <p:ph type="body" idx="1"/>
          </p:nvPr>
        </p:nvSpPr>
        <p:spPr>
          <a:xfrm>
            <a:off x="1113241" y="4343400"/>
            <a:ext cx="7514035" cy="14478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111818074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17787447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99499" y="685800"/>
            <a:ext cx="1327777" cy="5105400"/>
          </a:xfrm>
        </p:spPr>
        <p:txBody>
          <a:bodyPr vert="eaVert"/>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1113237" y="685800"/>
            <a:ext cx="6014807" cy="5105400"/>
          </a:xfrm>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11"/>
          </p:nvPr>
        </p:nvSpPr>
        <p:spPr/>
        <p:txBody>
          <a:bodyPr/>
          <a:lstStyle/>
          <a:p>
            <a:endParaRPr lang="es-SV">
              <a:solidFill>
                <a:prstClr val="black"/>
              </a:solidFill>
            </a:endParaRPr>
          </a:p>
        </p:txBody>
      </p:sp>
      <p:sp>
        <p:nvSpPr>
          <p:cNvPr id="6" name="Slide Number Placeholder 5"/>
          <p:cNvSpPr>
            <a:spLocks noGrp="1"/>
          </p:cNvSpPr>
          <p:nvPr>
            <p:ph type="sldNum" sz="quarter" idx="12"/>
          </p:nvPr>
        </p:nvSpPr>
        <p:spPr/>
        <p:txBody>
          <a:body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30561035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grpSp>
        <p:nvGrpSpPr>
          <p:cNvPr id="7" name="Group 6"/>
          <p:cNvGrpSpPr/>
          <p:nvPr/>
        </p:nvGrpSpPr>
        <p:grpSpPr>
          <a:xfrm>
            <a:off x="0" y="-8464"/>
            <a:ext cx="9144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2404534"/>
            <a:ext cx="5825202" cy="1646302"/>
          </a:xfrm>
        </p:spPr>
        <p:txBody>
          <a:bodyPr anchor="b">
            <a:noAutofit/>
          </a:bodyPr>
          <a:lstStyle>
            <a:lvl1pPr algn="r">
              <a:defRPr sz="4050">
                <a:solidFill>
                  <a:schemeClr val="accent1"/>
                </a:solidFill>
              </a:defRPr>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1130300" y="4050835"/>
            <a:ext cx="5825202" cy="1096899"/>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3059262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s-ES" smtClean="0"/>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13837806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508001" y="2700871"/>
            <a:ext cx="6447501" cy="1826581"/>
          </a:xfrm>
        </p:spPr>
        <p:txBody>
          <a:bodyPr anchor="b"/>
          <a:lstStyle>
            <a:lvl1pPr algn="l">
              <a:defRPr sz="30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08001" y="4527448"/>
            <a:ext cx="6447501" cy="8604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4732915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sz="half" idx="1"/>
          </p:nvPr>
        </p:nvSpPr>
        <p:spPr>
          <a:xfrm>
            <a:off x="508002" y="2160589"/>
            <a:ext cx="3138026" cy="3880772"/>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3817477" y="2160590"/>
            <a:ext cx="3138026" cy="3880773"/>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6" name="Footer Placeholder 5"/>
          <p:cNvSpPr>
            <a:spLocks noGrp="1"/>
          </p:cNvSpPr>
          <p:nvPr>
            <p:ph type="ftr" sz="quarter" idx="11"/>
          </p:nvPr>
        </p:nvSpPr>
        <p:spPr/>
        <p:txBody>
          <a:bodyPr/>
          <a:lstStyle/>
          <a:p>
            <a:endParaRPr lang="es-SV">
              <a:solidFill>
                <a:prstClr val="black">
                  <a:tint val="75000"/>
                </a:prstClr>
              </a:solidFill>
            </a:endParaRPr>
          </a:p>
        </p:txBody>
      </p:sp>
      <p:sp>
        <p:nvSpPr>
          <p:cNvPr id="7" name="Slide Number Placeholder 6"/>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37081276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06816" y="2160983"/>
            <a:ext cx="3139217" cy="576262"/>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506816" y="2737253"/>
            <a:ext cx="3139217" cy="3304117"/>
          </a:xfrm>
        </p:spPr>
        <p:txBody>
          <a:bodyP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3816289" y="2160983"/>
            <a:ext cx="3139214" cy="576262"/>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3816295" y="2737253"/>
            <a:ext cx="3139213" cy="3304117"/>
          </a:xfrm>
        </p:spPr>
        <p:txBody>
          <a:bodyP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8" name="Footer Placeholder 7"/>
          <p:cNvSpPr>
            <a:spLocks noGrp="1"/>
          </p:cNvSpPr>
          <p:nvPr>
            <p:ph type="ftr" sz="quarter" idx="11"/>
          </p:nvPr>
        </p:nvSpPr>
        <p:spPr/>
        <p:txBody>
          <a:bodyPr/>
          <a:lstStyle/>
          <a:p>
            <a:endParaRPr lang="es-SV">
              <a:solidFill>
                <a:prstClr val="black">
                  <a:tint val="75000"/>
                </a:prstClr>
              </a:solidFill>
            </a:endParaRPr>
          </a:p>
        </p:txBody>
      </p:sp>
      <p:sp>
        <p:nvSpPr>
          <p:cNvPr id="9" name="Slide Number Placeholder 8"/>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17931053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a:xfrm>
            <a:off x="508001" y="609600"/>
            <a:ext cx="6447501" cy="1320800"/>
          </a:xfrm>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4" name="Footer Placeholder 3"/>
          <p:cNvSpPr>
            <a:spLocks noGrp="1"/>
          </p:cNvSpPr>
          <p:nvPr>
            <p:ph type="ftr" sz="quarter" idx="11"/>
          </p:nvPr>
        </p:nvSpPr>
        <p:spPr/>
        <p:txBody>
          <a:bodyPr/>
          <a:lstStyle/>
          <a:p>
            <a:endParaRPr lang="es-SV">
              <a:solidFill>
                <a:prstClr val="black">
                  <a:tint val="75000"/>
                </a:prstClr>
              </a:solidFill>
            </a:endParaRPr>
          </a:p>
        </p:txBody>
      </p:sp>
      <p:sp>
        <p:nvSpPr>
          <p:cNvPr id="5" name="Slide Number Placeholder 4"/>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33354832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3" name="Footer Placeholder 2"/>
          <p:cNvSpPr>
            <a:spLocks noGrp="1"/>
          </p:cNvSpPr>
          <p:nvPr>
            <p:ph type="ftr" sz="quarter" idx="11"/>
          </p:nvPr>
        </p:nvSpPr>
        <p:spPr/>
        <p:txBody>
          <a:bodyPr/>
          <a:lstStyle/>
          <a:p>
            <a:endParaRPr lang="es-SV">
              <a:solidFill>
                <a:prstClr val="black">
                  <a:tint val="75000"/>
                </a:prstClr>
              </a:solidFill>
            </a:endParaRPr>
          </a:p>
        </p:txBody>
      </p:sp>
      <p:sp>
        <p:nvSpPr>
          <p:cNvPr id="4" name="Slide Number Placeholder 3"/>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18125866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508001" y="1498604"/>
            <a:ext cx="2890896" cy="1278466"/>
          </a:xfrm>
        </p:spPr>
        <p:txBody>
          <a:bodyPr anchor="b">
            <a:normAutofit/>
          </a:bodyPr>
          <a:lstStyle>
            <a:lvl1pPr>
              <a:defRPr sz="150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3570348" y="514925"/>
            <a:ext cx="3385156" cy="5526437"/>
          </a:xfrm>
        </p:spPr>
        <p:txBody>
          <a:bodyP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508001" y="2777069"/>
            <a:ext cx="2890896" cy="2584449"/>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6" name="Footer Placeholder 5"/>
          <p:cNvSpPr>
            <a:spLocks noGrp="1"/>
          </p:cNvSpPr>
          <p:nvPr>
            <p:ph type="ftr" sz="quarter" idx="11"/>
          </p:nvPr>
        </p:nvSpPr>
        <p:spPr/>
        <p:txBody>
          <a:bodyPr/>
          <a:lstStyle/>
          <a:p>
            <a:endParaRPr lang="es-SV">
              <a:solidFill>
                <a:prstClr val="black">
                  <a:tint val="75000"/>
                </a:prstClr>
              </a:solidFill>
            </a:endParaRPr>
          </a:p>
        </p:txBody>
      </p:sp>
      <p:sp>
        <p:nvSpPr>
          <p:cNvPr id="7" name="Slide Number Placeholder 6"/>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23030304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508002" y="4800600"/>
            <a:ext cx="6447500" cy="566738"/>
          </a:xfrm>
        </p:spPr>
        <p:txBody>
          <a:bodyPr anchor="b">
            <a:normAutofit/>
          </a:bodyPr>
          <a:lstStyle>
            <a:lvl1pPr algn="l">
              <a:defRPr sz="1800" b="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508001" y="609600"/>
            <a:ext cx="6447501" cy="3845718"/>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s-ES" smtClean="0"/>
              <a:t>Haga clic en el icono para agregar una imagen</a:t>
            </a:r>
            <a:endParaRPr lang="en-US"/>
          </a:p>
        </p:txBody>
      </p:sp>
      <p:sp>
        <p:nvSpPr>
          <p:cNvPr id="4" name="Text Placeholder 3"/>
          <p:cNvSpPr>
            <a:spLocks noGrp="1"/>
          </p:cNvSpPr>
          <p:nvPr>
            <p:ph type="body" sz="half" idx="2"/>
          </p:nvPr>
        </p:nvSpPr>
        <p:spPr>
          <a:xfrm>
            <a:off x="508002" y="5367338"/>
            <a:ext cx="6447500" cy="67402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6" name="Footer Placeholder 5"/>
          <p:cNvSpPr>
            <a:spLocks noGrp="1"/>
          </p:cNvSpPr>
          <p:nvPr>
            <p:ph type="ftr" sz="quarter" idx="11"/>
          </p:nvPr>
        </p:nvSpPr>
        <p:spPr/>
        <p:txBody>
          <a:bodyPr/>
          <a:lstStyle/>
          <a:p>
            <a:endParaRPr lang="es-SV">
              <a:solidFill>
                <a:prstClr val="black">
                  <a:tint val="75000"/>
                </a:prstClr>
              </a:solidFill>
            </a:endParaRPr>
          </a:p>
        </p:txBody>
      </p:sp>
      <p:sp>
        <p:nvSpPr>
          <p:cNvPr id="7" name="Slide Number Placeholder 6"/>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36285320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508001" y="609600"/>
            <a:ext cx="6447501" cy="3403600"/>
          </a:xfrm>
        </p:spPr>
        <p:txBody>
          <a:bodyPr anchor="ctr">
            <a:normAutofit/>
          </a:bodyPr>
          <a:lstStyle>
            <a:lvl1pPr algn="l">
              <a:defRPr sz="33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08001" y="4470400"/>
            <a:ext cx="6447501" cy="157096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25275484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98507" y="609600"/>
            <a:ext cx="6070601" cy="3022600"/>
          </a:xfrm>
        </p:spPr>
        <p:txBody>
          <a:bodyPr anchor="ctr">
            <a:normAutofit/>
          </a:bodyPr>
          <a:lstStyle>
            <a:lvl1pPr algn="l">
              <a:defRPr sz="3300" b="0" cap="none"/>
            </a:lvl1pPr>
          </a:lstStyle>
          <a:p>
            <a:r>
              <a:rPr lang="es-ES" smtClean="0"/>
              <a:t>Haga clic para modificar el estilo de título del patrón</a:t>
            </a:r>
            <a:endParaRPr lang="en-US" dirty="0"/>
          </a:p>
        </p:txBody>
      </p:sp>
      <p:sp>
        <p:nvSpPr>
          <p:cNvPr id="23" name="Text Placeholder 9"/>
          <p:cNvSpPr>
            <a:spLocks noGrp="1"/>
          </p:cNvSpPr>
          <p:nvPr>
            <p:ph type="body" sz="quarter" idx="13"/>
          </p:nvPr>
        </p:nvSpPr>
        <p:spPr>
          <a:xfrm>
            <a:off x="1024604" y="3632200"/>
            <a:ext cx="5418393" cy="38100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s-ES" smtClean="0"/>
              <a:t>Haga clic para modificar el estilo de texto del patrón</a:t>
            </a:r>
          </a:p>
        </p:txBody>
      </p:sp>
      <p:sp>
        <p:nvSpPr>
          <p:cNvPr id="3" name="Text Placeholder 2"/>
          <p:cNvSpPr>
            <a:spLocks noGrp="1"/>
          </p:cNvSpPr>
          <p:nvPr>
            <p:ph type="body" idx="1"/>
          </p:nvPr>
        </p:nvSpPr>
        <p:spPr>
          <a:xfrm>
            <a:off x="508001" y="4470400"/>
            <a:ext cx="6447501" cy="157096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
        <p:nvSpPr>
          <p:cNvPr id="20" name="TextBox 19"/>
          <p:cNvSpPr txBox="1"/>
          <p:nvPr/>
        </p:nvSpPr>
        <p:spPr>
          <a:xfrm>
            <a:off x="406403" y="790378"/>
            <a:ext cx="457200" cy="584776"/>
          </a:xfrm>
          <a:prstGeom prst="rect">
            <a:avLst/>
          </a:prstGeom>
        </p:spPr>
        <p:txBody>
          <a:bodyPr vert="horz" lIns="68580" tIns="34290" rIns="68580" bIns="34290" rtlCol="0" anchor="ctr">
            <a:noAutofit/>
          </a:bodyPr>
          <a:lstStyle/>
          <a:p>
            <a:r>
              <a:rPr lang="en-US" sz="6000">
                <a:ln w="3175" cmpd="sng">
                  <a:noFill/>
                </a:ln>
                <a:solidFill>
                  <a:srgbClr val="90C226">
                    <a:lumMod val="60000"/>
                    <a:lumOff val="40000"/>
                  </a:srgbClr>
                </a:solidFill>
                <a:latin typeface="Arial"/>
              </a:rPr>
              <a:t>“</a:t>
            </a:r>
          </a:p>
        </p:txBody>
      </p:sp>
      <p:sp>
        <p:nvSpPr>
          <p:cNvPr id="22" name="TextBox 21"/>
          <p:cNvSpPr txBox="1"/>
          <p:nvPr/>
        </p:nvSpPr>
        <p:spPr>
          <a:xfrm>
            <a:off x="6669758" y="2886556"/>
            <a:ext cx="457200" cy="584776"/>
          </a:xfrm>
          <a:prstGeom prst="rect">
            <a:avLst/>
          </a:prstGeom>
        </p:spPr>
        <p:txBody>
          <a:bodyPr vert="horz" lIns="68580" tIns="34290" rIns="68580" bIns="34290" rtlCol="0" anchor="ctr">
            <a:noAutofit/>
          </a:bodyPr>
          <a:lstStyle/>
          <a:p>
            <a:r>
              <a:rPr lang="en-US" sz="6000">
                <a:ln w="3175" cmpd="sng">
                  <a:noFill/>
                </a:ln>
                <a:solidFill>
                  <a:srgbClr val="90C226">
                    <a:lumMod val="60000"/>
                    <a:lumOff val="40000"/>
                  </a:srgbClr>
                </a:solidFill>
                <a:latin typeface="Arial"/>
              </a:rPr>
              <a:t>”</a:t>
            </a:r>
            <a:endParaRPr lang="en-US" sz="1350">
              <a:solidFill>
                <a:srgbClr val="90C226">
                  <a:lumMod val="60000"/>
                  <a:lumOff val="40000"/>
                </a:srgbClr>
              </a:solidFill>
              <a:latin typeface="Arial"/>
            </a:endParaRPr>
          </a:p>
        </p:txBody>
      </p:sp>
    </p:spTree>
    <p:extLst>
      <p:ext uri="{BB962C8B-B14F-4D97-AF65-F5344CB8AC3E}">
        <p14:creationId xmlns:p14="http://schemas.microsoft.com/office/powerpoint/2010/main" val="34394070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508001" y="1931988"/>
            <a:ext cx="6447501" cy="2595460"/>
          </a:xfrm>
        </p:spPr>
        <p:txBody>
          <a:bodyPr anchor="b">
            <a:normAutofit/>
          </a:bodyPr>
          <a:lstStyle>
            <a:lvl1pPr algn="l">
              <a:defRPr sz="33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08001" y="4527448"/>
            <a:ext cx="6447501" cy="1513914"/>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21937120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698507" y="609600"/>
            <a:ext cx="6070601" cy="3022600"/>
          </a:xfrm>
        </p:spPr>
        <p:txBody>
          <a:bodyPr anchor="ctr">
            <a:normAutofit/>
          </a:bodyPr>
          <a:lstStyle>
            <a:lvl1pPr algn="l">
              <a:defRPr sz="3300" b="0" cap="none"/>
            </a:lvl1pPr>
          </a:lstStyle>
          <a:p>
            <a:r>
              <a:rPr lang="es-ES" smtClean="0"/>
              <a:t>Haga clic para modificar el estilo de título del patrón</a:t>
            </a:r>
            <a:endParaRPr lang="en-US" dirty="0"/>
          </a:p>
        </p:txBody>
      </p:sp>
      <p:sp>
        <p:nvSpPr>
          <p:cNvPr id="23" name="Text Placeholder 9"/>
          <p:cNvSpPr>
            <a:spLocks noGrp="1"/>
          </p:cNvSpPr>
          <p:nvPr>
            <p:ph type="body" sz="quarter" idx="13"/>
          </p:nvPr>
        </p:nvSpPr>
        <p:spPr>
          <a:xfrm>
            <a:off x="507999" y="4013200"/>
            <a:ext cx="6447502" cy="514248"/>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s-ES" smtClean="0"/>
              <a:t>Haga clic para modificar el estilo de texto del patrón</a:t>
            </a:r>
          </a:p>
        </p:txBody>
      </p:sp>
      <p:sp>
        <p:nvSpPr>
          <p:cNvPr id="3" name="Text Placeholder 2"/>
          <p:cNvSpPr>
            <a:spLocks noGrp="1"/>
          </p:cNvSpPr>
          <p:nvPr>
            <p:ph type="body" idx="1"/>
          </p:nvPr>
        </p:nvSpPr>
        <p:spPr>
          <a:xfrm>
            <a:off x="508001" y="4527448"/>
            <a:ext cx="6447501" cy="1513914"/>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
        <p:nvSpPr>
          <p:cNvPr id="24" name="TextBox 23"/>
          <p:cNvSpPr txBox="1"/>
          <p:nvPr/>
        </p:nvSpPr>
        <p:spPr>
          <a:xfrm>
            <a:off x="406403" y="790378"/>
            <a:ext cx="457200" cy="584776"/>
          </a:xfrm>
          <a:prstGeom prst="rect">
            <a:avLst/>
          </a:prstGeom>
        </p:spPr>
        <p:txBody>
          <a:bodyPr vert="horz" lIns="68580" tIns="34290" rIns="68580" bIns="34290" rtlCol="0" anchor="ctr">
            <a:noAutofit/>
          </a:bodyPr>
          <a:lstStyle/>
          <a:p>
            <a:r>
              <a:rPr lang="en-US" sz="6000">
                <a:ln w="3175" cmpd="sng">
                  <a:noFill/>
                </a:ln>
                <a:solidFill>
                  <a:srgbClr val="90C226">
                    <a:lumMod val="60000"/>
                    <a:lumOff val="40000"/>
                  </a:srgbClr>
                </a:solidFill>
                <a:latin typeface="Arial"/>
              </a:rPr>
              <a:t>“</a:t>
            </a:r>
          </a:p>
        </p:txBody>
      </p:sp>
      <p:sp>
        <p:nvSpPr>
          <p:cNvPr id="25" name="TextBox 24"/>
          <p:cNvSpPr txBox="1"/>
          <p:nvPr/>
        </p:nvSpPr>
        <p:spPr>
          <a:xfrm>
            <a:off x="6669758" y="2886556"/>
            <a:ext cx="457200" cy="584776"/>
          </a:xfrm>
          <a:prstGeom prst="rect">
            <a:avLst/>
          </a:prstGeom>
        </p:spPr>
        <p:txBody>
          <a:bodyPr vert="horz" lIns="68580" tIns="34290" rIns="68580" bIns="34290" rtlCol="0" anchor="ctr">
            <a:noAutofit/>
          </a:bodyPr>
          <a:lstStyle/>
          <a:p>
            <a:r>
              <a:rPr lang="en-US" sz="6000">
                <a:ln w="3175" cmpd="sng">
                  <a:noFill/>
                </a:ln>
                <a:solidFill>
                  <a:srgbClr val="90C226">
                    <a:lumMod val="60000"/>
                    <a:lumOff val="40000"/>
                  </a:srgbClr>
                </a:solidFill>
                <a:latin typeface="Arial"/>
              </a:rPr>
              <a:t>”</a:t>
            </a:r>
          </a:p>
        </p:txBody>
      </p:sp>
    </p:spTree>
    <p:extLst>
      <p:ext uri="{BB962C8B-B14F-4D97-AF65-F5344CB8AC3E}">
        <p14:creationId xmlns:p14="http://schemas.microsoft.com/office/powerpoint/2010/main" val="27231936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514350" y="609600"/>
            <a:ext cx="6441152" cy="3022600"/>
          </a:xfrm>
        </p:spPr>
        <p:txBody>
          <a:bodyPr anchor="ctr">
            <a:normAutofit/>
          </a:bodyPr>
          <a:lstStyle>
            <a:lvl1pPr algn="l">
              <a:defRPr sz="3300" b="0" cap="none"/>
            </a:lvl1pPr>
          </a:lstStyle>
          <a:p>
            <a:r>
              <a:rPr lang="es-ES" smtClean="0"/>
              <a:t>Haga clic para modificar el estilo de título del patrón</a:t>
            </a:r>
            <a:endParaRPr lang="en-US" dirty="0"/>
          </a:p>
        </p:txBody>
      </p:sp>
      <p:sp>
        <p:nvSpPr>
          <p:cNvPr id="23" name="Text Placeholder 9"/>
          <p:cNvSpPr>
            <a:spLocks noGrp="1"/>
          </p:cNvSpPr>
          <p:nvPr>
            <p:ph type="body" sz="quarter" idx="13"/>
          </p:nvPr>
        </p:nvSpPr>
        <p:spPr>
          <a:xfrm>
            <a:off x="507999" y="4013200"/>
            <a:ext cx="6447502" cy="514248"/>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s-ES" smtClean="0"/>
              <a:t>Haga clic para modificar el estilo de texto del patrón</a:t>
            </a:r>
          </a:p>
        </p:txBody>
      </p:sp>
      <p:sp>
        <p:nvSpPr>
          <p:cNvPr id="3" name="Text Placeholder 2"/>
          <p:cNvSpPr>
            <a:spLocks noGrp="1"/>
          </p:cNvSpPr>
          <p:nvPr>
            <p:ph type="body" idx="1"/>
          </p:nvPr>
        </p:nvSpPr>
        <p:spPr>
          <a:xfrm>
            <a:off x="508001" y="4527448"/>
            <a:ext cx="6447501" cy="1513914"/>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9278431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3135960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62" y="609601"/>
            <a:ext cx="978557" cy="5251451"/>
          </a:xfrm>
        </p:spPr>
        <p:txBody>
          <a:bodyPr vert="eaVert" anchor="ct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508002" y="609600"/>
            <a:ext cx="5295113" cy="5251450"/>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21758679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5" name="Footer Placeholder 4"/>
          <p:cNvSpPr>
            <a:spLocks noGrp="1"/>
          </p:cNvSpPr>
          <p:nvPr>
            <p:ph type="ftr" sz="quarter" idx="11"/>
          </p:nvPr>
        </p:nvSpPr>
        <p:spPr/>
        <p:txBody>
          <a:bodyPr/>
          <a:lstStyle/>
          <a:p>
            <a:endParaRPr lang="es-ES">
              <a:solidFill>
                <a:srgbClr val="073E87"/>
              </a:solidFill>
            </a:endParaRPr>
          </a:p>
        </p:txBody>
      </p:sp>
      <p:sp>
        <p:nvSpPr>
          <p:cNvPr id="6" name="Slide Number Placeholder 5"/>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Tree>
    <p:extLst>
      <p:ext uri="{BB962C8B-B14F-4D97-AF65-F5344CB8AC3E}">
        <p14:creationId xmlns:p14="http://schemas.microsoft.com/office/powerpoint/2010/main" val="17699318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Date Placeholder 3"/>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5" name="Footer Placeholder 4"/>
          <p:cNvSpPr>
            <a:spLocks noGrp="1"/>
          </p:cNvSpPr>
          <p:nvPr>
            <p:ph type="ftr" sz="quarter" idx="11"/>
          </p:nvPr>
        </p:nvSpPr>
        <p:spPr/>
        <p:txBody>
          <a:bodyPr/>
          <a:lstStyle/>
          <a:p>
            <a:endParaRPr lang="es-ES">
              <a:solidFill>
                <a:srgbClr val="073E87"/>
              </a:solidFill>
            </a:endParaRPr>
          </a:p>
        </p:txBody>
      </p:sp>
      <p:sp>
        <p:nvSpPr>
          <p:cNvPr id="6" name="Slide Number Placeholder 5"/>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
        <p:nvSpPr>
          <p:cNvPr id="7" name="Title 6"/>
          <p:cNvSpPr>
            <a:spLocks noGrp="1"/>
          </p:cNvSpPr>
          <p:nvPr>
            <p:ph type="title"/>
          </p:nvPr>
        </p:nvSpPr>
        <p:spPr/>
        <p:txBody>
          <a:bodyPr/>
          <a:lstStyle/>
          <a:p>
            <a:r>
              <a:rPr lang="es-ES" smtClean="0"/>
              <a:t>Haga clic para modificar el estilo de título del patrón</a:t>
            </a:r>
            <a:endParaRPr lang="en-US"/>
          </a:p>
        </p:txBody>
      </p:sp>
    </p:spTree>
    <p:extLst>
      <p:ext uri="{BB962C8B-B14F-4D97-AF65-F5344CB8AC3E}">
        <p14:creationId xmlns:p14="http://schemas.microsoft.com/office/powerpoint/2010/main" val="3011802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Encabezado de sección">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Freeform 14"/>
          <p:cNvSpPr>
            <a:spLocks/>
          </p:cNvSpPr>
          <p:nvPr/>
        </p:nvSpPr>
        <p:spPr bwMode="hidden">
          <a:xfrm>
            <a:off x="6047445"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0" name="Freeform 18"/>
          <p:cNvSpPr>
            <a:spLocks/>
          </p:cNvSpPr>
          <p:nvPr/>
        </p:nvSpPr>
        <p:spPr bwMode="hidden">
          <a:xfrm>
            <a:off x="2619327"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367365" y="1437449"/>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5" name="Footer Placeholder 4"/>
          <p:cNvSpPr>
            <a:spLocks noGrp="1"/>
          </p:cNvSpPr>
          <p:nvPr>
            <p:ph type="ftr" sz="quarter" idx="11"/>
          </p:nvPr>
        </p:nvSpPr>
        <p:spPr/>
        <p:txBody>
          <a:bodyPr/>
          <a:lstStyle/>
          <a:p>
            <a:endParaRPr lang="es-ES">
              <a:solidFill>
                <a:srgbClr val="073E87"/>
              </a:solidFill>
            </a:endParaRPr>
          </a:p>
        </p:txBody>
      </p:sp>
      <p:sp>
        <p:nvSpPr>
          <p:cNvPr id="6" name="Slide Number Placeholder 5"/>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Tree>
    <p:extLst>
      <p:ext uri="{BB962C8B-B14F-4D97-AF65-F5344CB8AC3E}">
        <p14:creationId xmlns:p14="http://schemas.microsoft.com/office/powerpoint/2010/main" val="35446963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a:p>
        </p:txBody>
      </p:sp>
      <p:sp>
        <p:nvSpPr>
          <p:cNvPr id="5" name="Date Placeholder 4"/>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6" name="Footer Placeholder 5"/>
          <p:cNvSpPr>
            <a:spLocks noGrp="1"/>
          </p:cNvSpPr>
          <p:nvPr>
            <p:ph type="ftr" sz="quarter" idx="11"/>
          </p:nvPr>
        </p:nvSpPr>
        <p:spPr/>
        <p:txBody>
          <a:bodyPr/>
          <a:lstStyle/>
          <a:p>
            <a:endParaRPr lang="es-ES">
              <a:solidFill>
                <a:srgbClr val="073E87"/>
              </a:solidFill>
            </a:endParaRPr>
          </a:p>
        </p:txBody>
      </p:sp>
      <p:sp>
        <p:nvSpPr>
          <p:cNvPr id="7" name="Slide Number Placeholder 6"/>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
        <p:nvSpPr>
          <p:cNvPr id="9" name="Content Placeholder 8"/>
          <p:cNvSpPr>
            <a:spLocks noGrp="1"/>
          </p:cNvSpPr>
          <p:nvPr>
            <p:ph sz="quarter" idx="13"/>
          </p:nvPr>
        </p:nvSpPr>
        <p:spPr>
          <a:xfrm>
            <a:off x="676655" y="2679192"/>
            <a:ext cx="3822192" cy="34472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Tree>
    <p:extLst>
      <p:ext uri="{BB962C8B-B14F-4D97-AF65-F5344CB8AC3E}">
        <p14:creationId xmlns:p14="http://schemas.microsoft.com/office/powerpoint/2010/main" val="28833047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smtClean="0"/>
              <a:t>Haga clic para modificar el estilo de título del patrón</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677337" y="3429003"/>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4645025" y="3429003"/>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8" name="Footer Placeholder 7"/>
          <p:cNvSpPr>
            <a:spLocks noGrp="1"/>
          </p:cNvSpPr>
          <p:nvPr>
            <p:ph type="ftr" sz="quarter" idx="11"/>
          </p:nvPr>
        </p:nvSpPr>
        <p:spPr/>
        <p:txBody>
          <a:bodyPr/>
          <a:lstStyle/>
          <a:p>
            <a:endParaRPr lang="es-ES">
              <a:solidFill>
                <a:srgbClr val="073E87"/>
              </a:solidFill>
            </a:endParaRPr>
          </a:p>
        </p:txBody>
      </p:sp>
      <p:sp>
        <p:nvSpPr>
          <p:cNvPr id="9" name="Slide Number Placeholder 8"/>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Tree>
    <p:extLst>
      <p:ext uri="{BB962C8B-B14F-4D97-AF65-F5344CB8AC3E}">
        <p14:creationId xmlns:p14="http://schemas.microsoft.com/office/powerpoint/2010/main" val="7478496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a:p>
        </p:txBody>
      </p:sp>
      <p:sp>
        <p:nvSpPr>
          <p:cNvPr id="3" name="Date Placeholder 2"/>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4" name="Footer Placeholder 3"/>
          <p:cNvSpPr>
            <a:spLocks noGrp="1"/>
          </p:cNvSpPr>
          <p:nvPr>
            <p:ph type="ftr" sz="quarter" idx="11"/>
          </p:nvPr>
        </p:nvSpPr>
        <p:spPr/>
        <p:txBody>
          <a:bodyPr/>
          <a:lstStyle/>
          <a:p>
            <a:endParaRPr lang="es-ES">
              <a:solidFill>
                <a:srgbClr val="073E87"/>
              </a:solidFill>
            </a:endParaRPr>
          </a:p>
        </p:txBody>
      </p:sp>
      <p:sp>
        <p:nvSpPr>
          <p:cNvPr id="5" name="Slide Number Placeholder 4"/>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Tree>
    <p:extLst>
      <p:ext uri="{BB962C8B-B14F-4D97-AF65-F5344CB8AC3E}">
        <p14:creationId xmlns:p14="http://schemas.microsoft.com/office/powerpoint/2010/main" val="35070970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En blanco">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Date Placeholder 1"/>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3" name="Footer Placeholder 2"/>
          <p:cNvSpPr>
            <a:spLocks noGrp="1"/>
          </p:cNvSpPr>
          <p:nvPr>
            <p:ph type="ftr" sz="quarter" idx="11"/>
          </p:nvPr>
        </p:nvSpPr>
        <p:spPr/>
        <p:txBody>
          <a:bodyPr/>
          <a:lstStyle/>
          <a:p>
            <a:endParaRPr lang="es-ES">
              <a:solidFill>
                <a:srgbClr val="073E87"/>
              </a:solidFill>
            </a:endParaRPr>
          </a:p>
        </p:txBody>
      </p:sp>
      <p:sp>
        <p:nvSpPr>
          <p:cNvPr id="4" name="Slide Number Placeholder 3"/>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Tree>
    <p:extLst>
      <p:ext uri="{BB962C8B-B14F-4D97-AF65-F5344CB8AC3E}">
        <p14:creationId xmlns:p14="http://schemas.microsoft.com/office/powerpoint/2010/main" val="32336038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ido con título">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Date Placeholder 4"/>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6" name="Footer Placeholder 5"/>
          <p:cNvSpPr>
            <a:spLocks noGrp="1"/>
          </p:cNvSpPr>
          <p:nvPr>
            <p:ph type="ftr" sz="quarter" idx="11"/>
          </p:nvPr>
        </p:nvSpPr>
        <p:spPr/>
        <p:txBody>
          <a:bodyPr/>
          <a:lstStyle/>
          <a:p>
            <a:endParaRPr lang="es-ES">
              <a:solidFill>
                <a:srgbClr val="073E87"/>
              </a:solidFill>
            </a:endParaRPr>
          </a:p>
        </p:txBody>
      </p:sp>
      <p:sp>
        <p:nvSpPr>
          <p:cNvPr id="7" name="Slide Number Placeholder 6"/>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
        <p:nvSpPr>
          <p:cNvPr id="4" name="Text Placeholder 3"/>
          <p:cNvSpPr>
            <a:spLocks noGrp="1"/>
          </p:cNvSpPr>
          <p:nvPr>
            <p:ph type="body" sz="half" idx="2"/>
          </p:nvPr>
        </p:nvSpPr>
        <p:spPr>
          <a:xfrm>
            <a:off x="914400" y="3581401"/>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4651963"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Tree>
    <p:extLst>
      <p:ext uri="{BB962C8B-B14F-4D97-AF65-F5344CB8AC3E}">
        <p14:creationId xmlns:p14="http://schemas.microsoft.com/office/powerpoint/2010/main" val="40997289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Imagen con título">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1"/>
          <p:cNvSpPr>
            <a:spLocks noGrp="1"/>
          </p:cNvSpPr>
          <p:nvPr>
            <p:ph type="title"/>
          </p:nvPr>
        </p:nvSpPr>
        <p:spPr>
          <a:xfrm>
            <a:off x="4874162" y="338667"/>
            <a:ext cx="3812645" cy="2429934"/>
          </a:xfrm>
        </p:spPr>
        <p:txBody>
          <a:bodyPr anchor="b">
            <a:normAutofit/>
          </a:bodyPr>
          <a:lstStyle>
            <a:lvl1pPr algn="l">
              <a:defRPr sz="2800" b="0">
                <a:solidFill>
                  <a:srgbClr val="FFFFFF"/>
                </a:solidFill>
              </a:defRPr>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4868340"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6" name="Footer Placeholder 5"/>
          <p:cNvSpPr>
            <a:spLocks noGrp="1"/>
          </p:cNvSpPr>
          <p:nvPr>
            <p:ph type="ftr" sz="quarter" idx="11"/>
          </p:nvPr>
        </p:nvSpPr>
        <p:spPr/>
        <p:txBody>
          <a:bodyPr/>
          <a:lstStyle/>
          <a:p>
            <a:endParaRPr lang="es-ES">
              <a:solidFill>
                <a:srgbClr val="073E87"/>
              </a:solidFill>
            </a:endParaRPr>
          </a:p>
        </p:txBody>
      </p:sp>
      <p:sp>
        <p:nvSpPr>
          <p:cNvPr id="7" name="Slide Number Placeholder 6"/>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smtClean="0"/>
              <a:t>Haga clic en el icono para agregar una imagen</a:t>
            </a:r>
            <a:endParaRPr lang="en-US"/>
          </a:p>
        </p:txBody>
      </p:sp>
    </p:spTree>
    <p:extLst>
      <p:ext uri="{BB962C8B-B14F-4D97-AF65-F5344CB8AC3E}">
        <p14:creationId xmlns:p14="http://schemas.microsoft.com/office/powerpoint/2010/main" val="33675390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Date Placeholder 3"/>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5" name="Footer Placeholder 4"/>
          <p:cNvSpPr>
            <a:spLocks noGrp="1"/>
          </p:cNvSpPr>
          <p:nvPr>
            <p:ph type="ftr" sz="quarter" idx="11"/>
          </p:nvPr>
        </p:nvSpPr>
        <p:spPr/>
        <p:txBody>
          <a:bodyPr/>
          <a:lstStyle/>
          <a:p>
            <a:endParaRPr lang="es-ES">
              <a:solidFill>
                <a:srgbClr val="073E87"/>
              </a:solidFill>
            </a:endParaRPr>
          </a:p>
        </p:txBody>
      </p:sp>
      <p:sp>
        <p:nvSpPr>
          <p:cNvPr id="6" name="Slide Number Placeholder 5"/>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spTree>
    <p:extLst>
      <p:ext uri="{BB962C8B-B14F-4D97-AF65-F5344CB8AC3E}">
        <p14:creationId xmlns:p14="http://schemas.microsoft.com/office/powerpoint/2010/main" val="249248877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Título vertical y texto">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p:cNvSpPr>
            <a:spLocks noGrp="1"/>
          </p:cNvSpPr>
          <p:nvPr>
            <p:ph type="dt" sz="half" idx="10"/>
          </p:nvPr>
        </p:nvSpPr>
        <p:spPr/>
        <p:txBody>
          <a:body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5" name="Footer Placeholder 4"/>
          <p:cNvSpPr>
            <a:spLocks noGrp="1"/>
          </p:cNvSpPr>
          <p:nvPr>
            <p:ph type="ftr" sz="quarter" idx="11"/>
          </p:nvPr>
        </p:nvSpPr>
        <p:spPr/>
        <p:txBody>
          <a:bodyPr/>
          <a:lstStyle/>
          <a:p>
            <a:endParaRPr lang="es-ES">
              <a:solidFill>
                <a:srgbClr val="073E87"/>
              </a:solidFill>
            </a:endParaRPr>
          </a:p>
        </p:txBody>
      </p:sp>
      <p:sp>
        <p:nvSpPr>
          <p:cNvPr id="6" name="Slide Number Placeholder 5"/>
          <p:cNvSpPr>
            <a:spLocks noGrp="1"/>
          </p:cNvSpPr>
          <p:nvPr>
            <p:ph type="sldNum" sz="quarter" idx="12"/>
          </p:nvPr>
        </p:nvSpPr>
        <p:spPr/>
        <p:txBody>
          <a:bodyPr/>
          <a:lstStyle/>
          <a:p>
            <a:fld id="{5D8B128B-52C2-4096-85DB-F9D126934F6A}" type="slidenum">
              <a:rPr lang="es-ES" smtClean="0">
                <a:solidFill>
                  <a:srgbClr val="073E87"/>
                </a:solidFill>
              </a:rPr>
              <a:pPr/>
              <a:t>‹Nº›</a:t>
            </a:fld>
            <a:endParaRPr lang="es-ES">
              <a:solidFill>
                <a:srgbClr val="073E87"/>
              </a:solidFill>
            </a:endParaRPr>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Vertical Title 1"/>
          <p:cNvSpPr>
            <a:spLocks noGrp="1"/>
          </p:cNvSpPr>
          <p:nvPr>
            <p:ph type="title" orient="vert"/>
          </p:nvPr>
        </p:nvSpPr>
        <p:spPr>
          <a:xfrm>
            <a:off x="6629400" y="1447802"/>
            <a:ext cx="2057400" cy="4487333"/>
          </a:xfrm>
        </p:spPr>
        <p:txBody>
          <a:bodyPr vert="eaVert" anchor="ctr"/>
          <a:lstStyle>
            <a:lvl1pPr algn="l">
              <a:defRPr>
                <a:solidFill>
                  <a:schemeClr val="tx2"/>
                </a:solidFill>
              </a:defRPr>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Tree>
    <p:extLst>
      <p:ext uri="{BB962C8B-B14F-4D97-AF65-F5344CB8AC3E}">
        <p14:creationId xmlns:p14="http://schemas.microsoft.com/office/powerpoint/2010/main" val="14616763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s-ES" smtClean="0"/>
              <a:t>Haga clic para modificar el estilo de título del patrón</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s-ES" smtClean="0"/>
              <a:t>Haga clic para modificar el estilo de subtítulo del patrón</a:t>
            </a:r>
            <a:endParaRPr kumimoji="0" lang="en-US"/>
          </a:p>
        </p:txBody>
      </p:sp>
      <p:sp>
        <p:nvSpPr>
          <p:cNvPr id="30" name="Date Placeholder 29"/>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19" name="Footer Placeholder 18"/>
          <p:cNvSpPr>
            <a:spLocks noGrp="1"/>
          </p:cNvSpPr>
          <p:nvPr>
            <p:ph type="ftr" sz="quarter" idx="11"/>
          </p:nvPr>
        </p:nvSpPr>
        <p:spPr/>
        <p:txBody>
          <a:bodyPr/>
          <a:lstStyle/>
          <a:p>
            <a:endParaRPr lang="es-CO">
              <a:solidFill>
                <a:srgbClr val="04617B">
                  <a:shade val="90000"/>
                </a:srgbClr>
              </a:solidFill>
            </a:endParaRPr>
          </a:p>
        </p:txBody>
      </p:sp>
      <p:sp>
        <p:nvSpPr>
          <p:cNvPr id="27" name="Slide Number Placeholder 26"/>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2470328063"/>
      </p:ext>
    </p:extLst>
  </p:cSld>
  <p:clrMapOvr>
    <a:masterClrMapping/>
  </p:clrMapOvr>
  <p:transition spd="slow">
    <p:wipe/>
  </p:transition>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s-ES" smtClean="0"/>
              <a:t>Haga clic para modificar el estilo de título del patrón</a:t>
            </a:r>
            <a:endParaRPr kumimoji="0" lang="en-US"/>
          </a:p>
        </p:txBody>
      </p:sp>
      <p:sp>
        <p:nvSpPr>
          <p:cNvPr id="3" name="Content Placeholder 2"/>
          <p:cNvSpPr>
            <a:spLocks noGrp="1"/>
          </p:cNvSpPr>
          <p:nvPr>
            <p:ph idx="1"/>
          </p:nvPr>
        </p:nvSpPr>
        <p:spPr/>
        <p:txBody>
          <a:body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4" name="Date Placeholder 3"/>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5" name="Footer Placeholder 4"/>
          <p:cNvSpPr>
            <a:spLocks noGrp="1"/>
          </p:cNvSpPr>
          <p:nvPr>
            <p:ph type="ftr" sz="quarter" idx="11"/>
          </p:nvPr>
        </p:nvSpPr>
        <p:spPr/>
        <p:txBody>
          <a:bodyPr/>
          <a:lstStyle/>
          <a:p>
            <a:endParaRPr lang="es-CO">
              <a:solidFill>
                <a:srgbClr val="04617B">
                  <a:shade val="90000"/>
                </a:srgbClr>
              </a:solidFill>
            </a:endParaRPr>
          </a:p>
        </p:txBody>
      </p:sp>
      <p:sp>
        <p:nvSpPr>
          <p:cNvPr id="6" name="Slide Number Placeholder 5"/>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1072273824"/>
      </p:ext>
    </p:extLst>
  </p:cSld>
  <p:clrMapOvr>
    <a:masterClrMapping/>
  </p:clrMapOvr>
  <p:transition spd="slow">
    <p:wipe/>
  </p:transition>
  <p:timing>
    <p:tnLst>
      <p:par>
        <p:cTn id="1" dur="indefinite" restart="never" nodeType="tmRoot"/>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s-ES" smtClean="0"/>
              <a:t>Haga clic para modificar el estilo de título del patrón</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s-ES" smtClean="0"/>
              <a:t>Haga clic para modificar el estilo de texto del patrón</a:t>
            </a:r>
          </a:p>
        </p:txBody>
      </p:sp>
      <p:sp>
        <p:nvSpPr>
          <p:cNvPr id="4" name="Date Placeholder 3"/>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5" name="Footer Placeholder 4"/>
          <p:cNvSpPr>
            <a:spLocks noGrp="1"/>
          </p:cNvSpPr>
          <p:nvPr>
            <p:ph type="ftr" sz="quarter" idx="11"/>
          </p:nvPr>
        </p:nvSpPr>
        <p:spPr/>
        <p:txBody>
          <a:bodyPr/>
          <a:lstStyle/>
          <a:p>
            <a:endParaRPr lang="es-CO">
              <a:solidFill>
                <a:srgbClr val="04617B">
                  <a:shade val="90000"/>
                </a:srgbClr>
              </a:solidFill>
            </a:endParaRPr>
          </a:p>
        </p:txBody>
      </p:sp>
      <p:sp>
        <p:nvSpPr>
          <p:cNvPr id="6" name="Slide Number Placeholder 5"/>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2922247707"/>
      </p:ext>
    </p:extLst>
  </p:cSld>
  <p:clrMapOvr>
    <a:masterClrMapping/>
  </p:clrMapOvr>
  <p:transition spd="slow">
    <p:wipe/>
  </p:transition>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s-ES" smtClean="0"/>
              <a:t>Haga clic para modificar el estilo de título del patrón</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5" name="Date Placeholder 4"/>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6" name="Footer Placeholder 5"/>
          <p:cNvSpPr>
            <a:spLocks noGrp="1"/>
          </p:cNvSpPr>
          <p:nvPr>
            <p:ph type="ftr" sz="quarter" idx="11"/>
          </p:nvPr>
        </p:nvSpPr>
        <p:spPr/>
        <p:txBody>
          <a:bodyPr/>
          <a:lstStyle/>
          <a:p>
            <a:endParaRPr lang="es-CO">
              <a:solidFill>
                <a:srgbClr val="04617B">
                  <a:shade val="90000"/>
                </a:srgbClr>
              </a:solidFill>
            </a:endParaRPr>
          </a:p>
        </p:txBody>
      </p:sp>
      <p:sp>
        <p:nvSpPr>
          <p:cNvPr id="7" name="Slide Number Placeholder 6"/>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4159254438"/>
      </p:ext>
    </p:extLst>
  </p:cSld>
  <p:clrMapOvr>
    <a:masterClrMapping/>
  </p:clrMapOvr>
  <p:transition spd="slow">
    <p:wipe/>
  </p:transition>
  <p:timing>
    <p:tnLst>
      <p:par>
        <p:cTn id="1" dur="indefinite" restart="never" nodeType="tmRoot"/>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s-ES" smtClean="0"/>
              <a:t>Haga clic para modificar el estilo de título del patrón</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s-ES" smtClean="0"/>
              <a:t>Haga clic para modificar el estilo de texto del patrón</a:t>
            </a:r>
          </a:p>
        </p:txBody>
      </p:sp>
      <p:sp>
        <p:nvSpPr>
          <p:cNvPr id="4" name="Text Placeholder 3"/>
          <p:cNvSpPr>
            <a:spLocks noGrp="1"/>
          </p:cNvSpPr>
          <p:nvPr>
            <p:ph type="body" sz="half" idx="3"/>
          </p:nvPr>
        </p:nvSpPr>
        <p:spPr>
          <a:xfrm>
            <a:off x="4645032" y="1859761"/>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s-ES" smtClean="0"/>
              <a:t>Haga clic para modificar el estilo de texto del patrón</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6" name="Content Placeholder 5"/>
          <p:cNvSpPr>
            <a:spLocks noGrp="1"/>
          </p:cNvSpPr>
          <p:nvPr>
            <p:ph sz="quarter" idx="4"/>
          </p:nvPr>
        </p:nvSpPr>
        <p:spPr>
          <a:xfrm>
            <a:off x="4645032"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7" name="Date Placeholder 6"/>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8" name="Footer Placeholder 7"/>
          <p:cNvSpPr>
            <a:spLocks noGrp="1"/>
          </p:cNvSpPr>
          <p:nvPr>
            <p:ph type="ftr" sz="quarter" idx="11"/>
          </p:nvPr>
        </p:nvSpPr>
        <p:spPr/>
        <p:txBody>
          <a:bodyPr/>
          <a:lstStyle/>
          <a:p>
            <a:endParaRPr lang="es-CO">
              <a:solidFill>
                <a:srgbClr val="04617B">
                  <a:shade val="90000"/>
                </a:srgbClr>
              </a:solidFill>
            </a:endParaRPr>
          </a:p>
        </p:txBody>
      </p:sp>
      <p:sp>
        <p:nvSpPr>
          <p:cNvPr id="9" name="Slide Number Placeholder 8"/>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254017166"/>
      </p:ext>
    </p:extLst>
  </p:cSld>
  <p:clrMapOvr>
    <a:masterClrMapping/>
  </p:clrMapOvr>
  <p:transition spd="slow">
    <p:wipe/>
  </p:transition>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s-ES" smtClean="0"/>
              <a:t>Haga clic para modificar el estilo de título del patrón</a:t>
            </a:r>
            <a:endParaRPr kumimoji="0" lang="en-US"/>
          </a:p>
        </p:txBody>
      </p:sp>
      <p:sp>
        <p:nvSpPr>
          <p:cNvPr id="3" name="Date Placeholder 2"/>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4" name="Footer Placeholder 3"/>
          <p:cNvSpPr>
            <a:spLocks noGrp="1"/>
          </p:cNvSpPr>
          <p:nvPr>
            <p:ph type="ftr" sz="quarter" idx="11"/>
          </p:nvPr>
        </p:nvSpPr>
        <p:spPr/>
        <p:txBody>
          <a:bodyPr/>
          <a:lstStyle/>
          <a:p>
            <a:endParaRPr lang="es-CO">
              <a:solidFill>
                <a:srgbClr val="04617B">
                  <a:shade val="90000"/>
                </a:srgbClr>
              </a:solidFill>
            </a:endParaRPr>
          </a:p>
        </p:txBody>
      </p:sp>
      <p:sp>
        <p:nvSpPr>
          <p:cNvPr id="5" name="Slide Number Placeholder 4"/>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3108696555"/>
      </p:ext>
    </p:extLst>
  </p:cSld>
  <p:clrMapOvr>
    <a:masterClrMapping/>
  </p:clrMapOvr>
  <p:transition spd="slow">
    <p:wipe/>
  </p:transition>
  <p:timing>
    <p:tnLst>
      <p:par>
        <p:cTn id="1" dur="indefinite" restart="never" nodeType="tmRoot"/>
      </p:par>
    </p:tn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3" name="Footer Placeholder 2"/>
          <p:cNvSpPr>
            <a:spLocks noGrp="1"/>
          </p:cNvSpPr>
          <p:nvPr>
            <p:ph type="ftr" sz="quarter" idx="11"/>
          </p:nvPr>
        </p:nvSpPr>
        <p:spPr/>
        <p:txBody>
          <a:bodyPr/>
          <a:lstStyle/>
          <a:p>
            <a:endParaRPr lang="es-CO">
              <a:solidFill>
                <a:srgbClr val="04617B">
                  <a:shade val="90000"/>
                </a:srgbClr>
              </a:solidFill>
            </a:endParaRPr>
          </a:p>
        </p:txBody>
      </p:sp>
      <p:sp>
        <p:nvSpPr>
          <p:cNvPr id="4" name="Slide Number Placeholder 3"/>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1808287658"/>
      </p:ext>
    </p:extLst>
  </p:cSld>
  <p:clrMapOvr>
    <a:masterClrMapping/>
  </p:clrMapOvr>
  <p:transition spd="slow">
    <p:wipe/>
  </p:transition>
  <p:timing>
    <p:tnLst>
      <p:par>
        <p:cTn id="1" dur="indefinite" restart="never" nodeType="tmRoot"/>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s-ES" smtClean="0"/>
              <a:t>Haga clic para modificar el estilo de título del patrón</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s-ES" smtClean="0"/>
              <a:t>Haga clic para modificar el estilo de texto del patrón</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5" name="Date Placeholder 4"/>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6" name="Footer Placeholder 5"/>
          <p:cNvSpPr>
            <a:spLocks noGrp="1"/>
          </p:cNvSpPr>
          <p:nvPr>
            <p:ph type="ftr" sz="quarter" idx="11"/>
          </p:nvPr>
        </p:nvSpPr>
        <p:spPr/>
        <p:txBody>
          <a:bodyPr/>
          <a:lstStyle/>
          <a:p>
            <a:endParaRPr lang="es-CO">
              <a:solidFill>
                <a:srgbClr val="04617B">
                  <a:shade val="90000"/>
                </a:srgbClr>
              </a:solidFill>
            </a:endParaRPr>
          </a:p>
        </p:txBody>
      </p:sp>
      <p:sp>
        <p:nvSpPr>
          <p:cNvPr id="7" name="Slide Number Placeholder 6"/>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1062440216"/>
      </p:ext>
    </p:extLst>
  </p:cSld>
  <p:clrMapOvr>
    <a:masterClrMapping/>
  </p:clrMapOvr>
  <p:transition spd="slow">
    <p:wipe/>
  </p:transition>
  <p:timing>
    <p:tnLst>
      <p:par>
        <p:cTn id="1" dur="indefinite" restart="never" nodeType="tmRoot"/>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Imagen con título">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title"/>
          </p:nvPr>
        </p:nvSpPr>
        <p:spPr>
          <a:xfrm>
            <a:off x="609600" y="1176999"/>
            <a:ext cx="2212848" cy="1582621"/>
          </a:xfrm>
        </p:spPr>
        <p:txBody>
          <a:bodyPr vert="horz" lIns="45720" tIns="45720" rIns="45720" bIns="45720" anchor="b"/>
          <a:lstStyle>
            <a:lvl1pPr algn="l">
              <a:buNone/>
              <a:defRPr sz="2000" b="1">
                <a:solidFill>
                  <a:schemeClr val="tx2"/>
                </a:solidFill>
              </a:defRPr>
            </a:lvl1pPr>
          </a:lstStyle>
          <a:p>
            <a:r>
              <a:rPr kumimoji="0" lang="es-ES" smtClean="0"/>
              <a:t>Haga clic para modificar el estilo de título del patrón</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s-ES" smtClean="0"/>
              <a:t>Haga clic para modificar el estilo de texto del patrón</a:t>
            </a:r>
          </a:p>
        </p:txBody>
      </p:sp>
      <p:sp>
        <p:nvSpPr>
          <p:cNvPr id="5" name="Date Placeholder 4"/>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6" name="Footer Placeholder 5"/>
          <p:cNvSpPr>
            <a:spLocks noGrp="1"/>
          </p:cNvSpPr>
          <p:nvPr>
            <p:ph type="ftr" sz="quarter" idx="11"/>
          </p:nvPr>
        </p:nvSpPr>
        <p:spPr/>
        <p:txBody>
          <a:bodyPr/>
          <a:lstStyle/>
          <a:p>
            <a:endParaRPr lang="es-CO">
              <a:solidFill>
                <a:srgbClr val="04617B">
                  <a:shade val="90000"/>
                </a:srgbClr>
              </a:solidFill>
            </a:endParaRPr>
          </a:p>
        </p:txBody>
      </p:sp>
      <p:sp>
        <p:nvSpPr>
          <p:cNvPr id="7" name="Slide Number Placeholder 6"/>
          <p:cNvSpPr>
            <a:spLocks noGrp="1"/>
          </p:cNvSpPr>
          <p:nvPr>
            <p:ph type="sldNum" sz="quarter" idx="12"/>
          </p:nvPr>
        </p:nvSpPr>
        <p:spPr>
          <a:xfrm>
            <a:off x="8077200" y="6356364"/>
            <a:ext cx="609600" cy="365125"/>
          </a:xfrm>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s-ES" smtClean="0"/>
              <a:t>Haga clic en el icono para agregar una imagen</a:t>
            </a:r>
            <a:endParaRPr kumimoji="0" lang="en-US"/>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flipV="1">
            <a:off x="4381500" y="6219839"/>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p14="http://schemas.microsoft.com/office/powerpoint/2010/main" val="1963781060"/>
      </p:ext>
    </p:extLst>
  </p:cSld>
  <p:clrMapOvr>
    <a:masterClrMapping/>
  </p:clrMapOvr>
  <p:transition spd="slow">
    <p:wipe/>
  </p:transition>
  <p:timing>
    <p:tnLst>
      <p:par>
        <p:cTn id="1" dur="indefinite" restart="never" nodeType="tmRoot"/>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s-ES" smtClean="0"/>
              <a:t>Haga clic para modificar el estilo de título del patrón</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4" name="Date Placeholder 3"/>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5" name="Footer Placeholder 4"/>
          <p:cNvSpPr>
            <a:spLocks noGrp="1"/>
          </p:cNvSpPr>
          <p:nvPr>
            <p:ph type="ftr" sz="quarter" idx="11"/>
          </p:nvPr>
        </p:nvSpPr>
        <p:spPr/>
        <p:txBody>
          <a:bodyPr/>
          <a:lstStyle/>
          <a:p>
            <a:endParaRPr lang="es-CO">
              <a:solidFill>
                <a:srgbClr val="04617B">
                  <a:shade val="90000"/>
                </a:srgbClr>
              </a:solidFill>
            </a:endParaRPr>
          </a:p>
        </p:txBody>
      </p:sp>
      <p:sp>
        <p:nvSpPr>
          <p:cNvPr id="6" name="Slide Number Placeholder 5"/>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3023552673"/>
      </p:ext>
    </p:extLst>
  </p:cSld>
  <p:clrMapOvr>
    <a:masterClrMapping/>
  </p:clrMapOvr>
  <p:transition spd="slow">
    <p:wipe/>
  </p:transition>
  <p:timing>
    <p:tnLst>
      <p:par>
        <p:cTn id="1" dur="indefinite" restart="never" nodeType="tmRoot"/>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s-ES" smtClean="0"/>
              <a:t>Haga clic para modificar el estilo de título del patrón</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4" name="Date Placeholder 3"/>
          <p:cNvSpPr>
            <a:spLocks noGrp="1"/>
          </p:cNvSpPr>
          <p:nvPr>
            <p:ph type="dt" sz="half" idx="10"/>
          </p:nvPr>
        </p:nvSpPr>
        <p:spPr/>
        <p:txBody>
          <a:body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5" name="Footer Placeholder 4"/>
          <p:cNvSpPr>
            <a:spLocks noGrp="1"/>
          </p:cNvSpPr>
          <p:nvPr>
            <p:ph type="ftr" sz="quarter" idx="11"/>
          </p:nvPr>
        </p:nvSpPr>
        <p:spPr/>
        <p:txBody>
          <a:bodyPr/>
          <a:lstStyle/>
          <a:p>
            <a:endParaRPr lang="es-CO">
              <a:solidFill>
                <a:srgbClr val="04617B">
                  <a:shade val="90000"/>
                </a:srgbClr>
              </a:solidFill>
            </a:endParaRPr>
          </a:p>
        </p:txBody>
      </p:sp>
      <p:sp>
        <p:nvSpPr>
          <p:cNvPr id="6" name="Slide Number Placeholder 5"/>
          <p:cNvSpPr>
            <a:spLocks noGrp="1"/>
          </p:cNvSpPr>
          <p:nvPr>
            <p:ph type="sldNum" sz="quarter" idx="12"/>
          </p:nvPr>
        </p:nvSpPr>
        <p:spPr/>
        <p:txBody>
          <a:body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spTree>
    <p:extLst>
      <p:ext uri="{BB962C8B-B14F-4D97-AF65-F5344CB8AC3E}">
        <p14:creationId xmlns:p14="http://schemas.microsoft.com/office/powerpoint/2010/main" val="193761005"/>
      </p:ext>
    </p:extLst>
  </p:cSld>
  <p:clrMapOvr>
    <a:masterClrMapping/>
  </p:clrMapOvr>
  <p:transition spd="slow">
    <p:wipe/>
  </p:transition>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1196457" y="1122363"/>
            <a:ext cx="6751097" cy="2387600"/>
          </a:xfrm>
        </p:spPr>
        <p:txBody>
          <a:bodyPr anchor="b">
            <a:normAutofit/>
          </a:bodyPr>
          <a:lstStyle>
            <a:lvl1pPr algn="ctr">
              <a:defRPr sz="3600"/>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1196457" y="3602038"/>
            <a:ext cx="6751097"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19380693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299594219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921933" y="657229"/>
            <a:ext cx="7300134" cy="2852737"/>
          </a:xfrm>
        </p:spPr>
        <p:txBody>
          <a:bodyPr anchor="b">
            <a:normAutofit/>
          </a:bodyPr>
          <a:lstStyle>
            <a:lvl1pPr>
              <a:defRPr sz="2550"/>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921933" y="3602044"/>
            <a:ext cx="7300134" cy="1500187"/>
          </a:xfrm>
        </p:spPr>
        <p:txBody>
          <a:bodyPr/>
          <a:lstStyle>
            <a:lvl1pPr marL="0" indent="0" algn="ctr">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87595270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a:xfrm>
            <a:off x="685352" y="609604"/>
            <a:ext cx="7765321" cy="1326321"/>
          </a:xfrm>
        </p:spPr>
        <p:txBody>
          <a:bodyPr/>
          <a:lstStyle/>
          <a:p>
            <a:r>
              <a:rPr lang="es-ES" smtClean="0"/>
              <a:t>Haga clic para modificar el estilo de título del patrón</a:t>
            </a:r>
            <a:endParaRPr lang="en-US" dirty="0"/>
          </a:p>
        </p:txBody>
      </p:sp>
      <p:sp>
        <p:nvSpPr>
          <p:cNvPr id="3" name="Content Placeholder 2"/>
          <p:cNvSpPr>
            <a:spLocks noGrp="1"/>
          </p:cNvSpPr>
          <p:nvPr>
            <p:ph sz="half" idx="1"/>
          </p:nvPr>
        </p:nvSpPr>
        <p:spPr>
          <a:xfrm>
            <a:off x="685346" y="2088326"/>
            <a:ext cx="3829503" cy="3702881"/>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4630054" y="2088326"/>
            <a:ext cx="3820616" cy="3702881"/>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77876361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685352" y="609604"/>
            <a:ext cx="7765321" cy="1325563"/>
          </a:xfrm>
        </p:spPr>
        <p:txBody>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856361" y="2088320"/>
            <a:ext cx="3659399" cy="823912"/>
          </a:xfrm>
        </p:spPr>
        <p:txBody>
          <a:bodyPr anchor="b"/>
          <a:lstStyle>
            <a:lvl1pPr marL="0" indent="0">
              <a:lnSpc>
                <a:spcPct val="100000"/>
              </a:lnSpc>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685346" y="2912232"/>
            <a:ext cx="3830406" cy="287896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4801504" y="2088320"/>
            <a:ext cx="3649166" cy="823912"/>
          </a:xfrm>
        </p:spPr>
        <p:txBody>
          <a:bodyPr anchor="b"/>
          <a:lstStyle>
            <a:lvl1pPr marL="0" indent="0">
              <a:lnSpc>
                <a:spcPct val="100000"/>
              </a:lnSpc>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4629150" y="2912232"/>
            <a:ext cx="3821518" cy="287896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8" name="Footer Placeholder 7"/>
          <p:cNvSpPr>
            <a:spLocks noGrp="1"/>
          </p:cNvSpPr>
          <p:nvPr>
            <p:ph type="ftr" sz="quarter" idx="11"/>
          </p:nvPr>
        </p:nvSpPr>
        <p:spPr/>
        <p:txBody>
          <a:bodyPr/>
          <a:lstStyle/>
          <a:p>
            <a:endParaRPr lang="en-US">
              <a:solidFill>
                <a:prstClr val="white">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188260227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35458288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256248219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2949178" cy="2362200"/>
          </a:xfrm>
        </p:spPr>
        <p:txBody>
          <a:bodyPr anchor="b">
            <a:normAutofit/>
          </a:bodyPr>
          <a:lstStyle>
            <a:lvl1pPr>
              <a:defRPr sz="210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3808550" y="609600"/>
            <a:ext cx="4642119" cy="5181600"/>
          </a:xfrm>
        </p:spPr>
        <p:txBody>
          <a:bodyPr anchor="ct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687921" y="2971809"/>
            <a:ext cx="2949178" cy="2819399"/>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25784917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4447330" cy="2362200"/>
          </a:xfrm>
        </p:spPr>
        <p:txBody>
          <a:bodyPr anchor="b">
            <a:normAutofit/>
          </a:bodyPr>
          <a:lstStyle>
            <a:lvl1pPr>
              <a:defRPr sz="24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5568605" y="758881"/>
            <a:ext cx="2441517"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s-ES" smtClean="0"/>
              <a:t>Haga clic en el icono para agregar una imagen</a:t>
            </a:r>
            <a:endParaRPr lang="en-US"/>
          </a:p>
        </p:txBody>
      </p:sp>
      <p:sp>
        <p:nvSpPr>
          <p:cNvPr id="4" name="Text Placeholder 3"/>
          <p:cNvSpPr>
            <a:spLocks noGrp="1"/>
          </p:cNvSpPr>
          <p:nvPr>
            <p:ph type="body" sz="half" idx="2"/>
          </p:nvPr>
        </p:nvSpPr>
        <p:spPr>
          <a:xfrm>
            <a:off x="685350" y="2971800"/>
            <a:ext cx="4451213" cy="2819400"/>
          </a:xfrm>
        </p:spPr>
        <p:txBody>
          <a:bodyPr>
            <a:normAutofit/>
          </a:bodyPr>
          <a:lstStyle>
            <a:lvl1pPr marL="0" indent="0" algn="ctr">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162971923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85355" y="4289387"/>
            <a:ext cx="7775673" cy="819355"/>
          </a:xfrm>
        </p:spPr>
        <p:txBody>
          <a:bodyPr anchor="b">
            <a:normAutofit/>
          </a:bodyPr>
          <a:lstStyle>
            <a:lvl1pPr>
              <a:defRPr sz="21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685355" y="621325"/>
            <a:ext cx="7775673"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s-ES" smtClean="0"/>
              <a:t>Haga clic en el icono para agregar una imagen</a:t>
            </a:r>
            <a:endParaRPr lang="en-US"/>
          </a:p>
        </p:txBody>
      </p:sp>
      <p:sp>
        <p:nvSpPr>
          <p:cNvPr id="4" name="Text Placeholder 3"/>
          <p:cNvSpPr>
            <a:spLocks noGrp="1"/>
          </p:cNvSpPr>
          <p:nvPr>
            <p:ph type="body" sz="half" idx="2"/>
          </p:nvPr>
        </p:nvSpPr>
        <p:spPr>
          <a:xfrm>
            <a:off x="685353" y="5108728"/>
            <a:ext cx="7774499" cy="682472"/>
          </a:xfrm>
        </p:spPr>
        <p:txBody>
          <a:bodyPr>
            <a:normAutofit/>
          </a:bodyPr>
          <a:lstStyle>
            <a:lvl1pPr marL="0" indent="0" algn="ctr">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18897973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2"/>
            <a:ext cx="7765322" cy="3424859"/>
          </a:xfrm>
        </p:spPr>
        <p:txBody>
          <a:bodyPr anchor="ctr"/>
          <a:lstStyle>
            <a:lvl1pPr>
              <a:defRPr sz="2400"/>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685352" y="4204820"/>
            <a:ext cx="7765321" cy="1592186"/>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3786085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2400"/>
            </a:lvl1pPr>
          </a:lstStyle>
          <a:p>
            <a:r>
              <a:rPr lang="es-ES" smtClean="0"/>
              <a:t>Haga clic para modificar el estilo de título del patrón</a:t>
            </a:r>
            <a:endParaRPr lang="en-US" dirty="0"/>
          </a:p>
        </p:txBody>
      </p:sp>
      <p:sp>
        <p:nvSpPr>
          <p:cNvPr id="12" name="Text Placeholder 3"/>
          <p:cNvSpPr>
            <a:spLocks noGrp="1"/>
          </p:cNvSpPr>
          <p:nvPr>
            <p:ph type="body" sz="half" idx="13"/>
          </p:nvPr>
        </p:nvSpPr>
        <p:spPr>
          <a:xfrm>
            <a:off x="1290484" y="3610032"/>
            <a:ext cx="6564224" cy="426812"/>
          </a:xfrm>
        </p:spPr>
        <p:txBody>
          <a:bodyPr anchor="t">
            <a:normAutofit/>
          </a:bodyPr>
          <a:lstStyle>
            <a:lvl1pPr marL="0" indent="0" algn="r">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smtClean="0"/>
              <a:t>Haga clic para modificar el estilo de texto del patrón</a:t>
            </a:r>
          </a:p>
        </p:txBody>
      </p:sp>
      <p:sp>
        <p:nvSpPr>
          <p:cNvPr id="4" name="Text Placeholder 3"/>
          <p:cNvSpPr>
            <a:spLocks noGrp="1"/>
          </p:cNvSpPr>
          <p:nvPr>
            <p:ph type="body" sz="half" idx="2"/>
          </p:nvPr>
        </p:nvSpPr>
        <p:spPr>
          <a:xfrm>
            <a:off x="685345" y="4204821"/>
            <a:ext cx="7765322" cy="1586380"/>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
        <p:nvSpPr>
          <p:cNvPr id="11" name="TextBox 10"/>
          <p:cNvSpPr txBox="1"/>
          <p:nvPr/>
        </p:nvSpPr>
        <p:spPr>
          <a:xfrm>
            <a:off x="627459" y="735241"/>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342900"/>
            <a:r>
              <a:rPr lang="en-US" sz="6000">
                <a:solidFill>
                  <a:prstClr val="white"/>
                </a:solidFill>
                <a:effectLst/>
              </a:rPr>
              <a:t>“</a:t>
            </a:r>
          </a:p>
        </p:txBody>
      </p:sp>
      <p:sp>
        <p:nvSpPr>
          <p:cNvPr id="13" name="TextBox 12"/>
          <p:cNvSpPr txBox="1"/>
          <p:nvPr/>
        </p:nvSpPr>
        <p:spPr>
          <a:xfrm>
            <a:off x="7993467" y="2972093"/>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342900"/>
            <a:r>
              <a:rPr lang="en-US" sz="6000">
                <a:solidFill>
                  <a:prstClr val="white"/>
                </a:solidFill>
                <a:effectLst/>
              </a:rPr>
              <a:t>”</a:t>
            </a:r>
          </a:p>
        </p:txBody>
      </p:sp>
    </p:spTree>
    <p:extLst>
      <p:ext uri="{BB962C8B-B14F-4D97-AF65-F5344CB8AC3E}">
        <p14:creationId xmlns:p14="http://schemas.microsoft.com/office/powerpoint/2010/main" val="72867067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685356" y="2126957"/>
            <a:ext cx="7766495" cy="2511835"/>
          </a:xfrm>
        </p:spPr>
        <p:txBody>
          <a:bodyPr anchor="b"/>
          <a:lstStyle>
            <a:lvl1pPr>
              <a:defRPr sz="2400"/>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685346" y="4650556"/>
            <a:ext cx="7765322" cy="1140644"/>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237622128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Columna 3">
    <p:spTree>
      <p:nvGrpSpPr>
        <p:cNvPr id="1" name=""/>
        <p:cNvGrpSpPr/>
        <p:nvPr/>
      </p:nvGrpSpPr>
      <p:grpSpPr>
        <a:xfrm>
          <a:off x="0" y="0"/>
          <a:ext cx="0" cy="0"/>
          <a:chOff x="0" y="0"/>
          <a:chExt cx="0" cy="0"/>
        </a:xfrm>
      </p:grpSpPr>
      <p:sp>
        <p:nvSpPr>
          <p:cNvPr id="15" name="Title 1"/>
          <p:cNvSpPr>
            <a:spLocks noGrp="1"/>
          </p:cNvSpPr>
          <p:nvPr>
            <p:ph type="title"/>
          </p:nvPr>
        </p:nvSpPr>
        <p:spPr>
          <a:xfrm>
            <a:off x="685345" y="609604"/>
            <a:ext cx="7765322" cy="1325563"/>
          </a:xfrm>
        </p:spPr>
        <p:txBody>
          <a:bodyPr/>
          <a:lstStyle/>
          <a:p>
            <a:r>
              <a:rPr lang="es-ES" smtClean="0"/>
              <a:t>Haga clic para modificar el estilo de título del patrón</a:t>
            </a:r>
            <a:endParaRPr lang="en-US" dirty="0"/>
          </a:p>
        </p:txBody>
      </p:sp>
      <p:sp>
        <p:nvSpPr>
          <p:cNvPr id="7" name="Text Placeholder 2"/>
          <p:cNvSpPr>
            <a:spLocks noGrp="1"/>
          </p:cNvSpPr>
          <p:nvPr>
            <p:ph type="body" idx="1"/>
          </p:nvPr>
        </p:nvSpPr>
        <p:spPr>
          <a:xfrm>
            <a:off x="685346" y="2088320"/>
            <a:ext cx="2474217" cy="823305"/>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8" name="Text Placeholder 3"/>
          <p:cNvSpPr>
            <a:spLocks noGrp="1"/>
          </p:cNvSpPr>
          <p:nvPr>
            <p:ph type="body" sz="half" idx="15"/>
          </p:nvPr>
        </p:nvSpPr>
        <p:spPr>
          <a:xfrm>
            <a:off x="685346" y="2911624"/>
            <a:ext cx="2474217" cy="2879576"/>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9" name="Text Placeholder 4"/>
          <p:cNvSpPr>
            <a:spLocks noGrp="1"/>
          </p:cNvSpPr>
          <p:nvPr>
            <p:ph type="body" sz="quarter" idx="3"/>
          </p:nvPr>
        </p:nvSpPr>
        <p:spPr>
          <a:xfrm>
            <a:off x="3333665" y="2088320"/>
            <a:ext cx="2473919" cy="823304"/>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10" name="Text Placeholder 3"/>
          <p:cNvSpPr>
            <a:spLocks noGrp="1"/>
          </p:cNvSpPr>
          <p:nvPr>
            <p:ph type="body" sz="half" idx="16"/>
          </p:nvPr>
        </p:nvSpPr>
        <p:spPr>
          <a:xfrm>
            <a:off x="3333660" y="2911624"/>
            <a:ext cx="2474866" cy="2879576"/>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11" name="Text Placeholder 4"/>
          <p:cNvSpPr>
            <a:spLocks noGrp="1"/>
          </p:cNvSpPr>
          <p:nvPr>
            <p:ph type="body" sz="quarter" idx="13"/>
          </p:nvPr>
        </p:nvSpPr>
        <p:spPr>
          <a:xfrm>
            <a:off x="5979976" y="2088320"/>
            <a:ext cx="2468408" cy="823304"/>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12" name="Text Placeholder 3"/>
          <p:cNvSpPr>
            <a:spLocks noGrp="1"/>
          </p:cNvSpPr>
          <p:nvPr>
            <p:ph type="body" sz="half" idx="17"/>
          </p:nvPr>
        </p:nvSpPr>
        <p:spPr>
          <a:xfrm>
            <a:off x="5982262" y="2911624"/>
            <a:ext cx="2468408" cy="2879576"/>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73495705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Columna de imagen 3">
    <p:spTree>
      <p:nvGrpSpPr>
        <p:cNvPr id="1" name=""/>
        <p:cNvGrpSpPr/>
        <p:nvPr/>
      </p:nvGrpSpPr>
      <p:grpSpPr>
        <a:xfrm>
          <a:off x="0" y="0"/>
          <a:ext cx="0" cy="0"/>
          <a:chOff x="0" y="0"/>
          <a:chExt cx="0" cy="0"/>
        </a:xfrm>
      </p:grpSpPr>
      <p:sp>
        <p:nvSpPr>
          <p:cNvPr id="30" name="Title 1"/>
          <p:cNvSpPr>
            <a:spLocks noGrp="1"/>
          </p:cNvSpPr>
          <p:nvPr>
            <p:ph type="title"/>
          </p:nvPr>
        </p:nvSpPr>
        <p:spPr>
          <a:xfrm>
            <a:off x="685346" y="609604"/>
            <a:ext cx="7765322" cy="1325563"/>
          </a:xfrm>
        </p:spPr>
        <p:txBody>
          <a:bodyPr/>
          <a:lstStyle/>
          <a:p>
            <a:r>
              <a:rPr lang="es-ES" smtClean="0"/>
              <a:t>Haga clic para modificar el estilo de título del patrón</a:t>
            </a:r>
            <a:endParaRPr lang="en-US" dirty="0"/>
          </a:p>
        </p:txBody>
      </p:sp>
      <p:sp>
        <p:nvSpPr>
          <p:cNvPr id="19" name="Text Placeholder 2"/>
          <p:cNvSpPr>
            <a:spLocks noGrp="1"/>
          </p:cNvSpPr>
          <p:nvPr>
            <p:ph type="body" idx="1"/>
          </p:nvPr>
        </p:nvSpPr>
        <p:spPr>
          <a:xfrm>
            <a:off x="685348" y="4195899"/>
            <a:ext cx="2474216" cy="576262"/>
          </a:xfrm>
        </p:spPr>
        <p:txBody>
          <a:bodyPr anchor="b">
            <a:noAutofit/>
          </a:bodyPr>
          <a:lstStyle>
            <a:lvl1pPr marL="0" indent="0" algn="ctr">
              <a:lnSpc>
                <a:spcPct val="100000"/>
              </a:lnSpc>
              <a:buNone/>
              <a:defRPr sz="15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20" name="Picture Placeholder 2"/>
          <p:cNvSpPr>
            <a:spLocks noGrp="1" noChangeAspect="1"/>
          </p:cNvSpPr>
          <p:nvPr>
            <p:ph type="pic" idx="15"/>
          </p:nvPr>
        </p:nvSpPr>
        <p:spPr>
          <a:xfrm>
            <a:off x="819016" y="2298987"/>
            <a:ext cx="2205038"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s-ES" smtClean="0"/>
              <a:t>Haga clic en el icono para agregar una imagen</a:t>
            </a:r>
            <a:endParaRPr lang="en-US"/>
          </a:p>
        </p:txBody>
      </p:sp>
      <p:sp>
        <p:nvSpPr>
          <p:cNvPr id="21" name="Text Placeholder 3"/>
          <p:cNvSpPr>
            <a:spLocks noGrp="1"/>
          </p:cNvSpPr>
          <p:nvPr>
            <p:ph type="body" sz="half" idx="18"/>
          </p:nvPr>
        </p:nvSpPr>
        <p:spPr>
          <a:xfrm>
            <a:off x="685348" y="4772161"/>
            <a:ext cx="2474216" cy="1019038"/>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22" name="Text Placeholder 4"/>
          <p:cNvSpPr>
            <a:spLocks noGrp="1"/>
          </p:cNvSpPr>
          <p:nvPr>
            <p:ph type="body" sz="quarter" idx="3"/>
          </p:nvPr>
        </p:nvSpPr>
        <p:spPr>
          <a:xfrm>
            <a:off x="3332033" y="4195899"/>
            <a:ext cx="2474237" cy="576262"/>
          </a:xfrm>
        </p:spPr>
        <p:txBody>
          <a:bodyPr anchor="b">
            <a:noAutofit/>
          </a:bodyPr>
          <a:lstStyle>
            <a:lvl1pPr marL="0" indent="0" algn="ctr">
              <a:lnSpc>
                <a:spcPct val="100000"/>
              </a:lnSpc>
              <a:buNone/>
              <a:defRPr sz="15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23" name="Picture Placeholder 2"/>
          <p:cNvSpPr>
            <a:spLocks noGrp="1" noChangeAspect="1"/>
          </p:cNvSpPr>
          <p:nvPr>
            <p:ph type="pic" idx="21"/>
          </p:nvPr>
        </p:nvSpPr>
        <p:spPr>
          <a:xfrm>
            <a:off x="3426747" y="2298987"/>
            <a:ext cx="2197894"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s-ES" smtClean="0"/>
              <a:t>Haga clic en el icono para agregar una imagen</a:t>
            </a:r>
            <a:endParaRPr lang="en-US"/>
          </a:p>
        </p:txBody>
      </p:sp>
      <p:sp>
        <p:nvSpPr>
          <p:cNvPr id="24" name="Text Placeholder 3"/>
          <p:cNvSpPr>
            <a:spLocks noGrp="1"/>
          </p:cNvSpPr>
          <p:nvPr>
            <p:ph type="body" sz="half" idx="19"/>
          </p:nvPr>
        </p:nvSpPr>
        <p:spPr>
          <a:xfrm>
            <a:off x="3331011" y="4772160"/>
            <a:ext cx="2475252" cy="1019038"/>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25" name="Text Placeholder 4"/>
          <p:cNvSpPr>
            <a:spLocks noGrp="1"/>
          </p:cNvSpPr>
          <p:nvPr>
            <p:ph type="body" sz="quarter" idx="13"/>
          </p:nvPr>
        </p:nvSpPr>
        <p:spPr>
          <a:xfrm>
            <a:off x="5980067" y="4195899"/>
            <a:ext cx="2467425" cy="576262"/>
          </a:xfrm>
        </p:spPr>
        <p:txBody>
          <a:bodyPr anchor="b">
            <a:noAutofit/>
          </a:bodyPr>
          <a:lstStyle>
            <a:lvl1pPr marL="0" indent="0" algn="ctr">
              <a:lnSpc>
                <a:spcPct val="100000"/>
              </a:lnSpc>
              <a:buNone/>
              <a:defRPr sz="15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26" name="Picture Placeholder 2"/>
          <p:cNvSpPr>
            <a:spLocks noGrp="1" noChangeAspect="1"/>
          </p:cNvSpPr>
          <p:nvPr>
            <p:ph type="pic" idx="22"/>
          </p:nvPr>
        </p:nvSpPr>
        <p:spPr>
          <a:xfrm>
            <a:off x="6114610" y="2298987"/>
            <a:ext cx="219908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s-ES" smtClean="0"/>
              <a:t>Haga clic en el icono para agregar una imagen</a:t>
            </a:r>
            <a:endParaRPr lang="en-US"/>
          </a:p>
        </p:txBody>
      </p:sp>
      <p:sp>
        <p:nvSpPr>
          <p:cNvPr id="27" name="Text Placeholder 3"/>
          <p:cNvSpPr>
            <a:spLocks noGrp="1"/>
          </p:cNvSpPr>
          <p:nvPr>
            <p:ph type="body" sz="half" idx="20"/>
          </p:nvPr>
        </p:nvSpPr>
        <p:spPr>
          <a:xfrm>
            <a:off x="5979973" y="4772176"/>
            <a:ext cx="2470694" cy="1019037"/>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108537250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229067348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82" y="609601"/>
            <a:ext cx="1906993" cy="5181601"/>
          </a:xfrm>
        </p:spPr>
        <p:txBody>
          <a:bodyPr vert="eaVert"/>
          <a:lstStyle>
            <a:lvl1pPr algn="l">
              <a:defRPr/>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685346" y="609601"/>
            <a:ext cx="5744029" cy="5181601"/>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5/20/2021</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‹Nº›</a:t>
            </a:fld>
            <a:endParaRPr lang="en-US">
              <a:solidFill>
                <a:prstClr val="white">
                  <a:tint val="75000"/>
                </a:prstClr>
              </a:solidFill>
            </a:endParaRPr>
          </a:p>
        </p:txBody>
      </p:sp>
    </p:spTree>
    <p:extLst>
      <p:ext uri="{BB962C8B-B14F-4D97-AF65-F5344CB8AC3E}">
        <p14:creationId xmlns:p14="http://schemas.microsoft.com/office/powerpoint/2010/main" val="224919527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143000" y="1122363"/>
            <a:ext cx="6858000" cy="2387600"/>
          </a:xfrm>
        </p:spPr>
        <p:txBody>
          <a:bodyPr anchor="b"/>
          <a:lstStyle>
            <a:lvl1pPr algn="ctr">
              <a:defRPr sz="6000"/>
            </a:lvl1pPr>
          </a:lstStyle>
          <a:p>
            <a:r>
              <a:rPr lang="es-ES" smtClean="0"/>
              <a:t>Haga clic para modificar el estilo de título del patrón</a:t>
            </a:r>
            <a:endParaRPr lang="es-SV"/>
          </a:p>
        </p:txBody>
      </p:sp>
      <p:sp>
        <p:nvSpPr>
          <p:cNvPr id="3" name="Subtítulo 2"/>
          <p:cNvSpPr>
            <a:spLocks noGrp="1"/>
          </p:cNvSpPr>
          <p:nvPr>
            <p:ph type="subTitle" idx="1"/>
          </p:nvPr>
        </p:nvSpPr>
        <p:spPr>
          <a:xfrm>
            <a:off x="1143000" y="3602038"/>
            <a:ext cx="6858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s-ES" smtClean="0"/>
              <a:t>Haga clic para modificar el estilo de subtítulo del patrón</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78604022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contenido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6504687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623888" y="1709743"/>
            <a:ext cx="7886700" cy="2852737"/>
          </a:xfrm>
        </p:spPr>
        <p:txBody>
          <a:bodyPr anchor="b"/>
          <a:lstStyle>
            <a:lvl1pPr>
              <a:defRPr sz="6000"/>
            </a:lvl1p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623888" y="4589484"/>
            <a:ext cx="78867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s-ES" smtClean="0"/>
              <a:t>Haga clic para modificar el estilo de texto del patrón</a:t>
            </a:r>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22587389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contenido 2"/>
          <p:cNvSpPr>
            <a:spLocks noGrp="1"/>
          </p:cNvSpPr>
          <p:nvPr>
            <p:ph sz="half" idx="1"/>
          </p:nvPr>
        </p:nvSpPr>
        <p:spPr>
          <a:xfrm>
            <a:off x="6286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contenido 3"/>
          <p:cNvSpPr>
            <a:spLocks noGrp="1"/>
          </p:cNvSpPr>
          <p:nvPr>
            <p:ph sz="half" idx="2"/>
          </p:nvPr>
        </p:nvSpPr>
        <p:spPr>
          <a:xfrm>
            <a:off x="46291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47510638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629841" y="365129"/>
            <a:ext cx="7886700" cy="1325563"/>
          </a:xfrm>
        </p:spPr>
        <p:txBody>
          <a:body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629842" y="1681163"/>
            <a:ext cx="3868340"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smtClean="0"/>
              <a:t>Haga clic para modificar el estilo de texto del patrón</a:t>
            </a:r>
          </a:p>
        </p:txBody>
      </p:sp>
      <p:sp>
        <p:nvSpPr>
          <p:cNvPr id="4" name="Marcador de contenido 3"/>
          <p:cNvSpPr>
            <a:spLocks noGrp="1"/>
          </p:cNvSpPr>
          <p:nvPr>
            <p:ph sz="half" idx="2"/>
          </p:nvPr>
        </p:nvSpPr>
        <p:spPr>
          <a:xfrm>
            <a:off x="629842" y="2505075"/>
            <a:ext cx="3868340"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Marcador de texto 4"/>
          <p:cNvSpPr>
            <a:spLocks noGrp="1"/>
          </p:cNvSpPr>
          <p:nvPr>
            <p:ph type="body" sz="quarter" idx="3"/>
          </p:nvPr>
        </p:nvSpPr>
        <p:spPr>
          <a:xfrm>
            <a:off x="4629152" y="1681163"/>
            <a:ext cx="3887391"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smtClean="0"/>
              <a:t>Haga clic para modificar el estilo de texto del patrón</a:t>
            </a:r>
          </a:p>
        </p:txBody>
      </p:sp>
      <p:sp>
        <p:nvSpPr>
          <p:cNvPr id="6" name="Marcador de contenido 5"/>
          <p:cNvSpPr>
            <a:spLocks noGrp="1"/>
          </p:cNvSpPr>
          <p:nvPr>
            <p:ph sz="quarter" idx="4"/>
          </p:nvPr>
        </p:nvSpPr>
        <p:spPr>
          <a:xfrm>
            <a:off x="4629152" y="2505075"/>
            <a:ext cx="3887391"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7" name="Marcador de fecha 6"/>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8" name="Marcador de pie de página 7"/>
          <p:cNvSpPr>
            <a:spLocks noGrp="1"/>
          </p:cNvSpPr>
          <p:nvPr>
            <p:ph type="ftr" sz="quarter" idx="11"/>
          </p:nvPr>
        </p:nvSpPr>
        <p:spPr/>
        <p:txBody>
          <a:bodyPr/>
          <a:lstStyle/>
          <a:p>
            <a:endParaRPr lang="es-SV">
              <a:solidFill>
                <a:prstClr val="black">
                  <a:tint val="75000"/>
                </a:prstClr>
              </a:solidFill>
            </a:endParaRPr>
          </a:p>
        </p:txBody>
      </p:sp>
      <p:sp>
        <p:nvSpPr>
          <p:cNvPr id="9" name="Marcador de número de diapositiva 8"/>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403119548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fecha 2"/>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4" name="Marcador de pie de página 3"/>
          <p:cNvSpPr>
            <a:spLocks noGrp="1"/>
          </p:cNvSpPr>
          <p:nvPr>
            <p:ph type="ftr" sz="quarter" idx="11"/>
          </p:nvPr>
        </p:nvSpPr>
        <p:spPr/>
        <p:txBody>
          <a:bodyPr/>
          <a:lstStyle/>
          <a:p>
            <a:endParaRPr lang="es-SV">
              <a:solidFill>
                <a:prstClr val="black">
                  <a:tint val="75000"/>
                </a:prstClr>
              </a:solidFill>
            </a:endParaRPr>
          </a:p>
        </p:txBody>
      </p:sp>
      <p:sp>
        <p:nvSpPr>
          <p:cNvPr id="5" name="Marcador de número de diapositiva 4"/>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9116208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3" name="Marcador de pie de página 2"/>
          <p:cNvSpPr>
            <a:spLocks noGrp="1"/>
          </p:cNvSpPr>
          <p:nvPr>
            <p:ph type="ftr" sz="quarter" idx="11"/>
          </p:nvPr>
        </p:nvSpPr>
        <p:spPr/>
        <p:txBody>
          <a:bodyPr/>
          <a:lstStyle/>
          <a:p>
            <a:endParaRPr lang="es-SV">
              <a:solidFill>
                <a:prstClr val="black">
                  <a:tint val="75000"/>
                </a:prstClr>
              </a:solidFill>
            </a:endParaRPr>
          </a:p>
        </p:txBody>
      </p:sp>
      <p:sp>
        <p:nvSpPr>
          <p:cNvPr id="4" name="Marcador de número de diapositiva 3"/>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20723707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s-SV"/>
          </a:p>
        </p:txBody>
      </p:sp>
      <p:sp>
        <p:nvSpPr>
          <p:cNvPr id="3" name="Marcador de contenido 2"/>
          <p:cNvSpPr>
            <a:spLocks noGrp="1"/>
          </p:cNvSpPr>
          <p:nvPr>
            <p:ph idx="1"/>
          </p:nvPr>
        </p:nvSpPr>
        <p:spPr>
          <a:xfrm>
            <a:off x="3887391" y="987427"/>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7425333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s-SV"/>
          </a:p>
        </p:txBody>
      </p:sp>
      <p:sp>
        <p:nvSpPr>
          <p:cNvPr id="3" name="Marcador de posición de imagen 2"/>
          <p:cNvSpPr>
            <a:spLocks noGrp="1"/>
          </p:cNvSpPr>
          <p:nvPr>
            <p:ph type="pic" idx="1"/>
          </p:nvPr>
        </p:nvSpPr>
        <p:spPr>
          <a:xfrm>
            <a:off x="3887391" y="987427"/>
            <a:ext cx="462915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s-SV"/>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8518551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texto vertical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3437660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6543676" y="365125"/>
            <a:ext cx="1971675" cy="5811838"/>
          </a:xfrm>
        </p:spPr>
        <p:txBody>
          <a:bodyPr vert="eaVert"/>
          <a:lstStyle/>
          <a:p>
            <a:r>
              <a:rPr lang="es-ES" smtClean="0"/>
              <a:t>Haga clic para modificar el estilo de título del patrón</a:t>
            </a:r>
            <a:endParaRPr lang="es-SV"/>
          </a:p>
        </p:txBody>
      </p:sp>
      <p:sp>
        <p:nvSpPr>
          <p:cNvPr id="3" name="Marcador de texto vertical 2"/>
          <p:cNvSpPr>
            <a:spLocks noGrp="1"/>
          </p:cNvSpPr>
          <p:nvPr>
            <p:ph type="body" orient="vert" idx="1"/>
          </p:nvPr>
        </p:nvSpPr>
        <p:spPr>
          <a:xfrm>
            <a:off x="628652" y="365125"/>
            <a:ext cx="5800725" cy="5811838"/>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78753469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143000" y="1122363"/>
            <a:ext cx="6858000" cy="2387600"/>
          </a:xfrm>
        </p:spPr>
        <p:txBody>
          <a:bodyPr anchor="b"/>
          <a:lstStyle>
            <a:lvl1pPr algn="ctr">
              <a:defRPr sz="6000"/>
            </a:lvl1pPr>
          </a:lstStyle>
          <a:p>
            <a:r>
              <a:rPr lang="es-ES" smtClean="0"/>
              <a:t>Haga clic para modificar el estilo de título del patrón</a:t>
            </a:r>
            <a:endParaRPr lang="es-SV"/>
          </a:p>
        </p:txBody>
      </p:sp>
      <p:sp>
        <p:nvSpPr>
          <p:cNvPr id="3" name="Subtítulo 2"/>
          <p:cNvSpPr>
            <a:spLocks noGrp="1"/>
          </p:cNvSpPr>
          <p:nvPr>
            <p:ph type="subTitle" idx="1"/>
          </p:nvPr>
        </p:nvSpPr>
        <p:spPr>
          <a:xfrm>
            <a:off x="1143000" y="3602038"/>
            <a:ext cx="6858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s-ES" smtClean="0"/>
              <a:t>Haga clic para modificar el estilo de subtítulo del patrón</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83748091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contenido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9458165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623888" y="1709743"/>
            <a:ext cx="7886700" cy="2852737"/>
          </a:xfrm>
        </p:spPr>
        <p:txBody>
          <a:bodyPr anchor="b"/>
          <a:lstStyle>
            <a:lvl1pPr>
              <a:defRPr sz="6000"/>
            </a:lvl1p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623888" y="4589480"/>
            <a:ext cx="78867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s-ES" smtClean="0"/>
              <a:t>Haga clic para modificar el estilo de texto del patrón</a:t>
            </a:r>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9274465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contenido 2"/>
          <p:cNvSpPr>
            <a:spLocks noGrp="1"/>
          </p:cNvSpPr>
          <p:nvPr>
            <p:ph sz="half" idx="1"/>
          </p:nvPr>
        </p:nvSpPr>
        <p:spPr>
          <a:xfrm>
            <a:off x="6286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contenido 3"/>
          <p:cNvSpPr>
            <a:spLocks noGrp="1"/>
          </p:cNvSpPr>
          <p:nvPr>
            <p:ph sz="half" idx="2"/>
          </p:nvPr>
        </p:nvSpPr>
        <p:spPr>
          <a:xfrm>
            <a:off x="46291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48608365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629841" y="365129"/>
            <a:ext cx="7886700" cy="1325563"/>
          </a:xfrm>
        </p:spPr>
        <p:txBody>
          <a:body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629842" y="1681163"/>
            <a:ext cx="3868340"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smtClean="0"/>
              <a:t>Haga clic para modificar el estilo de texto del patrón</a:t>
            </a:r>
          </a:p>
        </p:txBody>
      </p:sp>
      <p:sp>
        <p:nvSpPr>
          <p:cNvPr id="4" name="Marcador de contenido 3"/>
          <p:cNvSpPr>
            <a:spLocks noGrp="1"/>
          </p:cNvSpPr>
          <p:nvPr>
            <p:ph sz="half" idx="2"/>
          </p:nvPr>
        </p:nvSpPr>
        <p:spPr>
          <a:xfrm>
            <a:off x="629842" y="2505075"/>
            <a:ext cx="3868340"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Marcador de texto 4"/>
          <p:cNvSpPr>
            <a:spLocks noGrp="1"/>
          </p:cNvSpPr>
          <p:nvPr>
            <p:ph type="body" sz="quarter" idx="3"/>
          </p:nvPr>
        </p:nvSpPr>
        <p:spPr>
          <a:xfrm>
            <a:off x="4629152" y="1681163"/>
            <a:ext cx="3887391"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s-ES" smtClean="0"/>
              <a:t>Haga clic para modificar el estilo de texto del patrón</a:t>
            </a:r>
          </a:p>
        </p:txBody>
      </p:sp>
      <p:sp>
        <p:nvSpPr>
          <p:cNvPr id="6" name="Marcador de contenido 5"/>
          <p:cNvSpPr>
            <a:spLocks noGrp="1"/>
          </p:cNvSpPr>
          <p:nvPr>
            <p:ph sz="quarter" idx="4"/>
          </p:nvPr>
        </p:nvSpPr>
        <p:spPr>
          <a:xfrm>
            <a:off x="4629152" y="2505075"/>
            <a:ext cx="3887391"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7" name="Marcador de fecha 6"/>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8" name="Marcador de pie de página 7"/>
          <p:cNvSpPr>
            <a:spLocks noGrp="1"/>
          </p:cNvSpPr>
          <p:nvPr>
            <p:ph type="ftr" sz="quarter" idx="11"/>
          </p:nvPr>
        </p:nvSpPr>
        <p:spPr/>
        <p:txBody>
          <a:bodyPr/>
          <a:lstStyle/>
          <a:p>
            <a:endParaRPr lang="es-SV">
              <a:solidFill>
                <a:prstClr val="black">
                  <a:tint val="75000"/>
                </a:prstClr>
              </a:solidFill>
            </a:endParaRPr>
          </a:p>
        </p:txBody>
      </p:sp>
      <p:sp>
        <p:nvSpPr>
          <p:cNvPr id="9" name="Marcador de número de diapositiva 8"/>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7346609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fecha 2"/>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4" name="Marcador de pie de página 3"/>
          <p:cNvSpPr>
            <a:spLocks noGrp="1"/>
          </p:cNvSpPr>
          <p:nvPr>
            <p:ph type="ftr" sz="quarter" idx="11"/>
          </p:nvPr>
        </p:nvSpPr>
        <p:spPr/>
        <p:txBody>
          <a:bodyPr/>
          <a:lstStyle/>
          <a:p>
            <a:endParaRPr lang="es-SV">
              <a:solidFill>
                <a:prstClr val="black">
                  <a:tint val="75000"/>
                </a:prstClr>
              </a:solidFill>
            </a:endParaRPr>
          </a:p>
        </p:txBody>
      </p:sp>
      <p:sp>
        <p:nvSpPr>
          <p:cNvPr id="5" name="Marcador de número de diapositiva 4"/>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41987861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3" name="Marcador de pie de página 2"/>
          <p:cNvSpPr>
            <a:spLocks noGrp="1"/>
          </p:cNvSpPr>
          <p:nvPr>
            <p:ph type="ftr" sz="quarter" idx="11"/>
          </p:nvPr>
        </p:nvSpPr>
        <p:spPr/>
        <p:txBody>
          <a:bodyPr/>
          <a:lstStyle/>
          <a:p>
            <a:endParaRPr lang="es-SV">
              <a:solidFill>
                <a:prstClr val="black">
                  <a:tint val="75000"/>
                </a:prstClr>
              </a:solidFill>
            </a:endParaRPr>
          </a:p>
        </p:txBody>
      </p:sp>
      <p:sp>
        <p:nvSpPr>
          <p:cNvPr id="4" name="Marcador de número de diapositiva 3"/>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8120445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s-SV"/>
          </a:p>
        </p:txBody>
      </p:sp>
      <p:sp>
        <p:nvSpPr>
          <p:cNvPr id="3" name="Marcador de contenido 2"/>
          <p:cNvSpPr>
            <a:spLocks noGrp="1"/>
          </p:cNvSpPr>
          <p:nvPr>
            <p:ph idx="1"/>
          </p:nvPr>
        </p:nvSpPr>
        <p:spPr>
          <a:xfrm>
            <a:off x="3887391" y="987427"/>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58742387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s-SV"/>
          </a:p>
        </p:txBody>
      </p:sp>
      <p:sp>
        <p:nvSpPr>
          <p:cNvPr id="3" name="Marcador de posición de imagen 2"/>
          <p:cNvSpPr>
            <a:spLocks noGrp="1"/>
          </p:cNvSpPr>
          <p:nvPr>
            <p:ph type="pic" idx="1"/>
          </p:nvPr>
        </p:nvSpPr>
        <p:spPr>
          <a:xfrm>
            <a:off x="3887391" y="987427"/>
            <a:ext cx="462915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s-SV"/>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s-SV">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8407295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SV"/>
          </a:p>
        </p:txBody>
      </p:sp>
      <p:sp>
        <p:nvSpPr>
          <p:cNvPr id="3" name="Marcador de texto vertical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11606970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6543676" y="365125"/>
            <a:ext cx="1971675" cy="5811838"/>
          </a:xfrm>
        </p:spPr>
        <p:txBody>
          <a:bodyPr vert="eaVert"/>
          <a:lstStyle/>
          <a:p>
            <a:r>
              <a:rPr lang="es-ES" smtClean="0"/>
              <a:t>Haga clic para modificar el estilo de título del patrón</a:t>
            </a:r>
            <a:endParaRPr lang="es-SV"/>
          </a:p>
        </p:txBody>
      </p:sp>
      <p:sp>
        <p:nvSpPr>
          <p:cNvPr id="3" name="Marcador de texto vertical 2"/>
          <p:cNvSpPr>
            <a:spLocks noGrp="1"/>
          </p:cNvSpPr>
          <p:nvPr>
            <p:ph type="body" orient="vert" idx="1"/>
          </p:nvPr>
        </p:nvSpPr>
        <p:spPr>
          <a:xfrm>
            <a:off x="628652" y="365125"/>
            <a:ext cx="5800725" cy="5811838"/>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10"/>
          </p:nvPr>
        </p:nvSpPr>
        <p:spPr/>
        <p:txBody>
          <a:body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s-SV">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44605958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513159" y="685799"/>
            <a:ext cx="6000750" cy="2971801"/>
          </a:xfrm>
        </p:spPr>
        <p:txBody>
          <a:bodyPr anchor="b">
            <a:normAutofit/>
          </a:bodyPr>
          <a:lstStyle>
            <a:lvl1pPr algn="l">
              <a:defRPr sz="4800">
                <a:effectLst/>
              </a:defRPr>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513159" y="3843867"/>
            <a:ext cx="48006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editar el estilo de subtítulo del patrón</a:t>
            </a:r>
            <a:endParaRPr lang="en-US" dirty="0"/>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cxnSp>
        <p:nvCxnSpPr>
          <p:cNvPr id="16" name="Straight Connector 15"/>
          <p:cNvCxnSpPr/>
          <p:nvPr/>
        </p:nvCxnSpPr>
        <p:spPr>
          <a:xfrm flipH="1">
            <a:off x="6171009" y="8467"/>
            <a:ext cx="28575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4581132" y="91547"/>
            <a:ext cx="456049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5426869" y="228600"/>
            <a:ext cx="371475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501880" y="32279"/>
            <a:ext cx="3639742"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884077" y="609601"/>
            <a:ext cx="325754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043262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p:txBody>
          <a:bodyPr anchor="ct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165933922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513158" y="2006600"/>
            <a:ext cx="6400801" cy="2281600"/>
          </a:xfrm>
        </p:spPr>
        <p:txBody>
          <a:bodyPr anchor="b">
            <a:normAutofit/>
          </a:bodyPr>
          <a:lstStyle>
            <a:lvl1pPr algn="l">
              <a:defRPr sz="36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13160" y="4495800"/>
            <a:ext cx="64008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Editar el estilo de texto del patrón</a:t>
            </a:r>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382701427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sz="half" idx="1"/>
          </p:nvPr>
        </p:nvSpPr>
        <p:spPr>
          <a:xfrm>
            <a:off x="513162" y="685800"/>
            <a:ext cx="3703241" cy="3615267"/>
          </a:xfrm>
        </p:spPr>
        <p:txBody>
          <a:bodyPr>
            <a:normAutofit/>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4356107" y="685801"/>
            <a:ext cx="3700859" cy="3615266"/>
          </a:xfrm>
        </p:spPr>
        <p:txBody>
          <a:bodyPr>
            <a:normAutofit/>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6" name="Footer Placeholder 5"/>
          <p:cNvSpPr>
            <a:spLocks noGrp="1"/>
          </p:cNvSpPr>
          <p:nvPr>
            <p:ph type="ftr" sz="quarter" idx="11"/>
          </p:nvPr>
        </p:nvSpPr>
        <p:spPr/>
        <p:txBody>
          <a:bodyPr/>
          <a:lstStyle/>
          <a:p>
            <a:endParaRPr lang="es-ES">
              <a:solidFill>
                <a:srgbClr val="146194">
                  <a:lumMod val="50000"/>
                </a:srgbClr>
              </a:solidFill>
            </a:endParaRPr>
          </a:p>
        </p:txBody>
      </p:sp>
      <p:sp>
        <p:nvSpPr>
          <p:cNvPr id="7" name="Slide Number Placeholder 6"/>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351998035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729060" y="685800"/>
            <a:ext cx="3487340"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Editar el estilo de texto del patrón</a:t>
            </a:r>
          </a:p>
        </p:txBody>
      </p:sp>
      <p:sp>
        <p:nvSpPr>
          <p:cNvPr id="4" name="Content Placeholder 3"/>
          <p:cNvSpPr>
            <a:spLocks noGrp="1"/>
          </p:cNvSpPr>
          <p:nvPr>
            <p:ph sz="half" idx="2"/>
          </p:nvPr>
        </p:nvSpPr>
        <p:spPr>
          <a:xfrm>
            <a:off x="513162" y="1270529"/>
            <a:ext cx="3703241" cy="3030538"/>
          </a:xfrm>
        </p:spPr>
        <p:txBody>
          <a:bodyPr anchor="t">
            <a:normAutofit/>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4559306" y="685800"/>
            <a:ext cx="3498851"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Editar el estilo de texto del patrón</a:t>
            </a:r>
          </a:p>
        </p:txBody>
      </p:sp>
      <p:sp>
        <p:nvSpPr>
          <p:cNvPr id="6" name="Content Placeholder 5"/>
          <p:cNvSpPr>
            <a:spLocks noGrp="1"/>
          </p:cNvSpPr>
          <p:nvPr>
            <p:ph sz="quarter" idx="4"/>
          </p:nvPr>
        </p:nvSpPr>
        <p:spPr>
          <a:xfrm>
            <a:off x="4354910" y="1262062"/>
            <a:ext cx="3696891" cy="3030538"/>
          </a:xfrm>
        </p:spPr>
        <p:txBody>
          <a:bodyPr anchor="t">
            <a:normAutofit/>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8" name="Footer Placeholder 7"/>
          <p:cNvSpPr>
            <a:spLocks noGrp="1"/>
          </p:cNvSpPr>
          <p:nvPr>
            <p:ph type="ftr" sz="quarter" idx="11"/>
          </p:nvPr>
        </p:nvSpPr>
        <p:spPr/>
        <p:txBody>
          <a:bodyPr/>
          <a:lstStyle/>
          <a:p>
            <a:endParaRPr lang="es-ES">
              <a:solidFill>
                <a:srgbClr val="146194">
                  <a:lumMod val="50000"/>
                </a:srgbClr>
              </a:solidFill>
            </a:endParaRPr>
          </a:p>
        </p:txBody>
      </p:sp>
      <p:sp>
        <p:nvSpPr>
          <p:cNvPr id="9" name="Slide Number Placeholder 8"/>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336635632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4" name="Footer Placeholder 3"/>
          <p:cNvSpPr>
            <a:spLocks noGrp="1"/>
          </p:cNvSpPr>
          <p:nvPr>
            <p:ph type="ftr" sz="quarter" idx="11"/>
          </p:nvPr>
        </p:nvSpPr>
        <p:spPr/>
        <p:txBody>
          <a:bodyPr/>
          <a:lstStyle/>
          <a:p>
            <a:endParaRPr lang="es-ES">
              <a:solidFill>
                <a:srgbClr val="146194">
                  <a:lumMod val="50000"/>
                </a:srgbClr>
              </a:solidFill>
            </a:endParaRPr>
          </a:p>
        </p:txBody>
      </p:sp>
      <p:sp>
        <p:nvSpPr>
          <p:cNvPr id="5" name="Slide Number Placeholder 4"/>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274285958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3" name="Footer Placeholder 2"/>
          <p:cNvSpPr>
            <a:spLocks noGrp="1"/>
          </p:cNvSpPr>
          <p:nvPr>
            <p:ph type="ftr" sz="quarter" idx="11"/>
          </p:nvPr>
        </p:nvSpPr>
        <p:spPr/>
        <p:txBody>
          <a:bodyPr/>
          <a:lstStyle/>
          <a:p>
            <a:endParaRPr lang="es-ES">
              <a:solidFill>
                <a:srgbClr val="146194">
                  <a:lumMod val="50000"/>
                </a:srgbClr>
              </a:solidFill>
            </a:endParaRPr>
          </a:p>
        </p:txBody>
      </p:sp>
      <p:sp>
        <p:nvSpPr>
          <p:cNvPr id="4" name="Slide Number Placeholder 3"/>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66023702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5313759" y="685800"/>
            <a:ext cx="2743200" cy="1371600"/>
          </a:xfrm>
        </p:spPr>
        <p:txBody>
          <a:bodyPr anchor="b">
            <a:normAutofit/>
          </a:bodyPr>
          <a:lstStyle>
            <a:lvl1pPr algn="l">
              <a:defRPr sz="2400" b="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513161" y="685800"/>
            <a:ext cx="4457701" cy="5308600"/>
          </a:xfrm>
        </p:spPr>
        <p:txBody>
          <a:bodyPr anchor="ctr">
            <a:normAutofit/>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5313759" y="2209814"/>
            <a:ext cx="27432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Editar el estilo de texto del patrón</a:t>
            </a:r>
          </a:p>
        </p:txBody>
      </p:sp>
      <p:sp>
        <p:nvSpPr>
          <p:cNvPr id="5" name="Date Placeholder 4"/>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6" name="Footer Placeholder 5"/>
          <p:cNvSpPr>
            <a:spLocks noGrp="1"/>
          </p:cNvSpPr>
          <p:nvPr>
            <p:ph type="ftr" sz="quarter" idx="11"/>
          </p:nvPr>
        </p:nvSpPr>
        <p:spPr/>
        <p:txBody>
          <a:bodyPr/>
          <a:lstStyle/>
          <a:p>
            <a:endParaRPr lang="es-ES">
              <a:solidFill>
                <a:srgbClr val="146194">
                  <a:lumMod val="50000"/>
                </a:srgbClr>
              </a:solidFill>
            </a:endParaRPr>
          </a:p>
        </p:txBody>
      </p:sp>
      <p:sp>
        <p:nvSpPr>
          <p:cNvPr id="7" name="Slide Number Placeholder 6"/>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387489712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3542109" y="1447800"/>
            <a:ext cx="4514850" cy="1143000"/>
          </a:xfrm>
        </p:spPr>
        <p:txBody>
          <a:bodyPr anchor="b">
            <a:normAutofit/>
          </a:bodyPr>
          <a:lstStyle>
            <a:lvl1pPr algn="l">
              <a:defRPr sz="2800" b="0"/>
            </a:lvl1pPr>
          </a:lstStyle>
          <a:p>
            <a:r>
              <a:rPr lang="es-ES" smtClean="0"/>
              <a:t>Haga clic para modificar el estilo de título del patrón</a:t>
            </a:r>
            <a:endParaRPr lang="en-US" dirty="0"/>
          </a:p>
        </p:txBody>
      </p:sp>
      <p:sp>
        <p:nvSpPr>
          <p:cNvPr id="14" name="Picture Placeholder 2"/>
          <p:cNvSpPr>
            <a:spLocks noGrp="1" noChangeAspect="1"/>
          </p:cNvSpPr>
          <p:nvPr>
            <p:ph type="pic" idx="1"/>
          </p:nvPr>
        </p:nvSpPr>
        <p:spPr>
          <a:xfrm>
            <a:off x="741766" y="914400"/>
            <a:ext cx="2460731"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a:p>
        </p:txBody>
      </p:sp>
      <p:sp>
        <p:nvSpPr>
          <p:cNvPr id="4" name="Text Placeholder 3"/>
          <p:cNvSpPr>
            <a:spLocks noGrp="1"/>
          </p:cNvSpPr>
          <p:nvPr>
            <p:ph type="body" sz="half" idx="2"/>
          </p:nvPr>
        </p:nvSpPr>
        <p:spPr>
          <a:xfrm>
            <a:off x="3542111" y="2777067"/>
            <a:ext cx="4516041"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Editar el estilo de texto del patrón</a:t>
            </a:r>
          </a:p>
        </p:txBody>
      </p:sp>
      <p:sp>
        <p:nvSpPr>
          <p:cNvPr id="5" name="Date Placeholder 4"/>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6" name="Footer Placeholder 5"/>
          <p:cNvSpPr>
            <a:spLocks noGrp="1"/>
          </p:cNvSpPr>
          <p:nvPr>
            <p:ph type="ftr" sz="quarter" idx="11"/>
          </p:nvPr>
        </p:nvSpPr>
        <p:spPr/>
        <p:txBody>
          <a:bodyPr/>
          <a:lstStyle/>
          <a:p>
            <a:endParaRPr lang="es-ES">
              <a:solidFill>
                <a:srgbClr val="146194">
                  <a:lumMod val="50000"/>
                </a:srgbClr>
              </a:solidFill>
            </a:endParaRPr>
          </a:p>
        </p:txBody>
      </p:sp>
      <p:sp>
        <p:nvSpPr>
          <p:cNvPr id="7" name="Slide Number Placeholder 6"/>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395833194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17" name="Picture Placeholder 2"/>
          <p:cNvSpPr>
            <a:spLocks noGrp="1" noChangeAspect="1"/>
          </p:cNvSpPr>
          <p:nvPr>
            <p:ph type="pic" idx="13"/>
          </p:nvPr>
        </p:nvSpPr>
        <p:spPr>
          <a:xfrm>
            <a:off x="514351" y="533400"/>
            <a:ext cx="8114109"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a:p>
        </p:txBody>
      </p:sp>
      <p:sp>
        <p:nvSpPr>
          <p:cNvPr id="16" name="Text Placeholder 9"/>
          <p:cNvSpPr>
            <a:spLocks noGrp="1"/>
          </p:cNvSpPr>
          <p:nvPr>
            <p:ph type="body" sz="quarter" idx="14"/>
          </p:nvPr>
        </p:nvSpPr>
        <p:spPr>
          <a:xfrm>
            <a:off x="685801" y="3843867"/>
            <a:ext cx="6228158"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smtClean="0"/>
              <a:t>Editar el estilo de texto del patrón</a:t>
            </a:r>
          </a:p>
        </p:txBody>
      </p:sp>
      <p:sp>
        <p:nvSpPr>
          <p:cNvPr id="3" name="Date Placeholder 2"/>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4" name="Footer Placeholder 3"/>
          <p:cNvSpPr>
            <a:spLocks noGrp="1"/>
          </p:cNvSpPr>
          <p:nvPr>
            <p:ph type="ftr" sz="quarter" idx="11"/>
          </p:nvPr>
        </p:nvSpPr>
        <p:spPr/>
        <p:txBody>
          <a:bodyPr/>
          <a:lstStyle/>
          <a:p>
            <a:endParaRPr lang="es-ES">
              <a:solidFill>
                <a:srgbClr val="146194">
                  <a:lumMod val="50000"/>
                </a:srgbClr>
              </a:solidFill>
            </a:endParaRPr>
          </a:p>
        </p:txBody>
      </p:sp>
      <p:sp>
        <p:nvSpPr>
          <p:cNvPr id="5" name="Slide Number Placeholder 4"/>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33966472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513160" y="685800"/>
            <a:ext cx="7543800" cy="2743200"/>
          </a:xfrm>
        </p:spPr>
        <p:txBody>
          <a:bodyPr anchor="ctr">
            <a:normAutofit/>
          </a:bodyPr>
          <a:lstStyle>
            <a:lvl1pPr algn="l">
              <a:defRPr sz="32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13160" y="4114800"/>
            <a:ext cx="6401991"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Editar el estilo de texto del patrón</a:t>
            </a:r>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398810021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856058" y="685800"/>
            <a:ext cx="6858001" cy="2743200"/>
          </a:xfrm>
        </p:spPr>
        <p:txBody>
          <a:bodyPr anchor="ctr">
            <a:normAutofit/>
          </a:bodyPr>
          <a:lstStyle>
            <a:lvl1pPr algn="l">
              <a:defRPr sz="3200" b="0" cap="all">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1084659" y="3429000"/>
            <a:ext cx="64008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smtClean="0"/>
              <a:t>Editar el estilo de texto del patrón</a:t>
            </a:r>
          </a:p>
        </p:txBody>
      </p:sp>
      <p:sp>
        <p:nvSpPr>
          <p:cNvPr id="3" name="Text Placeholder 2"/>
          <p:cNvSpPr>
            <a:spLocks noGrp="1"/>
          </p:cNvSpPr>
          <p:nvPr>
            <p:ph type="body" idx="1"/>
          </p:nvPr>
        </p:nvSpPr>
        <p:spPr>
          <a:xfrm>
            <a:off x="513160" y="4301082"/>
            <a:ext cx="64008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Editar el estilo de texto del patrón</a:t>
            </a:r>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
        <p:nvSpPr>
          <p:cNvPr id="14" name="TextBox 13"/>
          <p:cNvSpPr txBox="1"/>
          <p:nvPr/>
        </p:nvSpPr>
        <p:spPr>
          <a:xfrm>
            <a:off x="398859" y="812222"/>
            <a:ext cx="457200" cy="584776"/>
          </a:xfrm>
          <a:prstGeom prst="rect">
            <a:avLst/>
          </a:prstGeom>
        </p:spPr>
        <p:txBody>
          <a:bodyPr vert="horz" lIns="91440" tIns="45720" rIns="91440" bIns="45720" rtlCol="0" anchor="ctr">
            <a:noAutofit/>
          </a:bodyPr>
          <a:lstStyle/>
          <a:p>
            <a:r>
              <a:rPr lang="en-US" sz="8000">
                <a:solidFill>
                  <a:prstClr val="white"/>
                </a:solidFill>
              </a:rPr>
              <a:t>“</a:t>
            </a:r>
          </a:p>
        </p:txBody>
      </p:sp>
      <p:sp>
        <p:nvSpPr>
          <p:cNvPr id="15" name="TextBox 14"/>
          <p:cNvSpPr txBox="1"/>
          <p:nvPr/>
        </p:nvSpPr>
        <p:spPr>
          <a:xfrm>
            <a:off x="7714059" y="2768601"/>
            <a:ext cx="457200" cy="584776"/>
          </a:xfrm>
          <a:prstGeom prst="rect">
            <a:avLst/>
          </a:prstGeom>
        </p:spPr>
        <p:txBody>
          <a:bodyPr vert="horz" lIns="91440" tIns="45720" rIns="91440" bIns="45720" rtlCol="0" anchor="ctr">
            <a:noAutofit/>
          </a:bodyPr>
          <a:lstStyle/>
          <a:p>
            <a:pPr algn="r"/>
            <a:r>
              <a:rPr lang="en-US" sz="8000">
                <a:solidFill>
                  <a:prstClr val="white"/>
                </a:solidFill>
              </a:rPr>
              <a:t>”</a:t>
            </a:r>
          </a:p>
        </p:txBody>
      </p:sp>
    </p:spTree>
    <p:extLst>
      <p:ext uri="{BB962C8B-B14F-4D97-AF65-F5344CB8AC3E}">
        <p14:creationId xmlns:p14="http://schemas.microsoft.com/office/powerpoint/2010/main" val="122647252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513159" y="3429000"/>
            <a:ext cx="6400800" cy="1697400"/>
          </a:xfrm>
        </p:spPr>
        <p:txBody>
          <a:bodyPr anchor="b">
            <a:normAutofit/>
          </a:bodyPr>
          <a:lstStyle>
            <a:lvl1pPr algn="l">
              <a:defRPr sz="32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13159" y="5132981"/>
            <a:ext cx="6401993"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Editar el estilo de texto del patrón</a:t>
            </a:r>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374716185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856060" y="685800"/>
            <a:ext cx="6858000" cy="2743200"/>
          </a:xfrm>
        </p:spPr>
        <p:txBody>
          <a:bodyPr anchor="ctr">
            <a:normAutofit/>
          </a:bodyPr>
          <a:lstStyle>
            <a:lvl1pPr algn="l">
              <a:defRPr sz="3200" b="0" cap="all">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513164" y="3928534"/>
            <a:ext cx="64008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s-ES" smtClean="0"/>
              <a:t>Editar el estilo de texto del patrón</a:t>
            </a:r>
          </a:p>
        </p:txBody>
      </p:sp>
      <p:sp>
        <p:nvSpPr>
          <p:cNvPr id="3" name="Text Placeholder 2"/>
          <p:cNvSpPr>
            <a:spLocks noGrp="1"/>
          </p:cNvSpPr>
          <p:nvPr>
            <p:ph type="body" idx="1"/>
          </p:nvPr>
        </p:nvSpPr>
        <p:spPr>
          <a:xfrm>
            <a:off x="513158" y="4978400"/>
            <a:ext cx="64008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Editar el estilo de texto del patrón</a:t>
            </a:r>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
        <p:nvSpPr>
          <p:cNvPr id="11" name="TextBox 10"/>
          <p:cNvSpPr txBox="1"/>
          <p:nvPr/>
        </p:nvSpPr>
        <p:spPr>
          <a:xfrm>
            <a:off x="398859" y="812222"/>
            <a:ext cx="457200" cy="584776"/>
          </a:xfrm>
          <a:prstGeom prst="rect">
            <a:avLst/>
          </a:prstGeom>
        </p:spPr>
        <p:txBody>
          <a:bodyPr vert="horz" lIns="91440" tIns="45720" rIns="91440" bIns="45720" rtlCol="0" anchor="ctr">
            <a:noAutofit/>
          </a:bodyPr>
          <a:lstStyle/>
          <a:p>
            <a:r>
              <a:rPr lang="en-US" sz="8000">
                <a:solidFill>
                  <a:prstClr val="white"/>
                </a:solidFill>
              </a:rPr>
              <a:t>“</a:t>
            </a:r>
          </a:p>
        </p:txBody>
      </p:sp>
      <p:sp>
        <p:nvSpPr>
          <p:cNvPr id="12" name="TextBox 11"/>
          <p:cNvSpPr txBox="1"/>
          <p:nvPr/>
        </p:nvSpPr>
        <p:spPr>
          <a:xfrm>
            <a:off x="7714059" y="2768601"/>
            <a:ext cx="457200" cy="584776"/>
          </a:xfrm>
          <a:prstGeom prst="rect">
            <a:avLst/>
          </a:prstGeom>
        </p:spPr>
        <p:txBody>
          <a:bodyPr vert="horz" lIns="91440" tIns="45720" rIns="91440" bIns="45720" rtlCol="0" anchor="ctr">
            <a:noAutofit/>
          </a:bodyPr>
          <a:lstStyle/>
          <a:p>
            <a:pPr algn="r"/>
            <a:r>
              <a:rPr lang="en-US" sz="8000">
                <a:solidFill>
                  <a:prstClr val="white"/>
                </a:solidFill>
              </a:rPr>
              <a:t>”</a:t>
            </a:r>
          </a:p>
        </p:txBody>
      </p:sp>
    </p:spTree>
    <p:extLst>
      <p:ext uri="{BB962C8B-B14F-4D97-AF65-F5344CB8AC3E}">
        <p14:creationId xmlns:p14="http://schemas.microsoft.com/office/powerpoint/2010/main" val="406357025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513160" y="685800"/>
            <a:ext cx="7543800" cy="2743200"/>
          </a:xfrm>
        </p:spPr>
        <p:txBody>
          <a:bodyPr vert="horz" lIns="91440" tIns="45720" rIns="91440" bIns="45720" rtlCol="0" anchor="ctr">
            <a:normAutofit/>
          </a:bodyPr>
          <a:lstStyle>
            <a:lvl1pPr>
              <a:defRPr lang="en-US" b="0" dirty="0"/>
            </a:lvl1pPr>
          </a:lstStyle>
          <a:p>
            <a:pPr marL="0" lvl="0"/>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513159" y="3928534"/>
            <a:ext cx="64008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s-ES" smtClean="0"/>
              <a:t>Editar el estilo de texto del patrón</a:t>
            </a:r>
          </a:p>
        </p:txBody>
      </p:sp>
      <p:sp>
        <p:nvSpPr>
          <p:cNvPr id="3" name="Text Placeholder 2"/>
          <p:cNvSpPr>
            <a:spLocks noGrp="1"/>
          </p:cNvSpPr>
          <p:nvPr>
            <p:ph type="body" idx="1"/>
          </p:nvPr>
        </p:nvSpPr>
        <p:spPr>
          <a:xfrm>
            <a:off x="513158" y="4766747"/>
            <a:ext cx="64008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Editar el estilo de texto del patrón</a:t>
            </a:r>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1605184297"/>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nchor="t"/>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2802955060"/>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3909" y="685800"/>
            <a:ext cx="1543050" cy="4572000"/>
          </a:xfrm>
        </p:spPr>
        <p:txBody>
          <a:bodyPr vert="eaVert"/>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514350" y="685800"/>
            <a:ext cx="5867400" cy="5308600"/>
          </a:xfrm>
        </p:spPr>
        <p:txBody>
          <a:bodyPr vert="eaVert" anchor="t"/>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11"/>
          </p:nvPr>
        </p:nvSpPr>
        <p:spPr/>
        <p:txBody>
          <a:bodyPr/>
          <a:lstStyle/>
          <a:p>
            <a:endParaRPr lang="es-ES">
              <a:solidFill>
                <a:srgbClr val="146194">
                  <a:lumMod val="50000"/>
                </a:srgbClr>
              </a:solidFill>
            </a:endParaRPr>
          </a:p>
        </p:txBody>
      </p:sp>
      <p:sp>
        <p:nvSpPr>
          <p:cNvPr id="6" name="Slide Number Placeholder 5"/>
          <p:cNvSpPr>
            <a:spLocks noGrp="1"/>
          </p:cNvSpPr>
          <p:nvPr>
            <p:ph type="sldNum" sz="quarter" idx="12"/>
          </p:nvPr>
        </p:nvSpPr>
        <p:spPr/>
        <p:txBody>
          <a:body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2896749092"/>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sp>
        <p:nvSpPr>
          <p:cNvPr id="10" name="9 Triángulo rectángulo"/>
          <p:cNvSpPr/>
          <p:nvPr/>
        </p:nvSpPr>
        <p:spPr>
          <a:xfrm>
            <a:off x="-1"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8 Título"/>
          <p:cNvSpPr>
            <a:spLocks noGrp="1"/>
          </p:cNvSpPr>
          <p:nvPr>
            <p:ph type="ctrTitle"/>
          </p:nvPr>
        </p:nvSpPr>
        <p:spPr>
          <a:xfrm>
            <a:off x="685800" y="1752604"/>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s-ES" smtClean="0"/>
              <a:t>Haga clic para modificar el estilo de título del patrón</a:t>
            </a:r>
            <a:endParaRPr kumimoji="0" lang="en-US"/>
          </a:p>
        </p:txBody>
      </p:sp>
      <p:sp>
        <p:nvSpPr>
          <p:cNvPr id="17" name="16 Subtítulo"/>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s-ES" smtClean="0"/>
              <a:t>Haga clic para modificar el estilo de subtítulo del patrón</a:t>
            </a:r>
            <a:endParaRPr kumimoji="0" lang="en-US"/>
          </a:p>
        </p:txBody>
      </p:sp>
      <p:grpSp>
        <p:nvGrpSpPr>
          <p:cNvPr id="2" name="1 Grupo"/>
          <p:cNvGrpSpPr/>
          <p:nvPr/>
        </p:nvGrpSpPr>
        <p:grpSpPr>
          <a:xfrm>
            <a:off x="-3764" y="4953000"/>
            <a:ext cx="9147765" cy="1912088"/>
            <a:chOff x="-3765" y="4832896"/>
            <a:chExt cx="9147765" cy="2032192"/>
          </a:xfrm>
        </p:grpSpPr>
        <p:sp>
          <p:nvSpPr>
            <p:cNvPr id="7" name="6 Forma libre"/>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7 Forma libre"/>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10 Forma libre"/>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11 Conector recto"/>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29 Marcador de fecha"/>
          <p:cNvSpPr>
            <a:spLocks noGrp="1"/>
          </p:cNvSpPr>
          <p:nvPr>
            <p:ph type="dt" sz="half" idx="10"/>
          </p:nvPr>
        </p:nvSpPr>
        <p:spPr/>
        <p:txBody>
          <a:bodyPr/>
          <a:lstStyle>
            <a:lvl1pPr>
              <a:defRPr>
                <a:solidFill>
                  <a:srgbClr val="FFFFFF"/>
                </a:solidFill>
              </a:defRPr>
            </a:lvl1pPr>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19" name="18 Marcador de pie de página"/>
          <p:cNvSpPr>
            <a:spLocks noGrp="1"/>
          </p:cNvSpPr>
          <p:nvPr>
            <p:ph type="ftr" sz="quarter" idx="11"/>
          </p:nvPr>
        </p:nvSpPr>
        <p:spPr/>
        <p:txBody>
          <a:bodyPr/>
          <a:lstStyle>
            <a:lvl1pPr>
              <a:defRPr>
                <a:solidFill>
                  <a:schemeClr val="accent1">
                    <a:tint val="20000"/>
                  </a:schemeClr>
                </a:solidFill>
              </a:defRPr>
            </a:lvl1pPr>
            <a:extLst/>
          </a:lstStyle>
          <a:p>
            <a:endParaRPr lang="es-SV">
              <a:solidFill>
                <a:prstClr val="black">
                  <a:tint val="75000"/>
                </a:prstClr>
              </a:solidFill>
            </a:endParaRPr>
          </a:p>
        </p:txBody>
      </p:sp>
      <p:sp>
        <p:nvSpPr>
          <p:cNvPr id="27" name="26 Marcador de número de diapositiva"/>
          <p:cNvSpPr>
            <a:spLocks noGrp="1"/>
          </p:cNvSpPr>
          <p:nvPr>
            <p:ph type="sldNum" sz="quarter" idx="12"/>
          </p:nvPr>
        </p:nvSpPr>
        <p:spPr/>
        <p:txBody>
          <a:bodyPr/>
          <a:lstStyle>
            <a:lvl1pPr>
              <a:defRPr>
                <a:solidFill>
                  <a:srgbClr val="FFFFFF"/>
                </a:solidFill>
              </a:defRPr>
            </a:lvl1pPr>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3" name="2 Marcador de contenido"/>
          <p:cNvSpPr>
            <a:spLocks noGrp="1"/>
          </p:cNvSpPr>
          <p:nvPr>
            <p:ph idx="1"/>
          </p:nvPr>
        </p:nvSpPr>
        <p:spPr/>
        <p:txBody>
          <a:bodyPr/>
          <a:lstStyle>
            <a:extLs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4" name="3 Marcador de fecha"/>
          <p:cNvSpPr>
            <a:spLocks noGrp="1"/>
          </p:cNvSpPr>
          <p:nvPr>
            <p:ph type="dt" sz="half" idx="10"/>
          </p:nvPr>
        </p:nvSpPr>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5" name="4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6" name="5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
        <p:nvSpPr>
          <p:cNvPr id="7" name="6 Título"/>
          <p:cNvSpPr>
            <a:spLocks noGrp="1"/>
          </p:cNvSpPr>
          <p:nvPr>
            <p:ph type="title"/>
          </p:nvPr>
        </p:nvSpPr>
        <p:spPr/>
        <p:txBody>
          <a:bodyPr rtlCol="0"/>
          <a:lstStyle>
            <a:extLst/>
          </a:lstStyle>
          <a:p>
            <a:r>
              <a:rPr kumimoji="0" lang="es-ES" smtClean="0"/>
              <a:t>Haga clic para modificar el estilo de título del patrón</a:t>
            </a:r>
            <a:endParaRPr kumimoji="0" lang="en-US"/>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Encabezado de sección">
    <p:bg>
      <p:bgRef idx="1002">
        <a:schemeClr val="bg1"/>
      </p:bgRef>
    </p:bg>
    <p:spTree>
      <p:nvGrpSpPr>
        <p:cNvPr id="1" name=""/>
        <p:cNvGrpSpPr/>
        <p:nvPr/>
      </p:nvGrpSpPr>
      <p:grpSpPr>
        <a:xfrm>
          <a:off x="0" y="0"/>
          <a:ext cx="0" cy="0"/>
          <a:chOff x="0" y="0"/>
          <a:chExt cx="0" cy="0"/>
        </a:xfrm>
      </p:grpSpPr>
      <p:sp>
        <p:nvSpPr>
          <p:cNvPr id="2" name="1 Título"/>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s-ES" smtClean="0"/>
              <a:t>Haga clic para modificar el estilo de título del patrón</a:t>
            </a:r>
            <a:endParaRPr kumimoji="0" lang="en-US"/>
          </a:p>
        </p:txBody>
      </p:sp>
      <p:sp>
        <p:nvSpPr>
          <p:cNvPr id="3" name="2 Marcador de texto"/>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s-ES" smtClean="0"/>
              <a:t>Haga clic para modificar el estilo de texto del patrón</a:t>
            </a:r>
          </a:p>
        </p:txBody>
      </p:sp>
      <p:sp>
        <p:nvSpPr>
          <p:cNvPr id="4" name="3 Marcador de fecha"/>
          <p:cNvSpPr>
            <a:spLocks noGrp="1"/>
          </p:cNvSpPr>
          <p:nvPr>
            <p:ph type="dt" sz="half" idx="10"/>
          </p:nvPr>
        </p:nvSpPr>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5" name="4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6" name="5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
        <p:nvSpPr>
          <p:cNvPr id="7" name="6 Cheurón"/>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7 Cheurón"/>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Dos objetos">
    <p:bg>
      <p:bgRef idx="1002">
        <a:schemeClr val="bg1"/>
      </p:bgRef>
    </p:bg>
    <p:spTree>
      <p:nvGrpSpPr>
        <p:cNvPr id="1" name=""/>
        <p:cNvGrpSpPr/>
        <p:nvPr/>
      </p:nvGrpSpPr>
      <p:grpSpPr>
        <a:xfrm>
          <a:off x="0" y="0"/>
          <a:ext cx="0" cy="0"/>
          <a:chOff x="0" y="0"/>
          <a:chExt cx="0" cy="0"/>
        </a:xfrm>
      </p:grpSpPr>
      <p:sp>
        <p:nvSpPr>
          <p:cNvPr id="3" name="2 Marcador de contenido"/>
          <p:cNvSpPr>
            <a:spLocks noGrp="1"/>
          </p:cNvSpPr>
          <p:nvPr>
            <p:ph sz="half" idx="1"/>
          </p:nvPr>
        </p:nvSpPr>
        <p:spPr>
          <a:xfrm>
            <a:off x="457200" y="1481334"/>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4" name="3 Marcador de contenido"/>
          <p:cNvSpPr>
            <a:spLocks noGrp="1"/>
          </p:cNvSpPr>
          <p:nvPr>
            <p:ph sz="half" idx="2"/>
          </p:nvPr>
        </p:nvSpPr>
        <p:spPr>
          <a:xfrm>
            <a:off x="4648200" y="1481334"/>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5" name="4 Marcador de fecha"/>
          <p:cNvSpPr>
            <a:spLocks noGrp="1"/>
          </p:cNvSpPr>
          <p:nvPr>
            <p:ph type="dt" sz="half" idx="10"/>
          </p:nvPr>
        </p:nvSpPr>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6" name="5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7" name="6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
        <p:nvSpPr>
          <p:cNvPr id="8" name="7 Título"/>
          <p:cNvSpPr>
            <a:spLocks noGrp="1"/>
          </p:cNvSpPr>
          <p:nvPr>
            <p:ph type="title"/>
          </p:nvPr>
        </p:nvSpPr>
        <p:spPr/>
        <p:txBody>
          <a:bodyPr rtlCol="0"/>
          <a:lstStyle>
            <a:extLst/>
          </a:lstStyle>
          <a:p>
            <a:r>
              <a:rPr kumimoji="0" lang="es-ES" smtClean="0"/>
              <a:t>Haga clic para modificar el estilo de título del patrón</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type="twoTxTwoObj" preserve="1">
  <p:cSld name="Comparación">
    <p:bg>
      <p:bgRef idx="1003">
        <a:schemeClr val="bg1"/>
      </p:bgRef>
    </p:bg>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8229600" cy="1143000"/>
          </a:xfrm>
        </p:spPr>
        <p:txBody>
          <a:bodyPr anchor="ctr"/>
          <a:lstStyle>
            <a:lvl1pPr>
              <a:defRPr/>
            </a:lvl1pPr>
            <a:extLst/>
          </a:lstStyle>
          <a:p>
            <a:r>
              <a:rPr kumimoji="0" lang="es-ES" smtClean="0"/>
              <a:t>Haga clic para modificar el estilo de título del patrón</a:t>
            </a:r>
            <a:endParaRPr kumimoji="0" lang="en-US"/>
          </a:p>
        </p:txBody>
      </p:sp>
      <p:sp>
        <p:nvSpPr>
          <p:cNvPr id="3" name="2 Marcador de texto"/>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s-ES" smtClean="0"/>
              <a:t>Haga clic para modificar el estilo de texto del patrón</a:t>
            </a:r>
          </a:p>
        </p:txBody>
      </p:sp>
      <p:sp>
        <p:nvSpPr>
          <p:cNvPr id="4" name="3 Marcador de texto"/>
          <p:cNvSpPr>
            <a:spLocks noGrp="1"/>
          </p:cNvSpPr>
          <p:nvPr>
            <p:ph type="body" sz="half" idx="3"/>
          </p:nvPr>
        </p:nvSpPr>
        <p:spPr>
          <a:xfrm>
            <a:off x="4645033"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s-ES" smtClean="0"/>
              <a:t>Haga clic para modificar el estilo de texto del patrón</a:t>
            </a:r>
          </a:p>
        </p:txBody>
      </p:sp>
      <p:sp>
        <p:nvSpPr>
          <p:cNvPr id="5" name="4 Marcador de contenido"/>
          <p:cNvSpPr>
            <a:spLocks noGrp="1"/>
          </p:cNvSpPr>
          <p:nvPr>
            <p:ph sz="quarter" idx="2"/>
          </p:nvPr>
        </p:nvSpPr>
        <p:spPr>
          <a:xfrm>
            <a:off x="457200" y="1444296"/>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6" name="5 Marcador de contenido"/>
          <p:cNvSpPr>
            <a:spLocks noGrp="1"/>
          </p:cNvSpPr>
          <p:nvPr>
            <p:ph sz="quarter" idx="4"/>
          </p:nvPr>
        </p:nvSpPr>
        <p:spPr>
          <a:xfrm>
            <a:off x="4645032" y="1444296"/>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7" name="6 Marcador de fecha"/>
          <p:cNvSpPr>
            <a:spLocks noGrp="1"/>
          </p:cNvSpPr>
          <p:nvPr>
            <p:ph type="dt" sz="half" idx="10"/>
          </p:nvPr>
        </p:nvSpPr>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8" name="7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9" name="8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Sólo el título">
    <p:bg>
      <p:bgRef idx="1002">
        <a:schemeClr val="bg1"/>
      </p:bgRef>
    </p:bg>
    <p:spTree>
      <p:nvGrpSpPr>
        <p:cNvPr id="1" name=""/>
        <p:cNvGrpSpPr/>
        <p:nvPr/>
      </p:nvGrpSpPr>
      <p:grpSpPr>
        <a:xfrm>
          <a:off x="0" y="0"/>
          <a:ext cx="0" cy="0"/>
          <a:chOff x="0" y="0"/>
          <a:chExt cx="0" cy="0"/>
        </a:xfrm>
      </p:grpSpPr>
      <p:sp>
        <p:nvSpPr>
          <p:cNvPr id="3" name="2 Marcador de fecha"/>
          <p:cNvSpPr>
            <a:spLocks noGrp="1"/>
          </p:cNvSpPr>
          <p:nvPr>
            <p:ph type="dt" sz="half" idx="10"/>
          </p:nvPr>
        </p:nvSpPr>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4" name="3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5" name="4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
        <p:nvSpPr>
          <p:cNvPr id="6" name="5 Título"/>
          <p:cNvSpPr>
            <a:spLocks noGrp="1"/>
          </p:cNvSpPr>
          <p:nvPr>
            <p:ph type="title"/>
          </p:nvPr>
        </p:nvSpPr>
        <p:spPr/>
        <p:txBody>
          <a:bodyPr rtlCol="0"/>
          <a:lstStyle>
            <a:extLst/>
          </a:lstStyle>
          <a:p>
            <a:r>
              <a:rPr kumimoji="0" lang="es-ES" smtClean="0"/>
              <a:t>Haga clic para modificar el estilo de título del patrón</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3" name="2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4" name="3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type="objTx" preserve="1">
  <p:cSld name="Contenido con título">
    <p:bg>
      <p:bgRef idx="1003">
        <a:schemeClr val="bg1"/>
      </p:bgRef>
    </p:bg>
    <p:spTree>
      <p:nvGrpSpPr>
        <p:cNvPr id="1" name=""/>
        <p:cNvGrpSpPr/>
        <p:nvPr/>
      </p:nvGrpSpPr>
      <p:grpSpPr>
        <a:xfrm>
          <a:off x="0" y="0"/>
          <a:ext cx="0" cy="0"/>
          <a:chOff x="0" y="0"/>
          <a:chExt cx="0" cy="0"/>
        </a:xfrm>
      </p:grpSpPr>
      <p:sp>
        <p:nvSpPr>
          <p:cNvPr id="2" name="1 Título"/>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s-ES" smtClean="0"/>
              <a:t>Haga clic para modificar el estilo de título del patrón</a:t>
            </a:r>
            <a:endParaRPr kumimoji="0" lang="en-US"/>
          </a:p>
        </p:txBody>
      </p:sp>
      <p:sp>
        <p:nvSpPr>
          <p:cNvPr id="3" name="2 Marcador de texto"/>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s-ES" smtClean="0"/>
              <a:t>Haga clic para modificar el estilo de texto del patrón</a:t>
            </a:r>
          </a:p>
        </p:txBody>
      </p:sp>
      <p:sp>
        <p:nvSpPr>
          <p:cNvPr id="4" name="3 Marcador de contenido"/>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5" name="4 Marcador de fecha"/>
          <p:cNvSpPr>
            <a:spLocks noGrp="1"/>
          </p:cNvSpPr>
          <p:nvPr>
            <p:ph type="dt" sz="half" idx="10"/>
          </p:nvPr>
        </p:nvSpPr>
        <p:spPr>
          <a:xfrm>
            <a:off x="6727032" y="6407944"/>
            <a:ext cx="1920240" cy="365760"/>
          </a:xfrm>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6" name="5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7" name="6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picTx" preserve="1">
  <p:cSld name="Imagen con título">
    <p:bg>
      <p:bgRef idx="1002">
        <a:schemeClr val="bg1"/>
      </p:bgRef>
    </p:bg>
    <p:spTree>
      <p:nvGrpSpPr>
        <p:cNvPr id="1" name=""/>
        <p:cNvGrpSpPr/>
        <p:nvPr/>
      </p:nvGrpSpPr>
      <p:grpSpPr>
        <a:xfrm>
          <a:off x="0" y="0"/>
          <a:ext cx="0" cy="0"/>
          <a:chOff x="0" y="0"/>
          <a:chExt cx="0" cy="0"/>
        </a:xfrm>
      </p:grpSpPr>
      <p:sp>
        <p:nvSpPr>
          <p:cNvPr id="4" name="3 Marcador de texto"/>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s-ES" smtClean="0"/>
              <a:t>Haga clic para modificar el estilo de texto del patrón</a:t>
            </a:r>
          </a:p>
        </p:txBody>
      </p:sp>
      <p:sp>
        <p:nvSpPr>
          <p:cNvPr id="3" name="2 Marcador de posición de imagen"/>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s-ES" smtClean="0"/>
              <a:t>Haga clic en el icono para agregar una imagen</a:t>
            </a:r>
            <a:endParaRPr kumimoji="0" lang="en-US"/>
          </a:p>
        </p:txBody>
      </p:sp>
      <p:sp>
        <p:nvSpPr>
          <p:cNvPr id="5" name="4 Marcador de fecha"/>
          <p:cNvSpPr>
            <a:spLocks noGrp="1"/>
          </p:cNvSpPr>
          <p:nvPr>
            <p:ph type="dt" sz="half" idx="10"/>
          </p:nvPr>
        </p:nvSpPr>
        <p:spPr/>
        <p:txBody>
          <a:bodyPr/>
          <a:lstStyle>
            <a:lvl1pPr>
              <a:defRPr>
                <a:solidFill>
                  <a:schemeClr val="tx1"/>
                </a:solidFill>
              </a:defRPr>
            </a:lvl1pPr>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6" name="5 Marcador de pie de página"/>
          <p:cNvSpPr>
            <a:spLocks noGrp="1"/>
          </p:cNvSpPr>
          <p:nvPr>
            <p:ph type="ftr" sz="quarter" idx="11"/>
          </p:nvPr>
        </p:nvSpPr>
        <p:spPr>
          <a:xfrm>
            <a:off x="4380079" y="6407958"/>
            <a:ext cx="2350681" cy="365125"/>
          </a:xfrm>
        </p:spPr>
        <p:txBody>
          <a:bodyPr/>
          <a:lstStyle>
            <a:lvl1pPr>
              <a:defRPr>
                <a:solidFill>
                  <a:schemeClr val="tx1"/>
                </a:solidFill>
              </a:defRPr>
            </a:lvl1pPr>
            <a:extLst/>
          </a:lstStyle>
          <a:p>
            <a:endParaRPr lang="es-SV">
              <a:solidFill>
                <a:prstClr val="black">
                  <a:tint val="75000"/>
                </a:prstClr>
              </a:solidFill>
            </a:endParaRPr>
          </a:p>
        </p:txBody>
      </p:sp>
      <p:sp>
        <p:nvSpPr>
          <p:cNvPr id="7" name="6 Marcador de número de diapositiva"/>
          <p:cNvSpPr>
            <a:spLocks noGrp="1"/>
          </p:cNvSpPr>
          <p:nvPr>
            <p:ph type="sldNum" sz="quarter" idx="12"/>
          </p:nvPr>
        </p:nvSpPr>
        <p:spPr/>
        <p:txBody>
          <a:bodyPr/>
          <a:lstStyle>
            <a:lvl1pPr>
              <a:defRPr>
                <a:solidFill>
                  <a:schemeClr val="tx1"/>
                </a:solidFill>
              </a:defRPr>
            </a:lvl1pPr>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
        <p:nvSpPr>
          <p:cNvPr id="2" name="1 Título"/>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s-ES" smtClean="0"/>
              <a:t>Haga clic para modificar el estilo de título del patrón</a:t>
            </a:r>
            <a:endParaRPr kumimoji="0" lang="en-US"/>
          </a:p>
        </p:txBody>
      </p:sp>
      <p:sp>
        <p:nvSpPr>
          <p:cNvPr id="8" name="7 Forma libre"/>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8 Forma libre"/>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9 Triángulo rectángulo"/>
          <p:cNvSpPr>
            <a:spLocks/>
          </p:cNvSpPr>
          <p:nvPr/>
        </p:nvSpPr>
        <p:spPr bwMode="auto">
          <a:xfrm>
            <a:off x="-6041"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10 Conector recto"/>
          <p:cNvCxnSpPr/>
          <p:nvPr/>
        </p:nvCxnSpPr>
        <p:spPr>
          <a:xfrm>
            <a:off x="-9230" y="5787752"/>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11 Cheurón"/>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12 Cheurón"/>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extLst/>
          </a:lstStyle>
          <a:p>
            <a:r>
              <a:rPr kumimoji="0" lang="es-ES" smtClean="0"/>
              <a:t>Haga clic para modificar el estilo de título del patrón</a:t>
            </a:r>
            <a:endParaRPr kumimoji="0" lang="en-US"/>
          </a:p>
        </p:txBody>
      </p:sp>
      <p:sp>
        <p:nvSpPr>
          <p:cNvPr id="3" name="2 Marcador de texto vertical"/>
          <p:cNvSpPr>
            <a:spLocks noGrp="1"/>
          </p:cNvSpPr>
          <p:nvPr>
            <p:ph type="body" orient="vert" idx="1"/>
          </p:nvPr>
        </p:nvSpPr>
        <p:spPr>
          <a:xfrm>
            <a:off x="457200" y="1481332"/>
            <a:ext cx="8229600" cy="4386071"/>
          </a:xfrm>
        </p:spPr>
        <p:txBody>
          <a:bodyPr vert="eaVert"/>
          <a:lstStyle>
            <a:extLs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4" name="3 Marcador de fecha"/>
          <p:cNvSpPr>
            <a:spLocks noGrp="1"/>
          </p:cNvSpPr>
          <p:nvPr>
            <p:ph type="dt" sz="half" idx="10"/>
          </p:nvPr>
        </p:nvSpPr>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5" name="4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6" name="5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844013" y="274642"/>
            <a:ext cx="1777470" cy="5592761"/>
          </a:xfrm>
        </p:spPr>
        <p:txBody>
          <a:bodyPr vert="eaVert"/>
          <a:lstStyle>
            <a:extLst/>
          </a:lstStyle>
          <a:p>
            <a:r>
              <a:rPr kumimoji="0" lang="es-ES" smtClean="0"/>
              <a:t>Haga clic para modificar el estilo de título del patrón</a:t>
            </a:r>
            <a:endParaRPr kumimoji="0" lang="en-US"/>
          </a:p>
        </p:txBody>
      </p:sp>
      <p:sp>
        <p:nvSpPr>
          <p:cNvPr id="3" name="2 Marcador de texto vertical"/>
          <p:cNvSpPr>
            <a:spLocks noGrp="1"/>
          </p:cNvSpPr>
          <p:nvPr>
            <p:ph type="body" orient="vert" idx="1"/>
          </p:nvPr>
        </p:nvSpPr>
        <p:spPr>
          <a:xfrm>
            <a:off x="457200" y="274641"/>
            <a:ext cx="6324600" cy="5592760"/>
          </a:xfrm>
        </p:spPr>
        <p:txBody>
          <a:bodyPr vert="eaVert"/>
          <a:lstStyle>
            <a:extLs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n-US"/>
          </a:p>
        </p:txBody>
      </p:sp>
      <p:sp>
        <p:nvSpPr>
          <p:cNvPr id="4" name="3 Marcador de fecha"/>
          <p:cNvSpPr>
            <a:spLocks noGrp="1"/>
          </p:cNvSpPr>
          <p:nvPr>
            <p:ph type="dt" sz="half" idx="10"/>
          </p:nvPr>
        </p:nvSpPr>
        <p:spPr/>
        <p:txBody>
          <a:bodyPr/>
          <a:lstStyle>
            <a:extLst/>
          </a:lstStyle>
          <a:p>
            <a:fld id="{E54B9BC5-0DFA-42C5-B5DE-D05033C75857}" type="datetimeFigureOut">
              <a:rPr lang="es-SV" smtClean="0">
                <a:solidFill>
                  <a:prstClr val="black">
                    <a:tint val="75000"/>
                  </a:prstClr>
                </a:solidFill>
              </a:rPr>
              <a:pPr/>
              <a:t>20/05/2021</a:t>
            </a:fld>
            <a:endParaRPr lang="es-SV">
              <a:solidFill>
                <a:prstClr val="black">
                  <a:tint val="75000"/>
                </a:prstClr>
              </a:solidFill>
            </a:endParaRPr>
          </a:p>
        </p:txBody>
      </p:sp>
      <p:sp>
        <p:nvSpPr>
          <p:cNvPr id="5" name="4 Marcador de pie de página"/>
          <p:cNvSpPr>
            <a:spLocks noGrp="1"/>
          </p:cNvSpPr>
          <p:nvPr>
            <p:ph type="ftr" sz="quarter" idx="11"/>
          </p:nvPr>
        </p:nvSpPr>
        <p:spPr/>
        <p:txBody>
          <a:bodyPr/>
          <a:lstStyle>
            <a:extLst/>
          </a:lstStyle>
          <a:p>
            <a:endParaRPr lang="es-SV">
              <a:solidFill>
                <a:prstClr val="black">
                  <a:tint val="75000"/>
                </a:prstClr>
              </a:solidFill>
            </a:endParaRPr>
          </a:p>
        </p:txBody>
      </p:sp>
      <p:sp>
        <p:nvSpPr>
          <p:cNvPr id="6" name="5 Marcador de número de diapositiva"/>
          <p:cNvSpPr>
            <a:spLocks noGrp="1"/>
          </p:cNvSpPr>
          <p:nvPr>
            <p:ph type="sldNum" sz="quarter" idx="12"/>
          </p:nvPr>
        </p:nvSpPr>
        <p:spPr/>
        <p:txBody>
          <a:bodyPr/>
          <a:lstStyle>
            <a:extLst/>
          </a:lstStyle>
          <a:p>
            <a:fld id="{3CC8E08A-4D39-4025-8C28-904A141D8C00}" type="slidenum">
              <a:rPr lang="es-SV" smtClean="0">
                <a:solidFill>
                  <a:prstClr val="black">
                    <a:tint val="75000"/>
                  </a:prstClr>
                </a:solidFill>
              </a:rPr>
              <a:pPr/>
              <a:t>‹Nº›</a:t>
            </a:fld>
            <a:endParaRPr lang="es-SV">
              <a:solidFill>
                <a:prstClr val="black">
                  <a:tint val="75000"/>
                </a:prstClr>
              </a:solidFill>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sp>
        <p:nvSpPr>
          <p:cNvPr id="7" name="Right Triangle 6"/>
          <p:cNvSpPr/>
          <p:nvPr/>
        </p:nvSpPr>
        <p:spPr>
          <a:xfrm>
            <a:off x="1"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rot="19140000">
            <a:off x="817119" y="1730403"/>
            <a:ext cx="5648623" cy="1204306"/>
          </a:xfrm>
        </p:spPr>
        <p:txBody>
          <a:bodyPr bIns="9144" anchor="b"/>
          <a:lstStyle>
            <a:lvl1pPr>
              <a:defRPr sz="3200"/>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rot="19140000">
            <a:off x="1212277" y="2470939"/>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158972803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a:p>
        </p:txBody>
      </p:sp>
      <p:sp>
        <p:nvSpPr>
          <p:cNvPr id="3" name="Content Placeholder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384205983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type="secHead" preserve="1">
  <p:cSld name="Encabezado de sección">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ight Triangle 6"/>
          <p:cNvSpPr/>
          <p:nvPr/>
        </p:nvSpPr>
        <p:spPr>
          <a:xfrm>
            <a:off x="1"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rot="19140000">
            <a:off x="819399" y="1726739"/>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s-ES" smtClean="0"/>
              <a:t>Haga clic para modificar el estilo de título del patrón</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s-ES" smtClean="0"/>
              <a:t>Haga clic para modificar el estilo de texto del patrón</a:t>
            </a:r>
          </a:p>
        </p:txBody>
      </p:sp>
      <p:sp>
        <p:nvSpPr>
          <p:cNvPr id="4" name="Date Placeholder 3"/>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2123207512"/>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0FB8AA5D-07AF-4133-B43F-E272DA213835}" type="slidenum">
              <a:rPr lang="es-ES" smtClean="0"/>
              <a:pPr/>
              <a:t>‹Nº›</a:t>
            </a:fld>
            <a:endParaRPr lang="es-ES"/>
          </a:p>
        </p:txBody>
      </p:sp>
      <p:sp>
        <p:nvSpPr>
          <p:cNvPr id="8" name="Title 7"/>
          <p:cNvSpPr>
            <a:spLocks noGrp="1"/>
          </p:cNvSpPr>
          <p:nvPr>
            <p:ph type="title"/>
          </p:nvPr>
        </p:nvSpPr>
        <p:spPr/>
        <p:txBody>
          <a:bodyPr/>
          <a:lstStyle/>
          <a:p>
            <a:r>
              <a:rPr lang="es-ES" smtClean="0"/>
              <a:t>Haga clic para modificar el estilo de título del patrón</a:t>
            </a:r>
            <a:endParaRPr lang="en-US"/>
          </a:p>
        </p:txBody>
      </p:sp>
    </p:spTree>
    <p:extLst>
      <p:ext uri="{BB962C8B-B14F-4D97-AF65-F5344CB8AC3E}">
        <p14:creationId xmlns:p14="http://schemas.microsoft.com/office/powerpoint/2010/main" val="1411215724"/>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smtClean="0"/>
              <a:t>Haga clic para modificar el estilo de título del patrón</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s-ES" smtClean="0"/>
              <a:t>Haga clic para modificar el estilo de texto del patrón</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s-ES" smtClean="0"/>
              <a:t>Haga clic para modificar el estilo de texto del patrón</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2368015424"/>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a:p>
        </p:txBody>
      </p:sp>
      <p:sp>
        <p:nvSpPr>
          <p:cNvPr id="3" name="Date Placeholder 2"/>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2124346485"/>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171787188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objTx" preserve="1">
  <p:cSld name="Contenido con título">
    <p:spTree>
      <p:nvGrpSpPr>
        <p:cNvPr id="1" name=""/>
        <p:cNvGrpSpPr/>
        <p:nvPr/>
      </p:nvGrpSpPr>
      <p:grpSpPr>
        <a:xfrm>
          <a:off x="0" y="0"/>
          <a:ext cx="0" cy="0"/>
          <a:chOff x="0" y="0"/>
          <a:chExt cx="0" cy="0"/>
        </a:xfrm>
      </p:grpSpPr>
      <p:sp>
        <p:nvSpPr>
          <p:cNvPr id="17" name="Right Triangle 16"/>
          <p:cNvSpPr/>
          <p:nvPr/>
        </p:nvSpPr>
        <p:spPr>
          <a:xfrm>
            <a:off x="1"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rot="19140000">
            <a:off x="784930" y="1576107"/>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s-ES" smtClean="0"/>
              <a:t>Haga clic para modificar el estilo de título del patrón</a:t>
            </a:r>
            <a:endParaRPr lang="en-US" dirty="0"/>
          </a:p>
        </p:txBody>
      </p:sp>
      <p:sp>
        <p:nvSpPr>
          <p:cNvPr id="3" name="Content Placeholder 2"/>
          <p:cNvSpPr>
            <a:spLocks noGrp="1"/>
          </p:cNvSpPr>
          <p:nvPr>
            <p:ph idx="1"/>
          </p:nvPr>
        </p:nvSpPr>
        <p:spPr>
          <a:xfrm>
            <a:off x="4749559"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s-ES" smtClean="0"/>
              <a:t>Haga clic para modificar el estilo de texto del patrón</a:t>
            </a:r>
          </a:p>
        </p:txBody>
      </p:sp>
      <p:sp>
        <p:nvSpPr>
          <p:cNvPr id="5" name="Date Placeholder 4"/>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s-ES">
              <a:solidFill>
                <a:srgbClr val="434342"/>
              </a:solidFill>
            </a:endParaRPr>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0FB8AA5D-07AF-4133-B43F-E272DA213835}" type="slidenum">
              <a:rPr lang="es-ES" smtClean="0">
                <a:solidFill>
                  <a:srgbClr val="434342"/>
                </a:solidFill>
              </a:rPr>
              <a:pPr/>
              <a:t>‹Nº›</a:t>
            </a:fld>
            <a:endParaRPr lang="es-ES">
              <a:solidFill>
                <a:srgbClr val="434342"/>
              </a:solidFill>
            </a:endParaRPr>
          </a:p>
        </p:txBody>
      </p:sp>
    </p:spTree>
    <p:extLst>
      <p:ext uri="{BB962C8B-B14F-4D97-AF65-F5344CB8AC3E}">
        <p14:creationId xmlns:p14="http://schemas.microsoft.com/office/powerpoint/2010/main" val="231127687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type="picTx" preserve="1">
  <p:cSld name="Imagen con título">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7"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s-ES" smtClean="0"/>
              <a:t>Haga clic en el icono para agregar una imagen</a:t>
            </a:r>
            <a:endParaRPr lang="en-US"/>
          </a:p>
        </p:txBody>
      </p:sp>
      <p:sp>
        <p:nvSpPr>
          <p:cNvPr id="9" name="Right Triangle 8"/>
          <p:cNvSpPr/>
          <p:nvPr/>
        </p:nvSpPr>
        <p:spPr>
          <a:xfrm>
            <a:off x="1"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Freeform 9"/>
          <p:cNvSpPr/>
          <p:nvPr/>
        </p:nvSpPr>
        <p:spPr>
          <a:xfrm>
            <a:off x="1"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rot="19140000">
            <a:off x="1143486"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2342551595"/>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a:p>
        </p:txBody>
      </p:sp>
      <p:sp>
        <p:nvSpPr>
          <p:cNvPr id="3" name="Vertical Text Placeholder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Date Placeholder 3"/>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4241435184"/>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Date Placeholder 3"/>
          <p:cNvSpPr>
            <a:spLocks noGrp="1"/>
          </p:cNvSpPr>
          <p:nvPr>
            <p:ph type="dt" sz="half" idx="10"/>
          </p:nvPr>
        </p:nvSpPr>
        <p:spPr/>
        <p:txBody>
          <a:bodyPr/>
          <a:lstStyle/>
          <a:p>
            <a:fld id="{88533E9E-64CB-4AF2-8F94-F062177E34E0}" type="datetimeFigureOut">
              <a:rPr lang="es-ES" smtClean="0"/>
              <a:pPr/>
              <a:t>20/05/2021</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0FB8AA5D-07AF-4133-B43F-E272DA213835}" type="slidenum">
              <a:rPr lang="es-ES" smtClean="0"/>
              <a:pPr/>
              <a:t>‹Nº›</a:t>
            </a:fld>
            <a:endParaRPr lang="es-ES"/>
          </a:p>
        </p:txBody>
      </p:sp>
    </p:spTree>
    <p:extLst>
      <p:ext uri="{BB962C8B-B14F-4D97-AF65-F5344CB8AC3E}">
        <p14:creationId xmlns:p14="http://schemas.microsoft.com/office/powerpoint/2010/main" val="1396554775"/>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pic>
        <p:nvPicPr>
          <p:cNvPr id="7" name="Imagen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0" y="0"/>
            <a:ext cx="9141714" cy="6858000"/>
          </a:xfrm>
          <a:prstGeom prst="rect">
            <a:avLst/>
          </a:prstGeom>
        </p:spPr>
      </p:pic>
      <p:sp>
        <p:nvSpPr>
          <p:cNvPr id="2" name="Título 1"/>
          <p:cNvSpPr>
            <a:spLocks noGrp="1"/>
          </p:cNvSpPr>
          <p:nvPr>
            <p:ph type="ctrTitle"/>
          </p:nvPr>
        </p:nvSpPr>
        <p:spPr>
          <a:xfrm>
            <a:off x="628650" y="533400"/>
            <a:ext cx="6343650" cy="1828800"/>
          </a:xfrm>
        </p:spPr>
        <p:txBody>
          <a:bodyPr rtlCol="0" anchor="b">
            <a:normAutofit/>
          </a:bodyPr>
          <a:lstStyle>
            <a:lvl1pPr algn="l" rtl="0">
              <a:defRPr sz="4400"/>
            </a:lvl1pPr>
          </a:lstStyle>
          <a:p>
            <a:pPr rtl="0"/>
            <a:r>
              <a:rPr lang="es-ES" noProof="0" smtClean="0"/>
              <a:t>Haga clic para modificar el estilo de título del patrón</a:t>
            </a:r>
            <a:endParaRPr lang="es-ES" noProof="0" dirty="0"/>
          </a:p>
        </p:txBody>
      </p:sp>
      <p:sp>
        <p:nvSpPr>
          <p:cNvPr id="3" name="Subtítulo 2"/>
          <p:cNvSpPr>
            <a:spLocks noGrp="1"/>
          </p:cNvSpPr>
          <p:nvPr>
            <p:ph type="subTitle" idx="1"/>
          </p:nvPr>
        </p:nvSpPr>
        <p:spPr>
          <a:xfrm>
            <a:off x="628650" y="2438400"/>
            <a:ext cx="5314950" cy="914400"/>
          </a:xfrm>
        </p:spPr>
        <p:txBody>
          <a:bodyPr rtlCol="0">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s-ES" noProof="0" smtClean="0"/>
              <a:t>Haga clic para modificar el estilo de subtítulo del patrón</a:t>
            </a:r>
            <a:endParaRPr lang="es-ES" noProof="0" dirty="0"/>
          </a:p>
        </p:txBody>
      </p:sp>
    </p:spTree>
    <p:extLst>
      <p:ext uri="{BB962C8B-B14F-4D97-AF65-F5344CB8AC3E}">
        <p14:creationId xmlns:p14="http://schemas.microsoft.com/office/powerpoint/2010/main" val="3170918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5.xml><?xml version="1.0" encoding="utf-8"?>
<p:sldLayout xmlns:a="http://schemas.openxmlformats.org/drawingml/2006/main" xmlns:r="http://schemas.openxmlformats.org/officeDocument/2006/relationships" xmlns:p="http://schemas.openxmlformats.org/presentationml/2006/main" type="obj" preserve="1">
  <p:cSld name="Título y contenido">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lvl1pPr rtl="0">
              <a:defRPr/>
            </a:lvl1pPr>
          </a:lstStyle>
          <a:p>
            <a:pPr rtl="0"/>
            <a:r>
              <a:rPr lang="es-ES" noProof="0" smtClean="0"/>
              <a:t>Haga clic para modificar el estilo de título del patrón</a:t>
            </a:r>
            <a:endParaRPr lang="es-ES" noProof="0" dirty="0"/>
          </a:p>
        </p:txBody>
      </p:sp>
      <p:sp>
        <p:nvSpPr>
          <p:cNvPr id="3" name="Marcador de contenido 2"/>
          <p:cNvSpPr>
            <a:spLocks noGrp="1"/>
          </p:cNvSpPr>
          <p:nvPr>
            <p:ph idx="1"/>
          </p:nvPr>
        </p:nvSpPr>
        <p:spPr/>
        <p:txBody>
          <a:bodyPr rtlCol="0"/>
          <a:lstStyle>
            <a:lvl1pPr rtl="0">
              <a:defRPr/>
            </a:lvl1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5" name="Marcador de pie de página 4"/>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4" name="Marcador de fecha 3"/>
          <p:cNvSpPr>
            <a:spLocks noGrp="1"/>
          </p:cNvSpPr>
          <p:nvPr>
            <p:ph type="dt" sz="half" idx="10"/>
          </p:nvPr>
        </p:nvSpPr>
        <p:spPr/>
        <p:txBody>
          <a:bodyPr rtlCol="0"/>
          <a:lstStyle>
            <a:lvl1pPr>
              <a:defRPr/>
            </a:lvl1pPr>
          </a:lstStyle>
          <a:p>
            <a:fld id="{D2363CB7-5045-4CEF-B79F-27107AB243FE}" type="datetime1">
              <a:rPr lang="es-ES" smtClean="0">
                <a:solidFill>
                  <a:srgbClr val="404040"/>
                </a:solidFill>
              </a:rPr>
              <a:pPr/>
              <a:t>20/05/2021</a:t>
            </a:fld>
            <a:endParaRPr lang="es-ES">
              <a:solidFill>
                <a:srgbClr val="404040"/>
              </a:solidFill>
            </a:endParaRPr>
          </a:p>
        </p:txBody>
      </p:sp>
      <p:sp>
        <p:nvSpPr>
          <p:cNvPr id="6" name="Marcador de número de diapositiva 5"/>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1726425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type="secHead" preserve="1">
  <p:cSld name="Encabezado de sección">
    <p:spTree>
      <p:nvGrpSpPr>
        <p:cNvPr id="1" name=""/>
        <p:cNvGrpSpPr/>
        <p:nvPr/>
      </p:nvGrpSpPr>
      <p:grpSpPr>
        <a:xfrm>
          <a:off x="0" y="0"/>
          <a:ext cx="0" cy="0"/>
          <a:chOff x="0" y="0"/>
          <a:chExt cx="0" cy="0"/>
        </a:xfrm>
      </p:grpSpPr>
      <p:pic>
        <p:nvPicPr>
          <p:cNvPr id="7" name="Imagen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9141714" cy="6857176"/>
          </a:xfrm>
          <a:prstGeom prst="rect">
            <a:avLst/>
          </a:prstGeom>
        </p:spPr>
      </p:pic>
      <p:sp>
        <p:nvSpPr>
          <p:cNvPr id="2" name="Título 1"/>
          <p:cNvSpPr>
            <a:spLocks noGrp="1"/>
          </p:cNvSpPr>
          <p:nvPr>
            <p:ph type="title"/>
          </p:nvPr>
        </p:nvSpPr>
        <p:spPr>
          <a:xfrm>
            <a:off x="2514600" y="533400"/>
            <a:ext cx="5486400" cy="1828800"/>
          </a:xfrm>
        </p:spPr>
        <p:txBody>
          <a:bodyPr rtlCol="0" anchor="b">
            <a:normAutofit/>
          </a:bodyPr>
          <a:lstStyle>
            <a:lvl1pPr rtl="0">
              <a:defRPr sz="4400"/>
            </a:lvl1pPr>
          </a:lstStyle>
          <a:p>
            <a:pPr rtl="0"/>
            <a:r>
              <a:rPr lang="es-ES" noProof="0" smtClean="0"/>
              <a:t>Haga clic para modificar el estilo de título del patrón</a:t>
            </a:r>
            <a:endParaRPr lang="es-ES" noProof="0" dirty="0"/>
          </a:p>
        </p:txBody>
      </p:sp>
      <p:sp>
        <p:nvSpPr>
          <p:cNvPr id="3" name="Marcador de posición de texto 2"/>
          <p:cNvSpPr>
            <a:spLocks noGrp="1"/>
          </p:cNvSpPr>
          <p:nvPr>
            <p:ph type="body" idx="1"/>
          </p:nvPr>
        </p:nvSpPr>
        <p:spPr>
          <a:xfrm>
            <a:off x="2514600" y="2438400"/>
            <a:ext cx="4114800" cy="914400"/>
          </a:xfrm>
        </p:spPr>
        <p:txBody>
          <a:bodyPr rtlCol="0">
            <a:normAutofit/>
          </a:bodyPr>
          <a:lstStyle>
            <a:lvl1pPr marL="0" indent="0" rtl="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s-ES" noProof="0" smtClean="0"/>
              <a:t>Haga clic para modificar el estilo de texto del patrón</a:t>
            </a:r>
          </a:p>
        </p:txBody>
      </p:sp>
    </p:spTree>
    <p:extLst>
      <p:ext uri="{BB962C8B-B14F-4D97-AF65-F5344CB8AC3E}">
        <p14:creationId xmlns:p14="http://schemas.microsoft.com/office/powerpoint/2010/main" val="1202279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lvl1pPr rtl="0">
              <a:defRPr/>
            </a:lvl1pPr>
          </a:lstStyle>
          <a:p>
            <a:pPr rtl="0"/>
            <a:r>
              <a:rPr lang="es-ES" noProof="0" smtClean="0"/>
              <a:t>Haga clic para modificar el estilo de título del patrón</a:t>
            </a:r>
            <a:endParaRPr lang="es-ES" noProof="0" dirty="0"/>
          </a:p>
        </p:txBody>
      </p:sp>
      <p:sp>
        <p:nvSpPr>
          <p:cNvPr id="3" name="Marcador de contenido 2"/>
          <p:cNvSpPr>
            <a:spLocks noGrp="1"/>
          </p:cNvSpPr>
          <p:nvPr>
            <p:ph sz="half" idx="1"/>
          </p:nvPr>
        </p:nvSpPr>
        <p:spPr>
          <a:xfrm>
            <a:off x="1143000" y="1825625"/>
            <a:ext cx="3291840" cy="3474720"/>
          </a:xfrm>
        </p:spPr>
        <p:txBody>
          <a:bodyPr rtlCol="0"/>
          <a:lstStyle>
            <a:lvl1pPr rtl="0">
              <a:defRPr/>
            </a:lvl1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4" name="Marcador de contenido 3"/>
          <p:cNvSpPr>
            <a:spLocks noGrp="1"/>
          </p:cNvSpPr>
          <p:nvPr>
            <p:ph sz="half" idx="2"/>
          </p:nvPr>
        </p:nvSpPr>
        <p:spPr>
          <a:xfrm>
            <a:off x="4709160" y="1825625"/>
            <a:ext cx="3291840" cy="3474720"/>
          </a:xfrm>
        </p:spPr>
        <p:txBody>
          <a:bodyPr rtlCol="0"/>
          <a:lstStyle>
            <a:lvl1pPr rtl="0">
              <a:defRPr/>
            </a:lvl1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6" name="Marcador de pie de página 5"/>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5" name="Marcador de fecha 4"/>
          <p:cNvSpPr>
            <a:spLocks noGrp="1"/>
          </p:cNvSpPr>
          <p:nvPr>
            <p:ph type="dt" sz="half" idx="10"/>
          </p:nvPr>
        </p:nvSpPr>
        <p:spPr/>
        <p:txBody>
          <a:bodyPr rtlCol="0"/>
          <a:lstStyle/>
          <a:p>
            <a:fld id="{3E89DCFD-D8F9-414E-9E96-7D491AABB19D}" type="datetime1">
              <a:rPr lang="es-ES" smtClean="0">
                <a:solidFill>
                  <a:srgbClr val="404040"/>
                </a:solidFill>
              </a:rPr>
              <a:pPr/>
              <a:t>20/05/2021</a:t>
            </a:fld>
            <a:endParaRPr lang="es-ES">
              <a:solidFill>
                <a:srgbClr val="404040"/>
              </a:solidFill>
            </a:endParaRPr>
          </a:p>
        </p:txBody>
      </p:sp>
      <p:sp>
        <p:nvSpPr>
          <p:cNvPr id="7" name="Marcador de número de diapositiva 6"/>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2438742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Comparación">
    <p:spTree>
      <p:nvGrpSpPr>
        <p:cNvPr id="1" name=""/>
        <p:cNvGrpSpPr/>
        <p:nvPr/>
      </p:nvGrpSpPr>
      <p:grpSpPr>
        <a:xfrm>
          <a:off x="0" y="0"/>
          <a:ext cx="0" cy="0"/>
          <a:chOff x="0" y="0"/>
          <a:chExt cx="0" cy="0"/>
        </a:xfrm>
      </p:grpSpPr>
      <p:sp>
        <p:nvSpPr>
          <p:cNvPr id="3" name="Marcador de posición de texto 2"/>
          <p:cNvSpPr>
            <a:spLocks noGrp="1"/>
          </p:cNvSpPr>
          <p:nvPr>
            <p:ph type="body" idx="1"/>
          </p:nvPr>
        </p:nvSpPr>
        <p:spPr>
          <a:xfrm>
            <a:off x="1143000" y="1828799"/>
            <a:ext cx="3291840" cy="795867"/>
          </a:xfrm>
        </p:spPr>
        <p:txBody>
          <a:bodyPr rtlCol="0" anchor="ctr">
            <a:normAutofit/>
          </a:bodyPr>
          <a:lstStyle>
            <a:lvl1pPr marL="0" indent="0" rtl="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smtClean="0"/>
              <a:t>Haga clic para modificar el estilo de texto del patrón</a:t>
            </a:r>
          </a:p>
        </p:txBody>
      </p:sp>
      <p:sp>
        <p:nvSpPr>
          <p:cNvPr id="4" name="Marcador de contenido 3"/>
          <p:cNvSpPr>
            <a:spLocks noGrp="1"/>
          </p:cNvSpPr>
          <p:nvPr>
            <p:ph sz="half" idx="2"/>
          </p:nvPr>
        </p:nvSpPr>
        <p:spPr>
          <a:xfrm>
            <a:off x="1143000" y="2624666"/>
            <a:ext cx="3291840" cy="2675467"/>
          </a:xfrm>
        </p:spPr>
        <p:txBody>
          <a:bodyPr rtlCol="0"/>
          <a:lstStyle>
            <a:lvl1pPr rtl="0">
              <a:defRPr/>
            </a:lvl1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5" name="Marcador de posición de texto 4"/>
          <p:cNvSpPr>
            <a:spLocks noGrp="1"/>
          </p:cNvSpPr>
          <p:nvPr>
            <p:ph type="body" sz="quarter" idx="3"/>
          </p:nvPr>
        </p:nvSpPr>
        <p:spPr>
          <a:xfrm>
            <a:off x="4709160" y="1828799"/>
            <a:ext cx="3291840" cy="795867"/>
          </a:xfrm>
        </p:spPr>
        <p:txBody>
          <a:bodyPr rtlCol="0" anchor="ctr">
            <a:normAutofit/>
          </a:bodyPr>
          <a:lstStyle>
            <a:lvl1pPr marL="0" indent="0" rtl="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smtClean="0"/>
              <a:t>Haga clic para modificar el estilo de texto del patrón</a:t>
            </a:r>
          </a:p>
        </p:txBody>
      </p:sp>
      <p:sp>
        <p:nvSpPr>
          <p:cNvPr id="6" name="Marcador de contenido 5"/>
          <p:cNvSpPr>
            <a:spLocks noGrp="1"/>
          </p:cNvSpPr>
          <p:nvPr>
            <p:ph sz="quarter" idx="4"/>
          </p:nvPr>
        </p:nvSpPr>
        <p:spPr>
          <a:xfrm>
            <a:off x="4709160" y="2624666"/>
            <a:ext cx="3291840" cy="2675467"/>
          </a:xfrm>
        </p:spPr>
        <p:txBody>
          <a:bodyPr rtlCol="0"/>
          <a:lstStyle>
            <a:lvl1pPr rtl="0">
              <a:defRPr/>
            </a:lvl1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8" name="Marcador de pie de página 7"/>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7" name="Marcador de fecha 6"/>
          <p:cNvSpPr>
            <a:spLocks noGrp="1"/>
          </p:cNvSpPr>
          <p:nvPr>
            <p:ph type="dt" sz="half" idx="10"/>
          </p:nvPr>
        </p:nvSpPr>
        <p:spPr/>
        <p:txBody>
          <a:bodyPr rtlCol="0"/>
          <a:lstStyle/>
          <a:p>
            <a:fld id="{D9BDC470-416A-4546-A563-4B4E55AB4D83}" type="datetime1">
              <a:rPr lang="es-ES" smtClean="0">
                <a:solidFill>
                  <a:srgbClr val="404040"/>
                </a:solidFill>
              </a:rPr>
              <a:pPr/>
              <a:t>20/05/2021</a:t>
            </a:fld>
            <a:endParaRPr lang="es-ES">
              <a:solidFill>
                <a:srgbClr val="404040"/>
              </a:solidFill>
            </a:endParaRPr>
          </a:p>
        </p:txBody>
      </p:sp>
      <p:sp>
        <p:nvSpPr>
          <p:cNvPr id="9" name="Marcador de número de diapositiva 8"/>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
        <p:nvSpPr>
          <p:cNvPr id="10" name="Título 1"/>
          <p:cNvSpPr>
            <a:spLocks noGrp="1"/>
          </p:cNvSpPr>
          <p:nvPr>
            <p:ph type="title"/>
          </p:nvPr>
        </p:nvSpPr>
        <p:spPr>
          <a:xfrm>
            <a:off x="628650" y="365126"/>
            <a:ext cx="7372350" cy="1082674"/>
          </a:xfrm>
        </p:spPr>
        <p:txBody>
          <a:bodyPr rtlCol="0"/>
          <a:lstStyle>
            <a:lvl1pPr rtl="0">
              <a:defRPr/>
            </a:lvl1pPr>
          </a:lstStyle>
          <a:p>
            <a:pPr rtl="0"/>
            <a:r>
              <a:rPr lang="es-ES" noProof="0" smtClean="0"/>
              <a:t>Haga clic para modificar el estilo de título del patrón</a:t>
            </a:r>
            <a:endParaRPr lang="es-ES" noProof="0" dirty="0"/>
          </a:p>
        </p:txBody>
      </p:sp>
    </p:spTree>
    <p:extLst>
      <p:ext uri="{BB962C8B-B14F-4D97-AF65-F5344CB8AC3E}">
        <p14:creationId xmlns:p14="http://schemas.microsoft.com/office/powerpoint/2010/main" val="1853193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lvl1pPr rtl="0">
              <a:defRPr/>
            </a:lvl1pPr>
          </a:lstStyle>
          <a:p>
            <a:pPr rtl="0"/>
            <a:r>
              <a:rPr lang="es-ES" noProof="0" smtClean="0"/>
              <a:t>Haga clic para modificar el estilo de título del patrón</a:t>
            </a:r>
            <a:endParaRPr lang="es-ES" noProof="0" dirty="0"/>
          </a:p>
        </p:txBody>
      </p:sp>
      <p:sp>
        <p:nvSpPr>
          <p:cNvPr id="4" name="Marcador de pie de página 3"/>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3" name="Marcador de fecha 2"/>
          <p:cNvSpPr>
            <a:spLocks noGrp="1"/>
          </p:cNvSpPr>
          <p:nvPr>
            <p:ph type="dt" sz="half" idx="10"/>
          </p:nvPr>
        </p:nvSpPr>
        <p:spPr/>
        <p:txBody>
          <a:bodyPr rtlCol="0"/>
          <a:lstStyle/>
          <a:p>
            <a:fld id="{3EFC4896-5E98-4568-A150-68B4B98096D1}" type="datetime1">
              <a:rPr lang="es-ES" smtClean="0">
                <a:solidFill>
                  <a:srgbClr val="404040"/>
                </a:solidFill>
              </a:rPr>
              <a:pPr/>
              <a:t>20/05/2021</a:t>
            </a:fld>
            <a:endParaRPr lang="es-ES">
              <a:solidFill>
                <a:srgbClr val="404040"/>
              </a:solidFill>
            </a:endParaRPr>
          </a:p>
        </p:txBody>
      </p:sp>
      <p:sp>
        <p:nvSpPr>
          <p:cNvPr id="5" name="Marcador de número de diapositiva 4"/>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3007095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3" name="Marcador de pie de página 2"/>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2" name="Marcador de fecha 1"/>
          <p:cNvSpPr>
            <a:spLocks noGrp="1"/>
          </p:cNvSpPr>
          <p:nvPr>
            <p:ph type="dt" sz="half" idx="10"/>
          </p:nvPr>
        </p:nvSpPr>
        <p:spPr/>
        <p:txBody>
          <a:bodyPr rtlCol="0"/>
          <a:lstStyle/>
          <a:p>
            <a:fld id="{BA66EFE2-9FD9-4DB0-985D-5B493B715C4B}" type="datetime1">
              <a:rPr lang="es-ES" smtClean="0">
                <a:solidFill>
                  <a:srgbClr val="404040"/>
                </a:solidFill>
              </a:rPr>
              <a:pPr/>
              <a:t>20/05/2021</a:t>
            </a:fld>
            <a:endParaRPr lang="es-ES">
              <a:solidFill>
                <a:srgbClr val="404040"/>
              </a:solidFill>
            </a:endParaRPr>
          </a:p>
        </p:txBody>
      </p:sp>
      <p:sp>
        <p:nvSpPr>
          <p:cNvPr id="4" name="Marcador de número de diapositiva 3"/>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886692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nchor="b"/>
          <a:lstStyle>
            <a:lvl1pPr rtl="0">
              <a:defRPr sz="3200"/>
            </a:lvl1pPr>
          </a:lstStyle>
          <a:p>
            <a:pPr rtl="0"/>
            <a:r>
              <a:rPr lang="es-ES" noProof="0" smtClean="0"/>
              <a:t>Haga clic para modificar el estilo de título del patrón</a:t>
            </a:r>
            <a:endParaRPr lang="es-ES" noProof="0" dirty="0"/>
          </a:p>
        </p:txBody>
      </p:sp>
      <p:sp>
        <p:nvSpPr>
          <p:cNvPr id="3" name="Marcador de contenido 2"/>
          <p:cNvSpPr>
            <a:spLocks noGrp="1"/>
          </p:cNvSpPr>
          <p:nvPr>
            <p:ph idx="1"/>
          </p:nvPr>
        </p:nvSpPr>
        <p:spPr>
          <a:xfrm>
            <a:off x="3543300" y="1828805"/>
            <a:ext cx="4457700" cy="3476625"/>
          </a:xfrm>
        </p:spPr>
        <p:txBody>
          <a:bodyPr rtlCol="0">
            <a:normAutofit/>
          </a:bodyPr>
          <a:lstStyle>
            <a:lvl1pPr rtl="0">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4" name="Marcador de posición de texto 3"/>
          <p:cNvSpPr>
            <a:spLocks noGrp="1"/>
          </p:cNvSpPr>
          <p:nvPr>
            <p:ph type="body" sz="half" idx="2"/>
          </p:nvPr>
        </p:nvSpPr>
        <p:spPr>
          <a:xfrm>
            <a:off x="1142999" y="1828805"/>
            <a:ext cx="2194560" cy="3476625"/>
          </a:xfrm>
        </p:spPr>
        <p:txBody>
          <a:bodyPr rtlCol="0">
            <a:normAutofit/>
          </a:bodyPr>
          <a:lstStyle>
            <a:lvl1pPr marL="0" indent="0" rtl="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smtClean="0"/>
              <a:t>Haga clic para modificar el estilo de texto del patrón</a:t>
            </a:r>
          </a:p>
        </p:txBody>
      </p:sp>
      <p:sp>
        <p:nvSpPr>
          <p:cNvPr id="6" name="Marcador de pie de página 5"/>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5" name="Marcador de fecha 4"/>
          <p:cNvSpPr>
            <a:spLocks noGrp="1"/>
          </p:cNvSpPr>
          <p:nvPr>
            <p:ph type="dt" sz="half" idx="10"/>
          </p:nvPr>
        </p:nvSpPr>
        <p:spPr/>
        <p:txBody>
          <a:bodyPr rtlCol="0"/>
          <a:lstStyle/>
          <a:p>
            <a:fld id="{8DB72A82-7894-4BC5-A8EB-CEEDC3F58109}" type="datetime1">
              <a:rPr lang="es-ES" smtClean="0">
                <a:solidFill>
                  <a:srgbClr val="404040"/>
                </a:solidFill>
              </a:rPr>
              <a:pPr/>
              <a:t>20/05/2021</a:t>
            </a:fld>
            <a:endParaRPr lang="es-ES">
              <a:solidFill>
                <a:srgbClr val="404040"/>
              </a:solidFill>
            </a:endParaRPr>
          </a:p>
        </p:txBody>
      </p:sp>
      <p:sp>
        <p:nvSpPr>
          <p:cNvPr id="7" name="Marcador de número de diapositiva 6"/>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335759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Imagen con leyenda">
    <p:spTree>
      <p:nvGrpSpPr>
        <p:cNvPr id="1" name=""/>
        <p:cNvGrpSpPr/>
        <p:nvPr/>
      </p:nvGrpSpPr>
      <p:grpSpPr>
        <a:xfrm>
          <a:off x="0" y="0"/>
          <a:ext cx="0" cy="0"/>
          <a:chOff x="0" y="0"/>
          <a:chExt cx="0" cy="0"/>
        </a:xfrm>
      </p:grpSpPr>
      <p:sp>
        <p:nvSpPr>
          <p:cNvPr id="8" name="Forma libre 5"/>
          <p:cNvSpPr>
            <a:spLocks/>
          </p:cNvSpPr>
          <p:nvPr/>
        </p:nvSpPr>
        <p:spPr bwMode="gray">
          <a:xfrm>
            <a:off x="603250" y="1695450"/>
            <a:ext cx="4197350"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a:ex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2" name="Título 1"/>
          <p:cNvSpPr>
            <a:spLocks noGrp="1"/>
          </p:cNvSpPr>
          <p:nvPr>
            <p:ph type="title"/>
          </p:nvPr>
        </p:nvSpPr>
        <p:spPr/>
        <p:txBody>
          <a:bodyPr rtlCol="0" anchor="b"/>
          <a:lstStyle>
            <a:lvl1pPr rtl="0">
              <a:defRPr sz="3200"/>
            </a:lvl1pPr>
          </a:lstStyle>
          <a:p>
            <a:pPr rtl="0"/>
            <a:r>
              <a:rPr lang="es-ES" noProof="0" smtClean="0"/>
              <a:t>Haga clic para modificar el estilo de título del patrón</a:t>
            </a:r>
            <a:endParaRPr lang="es-ES" noProof="0" dirty="0"/>
          </a:p>
        </p:txBody>
      </p:sp>
      <p:sp>
        <p:nvSpPr>
          <p:cNvPr id="12" name="Marcador de posición de imagen 11" descr="Marcador de posición vacío para agregar una imagen. Haga clic en el marcador de posición y seleccione la imagen que desee agregar"/>
          <p:cNvSpPr>
            <a:spLocks noGrp="1"/>
          </p:cNvSpPr>
          <p:nvPr>
            <p:ph type="pic" idx="1"/>
          </p:nvPr>
        </p:nvSpPr>
        <p:spPr>
          <a:xfrm>
            <a:off x="754524" y="1874520"/>
            <a:ext cx="3894817"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rtlCol="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s-ES" noProof="0" smtClean="0"/>
              <a:t>Haga clic en el icono para agregar una imagen</a:t>
            </a:r>
            <a:endParaRPr lang="es-ES" noProof="0"/>
          </a:p>
        </p:txBody>
      </p:sp>
      <p:sp>
        <p:nvSpPr>
          <p:cNvPr id="4" name="Marcador de posición de texto 3"/>
          <p:cNvSpPr>
            <a:spLocks noGrp="1"/>
          </p:cNvSpPr>
          <p:nvPr>
            <p:ph type="body" sz="half" idx="2"/>
          </p:nvPr>
        </p:nvSpPr>
        <p:spPr>
          <a:xfrm>
            <a:off x="5257800" y="2245995"/>
            <a:ext cx="2743200" cy="2194560"/>
          </a:xfrm>
        </p:spPr>
        <p:txBody>
          <a:bodyPr rtlCol="0">
            <a:normAutofit/>
          </a:bodyPr>
          <a:lstStyle>
            <a:lvl1pPr marL="0" indent="0" rtl="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smtClean="0"/>
              <a:t>Haga clic para modificar el estilo de texto del patrón</a:t>
            </a:r>
          </a:p>
        </p:txBody>
      </p:sp>
      <p:sp>
        <p:nvSpPr>
          <p:cNvPr id="6" name="Marcador de pie de página 5"/>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5" name="Marcador de fecha 4"/>
          <p:cNvSpPr>
            <a:spLocks noGrp="1"/>
          </p:cNvSpPr>
          <p:nvPr>
            <p:ph type="dt" sz="half" idx="10"/>
          </p:nvPr>
        </p:nvSpPr>
        <p:spPr/>
        <p:txBody>
          <a:bodyPr rtlCol="0"/>
          <a:lstStyle/>
          <a:p>
            <a:fld id="{ADD700C6-E75F-4D68-A30E-3C7F7C317FC4}" type="datetime1">
              <a:rPr lang="es-ES" smtClean="0">
                <a:solidFill>
                  <a:srgbClr val="404040"/>
                </a:solidFill>
              </a:rPr>
              <a:pPr/>
              <a:t>20/05/2021</a:t>
            </a:fld>
            <a:endParaRPr lang="es-ES">
              <a:solidFill>
                <a:srgbClr val="404040"/>
              </a:solidFill>
            </a:endParaRPr>
          </a:p>
        </p:txBody>
      </p:sp>
      <p:sp>
        <p:nvSpPr>
          <p:cNvPr id="7" name="Marcador de número de diapositiva 6"/>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2196237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preserve="1" userDrawn="1">
  <p:cSld name="Dos imágenes con leyendas">
    <p:spTree>
      <p:nvGrpSpPr>
        <p:cNvPr id="1" name=""/>
        <p:cNvGrpSpPr/>
        <p:nvPr/>
      </p:nvGrpSpPr>
      <p:grpSpPr>
        <a:xfrm>
          <a:off x="0" y="0"/>
          <a:ext cx="0" cy="0"/>
          <a:chOff x="0" y="0"/>
          <a:chExt cx="0" cy="0"/>
        </a:xfrm>
      </p:grpSpPr>
      <p:pic>
        <p:nvPicPr>
          <p:cNvPr id="6" name="Imagen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1" y="1716"/>
            <a:ext cx="9141714" cy="6856284"/>
          </a:xfrm>
          <a:prstGeom prst="rect">
            <a:avLst/>
          </a:prstGeom>
        </p:spPr>
      </p:pic>
      <p:sp>
        <p:nvSpPr>
          <p:cNvPr id="2" name="Título 1"/>
          <p:cNvSpPr>
            <a:spLocks noGrp="1"/>
          </p:cNvSpPr>
          <p:nvPr>
            <p:ph type="title"/>
          </p:nvPr>
        </p:nvSpPr>
        <p:spPr>
          <a:xfrm>
            <a:off x="771435" y="5791200"/>
            <a:ext cx="6086564" cy="701674"/>
          </a:xfrm>
        </p:spPr>
        <p:txBody>
          <a:bodyPr vert="horz" lIns="91440" tIns="45720" rIns="91440" bIns="45720" rtlCol="0" anchor="b">
            <a:normAutofit/>
          </a:bodyPr>
          <a:lstStyle>
            <a:lvl1pPr rtl="0">
              <a:defRPr lang="en-US" sz="2400">
                <a:solidFill>
                  <a:schemeClr val="accent1"/>
                </a:solidFill>
              </a:defRPr>
            </a:lvl1pPr>
          </a:lstStyle>
          <a:p>
            <a:pPr lvl="0" rtl="0"/>
            <a:r>
              <a:rPr lang="es-ES" noProof="0" smtClean="0"/>
              <a:t>Haga clic para modificar el estilo de título del patrón</a:t>
            </a:r>
            <a:endParaRPr lang="es-ES" noProof="0" dirty="0"/>
          </a:p>
        </p:txBody>
      </p:sp>
      <p:sp>
        <p:nvSpPr>
          <p:cNvPr id="7" name="Forma libre 5"/>
          <p:cNvSpPr>
            <a:spLocks/>
          </p:cNvSpPr>
          <p:nvPr/>
        </p:nvSpPr>
        <p:spPr bwMode="gray">
          <a:xfrm>
            <a:off x="571500" y="933452"/>
            <a:ext cx="30861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15" name="Marcador de posición de imagen 14" descr="Marcador de posición vacío para agregar una imagen. Haga clic en el marcador de posición y seleccione la imagen que desee agregar"/>
          <p:cNvSpPr>
            <a:spLocks noGrp="1"/>
          </p:cNvSpPr>
          <p:nvPr>
            <p:ph type="pic" sz="quarter" idx="13"/>
          </p:nvPr>
        </p:nvSpPr>
        <p:spPr>
          <a:xfrm>
            <a:off x="744327" y="1113026"/>
            <a:ext cx="2728840"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s-ES" noProof="0" smtClean="0"/>
              <a:t>Haga clic en el icono para agregar una imagen</a:t>
            </a:r>
            <a:endParaRPr lang="es-ES" noProof="0"/>
          </a:p>
        </p:txBody>
      </p:sp>
      <p:sp>
        <p:nvSpPr>
          <p:cNvPr id="17" name="Marcador de posición de texto 16"/>
          <p:cNvSpPr>
            <a:spLocks noGrp="1"/>
          </p:cNvSpPr>
          <p:nvPr>
            <p:ph type="body" sz="quarter" idx="14"/>
          </p:nvPr>
        </p:nvSpPr>
        <p:spPr>
          <a:xfrm>
            <a:off x="771436" y="5181600"/>
            <a:ext cx="2674620" cy="540000"/>
          </a:xfrm>
        </p:spPr>
        <p:txBody>
          <a:bodyPr rtlCol="0">
            <a:normAutofit/>
          </a:bodyPr>
          <a:lstStyle>
            <a:lvl1pPr marL="0" indent="0" rtl="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rtl="0"/>
            <a:r>
              <a:rPr lang="es-ES" noProof="0" smtClean="0"/>
              <a:t>Haga clic para modificar el estilo de texto del patrón</a:t>
            </a:r>
          </a:p>
        </p:txBody>
      </p:sp>
      <p:sp>
        <p:nvSpPr>
          <p:cNvPr id="18" name="Forma libre 5"/>
          <p:cNvSpPr>
            <a:spLocks/>
          </p:cNvSpPr>
          <p:nvPr/>
        </p:nvSpPr>
        <p:spPr bwMode="gray">
          <a:xfrm>
            <a:off x="3975100" y="933452"/>
            <a:ext cx="30861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s-ES">
              <a:solidFill>
                <a:srgbClr val="404040"/>
              </a:solidFill>
            </a:endParaRPr>
          </a:p>
        </p:txBody>
      </p:sp>
      <p:sp>
        <p:nvSpPr>
          <p:cNvPr id="19" name="Marcador de posición de imagen 18" descr="Marcador de posición vacío para agregar una imagen. Haga clic en el marcador de posición y seleccione la imagen que desee agregar"/>
          <p:cNvSpPr>
            <a:spLocks noGrp="1"/>
          </p:cNvSpPr>
          <p:nvPr>
            <p:ph type="pic" sz="quarter" idx="15"/>
          </p:nvPr>
        </p:nvSpPr>
        <p:spPr>
          <a:xfrm>
            <a:off x="4147926" y="1113026"/>
            <a:ext cx="2728840"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s-ES" noProof="0" smtClean="0"/>
              <a:t>Haga clic en el icono para agregar una imagen</a:t>
            </a:r>
            <a:endParaRPr lang="es-ES" noProof="0"/>
          </a:p>
        </p:txBody>
      </p:sp>
      <p:sp>
        <p:nvSpPr>
          <p:cNvPr id="20" name="Marcador de posición de texto 16"/>
          <p:cNvSpPr>
            <a:spLocks noGrp="1"/>
          </p:cNvSpPr>
          <p:nvPr>
            <p:ph type="body" sz="quarter" idx="16"/>
          </p:nvPr>
        </p:nvSpPr>
        <p:spPr>
          <a:xfrm>
            <a:off x="4175036" y="5181600"/>
            <a:ext cx="2674620" cy="540000"/>
          </a:xfrm>
        </p:spPr>
        <p:txBody>
          <a:bodyPr rtlCol="0">
            <a:normAutofit/>
          </a:bodyPr>
          <a:lstStyle>
            <a:lvl1pPr marL="0" indent="0" rtl="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rtl="0"/>
            <a:r>
              <a:rPr lang="es-ES" noProof="0" smtClean="0"/>
              <a:t>Haga clic para modificar el estilo de texto del patrón</a:t>
            </a:r>
          </a:p>
        </p:txBody>
      </p:sp>
    </p:spTree>
    <p:extLst>
      <p:ext uri="{BB962C8B-B14F-4D97-AF65-F5344CB8AC3E}">
        <p14:creationId xmlns:p14="http://schemas.microsoft.com/office/powerpoint/2010/main" val="2783789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preserve="1">
  <p:cSld name="Tres imágenes con leyenda">
    <p:spTree>
      <p:nvGrpSpPr>
        <p:cNvPr id="1" name=""/>
        <p:cNvGrpSpPr/>
        <p:nvPr/>
      </p:nvGrpSpPr>
      <p:grpSpPr>
        <a:xfrm>
          <a:off x="0" y="0"/>
          <a:ext cx="0" cy="0"/>
          <a:chOff x="0" y="0"/>
          <a:chExt cx="0" cy="0"/>
        </a:xfrm>
      </p:grpSpPr>
      <p:pic>
        <p:nvPicPr>
          <p:cNvPr id="6" name="Imagen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1" y="1716"/>
            <a:ext cx="9141714" cy="6856284"/>
          </a:xfrm>
          <a:prstGeom prst="rect">
            <a:avLst/>
          </a:prstGeom>
        </p:spPr>
      </p:pic>
      <p:sp>
        <p:nvSpPr>
          <p:cNvPr id="2" name="Título 1"/>
          <p:cNvSpPr>
            <a:spLocks noGrp="1"/>
          </p:cNvSpPr>
          <p:nvPr>
            <p:ph type="title"/>
          </p:nvPr>
        </p:nvSpPr>
        <p:spPr>
          <a:xfrm>
            <a:off x="771435" y="5305439"/>
            <a:ext cx="6078062" cy="579921"/>
          </a:xfrm>
        </p:spPr>
        <p:txBody>
          <a:bodyPr rtlCol="0">
            <a:normAutofit/>
          </a:bodyPr>
          <a:lstStyle>
            <a:lvl1pPr rtl="0">
              <a:defRPr sz="2400">
                <a:solidFill>
                  <a:schemeClr val="accent1"/>
                </a:solidFill>
              </a:defRPr>
            </a:lvl1pPr>
          </a:lstStyle>
          <a:p>
            <a:pPr rtl="0"/>
            <a:r>
              <a:rPr lang="es-ES" noProof="0" smtClean="0"/>
              <a:t>Haga clic para modificar el estilo de título del patrón</a:t>
            </a:r>
            <a:endParaRPr lang="es-ES" noProof="0" dirty="0"/>
          </a:p>
        </p:txBody>
      </p:sp>
      <p:sp>
        <p:nvSpPr>
          <p:cNvPr id="7" name="Forma libre 5"/>
          <p:cNvSpPr>
            <a:spLocks/>
          </p:cNvSpPr>
          <p:nvPr/>
        </p:nvSpPr>
        <p:spPr bwMode="gray">
          <a:xfrm>
            <a:off x="571500" y="933452"/>
            <a:ext cx="40005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15" name="Marcador de posición de imagen 14" descr="Marcador de posición vacío para agregar una imagen. Haga clic en el marcador de posición y seleccione la imagen que desee agregar"/>
          <p:cNvSpPr>
            <a:spLocks noGrp="1"/>
          </p:cNvSpPr>
          <p:nvPr>
            <p:ph type="pic" sz="quarter" idx="13"/>
          </p:nvPr>
        </p:nvSpPr>
        <p:spPr>
          <a:xfrm>
            <a:off x="743916" y="1113026"/>
            <a:ext cx="3655668"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s-ES" noProof="0" smtClean="0"/>
              <a:t>Haga clic en el icono para agregar una imagen</a:t>
            </a:r>
            <a:endParaRPr lang="es-ES" noProof="0"/>
          </a:p>
        </p:txBody>
      </p:sp>
      <p:sp>
        <p:nvSpPr>
          <p:cNvPr id="18" name="Forma libre 5"/>
          <p:cNvSpPr>
            <a:spLocks/>
          </p:cNvSpPr>
          <p:nvPr/>
        </p:nvSpPr>
        <p:spPr bwMode="gray">
          <a:xfrm>
            <a:off x="4742912" y="967316"/>
            <a:ext cx="2243207"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19" name="Marcador de posición de imagen 18" descr="Marcador de posición vacío para agregar una imagen. Haga clic en el marcador de posición y seleccione la imagen que desee agregar"/>
          <p:cNvSpPr>
            <a:spLocks noGrp="1"/>
          </p:cNvSpPr>
          <p:nvPr>
            <p:ph type="pic" sz="quarter" idx="15"/>
          </p:nvPr>
        </p:nvSpPr>
        <p:spPr>
          <a:xfrm>
            <a:off x="4879526" y="1109743"/>
            <a:ext cx="1969979"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s-ES" noProof="0" smtClean="0"/>
              <a:t>Haga clic en el icono para agregar una imagen</a:t>
            </a:r>
            <a:endParaRPr lang="es-ES" noProof="0"/>
          </a:p>
        </p:txBody>
      </p:sp>
      <p:sp>
        <p:nvSpPr>
          <p:cNvPr id="12" name="Forma libre 5"/>
          <p:cNvSpPr>
            <a:spLocks/>
          </p:cNvSpPr>
          <p:nvPr/>
        </p:nvSpPr>
        <p:spPr bwMode="gray">
          <a:xfrm>
            <a:off x="4742912" y="3060954"/>
            <a:ext cx="2243207"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13" name="Marcador de posición de imagen 12" descr="Marcador de posición vacío para agregar una imagen. Haga clic en el marcador de posición y seleccione la imagen que desee agregar"/>
          <p:cNvSpPr>
            <a:spLocks noGrp="1"/>
          </p:cNvSpPr>
          <p:nvPr>
            <p:ph type="pic" sz="quarter" idx="16"/>
          </p:nvPr>
        </p:nvSpPr>
        <p:spPr>
          <a:xfrm>
            <a:off x="4879526" y="3203381"/>
            <a:ext cx="1969979"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s-ES" noProof="0" smtClean="0"/>
              <a:t>Haga clic en el icono para agregar una imagen</a:t>
            </a:r>
            <a:endParaRPr lang="es-ES" noProof="0"/>
          </a:p>
        </p:txBody>
      </p:sp>
      <p:sp>
        <p:nvSpPr>
          <p:cNvPr id="17" name="Marcador de posición de texto 16"/>
          <p:cNvSpPr>
            <a:spLocks noGrp="1"/>
          </p:cNvSpPr>
          <p:nvPr>
            <p:ph type="body" sz="quarter" idx="14"/>
          </p:nvPr>
        </p:nvSpPr>
        <p:spPr>
          <a:xfrm>
            <a:off x="771435" y="5919255"/>
            <a:ext cx="6078062" cy="497420"/>
          </a:xfrm>
        </p:spPr>
        <p:txBody>
          <a:bodyPr rtlCol="0">
            <a:normAutofit/>
          </a:bodyPr>
          <a:lstStyle>
            <a:lvl1pPr marL="0" indent="0" rtl="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rtl="0"/>
            <a:r>
              <a:rPr lang="es-ES" noProof="0" smtClean="0"/>
              <a:t>Haga clic para modificar el estilo de texto del patrón</a:t>
            </a:r>
          </a:p>
        </p:txBody>
      </p:sp>
    </p:spTree>
    <p:extLst>
      <p:ext uri="{BB962C8B-B14F-4D97-AF65-F5344CB8AC3E}">
        <p14:creationId xmlns:p14="http://schemas.microsoft.com/office/powerpoint/2010/main" val="229654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preserve="1" userDrawn="1">
  <p:cSld name="Cinco imágenes">
    <p:spTree>
      <p:nvGrpSpPr>
        <p:cNvPr id="1" name=""/>
        <p:cNvGrpSpPr/>
        <p:nvPr/>
      </p:nvGrpSpPr>
      <p:grpSpPr>
        <a:xfrm>
          <a:off x="0" y="0"/>
          <a:ext cx="0" cy="0"/>
          <a:chOff x="0" y="0"/>
          <a:chExt cx="0" cy="0"/>
        </a:xfrm>
      </p:grpSpPr>
      <p:pic>
        <p:nvPicPr>
          <p:cNvPr id="7" name="Imagen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2" y="284"/>
            <a:ext cx="9141714" cy="6859715"/>
          </a:xfrm>
          <a:prstGeom prst="rect">
            <a:avLst/>
          </a:prstGeom>
        </p:spPr>
      </p:pic>
      <p:sp>
        <p:nvSpPr>
          <p:cNvPr id="2" name="Título 1"/>
          <p:cNvSpPr>
            <a:spLocks noGrp="1"/>
          </p:cNvSpPr>
          <p:nvPr>
            <p:ph type="title"/>
          </p:nvPr>
        </p:nvSpPr>
        <p:spPr>
          <a:xfrm>
            <a:off x="7258050" y="365126"/>
            <a:ext cx="1600200" cy="1539874"/>
          </a:xfrm>
        </p:spPr>
        <p:txBody>
          <a:bodyPr vert="horz" lIns="91440" tIns="45720" rIns="91440" bIns="45720" rtlCol="0" anchor="b">
            <a:normAutofit/>
          </a:bodyPr>
          <a:lstStyle>
            <a:lvl1pPr rtl="0">
              <a:defRPr lang="en-US" sz="2400">
                <a:solidFill>
                  <a:schemeClr val="accent1"/>
                </a:solidFill>
              </a:defRPr>
            </a:lvl1pPr>
          </a:lstStyle>
          <a:p>
            <a:pPr lvl="0" rtl="0"/>
            <a:r>
              <a:rPr lang="es-ES" smtClean="0"/>
              <a:t>Haga clic para modificar el estilo de título del patrón</a:t>
            </a:r>
            <a:endParaRPr lang="es" dirty="0"/>
          </a:p>
        </p:txBody>
      </p:sp>
      <p:sp>
        <p:nvSpPr>
          <p:cNvPr id="8" name="Forma libre 5"/>
          <p:cNvSpPr>
            <a:spLocks/>
          </p:cNvSpPr>
          <p:nvPr/>
        </p:nvSpPr>
        <p:spPr bwMode="gray">
          <a:xfrm>
            <a:off x="3136907" y="265046"/>
            <a:ext cx="39242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9" name="Marcador de posición de imagen 8" descr="Marcador de posición vacío para agregar una imagen. Haga clic en el marcador de posición y seleccione la imagen que desee agregar"/>
          <p:cNvSpPr>
            <a:spLocks noGrp="1"/>
          </p:cNvSpPr>
          <p:nvPr>
            <p:ph type="pic" sz="quarter" idx="13"/>
          </p:nvPr>
        </p:nvSpPr>
        <p:spPr>
          <a:xfrm>
            <a:off x="3318328" y="436317"/>
            <a:ext cx="3561446"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s-ES" noProof="0" smtClean="0"/>
              <a:t>Haga clic en el icono para agregar una imagen</a:t>
            </a:r>
            <a:endParaRPr lang="es-ES" noProof="0"/>
          </a:p>
        </p:txBody>
      </p:sp>
      <p:sp>
        <p:nvSpPr>
          <p:cNvPr id="10" name="Forma libre 5"/>
          <p:cNvSpPr>
            <a:spLocks/>
          </p:cNvSpPr>
          <p:nvPr/>
        </p:nvSpPr>
        <p:spPr bwMode="gray">
          <a:xfrm>
            <a:off x="612143" y="384723"/>
            <a:ext cx="2359659"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11" name="Marcador de posición de imagen 10" descr="Marcador de posición vacío para agregar una imagen. Haga clic en el marcador de posición y seleccione la imagen que desee agregar"/>
          <p:cNvSpPr>
            <a:spLocks noGrp="1"/>
          </p:cNvSpPr>
          <p:nvPr>
            <p:ph type="pic" sz="quarter" idx="15"/>
          </p:nvPr>
        </p:nvSpPr>
        <p:spPr>
          <a:xfrm>
            <a:off x="759774" y="538232"/>
            <a:ext cx="2064409"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s-ES" noProof="0" smtClean="0"/>
              <a:t>Haga clic en el icono para agregar una imagen</a:t>
            </a:r>
            <a:endParaRPr lang="es-ES" noProof="0"/>
          </a:p>
        </p:txBody>
      </p:sp>
      <p:sp>
        <p:nvSpPr>
          <p:cNvPr id="12" name="Forma libre 5"/>
          <p:cNvSpPr>
            <a:spLocks/>
          </p:cNvSpPr>
          <p:nvPr/>
        </p:nvSpPr>
        <p:spPr bwMode="gray">
          <a:xfrm>
            <a:off x="612143" y="2478376"/>
            <a:ext cx="2359659"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13" name="Marcador de posición de imagen 12" descr="Marcador de posición vacío para agregar una imagen. Haga clic en el marcador de posición y seleccione la imagen que desee agregar"/>
          <p:cNvSpPr>
            <a:spLocks noGrp="1"/>
          </p:cNvSpPr>
          <p:nvPr>
            <p:ph type="pic" sz="quarter" idx="16"/>
          </p:nvPr>
        </p:nvSpPr>
        <p:spPr>
          <a:xfrm>
            <a:off x="759774" y="2631870"/>
            <a:ext cx="2064409"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s-ES" noProof="0" smtClean="0"/>
              <a:t>Haga clic en el icono para agregar una imagen</a:t>
            </a:r>
            <a:endParaRPr lang="es-ES" noProof="0"/>
          </a:p>
        </p:txBody>
      </p:sp>
      <p:sp>
        <p:nvSpPr>
          <p:cNvPr id="14" name="Forma libre 5"/>
          <p:cNvSpPr>
            <a:spLocks/>
          </p:cNvSpPr>
          <p:nvPr/>
        </p:nvSpPr>
        <p:spPr bwMode="gray">
          <a:xfrm>
            <a:off x="612143" y="4572014"/>
            <a:ext cx="2359659"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n-US">
              <a:solidFill>
                <a:srgbClr val="404040"/>
              </a:solidFill>
            </a:endParaRPr>
          </a:p>
        </p:txBody>
      </p:sp>
      <p:sp>
        <p:nvSpPr>
          <p:cNvPr id="15" name="Marcador de posición de imagen 14" descr="Marcador de posición vacío para agregar una imagen. Haga clic en el marcador de posición y seleccione la imagen que desee agregar"/>
          <p:cNvSpPr>
            <a:spLocks noGrp="1"/>
          </p:cNvSpPr>
          <p:nvPr>
            <p:ph type="pic" sz="quarter" idx="17"/>
          </p:nvPr>
        </p:nvSpPr>
        <p:spPr>
          <a:xfrm>
            <a:off x="759774" y="4725508"/>
            <a:ext cx="2064409"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s-ES" noProof="0" smtClean="0"/>
              <a:t>Haga clic en el icono para agregar una imagen</a:t>
            </a:r>
            <a:endParaRPr lang="es-ES" noProof="0"/>
          </a:p>
        </p:txBody>
      </p:sp>
      <p:sp>
        <p:nvSpPr>
          <p:cNvPr id="20" name="Forma libre 5"/>
          <p:cNvSpPr>
            <a:spLocks/>
          </p:cNvSpPr>
          <p:nvPr/>
        </p:nvSpPr>
        <p:spPr bwMode="gray">
          <a:xfrm>
            <a:off x="3136907" y="3448511"/>
            <a:ext cx="39242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endParaRPr lang="es-ES">
              <a:solidFill>
                <a:srgbClr val="404040"/>
              </a:solidFill>
            </a:endParaRPr>
          </a:p>
        </p:txBody>
      </p:sp>
      <p:sp>
        <p:nvSpPr>
          <p:cNvPr id="21" name="Marcador de posición de imagen 20" descr="Marcador de posición vacío para agregar una imagen. Haga clic en el marcador de posición y seleccione la imagen que desee agregar"/>
          <p:cNvSpPr>
            <a:spLocks noGrp="1"/>
          </p:cNvSpPr>
          <p:nvPr>
            <p:ph type="pic" sz="quarter" idx="18"/>
          </p:nvPr>
        </p:nvSpPr>
        <p:spPr>
          <a:xfrm>
            <a:off x="3318328" y="3619782"/>
            <a:ext cx="3561446"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s-ES" noProof="0" smtClean="0"/>
              <a:t>Haga clic en el icono para agregar una imagen</a:t>
            </a:r>
            <a:endParaRPr lang="es-ES" noProof="0"/>
          </a:p>
        </p:txBody>
      </p:sp>
    </p:spTree>
    <p:extLst>
      <p:ext uri="{BB962C8B-B14F-4D97-AF65-F5344CB8AC3E}">
        <p14:creationId xmlns:p14="http://schemas.microsoft.com/office/powerpoint/2010/main" val="3280724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lvl1pPr rtl="0">
              <a:defRPr/>
            </a:lvl1pPr>
          </a:lstStyle>
          <a:p>
            <a:pPr rtl="0"/>
            <a:r>
              <a:rPr lang="es-ES" noProof="0" smtClean="0"/>
              <a:t>Haga clic para modificar el estilo de título del patrón</a:t>
            </a:r>
            <a:endParaRPr lang="es-ES" noProof="0" dirty="0"/>
          </a:p>
        </p:txBody>
      </p:sp>
      <p:sp>
        <p:nvSpPr>
          <p:cNvPr id="3" name="Marcador de posición de texto vertical 2"/>
          <p:cNvSpPr>
            <a:spLocks noGrp="1"/>
          </p:cNvSpPr>
          <p:nvPr>
            <p:ph type="body" orient="vert" idx="1"/>
          </p:nvPr>
        </p:nvSpPr>
        <p:spPr/>
        <p:txBody>
          <a:bodyPr vert="eaVert" rtlCol="0"/>
          <a:lstStyle>
            <a:lvl1pPr rtl="0">
              <a:defRPr/>
            </a:lvl1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5" name="Marcador de pie de página 4"/>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4" name="Marcador de fecha 3"/>
          <p:cNvSpPr>
            <a:spLocks noGrp="1"/>
          </p:cNvSpPr>
          <p:nvPr>
            <p:ph type="dt" sz="half" idx="10"/>
          </p:nvPr>
        </p:nvSpPr>
        <p:spPr/>
        <p:txBody>
          <a:bodyPr rtlCol="0"/>
          <a:lstStyle/>
          <a:p>
            <a:fld id="{3B4880ED-3A1F-41D7-8E0F-3E84A3671A68}" type="datetime1">
              <a:rPr lang="es-ES" smtClean="0">
                <a:solidFill>
                  <a:srgbClr val="404040"/>
                </a:solidFill>
              </a:rPr>
              <a:pPr/>
              <a:t>20/05/2021</a:t>
            </a:fld>
            <a:endParaRPr lang="es-ES">
              <a:solidFill>
                <a:srgbClr val="404040"/>
              </a:solidFill>
            </a:endParaRPr>
          </a:p>
        </p:txBody>
      </p:sp>
      <p:sp>
        <p:nvSpPr>
          <p:cNvPr id="6" name="Marcador de número de diapositiva 5"/>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3289297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6629408" y="365125"/>
            <a:ext cx="1371599" cy="4940300"/>
          </a:xfrm>
        </p:spPr>
        <p:txBody>
          <a:bodyPr vert="eaVert" rtlCol="0"/>
          <a:lstStyle>
            <a:lvl1pPr rtl="0">
              <a:defRPr/>
            </a:lvl1pPr>
          </a:lstStyle>
          <a:p>
            <a:pPr rtl="0"/>
            <a:r>
              <a:rPr lang="es-ES" noProof="0" smtClean="0"/>
              <a:t>Haga clic para modificar el estilo de título del patrón</a:t>
            </a:r>
            <a:endParaRPr lang="es-ES" noProof="0" dirty="0"/>
          </a:p>
        </p:txBody>
      </p:sp>
      <p:sp>
        <p:nvSpPr>
          <p:cNvPr id="3" name="Marcador de posición de texto vertical 2"/>
          <p:cNvSpPr>
            <a:spLocks noGrp="1"/>
          </p:cNvSpPr>
          <p:nvPr>
            <p:ph type="body" orient="vert" idx="1"/>
          </p:nvPr>
        </p:nvSpPr>
        <p:spPr>
          <a:xfrm>
            <a:off x="1143000" y="365125"/>
            <a:ext cx="5143500" cy="4940300"/>
          </a:xfrm>
        </p:spPr>
        <p:txBody>
          <a:bodyPr vert="eaVert" rtlCol="0"/>
          <a:lstStyle>
            <a:lvl1pPr rtl="0">
              <a:defRPr/>
            </a:lvl1pPr>
          </a:lstStyle>
          <a:p>
            <a:pPr lvl="0" rtl="0"/>
            <a:r>
              <a:rPr lang="es-ES" noProof="0" smtClean="0"/>
              <a:t>Haga clic para modificar el estilo de texto del patrón</a:t>
            </a:r>
          </a:p>
          <a:p>
            <a:pPr lvl="1" rtl="0"/>
            <a:r>
              <a:rPr lang="es-ES" noProof="0" smtClean="0"/>
              <a:t>Segundo nivel</a:t>
            </a:r>
          </a:p>
          <a:p>
            <a:pPr lvl="2" rtl="0"/>
            <a:r>
              <a:rPr lang="es-ES" noProof="0" smtClean="0"/>
              <a:t>Tercer nivel</a:t>
            </a:r>
          </a:p>
          <a:p>
            <a:pPr lvl="3" rtl="0"/>
            <a:r>
              <a:rPr lang="es-ES" noProof="0" smtClean="0"/>
              <a:t>Cuarto nivel</a:t>
            </a:r>
          </a:p>
          <a:p>
            <a:pPr lvl="4" rtl="0"/>
            <a:r>
              <a:rPr lang="es-ES" noProof="0" smtClean="0"/>
              <a:t>Quinto nivel</a:t>
            </a:r>
            <a:endParaRPr lang="es-ES" noProof="0" dirty="0"/>
          </a:p>
        </p:txBody>
      </p:sp>
      <p:sp>
        <p:nvSpPr>
          <p:cNvPr id="5" name="Marcador de pie de página 4"/>
          <p:cNvSpPr>
            <a:spLocks noGrp="1"/>
          </p:cNvSpPr>
          <p:nvPr>
            <p:ph type="ftr" sz="quarter" idx="11"/>
          </p:nvPr>
        </p:nvSpPr>
        <p:spPr/>
        <p:txBody>
          <a:bodyPr rtlCol="0"/>
          <a:lstStyle/>
          <a:p>
            <a:r>
              <a:rPr lang="es-ES" smtClean="0">
                <a:solidFill>
                  <a:srgbClr val="404040"/>
                </a:solidFill>
              </a:rPr>
              <a:t>Agregar un pie de página</a:t>
            </a:r>
            <a:endParaRPr lang="es-ES">
              <a:solidFill>
                <a:srgbClr val="404040"/>
              </a:solidFill>
            </a:endParaRPr>
          </a:p>
        </p:txBody>
      </p:sp>
      <p:sp>
        <p:nvSpPr>
          <p:cNvPr id="4" name="Marcador de fecha 3"/>
          <p:cNvSpPr>
            <a:spLocks noGrp="1"/>
          </p:cNvSpPr>
          <p:nvPr>
            <p:ph type="dt" sz="half" idx="10"/>
          </p:nvPr>
        </p:nvSpPr>
        <p:spPr/>
        <p:txBody>
          <a:bodyPr rtlCol="0"/>
          <a:lstStyle/>
          <a:p>
            <a:fld id="{D1EEDA9D-402E-447F-8608-B13BDCE806AF}" type="datetime1">
              <a:rPr lang="es-ES" smtClean="0">
                <a:solidFill>
                  <a:srgbClr val="404040"/>
                </a:solidFill>
              </a:rPr>
              <a:pPr/>
              <a:t>20/05/2021</a:t>
            </a:fld>
            <a:endParaRPr lang="es-ES">
              <a:solidFill>
                <a:srgbClr val="404040"/>
              </a:solidFill>
            </a:endParaRPr>
          </a:p>
        </p:txBody>
      </p:sp>
      <p:sp>
        <p:nvSpPr>
          <p:cNvPr id="6" name="Marcador de número de diapositiva 5"/>
          <p:cNvSpPr>
            <a:spLocks noGrp="1"/>
          </p:cNvSpPr>
          <p:nvPr>
            <p:ph type="sldNum" sz="quarter" idx="12"/>
          </p:nvPr>
        </p:nvSpPr>
        <p:spPr/>
        <p:txBody>
          <a:bodyPr rtlCol="0"/>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3860513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8.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143000" y="1122363"/>
            <a:ext cx="6858000" cy="2387600"/>
          </a:xfrm>
        </p:spPr>
        <p:txBody>
          <a:bodyPr anchor="b"/>
          <a:lstStyle>
            <a:lvl1pPr algn="ctr">
              <a:defRPr sz="6000"/>
            </a:lvl1pPr>
          </a:lstStyle>
          <a:p>
            <a:r>
              <a:rPr lang="es-ES" smtClean="0"/>
              <a:t>Haga clic para modificar el estilo de título del patrón</a:t>
            </a:r>
            <a:endParaRPr lang="en-US"/>
          </a:p>
        </p:txBody>
      </p:sp>
      <p:sp>
        <p:nvSpPr>
          <p:cNvPr id="3" name="Subtítulo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smtClean="0"/>
              <a:t>Haga clic para modificar el estilo de subtítulo del patrón</a:t>
            </a:r>
            <a:endParaRPr lang="en-US"/>
          </a:p>
        </p:txBody>
      </p:sp>
      <p:sp>
        <p:nvSpPr>
          <p:cNvPr id="4" name="Marcador de fecha 3"/>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28132810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n-US"/>
          </a:p>
        </p:txBody>
      </p:sp>
      <p:sp>
        <p:nvSpPr>
          <p:cNvPr id="3" name="Marcador de contenido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fecha 3"/>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1431354913"/>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623887" y="1709738"/>
            <a:ext cx="7886700" cy="2852737"/>
          </a:xfrm>
        </p:spPr>
        <p:txBody>
          <a:bodyPr anchor="b"/>
          <a:lstStyle>
            <a:lvl1pPr>
              <a:defRPr sz="6000"/>
            </a:lvl1pPr>
          </a:lstStyle>
          <a:p>
            <a:r>
              <a:rPr lang="es-ES" smtClean="0"/>
              <a:t>Haga clic para modificar el estilo de título del patrón</a:t>
            </a:r>
            <a:endParaRPr lang="en-US"/>
          </a:p>
        </p:txBody>
      </p:sp>
      <p:sp>
        <p:nvSpPr>
          <p:cNvPr id="3" name="Marcador de texto 2"/>
          <p:cNvSpPr>
            <a:spLocks noGrp="1"/>
          </p:cNvSpPr>
          <p:nvPr>
            <p:ph type="body" idx="1"/>
          </p:nvPr>
        </p:nvSpPr>
        <p:spPr>
          <a:xfrm>
            <a:off x="623887" y="4589474"/>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smtClean="0"/>
              <a:t>Haga clic para modificar el estilo de texto del patrón</a:t>
            </a:r>
          </a:p>
        </p:txBody>
      </p:sp>
      <p:sp>
        <p:nvSpPr>
          <p:cNvPr id="4" name="Marcador de fecha 3"/>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3562723142"/>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n-US"/>
          </a:p>
        </p:txBody>
      </p:sp>
      <p:sp>
        <p:nvSpPr>
          <p:cNvPr id="3" name="Marcador de contenido 2"/>
          <p:cNvSpPr>
            <a:spLocks noGrp="1"/>
          </p:cNvSpPr>
          <p:nvPr>
            <p:ph sz="half" idx="1"/>
          </p:nvPr>
        </p:nvSpPr>
        <p:spPr>
          <a:xfrm>
            <a:off x="6286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contenido 3"/>
          <p:cNvSpPr>
            <a:spLocks noGrp="1"/>
          </p:cNvSpPr>
          <p:nvPr>
            <p:ph sz="half" idx="2"/>
          </p:nvPr>
        </p:nvSpPr>
        <p:spPr>
          <a:xfrm>
            <a:off x="46291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5" name="Marcador de fecha 4"/>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n-US">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3370469228"/>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629841" y="365126"/>
            <a:ext cx="7886700" cy="1325563"/>
          </a:xfrm>
        </p:spPr>
        <p:txBody>
          <a:bodyPr/>
          <a:lstStyle/>
          <a:p>
            <a:r>
              <a:rPr lang="es-ES" smtClean="0"/>
              <a:t>Haga clic para modificar el estilo de título del patrón</a:t>
            </a:r>
            <a:endParaRPr lang="en-US"/>
          </a:p>
        </p:txBody>
      </p:sp>
      <p:sp>
        <p:nvSpPr>
          <p:cNvPr id="3" name="Marcador de texto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Marcador de contenido 3"/>
          <p:cNvSpPr>
            <a:spLocks noGrp="1"/>
          </p:cNvSpPr>
          <p:nvPr>
            <p:ph sz="half" idx="2"/>
          </p:nvPr>
        </p:nvSpPr>
        <p:spPr>
          <a:xfrm>
            <a:off x="629842" y="2505075"/>
            <a:ext cx="3868340"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5" name="Marcador de texto 4"/>
          <p:cNvSpPr>
            <a:spLocks noGrp="1"/>
          </p:cNvSpPr>
          <p:nvPr>
            <p:ph type="body" sz="quarter" idx="3"/>
          </p:nvPr>
        </p:nvSpPr>
        <p:spPr>
          <a:xfrm>
            <a:off x="4629152"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Marcador de contenido 5"/>
          <p:cNvSpPr>
            <a:spLocks noGrp="1"/>
          </p:cNvSpPr>
          <p:nvPr>
            <p:ph sz="quarter" idx="4"/>
          </p:nvPr>
        </p:nvSpPr>
        <p:spPr>
          <a:xfrm>
            <a:off x="4629152" y="2505075"/>
            <a:ext cx="3887391"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7" name="Marcador de fecha 6"/>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8" name="Marcador de pie de página 7"/>
          <p:cNvSpPr>
            <a:spLocks noGrp="1"/>
          </p:cNvSpPr>
          <p:nvPr>
            <p:ph type="ftr" sz="quarter" idx="11"/>
          </p:nvPr>
        </p:nvSpPr>
        <p:spPr/>
        <p:txBody>
          <a:bodyPr/>
          <a:lstStyle/>
          <a:p>
            <a:endParaRPr lang="en-US">
              <a:solidFill>
                <a:prstClr val="black">
                  <a:tint val="75000"/>
                </a:prstClr>
              </a:solidFill>
            </a:endParaRPr>
          </a:p>
        </p:txBody>
      </p:sp>
      <p:sp>
        <p:nvSpPr>
          <p:cNvPr id="9" name="Marcador de número de diapositiva 8"/>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1346369992"/>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n-US"/>
          </a:p>
        </p:txBody>
      </p:sp>
      <p:sp>
        <p:nvSpPr>
          <p:cNvPr id="3" name="Marcador de fecha 2"/>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4" name="Marcador de pie de página 3"/>
          <p:cNvSpPr>
            <a:spLocks noGrp="1"/>
          </p:cNvSpPr>
          <p:nvPr>
            <p:ph type="ftr" sz="quarter" idx="11"/>
          </p:nvPr>
        </p:nvSpPr>
        <p:spPr/>
        <p:txBody>
          <a:bodyPr/>
          <a:lstStyle/>
          <a:p>
            <a:endParaRPr lang="en-US">
              <a:solidFill>
                <a:prstClr val="black">
                  <a:tint val="75000"/>
                </a:prstClr>
              </a:solidFill>
            </a:endParaRPr>
          </a:p>
        </p:txBody>
      </p:sp>
      <p:sp>
        <p:nvSpPr>
          <p:cNvPr id="5" name="Marcador de número de diapositiva 4"/>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191686300"/>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3" name="Marcador de pie de página 2"/>
          <p:cNvSpPr>
            <a:spLocks noGrp="1"/>
          </p:cNvSpPr>
          <p:nvPr>
            <p:ph type="ftr" sz="quarter" idx="11"/>
          </p:nvPr>
        </p:nvSpPr>
        <p:spPr/>
        <p:txBody>
          <a:bodyPr/>
          <a:lstStyle/>
          <a:p>
            <a:endParaRPr lang="en-US">
              <a:solidFill>
                <a:prstClr val="black">
                  <a:tint val="75000"/>
                </a:prstClr>
              </a:solidFill>
            </a:endParaRPr>
          </a:p>
        </p:txBody>
      </p:sp>
      <p:sp>
        <p:nvSpPr>
          <p:cNvPr id="4" name="Marcador de número de diapositiva 3"/>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2327558524"/>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n-US"/>
          </a:p>
        </p:txBody>
      </p:sp>
      <p:sp>
        <p:nvSpPr>
          <p:cNvPr id="3" name="Marcador de contenido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n-US">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1676906441"/>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n-US"/>
          </a:p>
        </p:txBody>
      </p:sp>
      <p:sp>
        <p:nvSpPr>
          <p:cNvPr id="3" name="Marcador de posición de imagen 2"/>
          <p:cNvSpPr>
            <a:spLocks noGrp="1"/>
          </p:cNvSpPr>
          <p:nvPr>
            <p:ph type="pic" idx="1"/>
          </p:nvPr>
        </p:nvSpPr>
        <p:spPr>
          <a:xfrm>
            <a:off x="3887391" y="987426"/>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n-US">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918781480"/>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n-US"/>
          </a:p>
        </p:txBody>
      </p:sp>
      <p:sp>
        <p:nvSpPr>
          <p:cNvPr id="3" name="Marcador de texto vertical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fecha 3"/>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1212279543"/>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6543676" y="365125"/>
            <a:ext cx="1971675" cy="5811838"/>
          </a:xfrm>
        </p:spPr>
        <p:txBody>
          <a:bodyPr vert="eaVert"/>
          <a:lstStyle/>
          <a:p>
            <a:r>
              <a:rPr lang="es-ES" smtClean="0"/>
              <a:t>Haga clic para modificar el estilo de título del patrón</a:t>
            </a:r>
            <a:endParaRPr lang="en-US"/>
          </a:p>
        </p:txBody>
      </p:sp>
      <p:sp>
        <p:nvSpPr>
          <p:cNvPr id="3" name="Marcador de texto vertical 2"/>
          <p:cNvSpPr>
            <a:spLocks noGrp="1"/>
          </p:cNvSpPr>
          <p:nvPr>
            <p:ph type="body" orient="vert" idx="1"/>
          </p:nvPr>
        </p:nvSpPr>
        <p:spPr>
          <a:xfrm>
            <a:off x="628652" y="365125"/>
            <a:ext cx="5800725" cy="5811838"/>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fecha 3"/>
          <p:cNvSpPr>
            <a:spLocks noGrp="1"/>
          </p:cNvSpPr>
          <p:nvPr>
            <p:ph type="dt" sz="half" idx="10"/>
          </p:nvPr>
        </p:nvSpPr>
        <p:spPr/>
        <p:txBody>
          <a:body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378306611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143000" y="1122363"/>
            <a:ext cx="6858000" cy="2387600"/>
          </a:xfrm>
        </p:spPr>
        <p:txBody>
          <a:bodyPr anchor="b"/>
          <a:lstStyle>
            <a:lvl1pPr algn="ctr">
              <a:defRPr sz="6000"/>
            </a:lvl1pPr>
          </a:lstStyle>
          <a:p>
            <a:r>
              <a:rPr lang="es-ES" smtClean="0"/>
              <a:t>Haga clic para modificar el estilo de título del patrón</a:t>
            </a:r>
            <a:endParaRPr lang="en-US"/>
          </a:p>
        </p:txBody>
      </p:sp>
      <p:sp>
        <p:nvSpPr>
          <p:cNvPr id="3" name="Subtítulo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smtClean="0"/>
              <a:t>Haga clic para modificar el estilo de subtítulo del patrón</a:t>
            </a:r>
            <a:endParaRPr lang="en-US"/>
          </a:p>
        </p:txBody>
      </p:sp>
      <p:sp>
        <p:nvSpPr>
          <p:cNvPr id="4" name="Marcador de fecha 3"/>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292412759"/>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n-US"/>
          </a:p>
        </p:txBody>
      </p:sp>
      <p:sp>
        <p:nvSpPr>
          <p:cNvPr id="3" name="Marcador de contenido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fecha 3"/>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219996621"/>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623887" y="1709738"/>
            <a:ext cx="7886700" cy="2852737"/>
          </a:xfrm>
        </p:spPr>
        <p:txBody>
          <a:bodyPr anchor="b"/>
          <a:lstStyle>
            <a:lvl1pPr>
              <a:defRPr sz="6000"/>
            </a:lvl1pPr>
          </a:lstStyle>
          <a:p>
            <a:r>
              <a:rPr lang="es-ES" smtClean="0"/>
              <a:t>Haga clic para modificar el estilo de título del patrón</a:t>
            </a:r>
            <a:endParaRPr lang="en-US"/>
          </a:p>
        </p:txBody>
      </p:sp>
      <p:sp>
        <p:nvSpPr>
          <p:cNvPr id="3" name="Marcador de texto 2"/>
          <p:cNvSpPr>
            <a:spLocks noGrp="1"/>
          </p:cNvSpPr>
          <p:nvPr>
            <p:ph type="body" idx="1"/>
          </p:nvPr>
        </p:nvSpPr>
        <p:spPr>
          <a:xfrm>
            <a:off x="623887" y="4589464"/>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smtClean="0"/>
              <a:t>Haga clic para modificar el estilo de texto del patrón</a:t>
            </a:r>
          </a:p>
        </p:txBody>
      </p:sp>
      <p:sp>
        <p:nvSpPr>
          <p:cNvPr id="4" name="Marcador de fecha 3"/>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1965545780"/>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n-US"/>
          </a:p>
        </p:txBody>
      </p:sp>
      <p:sp>
        <p:nvSpPr>
          <p:cNvPr id="3" name="Marcador de contenido 2"/>
          <p:cNvSpPr>
            <a:spLocks noGrp="1"/>
          </p:cNvSpPr>
          <p:nvPr>
            <p:ph sz="half" idx="1"/>
          </p:nvPr>
        </p:nvSpPr>
        <p:spPr>
          <a:xfrm>
            <a:off x="6286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contenido 3"/>
          <p:cNvSpPr>
            <a:spLocks noGrp="1"/>
          </p:cNvSpPr>
          <p:nvPr>
            <p:ph sz="half" idx="2"/>
          </p:nvPr>
        </p:nvSpPr>
        <p:spPr>
          <a:xfrm>
            <a:off x="46291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5" name="Marcador de fecha 4"/>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n-US">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2419481942"/>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629841" y="365126"/>
            <a:ext cx="7886700" cy="1325563"/>
          </a:xfrm>
        </p:spPr>
        <p:txBody>
          <a:bodyPr/>
          <a:lstStyle/>
          <a:p>
            <a:r>
              <a:rPr lang="es-ES" smtClean="0"/>
              <a:t>Haga clic para modificar el estilo de título del patrón</a:t>
            </a:r>
            <a:endParaRPr lang="en-US"/>
          </a:p>
        </p:txBody>
      </p:sp>
      <p:sp>
        <p:nvSpPr>
          <p:cNvPr id="3" name="Marcador de texto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Marcador de contenido 3"/>
          <p:cNvSpPr>
            <a:spLocks noGrp="1"/>
          </p:cNvSpPr>
          <p:nvPr>
            <p:ph sz="half" idx="2"/>
          </p:nvPr>
        </p:nvSpPr>
        <p:spPr>
          <a:xfrm>
            <a:off x="629842" y="2505075"/>
            <a:ext cx="3868340"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5" name="Marcador de texto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Marcador de contenido 5"/>
          <p:cNvSpPr>
            <a:spLocks noGrp="1"/>
          </p:cNvSpPr>
          <p:nvPr>
            <p:ph sz="quarter" idx="4"/>
          </p:nvPr>
        </p:nvSpPr>
        <p:spPr>
          <a:xfrm>
            <a:off x="4629150" y="2505075"/>
            <a:ext cx="3887391"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7" name="Marcador de fecha 6"/>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8" name="Marcador de pie de página 7"/>
          <p:cNvSpPr>
            <a:spLocks noGrp="1"/>
          </p:cNvSpPr>
          <p:nvPr>
            <p:ph type="ftr" sz="quarter" idx="11"/>
          </p:nvPr>
        </p:nvSpPr>
        <p:spPr/>
        <p:txBody>
          <a:bodyPr/>
          <a:lstStyle/>
          <a:p>
            <a:endParaRPr lang="en-US">
              <a:solidFill>
                <a:prstClr val="black">
                  <a:tint val="75000"/>
                </a:prstClr>
              </a:solidFill>
            </a:endParaRPr>
          </a:p>
        </p:txBody>
      </p:sp>
      <p:sp>
        <p:nvSpPr>
          <p:cNvPr id="9" name="Marcador de número de diapositiva 8"/>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1646470147"/>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n-US"/>
          </a:p>
        </p:txBody>
      </p:sp>
      <p:sp>
        <p:nvSpPr>
          <p:cNvPr id="3" name="Marcador de fecha 2"/>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4" name="Marcador de pie de página 3"/>
          <p:cNvSpPr>
            <a:spLocks noGrp="1"/>
          </p:cNvSpPr>
          <p:nvPr>
            <p:ph type="ftr" sz="quarter" idx="11"/>
          </p:nvPr>
        </p:nvSpPr>
        <p:spPr/>
        <p:txBody>
          <a:bodyPr/>
          <a:lstStyle/>
          <a:p>
            <a:endParaRPr lang="en-US">
              <a:solidFill>
                <a:prstClr val="black">
                  <a:tint val="75000"/>
                </a:prstClr>
              </a:solidFill>
            </a:endParaRPr>
          </a:p>
        </p:txBody>
      </p:sp>
      <p:sp>
        <p:nvSpPr>
          <p:cNvPr id="5" name="Marcador de número de diapositiva 4"/>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2941641899"/>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3" name="Marcador de pie de página 2"/>
          <p:cNvSpPr>
            <a:spLocks noGrp="1"/>
          </p:cNvSpPr>
          <p:nvPr>
            <p:ph type="ftr" sz="quarter" idx="11"/>
          </p:nvPr>
        </p:nvSpPr>
        <p:spPr/>
        <p:txBody>
          <a:bodyPr/>
          <a:lstStyle/>
          <a:p>
            <a:endParaRPr lang="en-US">
              <a:solidFill>
                <a:prstClr val="black">
                  <a:tint val="75000"/>
                </a:prstClr>
              </a:solidFill>
            </a:endParaRPr>
          </a:p>
        </p:txBody>
      </p:sp>
      <p:sp>
        <p:nvSpPr>
          <p:cNvPr id="4" name="Marcador de número de diapositiva 3"/>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4237280706"/>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n-US"/>
          </a:p>
        </p:txBody>
      </p:sp>
      <p:sp>
        <p:nvSpPr>
          <p:cNvPr id="3" name="Marcador de contenido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n-US">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3943538623"/>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n-US"/>
          </a:p>
        </p:txBody>
      </p:sp>
      <p:sp>
        <p:nvSpPr>
          <p:cNvPr id="3" name="Marcador de posición de imagen 2"/>
          <p:cNvSpPr>
            <a:spLocks noGrp="1"/>
          </p:cNvSpPr>
          <p:nvPr>
            <p:ph type="pic" idx="1"/>
          </p:nvPr>
        </p:nvSpPr>
        <p:spPr>
          <a:xfrm>
            <a:off x="3887391" y="987426"/>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Marcador de fecha 4"/>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6" name="Marcador de pie de página 5"/>
          <p:cNvSpPr>
            <a:spLocks noGrp="1"/>
          </p:cNvSpPr>
          <p:nvPr>
            <p:ph type="ftr" sz="quarter" idx="11"/>
          </p:nvPr>
        </p:nvSpPr>
        <p:spPr/>
        <p:txBody>
          <a:bodyPr/>
          <a:lstStyle/>
          <a:p>
            <a:endParaRPr lang="en-US">
              <a:solidFill>
                <a:prstClr val="black">
                  <a:tint val="75000"/>
                </a:prstClr>
              </a:solidFill>
            </a:endParaRPr>
          </a:p>
        </p:txBody>
      </p:sp>
      <p:sp>
        <p:nvSpPr>
          <p:cNvPr id="7" name="Marcador de número de diapositiva 6"/>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419952444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n-US"/>
          </a:p>
        </p:txBody>
      </p:sp>
      <p:sp>
        <p:nvSpPr>
          <p:cNvPr id="3" name="Marcador de texto vertical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fecha 3"/>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866707477"/>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6543675" y="365125"/>
            <a:ext cx="1971675" cy="5811838"/>
          </a:xfrm>
        </p:spPr>
        <p:txBody>
          <a:bodyPr vert="eaVert"/>
          <a:lstStyle/>
          <a:p>
            <a:r>
              <a:rPr lang="es-ES" smtClean="0"/>
              <a:t>Haga clic para modificar el estilo de título del patrón</a:t>
            </a:r>
            <a:endParaRPr lang="en-US"/>
          </a:p>
        </p:txBody>
      </p:sp>
      <p:sp>
        <p:nvSpPr>
          <p:cNvPr id="3" name="Marcador de texto vertical 2"/>
          <p:cNvSpPr>
            <a:spLocks noGrp="1"/>
          </p:cNvSpPr>
          <p:nvPr>
            <p:ph type="body" orient="vert" idx="1"/>
          </p:nvPr>
        </p:nvSpPr>
        <p:spPr>
          <a:xfrm>
            <a:off x="628650" y="365125"/>
            <a:ext cx="5800725" cy="5811838"/>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fecha 3"/>
          <p:cNvSpPr>
            <a:spLocks noGrp="1"/>
          </p:cNvSpPr>
          <p:nvPr>
            <p:ph type="dt" sz="half" idx="10"/>
          </p:nvPr>
        </p:nvSpPr>
        <p:spPr/>
        <p:txBody>
          <a:body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11"/>
          </p:nvPr>
        </p:nvSpPr>
        <p:spPr/>
        <p:txBody>
          <a:bodyPr/>
          <a:lstStyle/>
          <a:p>
            <a:endParaRPr lang="en-US">
              <a:solidFill>
                <a:prstClr val="black">
                  <a:tint val="75000"/>
                </a:prstClr>
              </a:solidFill>
            </a:endParaRPr>
          </a:p>
        </p:txBody>
      </p:sp>
      <p:sp>
        <p:nvSpPr>
          <p:cNvPr id="6" name="Marcador de número de diapositiva 5"/>
          <p:cNvSpPr>
            <a:spLocks noGrp="1"/>
          </p:cNvSpPr>
          <p:nvPr>
            <p:ph type="sldNum" sz="quarter" idx="12"/>
          </p:nvPr>
        </p:nvSpPr>
        <p:spPr/>
        <p:txBody>
          <a:body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2703733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SV"/>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SV"/>
          </a:p>
        </p:txBody>
      </p:sp>
      <p:sp>
        <p:nvSpPr>
          <p:cNvPr id="4" name="3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5" name="4 Marcador de pie de página"/>
          <p:cNvSpPr>
            <a:spLocks noGrp="1"/>
          </p:cNvSpPr>
          <p:nvPr>
            <p:ph type="ftr" sz="quarter" idx="11"/>
          </p:nvPr>
        </p:nvSpPr>
        <p:spPr/>
        <p:txBody>
          <a:bodyPr/>
          <a:lstStyle/>
          <a:p>
            <a:endParaRPr lang="es-SV">
              <a:solidFill>
                <a:prstClr val="white">
                  <a:tint val="75000"/>
                </a:prstClr>
              </a:solidFill>
            </a:endParaRPr>
          </a:p>
        </p:txBody>
      </p:sp>
      <p:sp>
        <p:nvSpPr>
          <p:cNvPr id="6" name="5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202735690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SV"/>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3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5" name="4 Marcador de pie de página"/>
          <p:cNvSpPr>
            <a:spLocks noGrp="1"/>
          </p:cNvSpPr>
          <p:nvPr>
            <p:ph type="ftr" sz="quarter" idx="11"/>
          </p:nvPr>
        </p:nvSpPr>
        <p:spPr/>
        <p:txBody>
          <a:bodyPr/>
          <a:lstStyle/>
          <a:p>
            <a:endParaRPr lang="es-SV">
              <a:solidFill>
                <a:prstClr val="white">
                  <a:tint val="75000"/>
                </a:prstClr>
              </a:solidFill>
            </a:endParaRPr>
          </a:p>
        </p:txBody>
      </p:sp>
      <p:sp>
        <p:nvSpPr>
          <p:cNvPr id="6" name="5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904807060"/>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SV"/>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5" name="4 Marcador de pie de página"/>
          <p:cNvSpPr>
            <a:spLocks noGrp="1"/>
          </p:cNvSpPr>
          <p:nvPr>
            <p:ph type="ftr" sz="quarter" idx="11"/>
          </p:nvPr>
        </p:nvSpPr>
        <p:spPr/>
        <p:txBody>
          <a:bodyPr/>
          <a:lstStyle/>
          <a:p>
            <a:endParaRPr lang="es-SV">
              <a:solidFill>
                <a:prstClr val="white">
                  <a:tint val="75000"/>
                </a:prstClr>
              </a:solidFill>
            </a:endParaRPr>
          </a:p>
        </p:txBody>
      </p:sp>
      <p:sp>
        <p:nvSpPr>
          <p:cNvPr id="6" name="5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3559983539"/>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SV"/>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4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6" name="5 Marcador de pie de página"/>
          <p:cNvSpPr>
            <a:spLocks noGrp="1"/>
          </p:cNvSpPr>
          <p:nvPr>
            <p:ph type="ftr" sz="quarter" idx="11"/>
          </p:nvPr>
        </p:nvSpPr>
        <p:spPr/>
        <p:txBody>
          <a:bodyPr/>
          <a:lstStyle/>
          <a:p>
            <a:endParaRPr lang="es-SV">
              <a:solidFill>
                <a:prstClr val="white">
                  <a:tint val="75000"/>
                </a:prstClr>
              </a:solidFill>
            </a:endParaRPr>
          </a:p>
        </p:txBody>
      </p:sp>
      <p:sp>
        <p:nvSpPr>
          <p:cNvPr id="7" name="6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1206515766"/>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SV"/>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7" name="6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8" name="7 Marcador de pie de página"/>
          <p:cNvSpPr>
            <a:spLocks noGrp="1"/>
          </p:cNvSpPr>
          <p:nvPr>
            <p:ph type="ftr" sz="quarter" idx="11"/>
          </p:nvPr>
        </p:nvSpPr>
        <p:spPr/>
        <p:txBody>
          <a:bodyPr/>
          <a:lstStyle/>
          <a:p>
            <a:endParaRPr lang="es-SV">
              <a:solidFill>
                <a:prstClr val="white">
                  <a:tint val="75000"/>
                </a:prstClr>
              </a:solidFill>
            </a:endParaRPr>
          </a:p>
        </p:txBody>
      </p:sp>
      <p:sp>
        <p:nvSpPr>
          <p:cNvPr id="9" name="8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37788275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SV"/>
          </a:p>
        </p:txBody>
      </p:sp>
      <p:sp>
        <p:nvSpPr>
          <p:cNvPr id="3" name="2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4" name="3 Marcador de pie de página"/>
          <p:cNvSpPr>
            <a:spLocks noGrp="1"/>
          </p:cNvSpPr>
          <p:nvPr>
            <p:ph type="ftr" sz="quarter" idx="11"/>
          </p:nvPr>
        </p:nvSpPr>
        <p:spPr/>
        <p:txBody>
          <a:bodyPr/>
          <a:lstStyle/>
          <a:p>
            <a:endParaRPr lang="es-SV">
              <a:solidFill>
                <a:prstClr val="white">
                  <a:tint val="75000"/>
                </a:prstClr>
              </a:solidFill>
            </a:endParaRPr>
          </a:p>
        </p:txBody>
      </p:sp>
      <p:sp>
        <p:nvSpPr>
          <p:cNvPr id="5" name="4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2788552566"/>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3" name="2 Marcador de pie de página"/>
          <p:cNvSpPr>
            <a:spLocks noGrp="1"/>
          </p:cNvSpPr>
          <p:nvPr>
            <p:ph type="ftr" sz="quarter" idx="11"/>
          </p:nvPr>
        </p:nvSpPr>
        <p:spPr/>
        <p:txBody>
          <a:bodyPr/>
          <a:lstStyle/>
          <a:p>
            <a:endParaRPr lang="es-SV">
              <a:solidFill>
                <a:prstClr val="white">
                  <a:tint val="75000"/>
                </a:prstClr>
              </a:solidFill>
            </a:endParaRPr>
          </a:p>
        </p:txBody>
      </p:sp>
      <p:sp>
        <p:nvSpPr>
          <p:cNvPr id="4" name="3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1995175133"/>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SV"/>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6" name="5 Marcador de pie de página"/>
          <p:cNvSpPr>
            <a:spLocks noGrp="1"/>
          </p:cNvSpPr>
          <p:nvPr>
            <p:ph type="ftr" sz="quarter" idx="11"/>
          </p:nvPr>
        </p:nvSpPr>
        <p:spPr/>
        <p:txBody>
          <a:bodyPr/>
          <a:lstStyle/>
          <a:p>
            <a:endParaRPr lang="es-SV">
              <a:solidFill>
                <a:prstClr val="white">
                  <a:tint val="75000"/>
                </a:prstClr>
              </a:solidFill>
            </a:endParaRPr>
          </a:p>
        </p:txBody>
      </p:sp>
      <p:sp>
        <p:nvSpPr>
          <p:cNvPr id="7" name="6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685261082"/>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SV"/>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SV"/>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6" name="5 Marcador de pie de página"/>
          <p:cNvSpPr>
            <a:spLocks noGrp="1"/>
          </p:cNvSpPr>
          <p:nvPr>
            <p:ph type="ftr" sz="quarter" idx="11"/>
          </p:nvPr>
        </p:nvSpPr>
        <p:spPr/>
        <p:txBody>
          <a:bodyPr/>
          <a:lstStyle/>
          <a:p>
            <a:endParaRPr lang="es-SV">
              <a:solidFill>
                <a:prstClr val="white">
                  <a:tint val="75000"/>
                </a:prstClr>
              </a:solidFill>
            </a:endParaRPr>
          </a:p>
        </p:txBody>
      </p:sp>
      <p:sp>
        <p:nvSpPr>
          <p:cNvPr id="7" name="6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3169175582"/>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SV"/>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3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5" name="4 Marcador de pie de página"/>
          <p:cNvSpPr>
            <a:spLocks noGrp="1"/>
          </p:cNvSpPr>
          <p:nvPr>
            <p:ph type="ftr" sz="quarter" idx="11"/>
          </p:nvPr>
        </p:nvSpPr>
        <p:spPr/>
        <p:txBody>
          <a:bodyPr/>
          <a:lstStyle/>
          <a:p>
            <a:endParaRPr lang="es-SV">
              <a:solidFill>
                <a:prstClr val="white">
                  <a:tint val="75000"/>
                </a:prstClr>
              </a:solidFill>
            </a:endParaRPr>
          </a:p>
        </p:txBody>
      </p:sp>
      <p:sp>
        <p:nvSpPr>
          <p:cNvPr id="6" name="5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3957536366"/>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SV"/>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3 Marcador de fecha"/>
          <p:cNvSpPr>
            <a:spLocks noGrp="1"/>
          </p:cNvSpPr>
          <p:nvPr>
            <p:ph type="dt" sz="half" idx="10"/>
          </p:nvPr>
        </p:nvSpPr>
        <p:spPr/>
        <p:txBody>
          <a:body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5" name="4 Marcador de pie de página"/>
          <p:cNvSpPr>
            <a:spLocks noGrp="1"/>
          </p:cNvSpPr>
          <p:nvPr>
            <p:ph type="ftr" sz="quarter" idx="11"/>
          </p:nvPr>
        </p:nvSpPr>
        <p:spPr/>
        <p:txBody>
          <a:bodyPr/>
          <a:lstStyle/>
          <a:p>
            <a:endParaRPr lang="es-SV">
              <a:solidFill>
                <a:prstClr val="white">
                  <a:tint val="75000"/>
                </a:prstClr>
              </a:solidFill>
            </a:endParaRPr>
          </a:p>
        </p:txBody>
      </p:sp>
      <p:sp>
        <p:nvSpPr>
          <p:cNvPr id="6" name="5 Marcador de número de diapositiva"/>
          <p:cNvSpPr>
            <a:spLocks noGrp="1"/>
          </p:cNvSpPr>
          <p:nvPr>
            <p:ph type="sldNum" sz="quarter" idx="12"/>
          </p:nvPr>
        </p:nvSpPr>
        <p:spPr/>
        <p:txBody>
          <a:body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47139457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09015340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497433787"/>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6000"/>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623888" y="4589466"/>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787033051"/>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6" name="Footer Placeholder 5"/>
          <p:cNvSpPr>
            <a:spLocks noGrp="1"/>
          </p:cNvSpPr>
          <p:nvPr>
            <p:ph type="ftr" sz="quarter" idx="11"/>
          </p:nvPr>
        </p:nvSpPr>
        <p:spPr/>
        <p:txBody>
          <a:bodyPr/>
          <a:lstStyle/>
          <a:p>
            <a:endParaRPr lang="es-SV">
              <a:solidFill>
                <a:prstClr val="black">
                  <a:tint val="75000"/>
                </a:prstClr>
              </a:solidFill>
            </a:endParaRPr>
          </a:p>
        </p:txBody>
      </p:sp>
      <p:sp>
        <p:nvSpPr>
          <p:cNvPr id="7" name="Slide Number Placeholder 6"/>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2121586910"/>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629842" y="2505075"/>
            <a:ext cx="3868340"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4629151" y="2505075"/>
            <a:ext cx="3887391" cy="3684588"/>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8" name="Footer Placeholder 7"/>
          <p:cNvSpPr>
            <a:spLocks noGrp="1"/>
          </p:cNvSpPr>
          <p:nvPr>
            <p:ph type="ftr" sz="quarter" idx="11"/>
          </p:nvPr>
        </p:nvSpPr>
        <p:spPr/>
        <p:txBody>
          <a:bodyPr/>
          <a:lstStyle/>
          <a:p>
            <a:endParaRPr lang="es-SV">
              <a:solidFill>
                <a:prstClr val="black">
                  <a:tint val="75000"/>
                </a:prstClr>
              </a:solidFill>
            </a:endParaRPr>
          </a:p>
        </p:txBody>
      </p:sp>
      <p:sp>
        <p:nvSpPr>
          <p:cNvPr id="9" name="Slide Number Placeholder 8"/>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668224132"/>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4" name="Footer Placeholder 3"/>
          <p:cNvSpPr>
            <a:spLocks noGrp="1"/>
          </p:cNvSpPr>
          <p:nvPr>
            <p:ph type="ftr" sz="quarter" idx="11"/>
          </p:nvPr>
        </p:nvSpPr>
        <p:spPr/>
        <p:txBody>
          <a:bodyPr/>
          <a:lstStyle/>
          <a:p>
            <a:endParaRPr lang="es-SV">
              <a:solidFill>
                <a:prstClr val="black">
                  <a:tint val="75000"/>
                </a:prstClr>
              </a:solidFill>
            </a:endParaRPr>
          </a:p>
        </p:txBody>
      </p:sp>
      <p:sp>
        <p:nvSpPr>
          <p:cNvPr id="5" name="Slide Number Placeholder 4"/>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524802794"/>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3" name="Footer Placeholder 2"/>
          <p:cNvSpPr>
            <a:spLocks noGrp="1"/>
          </p:cNvSpPr>
          <p:nvPr>
            <p:ph type="ftr" sz="quarter" idx="11"/>
          </p:nvPr>
        </p:nvSpPr>
        <p:spPr/>
        <p:txBody>
          <a:bodyPr/>
          <a:lstStyle/>
          <a:p>
            <a:endParaRPr lang="es-SV">
              <a:solidFill>
                <a:prstClr val="black">
                  <a:tint val="75000"/>
                </a:prstClr>
              </a:solidFill>
            </a:endParaRPr>
          </a:p>
        </p:txBody>
      </p:sp>
      <p:sp>
        <p:nvSpPr>
          <p:cNvPr id="4" name="Slide Number Placeholder 3"/>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95919217"/>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3887391" y="987428"/>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6" name="Footer Placeholder 5"/>
          <p:cNvSpPr>
            <a:spLocks noGrp="1"/>
          </p:cNvSpPr>
          <p:nvPr>
            <p:ph type="ftr" sz="quarter" idx="11"/>
          </p:nvPr>
        </p:nvSpPr>
        <p:spPr/>
        <p:txBody>
          <a:bodyPr/>
          <a:lstStyle/>
          <a:p>
            <a:endParaRPr lang="es-SV">
              <a:solidFill>
                <a:prstClr val="black">
                  <a:tint val="75000"/>
                </a:prstClr>
              </a:solidFill>
            </a:endParaRPr>
          </a:p>
        </p:txBody>
      </p:sp>
      <p:sp>
        <p:nvSpPr>
          <p:cNvPr id="7" name="Slide Number Placeholder 6"/>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066858225"/>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6" name="Footer Placeholder 5"/>
          <p:cNvSpPr>
            <a:spLocks noGrp="1"/>
          </p:cNvSpPr>
          <p:nvPr>
            <p:ph type="ftr" sz="quarter" idx="11"/>
          </p:nvPr>
        </p:nvSpPr>
        <p:spPr/>
        <p:txBody>
          <a:bodyPr/>
          <a:lstStyle/>
          <a:p>
            <a:endParaRPr lang="es-SV">
              <a:solidFill>
                <a:prstClr val="black">
                  <a:tint val="75000"/>
                </a:prstClr>
              </a:solidFill>
            </a:endParaRPr>
          </a:p>
        </p:txBody>
      </p:sp>
      <p:sp>
        <p:nvSpPr>
          <p:cNvPr id="7" name="Slide Number Placeholder 6"/>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44241170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4194121563"/>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11"/>
          </p:nvPr>
        </p:nvSpPr>
        <p:spPr/>
        <p:txBody>
          <a:bodyPr/>
          <a:lstStyle/>
          <a:p>
            <a:endParaRPr lang="es-SV">
              <a:solidFill>
                <a:prstClr val="black">
                  <a:tint val="75000"/>
                </a:prstClr>
              </a:solidFill>
            </a:endParaRPr>
          </a:p>
        </p:txBody>
      </p:sp>
      <p:sp>
        <p:nvSpPr>
          <p:cNvPr id="6" name="Slide Number Placeholder 5"/>
          <p:cNvSpPr>
            <a:spLocks noGrp="1"/>
          </p:cNvSpPr>
          <p:nvPr>
            <p:ph type="sldNum" sz="quarter" idx="12"/>
          </p:nvPr>
        </p:nvSpPr>
        <p:spPr/>
        <p:txBody>
          <a:body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71019520"/>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grpSp>
        <p:nvGrpSpPr>
          <p:cNvPr id="7" name="Group 6"/>
          <p:cNvGrpSpPr/>
          <p:nvPr/>
        </p:nvGrpSpPr>
        <p:grpSpPr>
          <a:xfrm>
            <a:off x="-12700" y="0"/>
            <a:ext cx="917337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019299" y="1871132"/>
            <a:ext cx="5111752" cy="1515533"/>
          </a:xfrm>
        </p:spPr>
        <p:txBody>
          <a:bodyPr anchor="b">
            <a:noAutofit/>
          </a:bodyPr>
          <a:lstStyle>
            <a:lvl1pPr algn="ctr">
              <a:defRPr sz="4050">
                <a:effectLst/>
              </a:defRPr>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2019299" y="3657597"/>
            <a:ext cx="5111752" cy="1320802"/>
          </a:xfrm>
        </p:spPr>
        <p:txBody>
          <a:bodyPr anchor="t">
            <a:normAutofit/>
          </a:bodyPr>
          <a:lstStyle>
            <a:lvl1pPr marL="0" indent="0" algn="ct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a:xfrm>
            <a:off x="5987425" y="5037663"/>
            <a:ext cx="673100" cy="279400"/>
          </a:xfrm>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a:xfrm>
            <a:off x="2019298" y="5037663"/>
            <a:ext cx="3910976" cy="279400"/>
          </a:xfrm>
        </p:spPr>
        <p:txBody>
          <a:bodyPr/>
          <a:lstStyle/>
          <a:p>
            <a:endParaRPr lang="en-US" dirty="0">
              <a:solidFill>
                <a:prstClr val="black"/>
              </a:solidFill>
            </a:endParaRPr>
          </a:p>
        </p:txBody>
      </p:sp>
      <p:sp>
        <p:nvSpPr>
          <p:cNvPr id="6" name="Slide Number Placeholder 5"/>
          <p:cNvSpPr>
            <a:spLocks noGrp="1"/>
          </p:cNvSpPr>
          <p:nvPr>
            <p:ph type="sldNum" sz="quarter" idx="12"/>
          </p:nvPr>
        </p:nvSpPr>
        <p:spPr>
          <a:xfrm>
            <a:off x="6717676" y="5037663"/>
            <a:ext cx="413375" cy="279400"/>
          </a:xfrm>
        </p:spPr>
        <p:txBody>
          <a:bodyPr/>
          <a:lstStyle/>
          <a:p>
            <a:fld id="{D57F1E4F-1CFF-5643-939E-217C01CDF565}" type="slidenum">
              <a:rPr lang="en-US" smtClean="0">
                <a:solidFill>
                  <a:prstClr val="black"/>
                </a:solidFill>
              </a:rPr>
              <a:pPr/>
              <a:t>‹Nº›</a:t>
            </a:fld>
            <a:endParaRPr lang="en-US" dirty="0">
              <a:solidFill>
                <a:prstClr val="black"/>
              </a:solidFill>
            </a:endParaRPr>
          </a:p>
        </p:txBody>
      </p:sp>
      <p:cxnSp>
        <p:nvCxnSpPr>
          <p:cNvPr id="15" name="Straight Connector 14"/>
          <p:cNvCxnSpPr/>
          <p:nvPr/>
        </p:nvCxnSpPr>
        <p:spPr>
          <a:xfrm>
            <a:off x="2019299" y="3522131"/>
            <a:ext cx="511175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644118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193.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cxnSp>
        <p:nvCxnSpPr>
          <p:cNvPr id="7" name="Straight Connector 6"/>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spTree>
    <p:extLst>
      <p:ext uri="{BB962C8B-B14F-4D97-AF65-F5344CB8AC3E}">
        <p14:creationId xmlns:p14="http://schemas.microsoft.com/office/powerpoint/2010/main" val="16897968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194.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1511302" y="1752606"/>
            <a:ext cx="6119016" cy="1822514"/>
          </a:xfrm>
        </p:spPr>
        <p:txBody>
          <a:bodyPr anchor="b">
            <a:normAutofit/>
          </a:bodyPr>
          <a:lstStyle>
            <a:lvl1pPr algn="ctr">
              <a:defRPr sz="33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511300" y="3846052"/>
            <a:ext cx="6119018" cy="954547"/>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cxnSp>
        <p:nvCxnSpPr>
          <p:cNvPr id="16" name="Straight Connector 15"/>
          <p:cNvCxnSpPr/>
          <p:nvPr/>
        </p:nvCxnSpPr>
        <p:spPr>
          <a:xfrm>
            <a:off x="1509542" y="3710585"/>
            <a:ext cx="61225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2411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195.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cxnSp>
        <p:nvCxnSpPr>
          <p:cNvPr id="8" name="Straight Connector 7"/>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Content Placeholder 2"/>
          <p:cNvSpPr>
            <a:spLocks noGrp="1"/>
          </p:cNvSpPr>
          <p:nvPr>
            <p:ph sz="half" idx="1"/>
          </p:nvPr>
        </p:nvSpPr>
        <p:spPr>
          <a:xfrm>
            <a:off x="973836" y="2560320"/>
            <a:ext cx="3538728" cy="3310128"/>
          </a:xfrm>
        </p:spPr>
        <p:txBody>
          <a:bodyP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Content Placeholder 3"/>
          <p:cNvSpPr>
            <a:spLocks noGrp="1"/>
          </p:cNvSpPr>
          <p:nvPr>
            <p:ph sz="half" idx="2"/>
          </p:nvPr>
        </p:nvSpPr>
        <p:spPr>
          <a:xfrm>
            <a:off x="4636008" y="2560320"/>
            <a:ext cx="3538728" cy="3310128"/>
          </a:xfrm>
        </p:spPr>
        <p:txBody>
          <a:bodyP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solidFill>
                  <a:prstClr val="black"/>
                </a:solidFill>
              </a:rPr>
              <a:pPr/>
              <a:t>5/20/2021</a:t>
            </a:fld>
            <a:endParaRPr lang="en-US" dirty="0">
              <a:solidFill>
                <a:prstClr val="black"/>
              </a:solidFill>
            </a:endParaRPr>
          </a:p>
        </p:txBody>
      </p:sp>
      <p:sp>
        <p:nvSpPr>
          <p:cNvPr id="6" name="Footer Placeholder 5"/>
          <p:cNvSpPr>
            <a:spLocks noGrp="1"/>
          </p:cNvSpPr>
          <p:nvPr>
            <p:ph type="ftr" sz="quarter" idx="11"/>
          </p:nvPr>
        </p:nvSpPr>
        <p:spPr/>
        <p:txBody>
          <a:bodyPr/>
          <a:lstStyle/>
          <a:p>
            <a:endParaRPr lang="en-US" dirty="0">
              <a:solidFill>
                <a:prstClr val="black"/>
              </a:solidFill>
            </a:endParaRPr>
          </a:p>
        </p:txBody>
      </p:sp>
      <p:sp>
        <p:nvSpPr>
          <p:cNvPr id="7" name="Slide Number Placeholder 6"/>
          <p:cNvSpPr>
            <a:spLocks noGrp="1"/>
          </p:cNvSpPr>
          <p:nvPr>
            <p:ph type="sldNum" sz="quarter" idx="12"/>
          </p:nvPr>
        </p:nvSpPr>
        <p:spPr/>
        <p:txBody>
          <a:bodyPr/>
          <a:lstStyle/>
          <a:p>
            <a:fld id="{6FF9F0C5-380F-41C2-899A-BAC0F0927E16}" type="slidenum">
              <a:rPr lang="en-US" smtClean="0">
                <a:solidFill>
                  <a:prstClr val="black"/>
                </a:solidFill>
              </a:rPr>
              <a:pPr/>
              <a:t>‹Nº›</a:t>
            </a:fld>
            <a:endParaRPr lang="en-US" dirty="0">
              <a:solidFill>
                <a:prstClr val="black"/>
              </a:solidFill>
            </a:endParaRPr>
          </a:p>
        </p:txBody>
      </p:sp>
    </p:spTree>
    <p:extLst>
      <p:ext uri="{BB962C8B-B14F-4D97-AF65-F5344CB8AC3E}">
        <p14:creationId xmlns:p14="http://schemas.microsoft.com/office/powerpoint/2010/main" val="338642649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196.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971550" y="2658533"/>
            <a:ext cx="3538728" cy="576262"/>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971550" y="3243263"/>
            <a:ext cx="3538728" cy="2632605"/>
          </a:xfrm>
        </p:spPr>
        <p:txBody>
          <a:bodyPr anchor="t">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4635503" y="2658533"/>
            <a:ext cx="3538728" cy="576262"/>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4635503" y="3243263"/>
            <a:ext cx="3538728" cy="2632605"/>
          </a:xfrm>
        </p:spPr>
        <p:txBody>
          <a:bodyPr anchor="t">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8" name="Footer Placeholder 7"/>
          <p:cNvSpPr>
            <a:spLocks noGrp="1"/>
          </p:cNvSpPr>
          <p:nvPr>
            <p:ph type="ftr" sz="quarter" idx="11"/>
          </p:nvPr>
        </p:nvSpPr>
        <p:spPr/>
        <p:txBody>
          <a:bodyPr/>
          <a:lstStyle/>
          <a:p>
            <a:endParaRPr lang="en-US" dirty="0">
              <a:solidFill>
                <a:prstClr val="black"/>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cxnSp>
        <p:nvCxnSpPr>
          <p:cNvPr id="18" name="Straight Connector 17"/>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186670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197.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4" name="Footer Placeholder 3"/>
          <p:cNvSpPr>
            <a:spLocks noGrp="1"/>
          </p:cNvSpPr>
          <p:nvPr>
            <p:ph type="ftr" sz="quarter" idx="11"/>
          </p:nvPr>
        </p:nvSpPr>
        <p:spPr/>
        <p:txBody>
          <a:bodyPr/>
          <a:lstStyle/>
          <a:p>
            <a:endParaRPr lang="en-US" dirty="0">
              <a:solidFill>
                <a:prstClr val="black"/>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cxnSp>
        <p:nvCxnSpPr>
          <p:cNvPr id="14" name="Straight Connector 13"/>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326091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198.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3" name="Footer Placeholder 2"/>
          <p:cNvSpPr>
            <a:spLocks noGrp="1"/>
          </p:cNvSpPr>
          <p:nvPr>
            <p:ph type="ftr" sz="quarter" idx="11"/>
          </p:nvPr>
        </p:nvSpPr>
        <p:spPr/>
        <p:txBody>
          <a:bodyPr/>
          <a:lstStyle/>
          <a:p>
            <a:endParaRPr lang="en-US" dirty="0">
              <a:solidFill>
                <a:prstClr val="black"/>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spTree>
    <p:extLst>
      <p:ext uri="{BB962C8B-B14F-4D97-AF65-F5344CB8AC3E}">
        <p14:creationId xmlns:p14="http://schemas.microsoft.com/office/powerpoint/2010/main" val="190643757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199.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970359" y="1388534"/>
            <a:ext cx="2788841" cy="1371600"/>
          </a:xfrm>
        </p:spPr>
        <p:txBody>
          <a:bodyPr anchor="b">
            <a:normAutofit/>
          </a:bodyPr>
          <a:lstStyle>
            <a:lvl1pPr algn="ctr">
              <a:defRPr sz="1800" b="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4064001" y="982132"/>
            <a:ext cx="4102100" cy="4893735"/>
          </a:xfrm>
        </p:spPr>
        <p:txBody>
          <a:bodyPr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970359" y="3031065"/>
            <a:ext cx="2788841" cy="2438404"/>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42A54C80-263E-416B-A8E0-580EDEADCBDC}" type="datetimeFigureOut">
              <a:rPr lang="en-US" smtClean="0">
                <a:solidFill>
                  <a:prstClr val="black"/>
                </a:solidFill>
              </a:rPr>
              <a:pPr/>
              <a:t>5/20/2021</a:t>
            </a:fld>
            <a:endParaRPr lang="en-US" dirty="0">
              <a:solidFill>
                <a:prstClr val="black"/>
              </a:solidFill>
            </a:endParaRPr>
          </a:p>
        </p:txBody>
      </p:sp>
      <p:sp>
        <p:nvSpPr>
          <p:cNvPr id="6" name="Footer Placeholder 5"/>
          <p:cNvSpPr>
            <a:spLocks noGrp="1"/>
          </p:cNvSpPr>
          <p:nvPr>
            <p:ph type="ftr" sz="quarter" idx="11"/>
          </p:nvPr>
        </p:nvSpPr>
        <p:spPr/>
        <p:txBody>
          <a:bodyPr/>
          <a:lstStyle/>
          <a:p>
            <a:endParaRPr lang="en-US" dirty="0">
              <a:solidFill>
                <a:prstClr val="black"/>
              </a:solidFill>
            </a:endParaRPr>
          </a:p>
        </p:txBody>
      </p:sp>
      <p:sp>
        <p:nvSpPr>
          <p:cNvPr id="7" name="Slide Number Placeholder 6"/>
          <p:cNvSpPr>
            <a:spLocks noGrp="1"/>
          </p:cNvSpPr>
          <p:nvPr>
            <p:ph type="sldNum" sz="quarter" idx="12"/>
          </p:nvPr>
        </p:nvSpPr>
        <p:spPr/>
        <p:txBody>
          <a:bodyPr/>
          <a:lstStyle/>
          <a:p>
            <a:fld id="{519954A3-9DFD-4C44-94BA-B95130A3BA1C}" type="slidenum">
              <a:rPr lang="en-US" smtClean="0">
                <a:solidFill>
                  <a:prstClr val="black"/>
                </a:solidFill>
              </a:rPr>
              <a:pPr/>
              <a:t>‹Nº›</a:t>
            </a:fld>
            <a:endParaRPr lang="en-US" dirty="0">
              <a:solidFill>
                <a:prstClr val="black"/>
              </a:solidFill>
            </a:endParaRPr>
          </a:p>
        </p:txBody>
      </p:sp>
      <p:cxnSp>
        <p:nvCxnSpPr>
          <p:cNvPr id="16" name="Straight Connector 15"/>
          <p:cNvCxnSpPr/>
          <p:nvPr/>
        </p:nvCxnSpPr>
        <p:spPr>
          <a:xfrm>
            <a:off x="1047127" y="2912533"/>
            <a:ext cx="26358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625741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200.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971549" y="1883832"/>
            <a:ext cx="4681362" cy="1371600"/>
          </a:xfrm>
        </p:spPr>
        <p:txBody>
          <a:bodyPr anchor="b">
            <a:normAutofit/>
          </a:bodyPr>
          <a:lstStyle>
            <a:lvl1pPr algn="ctr">
              <a:defRPr sz="2100" b="0"/>
            </a:lvl1pPr>
          </a:lstStyle>
          <a:p>
            <a:r>
              <a:rPr lang="es-ES" smtClean="0"/>
              <a:t>Haga clic para modificar el estilo de título del patrón</a:t>
            </a:r>
            <a:endParaRPr lang="en-US" dirty="0"/>
          </a:p>
        </p:txBody>
      </p:sp>
      <p:sp>
        <p:nvSpPr>
          <p:cNvPr id="17" name="Picture Placeholder 2"/>
          <p:cNvSpPr>
            <a:spLocks noGrp="1" noChangeAspect="1"/>
          </p:cNvSpPr>
          <p:nvPr>
            <p:ph type="pic" idx="1"/>
          </p:nvPr>
        </p:nvSpPr>
        <p:spPr>
          <a:xfrm>
            <a:off x="6071124" y="1041400"/>
            <a:ext cx="2297510"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971549" y="3255432"/>
            <a:ext cx="4681362" cy="1828800"/>
          </a:xfrm>
        </p:spPr>
        <p:txBody>
          <a:bodyPr anchor="t">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6" name="Footer Placeholder 5"/>
          <p:cNvSpPr>
            <a:spLocks noGrp="1"/>
          </p:cNvSpPr>
          <p:nvPr>
            <p:ph type="ftr" sz="quarter" idx="11"/>
          </p:nvPr>
        </p:nvSpPr>
        <p:spPr/>
        <p:txBody>
          <a:bodyPr/>
          <a:lstStyle/>
          <a:p>
            <a:endParaRPr lang="en-US" dirty="0">
              <a:solidFill>
                <a:prstClr val="black"/>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spTree>
    <p:extLst>
      <p:ext uri="{BB962C8B-B14F-4D97-AF65-F5344CB8AC3E}">
        <p14:creationId xmlns:p14="http://schemas.microsoft.com/office/powerpoint/2010/main" val="18198132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971551" y="4815415"/>
            <a:ext cx="7207250" cy="566738"/>
          </a:xfrm>
        </p:spPr>
        <p:txBody>
          <a:bodyPr anchor="b">
            <a:normAutofit/>
          </a:bodyPr>
          <a:lstStyle>
            <a:lvl1pPr algn="ctr">
              <a:defRPr sz="1800" b="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781070" y="1041400"/>
            <a:ext cx="7579479"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971551" y="5382153"/>
            <a:ext cx="7207250" cy="493712"/>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6" name="Footer Placeholder 5"/>
          <p:cNvSpPr>
            <a:spLocks noGrp="1"/>
          </p:cNvSpPr>
          <p:nvPr>
            <p:ph type="ftr" sz="quarter" idx="11"/>
          </p:nvPr>
        </p:nvSpPr>
        <p:spPr/>
        <p:txBody>
          <a:bodyPr/>
          <a:lstStyle/>
          <a:p>
            <a:endParaRPr lang="en-US" dirty="0">
              <a:solidFill>
                <a:prstClr val="black"/>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spTree>
    <p:extLst>
      <p:ext uri="{BB962C8B-B14F-4D97-AF65-F5344CB8AC3E}">
        <p14:creationId xmlns:p14="http://schemas.microsoft.com/office/powerpoint/2010/main" val="340213481"/>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977901" y="982132"/>
            <a:ext cx="7194549" cy="2954868"/>
          </a:xfrm>
        </p:spPr>
        <p:txBody>
          <a:bodyPr anchor="ctr">
            <a:normAutofit/>
          </a:bodyPr>
          <a:lstStyle>
            <a:lvl1pPr algn="ctr">
              <a:defRPr sz="24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977901" y="4343400"/>
            <a:ext cx="7194549" cy="1532467"/>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cxnSp>
        <p:nvCxnSpPr>
          <p:cNvPr id="15" name="Straight Connector 14"/>
          <p:cNvCxnSpPr/>
          <p:nvPr/>
        </p:nvCxnSpPr>
        <p:spPr>
          <a:xfrm>
            <a:off x="1047127" y="414019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6400112"/>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084660" y="982132"/>
            <a:ext cx="6972299" cy="2370668"/>
          </a:xfrm>
        </p:spPr>
        <p:txBody>
          <a:bodyPr anchor="ctr">
            <a:normAutofit/>
          </a:bodyPr>
          <a:lstStyle>
            <a:lvl1pPr algn="ctr">
              <a:defRPr sz="2400" b="0" cap="none">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1256109" y="3352800"/>
            <a:ext cx="6629402" cy="584200"/>
          </a:xfrm>
        </p:spPr>
        <p:txBody>
          <a:bodyPr anchor="ctr">
            <a:normAutofit/>
          </a:bodyPr>
          <a:lstStyle>
            <a:lvl1pPr marL="0" indent="0" algn="r">
              <a:buFontTx/>
              <a:buNone/>
              <a:defRPr sz="15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s-ES" smtClean="0"/>
              <a:t>Haga clic para modificar el estilo de texto del patrón</a:t>
            </a:r>
          </a:p>
        </p:txBody>
      </p:sp>
      <p:sp>
        <p:nvSpPr>
          <p:cNvPr id="3" name="Text Placeholder 2"/>
          <p:cNvSpPr>
            <a:spLocks noGrp="1"/>
          </p:cNvSpPr>
          <p:nvPr>
            <p:ph type="body" idx="1"/>
          </p:nvPr>
        </p:nvSpPr>
        <p:spPr>
          <a:xfrm>
            <a:off x="971551" y="4343400"/>
            <a:ext cx="7207250" cy="1532467"/>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sp>
        <p:nvSpPr>
          <p:cNvPr id="14" name="TextBox 13"/>
          <p:cNvSpPr txBox="1"/>
          <p:nvPr/>
        </p:nvSpPr>
        <p:spPr>
          <a:xfrm>
            <a:off x="646510" y="879961"/>
            <a:ext cx="457200" cy="584776"/>
          </a:xfrm>
          <a:prstGeom prst="rect">
            <a:avLst/>
          </a:prstGeom>
        </p:spPr>
        <p:txBody>
          <a:bodyPr vert="horz" lIns="68580" tIns="34290" rIns="68580" bIns="34290" rtlCol="0" anchor="ctr">
            <a:noAutofit/>
          </a:bodyPr>
          <a:lstStyle/>
          <a:p>
            <a:pPr defTabSz="342900"/>
            <a:r>
              <a:rPr lang="en-US" sz="6000" dirty="0">
                <a:solidFill>
                  <a:prstClr val="black"/>
                </a:solidFill>
              </a:rPr>
              <a:t>“</a:t>
            </a:r>
          </a:p>
        </p:txBody>
      </p:sp>
      <p:sp>
        <p:nvSpPr>
          <p:cNvPr id="15" name="TextBox 14"/>
          <p:cNvSpPr txBox="1"/>
          <p:nvPr/>
        </p:nvSpPr>
        <p:spPr>
          <a:xfrm>
            <a:off x="7950200" y="2827870"/>
            <a:ext cx="457200" cy="584776"/>
          </a:xfrm>
          <a:prstGeom prst="rect">
            <a:avLst/>
          </a:prstGeom>
        </p:spPr>
        <p:txBody>
          <a:bodyPr vert="horz" lIns="68580" tIns="34290" rIns="68580" bIns="34290" rtlCol="0" anchor="ctr">
            <a:noAutofit/>
          </a:bodyPr>
          <a:lstStyle/>
          <a:p>
            <a:pPr algn="r" defTabSz="342900"/>
            <a:r>
              <a:rPr lang="en-US" sz="6000" dirty="0">
                <a:solidFill>
                  <a:prstClr val="black"/>
                </a:solidFill>
              </a:rPr>
              <a:t>”</a:t>
            </a:r>
          </a:p>
        </p:txBody>
      </p:sp>
      <p:cxnSp>
        <p:nvCxnSpPr>
          <p:cNvPr id="19" name="Straight Connector 18"/>
          <p:cNvCxnSpPr/>
          <p:nvPr/>
        </p:nvCxnSpPr>
        <p:spPr>
          <a:xfrm>
            <a:off x="1047127" y="414019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406764"/>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971552" y="3308581"/>
            <a:ext cx="7207251" cy="1468800"/>
          </a:xfrm>
        </p:spPr>
        <p:txBody>
          <a:bodyPr anchor="b">
            <a:normAutofit/>
          </a:bodyPr>
          <a:lstStyle>
            <a:lvl1pPr algn="l">
              <a:defRPr sz="2400" b="0" cap="none"/>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971551" y="4777381"/>
            <a:ext cx="7207251" cy="860400"/>
          </a:xfrm>
        </p:spPr>
        <p:txBody>
          <a:bodyPr anchor="t">
            <a:normAutofit/>
          </a:bodyPr>
          <a:lstStyle>
            <a:lvl1pPr marL="0" indent="0" algn="l">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spTree>
    <p:extLst>
      <p:ext uri="{BB962C8B-B14F-4D97-AF65-F5344CB8AC3E}">
        <p14:creationId xmlns:p14="http://schemas.microsoft.com/office/powerpoint/2010/main" val="2092115636"/>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1084660" y="982132"/>
            <a:ext cx="6972299" cy="2243668"/>
          </a:xfrm>
        </p:spPr>
        <p:txBody>
          <a:bodyPr anchor="ctr">
            <a:normAutofit/>
          </a:bodyPr>
          <a:lstStyle>
            <a:lvl1pPr algn="ctr">
              <a:defRPr sz="2400" b="0" cap="none">
                <a:solidFill>
                  <a:schemeClr val="tx1"/>
                </a:solidFill>
              </a:defRPr>
            </a:lvl1pPr>
          </a:lstStyle>
          <a:p>
            <a:r>
              <a:rPr lang="es-ES" smtClean="0"/>
              <a:t>Haga clic para modificar el estilo de título del patrón</a:t>
            </a:r>
            <a:endParaRPr lang="en-US" dirty="0"/>
          </a:p>
        </p:txBody>
      </p:sp>
      <p:sp>
        <p:nvSpPr>
          <p:cNvPr id="23" name="Text Placeholder 2"/>
          <p:cNvSpPr>
            <a:spLocks noGrp="1"/>
          </p:cNvSpPr>
          <p:nvPr>
            <p:ph type="body" idx="13"/>
          </p:nvPr>
        </p:nvSpPr>
        <p:spPr>
          <a:xfrm>
            <a:off x="971551" y="3639312"/>
            <a:ext cx="7207251" cy="886968"/>
          </a:xfrm>
        </p:spPr>
        <p:txBody>
          <a:bodyPr anchor="b">
            <a:normAutofit/>
          </a:bodyPr>
          <a:lstStyle>
            <a:lvl1pPr marL="0" indent="0" algn="l">
              <a:spcBef>
                <a:spcPts val="0"/>
              </a:spcBef>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3" name="Text Placeholder 2"/>
          <p:cNvSpPr>
            <a:spLocks noGrp="1"/>
          </p:cNvSpPr>
          <p:nvPr>
            <p:ph type="body" idx="1"/>
          </p:nvPr>
        </p:nvSpPr>
        <p:spPr>
          <a:xfrm>
            <a:off x="971551" y="4529667"/>
            <a:ext cx="7207251" cy="13462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sp>
        <p:nvSpPr>
          <p:cNvPr id="12" name="TextBox 11"/>
          <p:cNvSpPr txBox="1"/>
          <p:nvPr/>
        </p:nvSpPr>
        <p:spPr>
          <a:xfrm>
            <a:off x="646510" y="879961"/>
            <a:ext cx="457200" cy="584776"/>
          </a:xfrm>
          <a:prstGeom prst="rect">
            <a:avLst/>
          </a:prstGeom>
        </p:spPr>
        <p:txBody>
          <a:bodyPr vert="horz" lIns="68580" tIns="34290" rIns="68580" bIns="34290" rtlCol="0" anchor="ctr">
            <a:noAutofit/>
          </a:bodyPr>
          <a:lstStyle/>
          <a:p>
            <a:pPr defTabSz="342900"/>
            <a:r>
              <a:rPr lang="en-US" sz="6000" dirty="0">
                <a:solidFill>
                  <a:prstClr val="black"/>
                </a:solidFill>
              </a:rPr>
              <a:t>“</a:t>
            </a:r>
          </a:p>
        </p:txBody>
      </p:sp>
      <p:sp>
        <p:nvSpPr>
          <p:cNvPr id="13" name="TextBox 12"/>
          <p:cNvSpPr txBox="1"/>
          <p:nvPr/>
        </p:nvSpPr>
        <p:spPr>
          <a:xfrm>
            <a:off x="7950200" y="2599261"/>
            <a:ext cx="457200" cy="584776"/>
          </a:xfrm>
          <a:prstGeom prst="rect">
            <a:avLst/>
          </a:prstGeom>
        </p:spPr>
        <p:txBody>
          <a:bodyPr vert="horz" lIns="68580" tIns="34290" rIns="68580" bIns="34290" rtlCol="0" anchor="ctr">
            <a:noAutofit/>
          </a:bodyPr>
          <a:lstStyle/>
          <a:p>
            <a:pPr algn="r" defTabSz="342900"/>
            <a:r>
              <a:rPr lang="en-US" sz="6000" dirty="0">
                <a:solidFill>
                  <a:prstClr val="black"/>
                </a:solidFill>
              </a:rPr>
              <a:t>”</a:t>
            </a:r>
          </a:p>
        </p:txBody>
      </p:sp>
      <p:cxnSp>
        <p:nvCxnSpPr>
          <p:cNvPr id="26" name="Straight Connector 25"/>
          <p:cNvCxnSpPr/>
          <p:nvPr/>
        </p:nvCxnSpPr>
        <p:spPr>
          <a:xfrm>
            <a:off x="1047127" y="34290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4977309"/>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971551" y="982132"/>
            <a:ext cx="7207250" cy="2243668"/>
          </a:xfrm>
        </p:spPr>
        <p:txBody>
          <a:bodyPr vert="horz" lIns="91440" tIns="45720" rIns="91440" bIns="45720" rtlCol="0" anchor="ctr">
            <a:normAutofit/>
          </a:bodyPr>
          <a:lstStyle>
            <a:lvl1pPr>
              <a:defRPr lang="en-US" b="0" dirty="0"/>
            </a:lvl1pPr>
          </a:lstStyle>
          <a:p>
            <a:pPr marL="0" lvl="0"/>
            <a:r>
              <a:rPr lang="es-ES" smtClean="0"/>
              <a:t>Haga clic para modificar el estilo de título del patrón</a:t>
            </a:r>
            <a:endParaRPr lang="en-US" dirty="0"/>
          </a:p>
        </p:txBody>
      </p:sp>
      <p:sp>
        <p:nvSpPr>
          <p:cNvPr id="20" name="Text Placeholder 2"/>
          <p:cNvSpPr>
            <a:spLocks noGrp="1"/>
          </p:cNvSpPr>
          <p:nvPr>
            <p:ph type="body" idx="13"/>
          </p:nvPr>
        </p:nvSpPr>
        <p:spPr>
          <a:xfrm>
            <a:off x="971551" y="3630168"/>
            <a:ext cx="7207251" cy="841248"/>
          </a:xfrm>
        </p:spPr>
        <p:txBody>
          <a:bodyPr anchor="b">
            <a:normAutofit/>
          </a:bodyPr>
          <a:lstStyle>
            <a:lvl1pPr marL="0" indent="0" algn="l">
              <a:spcBef>
                <a:spcPts val="0"/>
              </a:spcBef>
              <a:buNone/>
              <a:defRPr sz="21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3" name="Text Placeholder 2"/>
          <p:cNvSpPr>
            <a:spLocks noGrp="1"/>
          </p:cNvSpPr>
          <p:nvPr>
            <p:ph type="body" idx="1"/>
          </p:nvPr>
        </p:nvSpPr>
        <p:spPr>
          <a:xfrm>
            <a:off x="971550" y="4470400"/>
            <a:ext cx="7207253" cy="1405467"/>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cxnSp>
        <p:nvCxnSpPr>
          <p:cNvPr id="15" name="Straight Connector 14"/>
          <p:cNvCxnSpPr/>
          <p:nvPr/>
        </p:nvCxnSpPr>
        <p:spPr>
          <a:xfrm>
            <a:off x="1047127" y="34290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1146011"/>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89333C77-0158-454C-844F-B7AB9BD7DAD4}" type="slidenum">
              <a:rPr lang="en-US" smtClean="0">
                <a:solidFill>
                  <a:prstClr val="black"/>
                </a:solidFill>
              </a:rPr>
              <a:pPr/>
              <a:t>‹Nº›</a:t>
            </a:fld>
            <a:endParaRPr lang="en-US" dirty="0">
              <a:solidFill>
                <a:prstClr val="black"/>
              </a:solidFill>
            </a:endParaRPr>
          </a:p>
        </p:txBody>
      </p:sp>
      <p:cxnSp>
        <p:nvCxnSpPr>
          <p:cNvPr id="14" name="Straight Connector 13"/>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08740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Layouts/slideLayout208.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9518" y="982132"/>
            <a:ext cx="1418171" cy="4893735"/>
          </a:xfrm>
        </p:spPr>
        <p:txBody>
          <a:bodyPr vert="eaVert"/>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971549" y="982132"/>
            <a:ext cx="5574769" cy="4893734"/>
          </a:xfrm>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solidFill>
                  <a:prstClr val="black"/>
                </a:solidFill>
              </a:rPr>
              <a:pPr/>
              <a:t>5/20/2021</a:t>
            </a:fld>
            <a:endParaRPr lang="en-US" dirty="0">
              <a:solidFill>
                <a:prstClr val="black"/>
              </a:solidFill>
            </a:endParaRPr>
          </a:p>
        </p:txBody>
      </p:sp>
      <p:sp>
        <p:nvSpPr>
          <p:cNvPr id="5" name="Footer Placeholder 4"/>
          <p:cNvSpPr>
            <a:spLocks noGrp="1"/>
          </p:cNvSpPr>
          <p:nvPr>
            <p:ph type="ftr" sz="quarter" idx="11"/>
          </p:nvPr>
        </p:nvSpPr>
        <p:spPr/>
        <p:txBody>
          <a:bodyPr/>
          <a:lstStyle/>
          <a:p>
            <a:endParaRPr lang="en-US" dirty="0">
              <a:solidFill>
                <a:prstClr val="black"/>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smtClean="0">
                <a:solidFill>
                  <a:prstClr val="black"/>
                </a:solidFill>
              </a:rPr>
              <a:pPr/>
              <a:t>‹Nº›</a:t>
            </a:fld>
            <a:endParaRPr lang="en-US" dirty="0">
              <a:solidFill>
                <a:prstClr val="black"/>
              </a:solidFill>
            </a:endParaRPr>
          </a:p>
        </p:txBody>
      </p:sp>
      <p:cxnSp>
        <p:nvCxnSpPr>
          <p:cNvPr id="14" name="Straight Connector 13"/>
          <p:cNvCxnSpPr/>
          <p:nvPr/>
        </p:nvCxnSpPr>
        <p:spPr>
          <a:xfrm>
            <a:off x="6647918"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090630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theme" Target="../theme/theme2.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theme" Target="../theme/theme5.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slideLayout" Target="../slideLayouts/slideLayout72.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image" Target="../media/image5.jpg"/><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theme" Target="../theme/theme6.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image" Target="../media/image5.jpg"/><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theme" Target="../theme/theme7.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2.xml"/><Relationship Id="rId13" Type="http://schemas.openxmlformats.org/officeDocument/2006/relationships/slideLayout" Target="../slideLayouts/slideLayout107.xml"/><Relationship Id="rId18" Type="http://schemas.openxmlformats.org/officeDocument/2006/relationships/theme" Target="../theme/theme8.xml"/><Relationship Id="rId3" Type="http://schemas.openxmlformats.org/officeDocument/2006/relationships/slideLayout" Target="../slideLayouts/slideLayout97.xml"/><Relationship Id="rId7" Type="http://schemas.openxmlformats.org/officeDocument/2006/relationships/slideLayout" Target="../slideLayouts/slideLayout101.xml"/><Relationship Id="rId12" Type="http://schemas.openxmlformats.org/officeDocument/2006/relationships/slideLayout" Target="../slideLayouts/slideLayout106.xml"/><Relationship Id="rId17" Type="http://schemas.openxmlformats.org/officeDocument/2006/relationships/slideLayout" Target="../slideLayouts/slideLayout111.xml"/><Relationship Id="rId2" Type="http://schemas.openxmlformats.org/officeDocument/2006/relationships/slideLayout" Target="../slideLayouts/slideLayout96.xml"/><Relationship Id="rId16" Type="http://schemas.openxmlformats.org/officeDocument/2006/relationships/slideLayout" Target="../slideLayouts/slideLayout110.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5" Type="http://schemas.openxmlformats.org/officeDocument/2006/relationships/slideLayout" Target="../slideLayouts/slideLayout99.xml"/><Relationship Id="rId15" Type="http://schemas.openxmlformats.org/officeDocument/2006/relationships/slideLayout" Target="../slideLayouts/slideLayout109.xml"/><Relationship Id="rId10" Type="http://schemas.openxmlformats.org/officeDocument/2006/relationships/slideLayout" Target="../slideLayouts/slideLayout104.xml"/><Relationship Id="rId4" Type="http://schemas.openxmlformats.org/officeDocument/2006/relationships/slideLayout" Target="../slideLayouts/slideLayout98.xml"/><Relationship Id="rId9" Type="http://schemas.openxmlformats.org/officeDocument/2006/relationships/slideLayout" Target="../slideLayouts/slideLayout103.xml"/><Relationship Id="rId14" Type="http://schemas.openxmlformats.org/officeDocument/2006/relationships/slideLayout" Target="../slideLayouts/slideLayout10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9.xml"/><Relationship Id="rId13" Type="http://schemas.openxmlformats.org/officeDocument/2006/relationships/image" Target="../media/image6.jpeg"/><Relationship Id="rId3" Type="http://schemas.openxmlformats.org/officeDocument/2006/relationships/slideLayout" Target="../slideLayouts/slideLayout114.xml"/><Relationship Id="rId7" Type="http://schemas.openxmlformats.org/officeDocument/2006/relationships/slideLayout" Target="../slideLayouts/slideLayout118.xml"/><Relationship Id="rId12" Type="http://schemas.openxmlformats.org/officeDocument/2006/relationships/theme" Target="../theme/theme9.xml"/><Relationship Id="rId2" Type="http://schemas.openxmlformats.org/officeDocument/2006/relationships/slideLayout" Target="../slideLayouts/slideLayout113.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5" Type="http://schemas.openxmlformats.org/officeDocument/2006/relationships/slideLayout" Target="../slideLayouts/slideLayout116.xml"/><Relationship Id="rId10" Type="http://schemas.openxmlformats.org/officeDocument/2006/relationships/slideLayout" Target="../slideLayouts/slideLayout121.xml"/><Relationship Id="rId4" Type="http://schemas.openxmlformats.org/officeDocument/2006/relationships/slideLayout" Target="../slideLayouts/slideLayout115.xml"/><Relationship Id="rId9" Type="http://schemas.openxmlformats.org/officeDocument/2006/relationships/slideLayout" Target="../slideLayouts/slideLayout12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30.xml"/><Relationship Id="rId3" Type="http://schemas.openxmlformats.org/officeDocument/2006/relationships/slideLayout" Target="../slideLayouts/slideLayout125.xml"/><Relationship Id="rId7" Type="http://schemas.openxmlformats.org/officeDocument/2006/relationships/slideLayout" Target="../slideLayouts/slideLayout129.xml"/><Relationship Id="rId12" Type="http://schemas.openxmlformats.org/officeDocument/2006/relationships/theme" Target="../theme/theme10.xml"/><Relationship Id="rId2" Type="http://schemas.openxmlformats.org/officeDocument/2006/relationships/slideLayout" Target="../slideLayouts/slideLayout124.xml"/><Relationship Id="rId1" Type="http://schemas.openxmlformats.org/officeDocument/2006/relationships/slideLayout" Target="../slideLayouts/slideLayout123.xml"/><Relationship Id="rId6" Type="http://schemas.openxmlformats.org/officeDocument/2006/relationships/slideLayout" Target="../slideLayouts/slideLayout128.xml"/><Relationship Id="rId11" Type="http://schemas.openxmlformats.org/officeDocument/2006/relationships/slideLayout" Target="../slideLayouts/slideLayout133.xml"/><Relationship Id="rId5" Type="http://schemas.openxmlformats.org/officeDocument/2006/relationships/slideLayout" Target="../slideLayouts/slideLayout127.xml"/><Relationship Id="rId10" Type="http://schemas.openxmlformats.org/officeDocument/2006/relationships/slideLayout" Target="../slideLayouts/slideLayout132.xml"/><Relationship Id="rId4" Type="http://schemas.openxmlformats.org/officeDocument/2006/relationships/slideLayout" Target="../slideLayouts/slideLayout126.xml"/><Relationship Id="rId9" Type="http://schemas.openxmlformats.org/officeDocument/2006/relationships/slideLayout" Target="../slideLayouts/slideLayout1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41.xml"/><Relationship Id="rId13" Type="http://schemas.openxmlformats.org/officeDocument/2006/relationships/slideLayout" Target="../slideLayouts/slideLayout146.xml"/><Relationship Id="rId3" Type="http://schemas.openxmlformats.org/officeDocument/2006/relationships/slideLayout" Target="../slideLayouts/slideLayout136.xml"/><Relationship Id="rId7" Type="http://schemas.openxmlformats.org/officeDocument/2006/relationships/slideLayout" Target="../slideLayouts/slideLayout140.xml"/><Relationship Id="rId12" Type="http://schemas.openxmlformats.org/officeDocument/2006/relationships/slideLayout" Target="../slideLayouts/slideLayout145.xml"/><Relationship Id="rId2" Type="http://schemas.openxmlformats.org/officeDocument/2006/relationships/slideLayout" Target="../slideLayouts/slideLayout135.xml"/><Relationship Id="rId16" Type="http://schemas.openxmlformats.org/officeDocument/2006/relationships/image" Target="../media/image9.png"/><Relationship Id="rId1" Type="http://schemas.openxmlformats.org/officeDocument/2006/relationships/slideLayout" Target="../slideLayouts/slideLayout134.xml"/><Relationship Id="rId6" Type="http://schemas.openxmlformats.org/officeDocument/2006/relationships/slideLayout" Target="../slideLayouts/slideLayout139.xml"/><Relationship Id="rId11" Type="http://schemas.openxmlformats.org/officeDocument/2006/relationships/slideLayout" Target="../slideLayouts/slideLayout144.xml"/><Relationship Id="rId5" Type="http://schemas.openxmlformats.org/officeDocument/2006/relationships/slideLayout" Target="../slideLayouts/slideLayout138.xml"/><Relationship Id="rId15" Type="http://schemas.openxmlformats.org/officeDocument/2006/relationships/theme" Target="../theme/theme11.xml"/><Relationship Id="rId10" Type="http://schemas.openxmlformats.org/officeDocument/2006/relationships/slideLayout" Target="../slideLayouts/slideLayout143.xml"/><Relationship Id="rId4" Type="http://schemas.openxmlformats.org/officeDocument/2006/relationships/slideLayout" Target="../slideLayouts/slideLayout137.xml"/><Relationship Id="rId9" Type="http://schemas.openxmlformats.org/officeDocument/2006/relationships/slideLayout" Target="../slideLayouts/slideLayout142.xml"/><Relationship Id="rId14" Type="http://schemas.openxmlformats.org/officeDocument/2006/relationships/slideLayout" Target="../slideLayouts/slideLayout147.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55.xml"/><Relationship Id="rId3" Type="http://schemas.openxmlformats.org/officeDocument/2006/relationships/slideLayout" Target="../slideLayouts/slideLayout150.xml"/><Relationship Id="rId7" Type="http://schemas.openxmlformats.org/officeDocument/2006/relationships/slideLayout" Target="../slideLayouts/slideLayout154.xml"/><Relationship Id="rId12" Type="http://schemas.openxmlformats.org/officeDocument/2006/relationships/theme" Target="../theme/theme12.xml"/><Relationship Id="rId2" Type="http://schemas.openxmlformats.org/officeDocument/2006/relationships/slideLayout" Target="../slideLayouts/slideLayout149.xml"/><Relationship Id="rId1" Type="http://schemas.openxmlformats.org/officeDocument/2006/relationships/slideLayout" Target="../slideLayouts/slideLayout148.xml"/><Relationship Id="rId6" Type="http://schemas.openxmlformats.org/officeDocument/2006/relationships/slideLayout" Target="../slideLayouts/slideLayout153.xml"/><Relationship Id="rId11" Type="http://schemas.openxmlformats.org/officeDocument/2006/relationships/slideLayout" Target="../slideLayouts/slideLayout158.xml"/><Relationship Id="rId5" Type="http://schemas.openxmlformats.org/officeDocument/2006/relationships/slideLayout" Target="../slideLayouts/slideLayout152.xml"/><Relationship Id="rId10" Type="http://schemas.openxmlformats.org/officeDocument/2006/relationships/slideLayout" Target="../slideLayouts/slideLayout157.xml"/><Relationship Id="rId4" Type="http://schemas.openxmlformats.org/officeDocument/2006/relationships/slideLayout" Target="../slideLayouts/slideLayout151.xml"/><Relationship Id="rId9" Type="http://schemas.openxmlformats.org/officeDocument/2006/relationships/slideLayout" Target="../slideLayouts/slideLayout156.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66.xml"/><Relationship Id="rId3" Type="http://schemas.openxmlformats.org/officeDocument/2006/relationships/slideLayout" Target="../slideLayouts/slideLayout161.xml"/><Relationship Id="rId7" Type="http://schemas.openxmlformats.org/officeDocument/2006/relationships/slideLayout" Target="../slideLayouts/slideLayout165.xml"/><Relationship Id="rId12" Type="http://schemas.openxmlformats.org/officeDocument/2006/relationships/theme" Target="../theme/theme13.xml"/><Relationship Id="rId2" Type="http://schemas.openxmlformats.org/officeDocument/2006/relationships/slideLayout" Target="../slideLayouts/slideLayout160.xml"/><Relationship Id="rId1" Type="http://schemas.openxmlformats.org/officeDocument/2006/relationships/slideLayout" Target="../slideLayouts/slideLayout159.xml"/><Relationship Id="rId6" Type="http://schemas.openxmlformats.org/officeDocument/2006/relationships/slideLayout" Target="../slideLayouts/slideLayout164.xml"/><Relationship Id="rId11" Type="http://schemas.openxmlformats.org/officeDocument/2006/relationships/slideLayout" Target="../slideLayouts/slideLayout169.xml"/><Relationship Id="rId5" Type="http://schemas.openxmlformats.org/officeDocument/2006/relationships/slideLayout" Target="../slideLayouts/slideLayout163.xml"/><Relationship Id="rId10" Type="http://schemas.openxmlformats.org/officeDocument/2006/relationships/slideLayout" Target="../slideLayouts/slideLayout168.xml"/><Relationship Id="rId4" Type="http://schemas.openxmlformats.org/officeDocument/2006/relationships/slideLayout" Target="../slideLayouts/slideLayout162.xml"/><Relationship Id="rId9" Type="http://schemas.openxmlformats.org/officeDocument/2006/relationships/slideLayout" Target="../slideLayouts/slideLayout16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77.xml"/><Relationship Id="rId3" Type="http://schemas.openxmlformats.org/officeDocument/2006/relationships/slideLayout" Target="../slideLayouts/slideLayout172.xml"/><Relationship Id="rId7" Type="http://schemas.openxmlformats.org/officeDocument/2006/relationships/slideLayout" Target="../slideLayouts/slideLayout176.xml"/><Relationship Id="rId12" Type="http://schemas.openxmlformats.org/officeDocument/2006/relationships/theme" Target="../theme/theme14.xml"/><Relationship Id="rId2" Type="http://schemas.openxmlformats.org/officeDocument/2006/relationships/slideLayout" Target="../slideLayouts/slideLayout171.xml"/><Relationship Id="rId1" Type="http://schemas.openxmlformats.org/officeDocument/2006/relationships/slideLayout" Target="../slideLayouts/slideLayout170.xml"/><Relationship Id="rId6" Type="http://schemas.openxmlformats.org/officeDocument/2006/relationships/slideLayout" Target="../slideLayouts/slideLayout175.xml"/><Relationship Id="rId11" Type="http://schemas.openxmlformats.org/officeDocument/2006/relationships/slideLayout" Target="../slideLayouts/slideLayout180.xml"/><Relationship Id="rId5" Type="http://schemas.openxmlformats.org/officeDocument/2006/relationships/slideLayout" Target="../slideLayouts/slideLayout174.xml"/><Relationship Id="rId10" Type="http://schemas.openxmlformats.org/officeDocument/2006/relationships/slideLayout" Target="../slideLayouts/slideLayout179.xml"/><Relationship Id="rId4" Type="http://schemas.openxmlformats.org/officeDocument/2006/relationships/slideLayout" Target="../slideLayouts/slideLayout173.xml"/><Relationship Id="rId9" Type="http://schemas.openxmlformats.org/officeDocument/2006/relationships/slideLayout" Target="../slideLayouts/slideLayout17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88.xml"/><Relationship Id="rId3" Type="http://schemas.openxmlformats.org/officeDocument/2006/relationships/slideLayout" Target="../slideLayouts/slideLayout183.xml"/><Relationship Id="rId7" Type="http://schemas.openxmlformats.org/officeDocument/2006/relationships/slideLayout" Target="../slideLayouts/slideLayout187.xml"/><Relationship Id="rId12" Type="http://schemas.openxmlformats.org/officeDocument/2006/relationships/theme" Target="../theme/theme15.xml"/><Relationship Id="rId2" Type="http://schemas.openxmlformats.org/officeDocument/2006/relationships/slideLayout" Target="../slideLayouts/slideLayout182.xml"/><Relationship Id="rId1" Type="http://schemas.openxmlformats.org/officeDocument/2006/relationships/slideLayout" Target="../slideLayouts/slideLayout181.xml"/><Relationship Id="rId6" Type="http://schemas.openxmlformats.org/officeDocument/2006/relationships/slideLayout" Target="../slideLayouts/slideLayout186.xml"/><Relationship Id="rId11" Type="http://schemas.openxmlformats.org/officeDocument/2006/relationships/slideLayout" Target="../slideLayouts/slideLayout191.xml"/><Relationship Id="rId5" Type="http://schemas.openxmlformats.org/officeDocument/2006/relationships/slideLayout" Target="../slideLayouts/slideLayout185.xml"/><Relationship Id="rId10" Type="http://schemas.openxmlformats.org/officeDocument/2006/relationships/slideLayout" Target="../slideLayouts/slideLayout190.xml"/><Relationship Id="rId4" Type="http://schemas.openxmlformats.org/officeDocument/2006/relationships/slideLayout" Target="../slideLayouts/slideLayout184.xml"/><Relationship Id="rId9" Type="http://schemas.openxmlformats.org/officeDocument/2006/relationships/slideLayout" Target="../slideLayouts/slideLayout189.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99.xml"/><Relationship Id="rId13" Type="http://schemas.openxmlformats.org/officeDocument/2006/relationships/slideLayout" Target="../slideLayouts/slideLayout204.xml"/><Relationship Id="rId18" Type="http://schemas.openxmlformats.org/officeDocument/2006/relationships/theme" Target="../theme/theme16.xml"/><Relationship Id="rId3" Type="http://schemas.openxmlformats.org/officeDocument/2006/relationships/slideLayout" Target="../slideLayouts/slideLayout194.xml"/><Relationship Id="rId7" Type="http://schemas.openxmlformats.org/officeDocument/2006/relationships/slideLayout" Target="../slideLayouts/slideLayout198.xml"/><Relationship Id="rId12" Type="http://schemas.openxmlformats.org/officeDocument/2006/relationships/slideLayout" Target="../slideLayouts/slideLayout203.xml"/><Relationship Id="rId17" Type="http://schemas.openxmlformats.org/officeDocument/2006/relationships/slideLayout" Target="../slideLayouts/slideLayout208.xml"/><Relationship Id="rId2" Type="http://schemas.openxmlformats.org/officeDocument/2006/relationships/slideLayout" Target="../slideLayouts/slideLayout193.xml"/><Relationship Id="rId16" Type="http://schemas.openxmlformats.org/officeDocument/2006/relationships/slideLayout" Target="../slideLayouts/slideLayout207.xml"/><Relationship Id="rId20" Type="http://schemas.openxmlformats.org/officeDocument/2006/relationships/image" Target="../media/image17.png"/><Relationship Id="rId1" Type="http://schemas.openxmlformats.org/officeDocument/2006/relationships/slideLayout" Target="../slideLayouts/slideLayout192.xml"/><Relationship Id="rId6" Type="http://schemas.openxmlformats.org/officeDocument/2006/relationships/slideLayout" Target="../slideLayouts/slideLayout197.xml"/><Relationship Id="rId11" Type="http://schemas.openxmlformats.org/officeDocument/2006/relationships/slideLayout" Target="../slideLayouts/slideLayout202.xml"/><Relationship Id="rId5" Type="http://schemas.openxmlformats.org/officeDocument/2006/relationships/slideLayout" Target="../slideLayouts/slideLayout196.xml"/><Relationship Id="rId15" Type="http://schemas.openxmlformats.org/officeDocument/2006/relationships/slideLayout" Target="../slideLayouts/slideLayout206.xml"/><Relationship Id="rId10" Type="http://schemas.openxmlformats.org/officeDocument/2006/relationships/slideLayout" Target="../slideLayouts/slideLayout201.xml"/><Relationship Id="rId19" Type="http://schemas.openxmlformats.org/officeDocument/2006/relationships/image" Target="../media/image16.png"/><Relationship Id="rId4" Type="http://schemas.openxmlformats.org/officeDocument/2006/relationships/slideLayout" Target="../slideLayouts/slideLayout195.xml"/><Relationship Id="rId9" Type="http://schemas.openxmlformats.org/officeDocument/2006/relationships/slideLayout" Target="../slideLayouts/slideLayout200.xml"/><Relationship Id="rId14" Type="http://schemas.openxmlformats.org/officeDocument/2006/relationships/slideLayout" Target="../slideLayouts/slideLayout20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13109" y="1"/>
            <a:ext cx="1827610"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113241" y="685803"/>
            <a:ext cx="7514035" cy="1752599"/>
          </a:xfrm>
          <a:prstGeom prst="rect">
            <a:avLst/>
          </a:prstGeom>
          <a:effectLst/>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113233" y="2667005"/>
            <a:ext cx="7514035" cy="3124201"/>
          </a:xfrm>
          <a:prstGeom prst="rect">
            <a:avLst/>
          </a:prstGeom>
        </p:spPr>
        <p:txBody>
          <a:bodyPr vert="horz" lIns="91440" tIns="45720" rIns="91440" bIns="45720" rtlCol="0"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7299492" y="5883290"/>
            <a:ext cx="857250" cy="365125"/>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A2FBE15D-4058-4498-8038-3D2DEA399E1D}" type="datetimeFigureOut">
              <a:rPr lang="es-SV" smtClean="0">
                <a:solidFill>
                  <a:prstClr val="black"/>
                </a:solidFill>
              </a:rPr>
              <a:pPr/>
              <a:t>20/05/2021</a:t>
            </a:fld>
            <a:endParaRPr lang="es-SV">
              <a:solidFill>
                <a:prstClr val="black"/>
              </a:solidFill>
            </a:endParaRPr>
          </a:p>
        </p:txBody>
      </p:sp>
      <p:sp>
        <p:nvSpPr>
          <p:cNvPr id="5" name="Footer Placeholder 4"/>
          <p:cNvSpPr>
            <a:spLocks noGrp="1"/>
          </p:cNvSpPr>
          <p:nvPr>
            <p:ph type="ftr" sz="quarter" idx="3"/>
          </p:nvPr>
        </p:nvSpPr>
        <p:spPr>
          <a:xfrm>
            <a:off x="1929217" y="5883290"/>
            <a:ext cx="5313133" cy="365125"/>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s-SV">
              <a:solidFill>
                <a:prstClr val="black"/>
              </a:solidFill>
            </a:endParaRPr>
          </a:p>
        </p:txBody>
      </p:sp>
      <p:sp>
        <p:nvSpPr>
          <p:cNvPr id="6" name="Slide Number Placeholder 5"/>
          <p:cNvSpPr>
            <a:spLocks noGrp="1"/>
          </p:cNvSpPr>
          <p:nvPr>
            <p:ph type="sldNum" sz="quarter" idx="4"/>
          </p:nvPr>
        </p:nvSpPr>
        <p:spPr>
          <a:xfrm>
            <a:off x="8213900" y="5883290"/>
            <a:ext cx="413375" cy="365125"/>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698EE403-D02F-4F2A-B306-24DCC5DC2C9F}" type="slidenum">
              <a:rPr lang="es-SV" smtClean="0">
                <a:solidFill>
                  <a:prstClr val="black"/>
                </a:solidFill>
              </a:rPr>
              <a:pPr/>
              <a:t>‹Nº›</a:t>
            </a:fld>
            <a:endParaRPr lang="es-SV">
              <a:solidFill>
                <a:prstClr val="black"/>
              </a:solidFill>
            </a:endParaRPr>
          </a:p>
        </p:txBody>
      </p:sp>
    </p:spTree>
    <p:extLst>
      <p:ext uri="{BB962C8B-B14F-4D97-AF65-F5344CB8AC3E}">
        <p14:creationId xmlns:p14="http://schemas.microsoft.com/office/powerpoint/2010/main" val="1289778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ctr" defTabSz="342900" rtl="0" eaLnBrk="1" latinLnBrk="0" hangingPunct="1">
        <a:spcBef>
          <a:spcPct val="0"/>
        </a:spcBef>
        <a:buNone/>
        <a:defRPr sz="3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lumMod val="75000"/>
          </a:schemeClr>
        </a:buClr>
        <a:buSzPct val="145000"/>
        <a:buFont typeface="Arial"/>
        <a:buChar char="•"/>
        <a:defRPr sz="1800" kern="1200" cap="none">
          <a:solidFill>
            <a:schemeClr val="tx1"/>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lumMod val="75000"/>
          </a:schemeClr>
        </a:buClr>
        <a:buSzPct val="145000"/>
        <a:buFont typeface="Arial"/>
        <a:buChar char="•"/>
        <a:defRPr sz="1500" kern="1200" cap="none">
          <a:solidFill>
            <a:schemeClr val="tx1"/>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lumMod val="75000"/>
          </a:schemeClr>
        </a:buClr>
        <a:buSzPct val="145000"/>
        <a:buFont typeface="Arial"/>
        <a:buChar char="•"/>
        <a:defRPr sz="1350" kern="1200" cap="none">
          <a:solidFill>
            <a:schemeClr val="tx1"/>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lumMod val="75000"/>
          </a:schemeClr>
        </a:buClr>
        <a:buSzPct val="145000"/>
        <a:buFont typeface="Arial"/>
        <a:buChar char="•"/>
        <a:defRPr sz="1200" kern="1200" cap="none">
          <a:solidFill>
            <a:schemeClr val="tx1"/>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4"/>
            <a:ext cx="9144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609600"/>
            <a:ext cx="6447501" cy="1320800"/>
          </a:xfrm>
          <a:prstGeom prst="rect">
            <a:avLst/>
          </a:prstGeom>
        </p:spPr>
        <p:txBody>
          <a:bodyPr vert="horz" lIns="91440" tIns="45720" rIns="91440" bIns="45720" rtlCol="0" anchor="t">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08001" y="2160590"/>
            <a:ext cx="6447501" cy="388077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5403850" y="6041377"/>
            <a:ext cx="683954" cy="365125"/>
          </a:xfrm>
          <a:prstGeom prst="rect">
            <a:avLst/>
          </a:prstGeom>
        </p:spPr>
        <p:txBody>
          <a:bodyPr vert="horz" lIns="91440" tIns="45720" rIns="91440" bIns="45720" rtlCol="0" anchor="ctr"/>
          <a:lstStyle>
            <a:lvl1pPr algn="r">
              <a:defRPr sz="675">
                <a:solidFill>
                  <a:schemeClr val="tx1">
                    <a:tint val="75000"/>
                  </a:schemeClr>
                </a:solidFill>
              </a:defRPr>
            </a:lvl1pPr>
          </a:lstStyle>
          <a:p>
            <a:fld id="{0CC747F9-E233-4A6D-A6E2-7B5F54CA6AE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3"/>
          </p:nvPr>
        </p:nvSpPr>
        <p:spPr>
          <a:xfrm>
            <a:off x="508001" y="6041377"/>
            <a:ext cx="4723209" cy="365125"/>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s-SV">
              <a:solidFill>
                <a:prstClr val="black">
                  <a:tint val="75000"/>
                </a:prstClr>
              </a:solidFill>
            </a:endParaRPr>
          </a:p>
        </p:txBody>
      </p:sp>
      <p:sp>
        <p:nvSpPr>
          <p:cNvPr id="6" name="Slide Number Placeholder 5"/>
          <p:cNvSpPr>
            <a:spLocks noGrp="1"/>
          </p:cNvSpPr>
          <p:nvPr>
            <p:ph type="sldNum" sz="quarter" idx="4"/>
          </p:nvPr>
        </p:nvSpPr>
        <p:spPr>
          <a:xfrm>
            <a:off x="6442999" y="6041377"/>
            <a:ext cx="512504" cy="365125"/>
          </a:xfrm>
          <a:prstGeom prst="rect">
            <a:avLst/>
          </a:prstGeom>
        </p:spPr>
        <p:txBody>
          <a:bodyPr vert="horz" lIns="91440" tIns="45720" rIns="91440" bIns="45720" rtlCol="0" anchor="ctr"/>
          <a:lstStyle>
            <a:lvl1pPr algn="r">
              <a:defRPr sz="675">
                <a:solidFill>
                  <a:schemeClr val="accent1"/>
                </a:solidFill>
              </a:defRPr>
            </a:lvl1pPr>
          </a:lstStyle>
          <a:p>
            <a:fld id="{074B1770-82B9-4189-8F13-F0A142CADC0B}" type="slidenum">
              <a:rPr lang="es-SV" smtClean="0">
                <a:solidFill>
                  <a:srgbClr val="90C226"/>
                </a:solidFill>
              </a:rPr>
              <a:pPr/>
              <a:t>‹Nº›</a:t>
            </a:fld>
            <a:endParaRPr lang="es-SV">
              <a:solidFill>
                <a:srgbClr val="90C226"/>
              </a:solidFill>
            </a:endParaRPr>
          </a:p>
        </p:txBody>
      </p:sp>
    </p:spTree>
    <p:extLst>
      <p:ext uri="{BB962C8B-B14F-4D97-AF65-F5344CB8AC3E}">
        <p14:creationId xmlns:p14="http://schemas.microsoft.com/office/powerpoint/2010/main" val="145862734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4" name="Date Placeholder 3"/>
          <p:cNvSpPr>
            <a:spLocks noGrp="1"/>
          </p:cNvSpPr>
          <p:nvPr>
            <p:ph type="dt" sz="half" idx="2"/>
          </p:nvPr>
        </p:nvSpPr>
        <p:spPr>
          <a:xfrm>
            <a:off x="5163672" y="6250178"/>
            <a:ext cx="3786690" cy="365125"/>
          </a:xfrm>
          <a:prstGeom prst="rect">
            <a:avLst/>
          </a:prstGeom>
        </p:spPr>
        <p:txBody>
          <a:bodyPr vert="horz" lIns="91440" tIns="45720" rIns="91440" bIns="45720" rtlCol="0" anchor="ctr"/>
          <a:lstStyle>
            <a:lvl1pPr algn="r">
              <a:defRPr sz="1000">
                <a:solidFill>
                  <a:schemeClr val="tx2"/>
                </a:solidFill>
              </a:defRPr>
            </a:lvl1pPr>
          </a:lstStyle>
          <a:p>
            <a:fld id="{E0FB7BD3-73E1-406F-8DE4-B3D716B3DEEC}" type="datetimeFigureOut">
              <a:rPr lang="es-ES" smtClean="0">
                <a:solidFill>
                  <a:srgbClr val="073E87"/>
                </a:solidFill>
              </a:rPr>
              <a:pPr/>
              <a:t>20/05/2021</a:t>
            </a:fld>
            <a:endParaRPr lang="es-ES">
              <a:solidFill>
                <a:srgbClr val="073E87"/>
              </a:solidFill>
            </a:endParaRPr>
          </a:p>
        </p:txBody>
      </p:sp>
      <p:sp>
        <p:nvSpPr>
          <p:cNvPr id="5" name="Footer Placeholder 4"/>
          <p:cNvSpPr>
            <a:spLocks noGrp="1"/>
          </p:cNvSpPr>
          <p:nvPr>
            <p:ph type="ftr" sz="quarter" idx="3"/>
          </p:nvPr>
        </p:nvSpPr>
        <p:spPr>
          <a:xfrm>
            <a:off x="193640" y="6250178"/>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s-ES">
              <a:solidFill>
                <a:srgbClr val="073E87"/>
              </a:solidFill>
            </a:endParaRPr>
          </a:p>
        </p:txBody>
      </p:sp>
      <p:sp>
        <p:nvSpPr>
          <p:cNvPr id="6" name="Slide Number Placeholder 5"/>
          <p:cNvSpPr>
            <a:spLocks noGrp="1"/>
          </p:cNvSpPr>
          <p:nvPr>
            <p:ph type="sldNum" sz="quarter" idx="4"/>
          </p:nvPr>
        </p:nvSpPr>
        <p:spPr>
          <a:xfrm>
            <a:off x="3991089" y="6250177"/>
            <a:ext cx="1161826" cy="365125"/>
          </a:xfrm>
          <a:prstGeom prst="rect">
            <a:avLst/>
          </a:prstGeom>
        </p:spPr>
        <p:txBody>
          <a:bodyPr vert="horz" lIns="91440" tIns="45720" rIns="91440" bIns="45720" rtlCol="0" anchor="ctr"/>
          <a:lstStyle>
            <a:lvl1pPr algn="ctr">
              <a:defRPr sz="1000">
                <a:solidFill>
                  <a:schemeClr val="tx2"/>
                </a:solidFill>
              </a:defRPr>
            </a:lvl1pPr>
          </a:lstStyle>
          <a:p>
            <a:fld id="{5D8B128B-52C2-4096-85DB-F9D126934F6A}" type="slidenum">
              <a:rPr lang="es-ES" smtClean="0">
                <a:solidFill>
                  <a:srgbClr val="073E87"/>
                </a:solidFill>
              </a:rPr>
              <a:pPr/>
              <a:t>‹Nº›</a:t>
            </a:fld>
            <a:endParaRPr lang="es-ES">
              <a:solidFill>
                <a:srgbClr val="073E87"/>
              </a:solidFill>
            </a:endParaRPr>
          </a:p>
        </p:txBody>
      </p:sp>
      <p:sp>
        <p:nvSpPr>
          <p:cNvPr id="3" name="Text Placeholder 2"/>
          <p:cNvSpPr>
            <a:spLocks noGrp="1"/>
          </p:cNvSpPr>
          <p:nvPr>
            <p:ph type="body" idx="1"/>
          </p:nvPr>
        </p:nvSpPr>
        <p:spPr>
          <a:xfrm>
            <a:off x="872074" y="2675467"/>
            <a:ext cx="7408333" cy="3450696"/>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Tree>
    <p:extLst>
      <p:ext uri="{BB962C8B-B14F-4D97-AF65-F5344CB8AC3E}">
        <p14:creationId xmlns:p14="http://schemas.microsoft.com/office/powerpoint/2010/main" val="250008324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4381500" y="-7143"/>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s-ES" smtClean="0"/>
              <a:t>Haga clic para modificar el estilo de título del patrón</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s-ES" smtClean="0"/>
              <a:t>Haga clic para modificar el estilo de texto del patrón</a:t>
            </a:r>
          </a:p>
          <a:p>
            <a:pPr lvl="1" eaLnBrk="1" latinLnBrk="0" hangingPunct="1"/>
            <a:r>
              <a:rPr kumimoji="0" lang="es-ES" smtClean="0"/>
              <a:t>Segundo nivel</a:t>
            </a:r>
          </a:p>
          <a:p>
            <a:pPr lvl="2" eaLnBrk="1" latinLnBrk="0" hangingPunct="1"/>
            <a:r>
              <a:rPr kumimoji="0" lang="es-ES" smtClean="0"/>
              <a:t>Tercer nivel</a:t>
            </a:r>
          </a:p>
          <a:p>
            <a:pPr lvl="3" eaLnBrk="1" latinLnBrk="0" hangingPunct="1"/>
            <a:r>
              <a:rPr kumimoji="0" lang="es-ES" smtClean="0"/>
              <a:t>Cuarto nivel</a:t>
            </a:r>
          </a:p>
          <a:p>
            <a:pPr lvl="4" eaLnBrk="1" latinLnBrk="0" hangingPunct="1"/>
            <a:r>
              <a:rPr kumimoji="0" lang="es-ES" smtClean="0"/>
              <a:t>Quinto nivel</a:t>
            </a:r>
            <a:endParaRPr kumimoji="0" lang="en-US"/>
          </a:p>
        </p:txBody>
      </p:sp>
      <p:sp>
        <p:nvSpPr>
          <p:cNvPr id="10" name="Date Placeholder 9"/>
          <p:cNvSpPr>
            <a:spLocks noGrp="1"/>
          </p:cNvSpPr>
          <p:nvPr>
            <p:ph type="dt" sz="half" idx="2"/>
          </p:nvPr>
        </p:nvSpPr>
        <p:spPr>
          <a:xfrm>
            <a:off x="457200" y="6356364"/>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925FF1C-1DCD-4EB1-9CC8-4234B9F43960}" type="datetimeFigureOut">
              <a:rPr lang="es-CO" smtClean="0">
                <a:solidFill>
                  <a:srgbClr val="04617B">
                    <a:shade val="90000"/>
                  </a:srgbClr>
                </a:solidFill>
              </a:rPr>
              <a:pPr/>
              <a:t>20/05/2021</a:t>
            </a:fld>
            <a:endParaRPr lang="es-CO">
              <a:solidFill>
                <a:srgbClr val="04617B">
                  <a:shade val="90000"/>
                </a:srgbClr>
              </a:solidFill>
            </a:endParaRPr>
          </a:p>
        </p:txBody>
      </p:sp>
      <p:sp>
        <p:nvSpPr>
          <p:cNvPr id="22" name="Footer Placeholder 21"/>
          <p:cNvSpPr>
            <a:spLocks noGrp="1"/>
          </p:cNvSpPr>
          <p:nvPr>
            <p:ph type="ftr" sz="quarter" idx="3"/>
          </p:nvPr>
        </p:nvSpPr>
        <p:spPr>
          <a:xfrm>
            <a:off x="2667000" y="6356364"/>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s-CO">
              <a:solidFill>
                <a:srgbClr val="04617B">
                  <a:shade val="90000"/>
                </a:srgbClr>
              </a:solidFill>
            </a:endParaRPr>
          </a:p>
        </p:txBody>
      </p:sp>
      <p:sp>
        <p:nvSpPr>
          <p:cNvPr id="18" name="Slide Number Placeholder 17"/>
          <p:cNvSpPr>
            <a:spLocks noGrp="1"/>
          </p:cNvSpPr>
          <p:nvPr>
            <p:ph type="sldNum" sz="quarter" idx="4"/>
          </p:nvPr>
        </p:nvSpPr>
        <p:spPr>
          <a:xfrm>
            <a:off x="7924800" y="6356364"/>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5EE01A3-0F82-4395-A1EC-FB2E6D640FC8}" type="slidenum">
              <a:rPr lang="es-CO" smtClean="0">
                <a:solidFill>
                  <a:srgbClr val="04617B">
                    <a:shade val="90000"/>
                  </a:srgbClr>
                </a:solidFill>
              </a:rPr>
              <a:pPr/>
              <a:t>‹Nº›</a:t>
            </a:fld>
            <a:endParaRPr lang="es-CO">
              <a:solidFill>
                <a:srgbClr val="04617B">
                  <a:shade val="90000"/>
                </a:srgbClr>
              </a:solidFill>
            </a:endParaRPr>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grpSp>
    </p:spTree>
    <p:extLst>
      <p:ext uri="{BB962C8B-B14F-4D97-AF65-F5344CB8AC3E}">
        <p14:creationId xmlns:p14="http://schemas.microsoft.com/office/powerpoint/2010/main" val="3900641070"/>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ransition spd="slow">
    <p:wipe/>
  </p:transition>
  <p:timing>
    <p:tnLst>
      <p:par>
        <p:cTn id="1" dur="indefinite" restart="never" nodeType="tmRoot"/>
      </p:par>
    </p:tnLst>
  </p:timing>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52" y="609604"/>
            <a:ext cx="7765321" cy="1326321"/>
          </a:xfrm>
          <a:prstGeom prst="rect">
            <a:avLst/>
          </a:prstGeom>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685346" y="2096064"/>
            <a:ext cx="7765322" cy="3695136"/>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5759052" y="5883290"/>
            <a:ext cx="2057400" cy="365125"/>
          </a:xfrm>
          <a:prstGeom prst="rect">
            <a:avLst/>
          </a:prstGeom>
        </p:spPr>
        <p:txBody>
          <a:bodyPr vert="horz" lIns="91440" tIns="45720" rIns="91440" bIns="45720" rtlCol="0" anchor="ctr"/>
          <a:lstStyle>
            <a:lvl1pPr algn="r">
              <a:defRPr sz="750">
                <a:solidFill>
                  <a:schemeClr val="tx1">
                    <a:tint val="75000"/>
                  </a:schemeClr>
                </a:solidFill>
              </a:defRPr>
            </a:lvl1pPr>
          </a:lstStyle>
          <a:p>
            <a:pPr defTabSz="342900"/>
            <a:fld id="{48A87A34-81AB-432B-8DAE-1953F412C126}" type="datetimeFigureOut">
              <a:rPr lang="en-US" smtClean="0">
                <a:solidFill>
                  <a:prstClr val="white">
                    <a:tint val="75000"/>
                  </a:prstClr>
                </a:solidFill>
              </a:rPr>
              <a:pPr defTabSz="342900"/>
              <a:t>5/20/2021</a:t>
            </a:fld>
            <a:endParaRPr lang="en-US">
              <a:solidFill>
                <a:prstClr val="white">
                  <a:tint val="75000"/>
                </a:prstClr>
              </a:solidFill>
            </a:endParaRPr>
          </a:p>
        </p:txBody>
      </p:sp>
      <p:sp>
        <p:nvSpPr>
          <p:cNvPr id="5" name="Footer Placeholder 4"/>
          <p:cNvSpPr>
            <a:spLocks noGrp="1"/>
          </p:cNvSpPr>
          <p:nvPr>
            <p:ph type="ftr" sz="quarter" idx="3"/>
          </p:nvPr>
        </p:nvSpPr>
        <p:spPr>
          <a:xfrm>
            <a:off x="685349" y="5883290"/>
            <a:ext cx="5004649" cy="365125"/>
          </a:xfrm>
          <a:prstGeom prst="rect">
            <a:avLst/>
          </a:prstGeom>
        </p:spPr>
        <p:txBody>
          <a:bodyPr vert="horz" lIns="91440" tIns="45720" rIns="91440" bIns="45720" rtlCol="0" anchor="ctr"/>
          <a:lstStyle>
            <a:lvl1pPr algn="l">
              <a:defRPr sz="750">
                <a:solidFill>
                  <a:schemeClr val="tx1">
                    <a:tint val="75000"/>
                  </a:schemeClr>
                </a:solidFill>
              </a:defRPr>
            </a:lvl1pPr>
          </a:lstStyle>
          <a:p>
            <a:pPr defTabSz="342900"/>
            <a:endParaRPr lang="en-US">
              <a:solidFill>
                <a:prstClr val="white">
                  <a:tint val="75000"/>
                </a:prstClr>
              </a:solidFill>
            </a:endParaRPr>
          </a:p>
        </p:txBody>
      </p:sp>
      <p:sp>
        <p:nvSpPr>
          <p:cNvPr id="6" name="Slide Number Placeholder 5"/>
          <p:cNvSpPr>
            <a:spLocks noGrp="1"/>
          </p:cNvSpPr>
          <p:nvPr>
            <p:ph type="sldNum" sz="quarter" idx="4"/>
          </p:nvPr>
        </p:nvSpPr>
        <p:spPr>
          <a:xfrm>
            <a:off x="7885516" y="5883290"/>
            <a:ext cx="565159" cy="365125"/>
          </a:xfrm>
          <a:prstGeom prst="rect">
            <a:avLst/>
          </a:prstGeom>
        </p:spPr>
        <p:txBody>
          <a:bodyPr vert="horz" lIns="91440" tIns="45720" rIns="91440" bIns="45720" rtlCol="0" anchor="ctr"/>
          <a:lstStyle>
            <a:lvl1pPr algn="r">
              <a:defRPr sz="750">
                <a:solidFill>
                  <a:schemeClr val="tx1">
                    <a:tint val="75000"/>
                  </a:schemeClr>
                </a:solidFill>
              </a:defRPr>
            </a:lvl1pPr>
          </a:lstStyle>
          <a:p>
            <a:pPr defTabSz="342900"/>
            <a:fld id="{6D22F896-40B5-4ADD-8801-0D06FADFA095}" type="slidenum">
              <a:rPr lang="en-US" smtClean="0">
                <a:solidFill>
                  <a:prstClr val="white">
                    <a:tint val="75000"/>
                  </a:prstClr>
                </a:solidFill>
              </a:rPr>
              <a:pPr defTabSz="342900"/>
              <a:t>‹Nº›</a:t>
            </a:fld>
            <a:endParaRPr lang="en-US">
              <a:solidFill>
                <a:prstClr val="white">
                  <a:tint val="75000"/>
                </a:prstClr>
              </a:solidFill>
            </a:endParaRPr>
          </a:p>
        </p:txBody>
      </p:sp>
    </p:spTree>
    <p:extLst>
      <p:ext uri="{BB962C8B-B14F-4D97-AF65-F5344CB8AC3E}">
        <p14:creationId xmlns:p14="http://schemas.microsoft.com/office/powerpoint/2010/main" val="1987967728"/>
      </p:ext>
    </p:extLst>
  </p:cSld>
  <p:clrMap bg1="dk1" tx1="lt1" bg2="dk2" tx2="lt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Lst>
  <p:txStyles>
    <p:titleStyle>
      <a:lvl1pPr algn="ctr" defTabSz="685800" rtl="0" eaLnBrk="1" latinLnBrk="0" hangingPunct="1">
        <a:lnSpc>
          <a:spcPct val="90000"/>
        </a:lnSpc>
        <a:spcBef>
          <a:spcPct val="0"/>
        </a:spcBef>
        <a:buNone/>
        <a:defRPr sz="255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171450" indent="-171450" algn="l" defTabSz="685800" rtl="0" eaLnBrk="1" latinLnBrk="0" hangingPunct="1">
        <a:lnSpc>
          <a:spcPct val="120000"/>
        </a:lnSpc>
        <a:spcBef>
          <a:spcPts val="750"/>
        </a:spcBef>
        <a:buFont typeface="Arial" panose="020B0604020202020204" pitchFamily="34" charset="0"/>
        <a:buChar char="•"/>
        <a:defRPr sz="1500" kern="1200">
          <a:solidFill>
            <a:schemeClr val="tx1"/>
          </a:solidFill>
          <a:effectLst>
            <a:outerShdw blurRad="50800" dist="38100" dir="2700000" algn="tl" rotWithShape="0">
              <a:srgbClr val="000000">
                <a:alpha val="48000"/>
              </a:srgbClr>
            </a:outerShdw>
          </a:effectLst>
          <a:latin typeface="+mn-lt"/>
          <a:ea typeface="+mn-ea"/>
          <a:cs typeface="+mn-cs"/>
        </a:defRPr>
      </a:lvl1pPr>
      <a:lvl2pPr marL="514350" indent="-171450" algn="l" defTabSz="685800" rtl="0" eaLnBrk="1" latinLnBrk="0" hangingPunct="1">
        <a:lnSpc>
          <a:spcPct val="120000"/>
        </a:lnSpc>
        <a:spcBef>
          <a:spcPts val="375"/>
        </a:spcBef>
        <a:buFont typeface="Arial" panose="020B0604020202020204" pitchFamily="34" charset="0"/>
        <a:buChar char="•"/>
        <a:defRPr sz="1350" kern="1200">
          <a:solidFill>
            <a:schemeClr val="tx1"/>
          </a:solidFill>
          <a:effectLst>
            <a:outerShdw blurRad="50800" dist="38100" dir="2700000" algn="tl" rotWithShape="0">
              <a:srgbClr val="000000">
                <a:alpha val="48000"/>
              </a:srgbClr>
            </a:outerShdw>
          </a:effectLst>
          <a:latin typeface="+mn-lt"/>
          <a:ea typeface="+mn-ea"/>
          <a:cs typeface="+mn-cs"/>
        </a:defRPr>
      </a:lvl2pPr>
      <a:lvl3pPr marL="857250" indent="-171450" algn="l" defTabSz="685800" rtl="0" eaLnBrk="1" latinLnBrk="0" hangingPunct="1">
        <a:lnSpc>
          <a:spcPct val="120000"/>
        </a:lnSpc>
        <a:spcBef>
          <a:spcPts val="375"/>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2001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effectLst>
            <a:outerShdw blurRad="50800" dist="38100" dir="2700000" algn="tl" rotWithShape="0">
              <a:srgbClr val="000000">
                <a:alpha val="48000"/>
              </a:srgbClr>
            </a:outerShdw>
          </a:effectLst>
          <a:latin typeface="+mn-lt"/>
          <a:ea typeface="+mn-ea"/>
          <a:cs typeface="+mn-cs"/>
        </a:defRPr>
      </a:lvl4pPr>
      <a:lvl5pPr marL="1543050" indent="-171450" algn="l" defTabSz="685800"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5pPr>
      <a:lvl6pPr marL="1885950" indent="-171450" algn="l" defTabSz="685800"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228850" indent="-171450" algn="l" defTabSz="685800"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7pPr>
      <a:lvl8pPr marL="2571750" indent="-171450" algn="l" defTabSz="685800"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8pPr>
      <a:lvl9pPr marL="2914650" indent="-171450" algn="l" defTabSz="685800"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7000"/>
            <a:lum/>
          </a:blip>
          <a:srcRect/>
          <a:stretch>
            <a:fillRect/>
          </a:stretch>
        </a:blipFill>
        <a:effectLst/>
      </p:bgPr>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2"/>
          </p:nvPr>
        </p:nvSpPr>
        <p:spPr>
          <a:xfrm>
            <a:off x="628650" y="635637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3"/>
          </p:nvPr>
        </p:nvSpPr>
        <p:spPr>
          <a:xfrm>
            <a:off x="3028950" y="635637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SV">
              <a:solidFill>
                <a:prstClr val="black">
                  <a:tint val="75000"/>
                </a:prstClr>
              </a:solidFill>
            </a:endParaRPr>
          </a:p>
        </p:txBody>
      </p:sp>
      <p:sp>
        <p:nvSpPr>
          <p:cNvPr id="6" name="Marcador de número de diapositiva 5"/>
          <p:cNvSpPr>
            <a:spLocks noGrp="1"/>
          </p:cNvSpPr>
          <p:nvPr>
            <p:ph type="sldNum" sz="quarter" idx="4"/>
          </p:nvPr>
        </p:nvSpPr>
        <p:spPr>
          <a:xfrm>
            <a:off x="6457950" y="635637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232275233"/>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SV"/>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7000"/>
            <a:lum/>
          </a:blip>
          <a:srcRect/>
          <a:stretch>
            <a:fillRect/>
          </a:stretch>
        </a:blipFill>
        <a:effectLst/>
      </p:bgPr>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s-ES" smtClean="0"/>
              <a:t>Haga clic para modificar el estilo de título del patrón</a:t>
            </a:r>
            <a:endParaRPr lang="es-SV"/>
          </a:p>
        </p:txBody>
      </p:sp>
      <p:sp>
        <p:nvSpPr>
          <p:cNvPr id="3" name="Marcador de texto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Marcador de fecha 3"/>
          <p:cNvSpPr>
            <a:spLocks noGrp="1"/>
          </p:cNvSpPr>
          <p:nvPr>
            <p:ph type="dt" sz="half" idx="2"/>
          </p:nvPr>
        </p:nvSpPr>
        <p:spPr>
          <a:xfrm>
            <a:off x="628650" y="6356367"/>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CB7F73-40C5-4FFD-86C0-3B304D254A8C}" type="datetimeFigureOut">
              <a:rPr lang="es-SV" smtClean="0">
                <a:solidFill>
                  <a:prstClr val="black">
                    <a:tint val="75000"/>
                  </a:prstClr>
                </a:solidFill>
              </a:rPr>
              <a:pPr/>
              <a:t>20/05/2021</a:t>
            </a:fld>
            <a:endParaRPr lang="es-SV">
              <a:solidFill>
                <a:prstClr val="black">
                  <a:tint val="75000"/>
                </a:prstClr>
              </a:solidFill>
            </a:endParaRPr>
          </a:p>
        </p:txBody>
      </p:sp>
      <p:sp>
        <p:nvSpPr>
          <p:cNvPr id="5" name="Marcador de pie de página 4"/>
          <p:cNvSpPr>
            <a:spLocks noGrp="1"/>
          </p:cNvSpPr>
          <p:nvPr>
            <p:ph type="ftr" sz="quarter" idx="3"/>
          </p:nvPr>
        </p:nvSpPr>
        <p:spPr>
          <a:xfrm>
            <a:off x="3028950" y="6356367"/>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SV">
              <a:solidFill>
                <a:prstClr val="black">
                  <a:tint val="75000"/>
                </a:prstClr>
              </a:solidFill>
            </a:endParaRPr>
          </a:p>
        </p:txBody>
      </p:sp>
      <p:sp>
        <p:nvSpPr>
          <p:cNvPr id="6" name="Marcador de número de diapositiva 5"/>
          <p:cNvSpPr>
            <a:spLocks noGrp="1"/>
          </p:cNvSpPr>
          <p:nvPr>
            <p:ph type="sldNum" sz="quarter" idx="4"/>
          </p:nvPr>
        </p:nvSpPr>
        <p:spPr>
          <a:xfrm>
            <a:off x="6457950" y="6356367"/>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570C13-8CBA-43BF-8BF1-3A97478E8A15}"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3341357630"/>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SV"/>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905227" y="2963335"/>
            <a:ext cx="2236394"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13159" y="4487347"/>
            <a:ext cx="6400800" cy="1507067"/>
          </a:xfrm>
          <a:prstGeom prst="rect">
            <a:avLst/>
          </a:prstGeom>
          <a:effectLst/>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13159" y="685800"/>
            <a:ext cx="6400800" cy="3615267"/>
          </a:xfrm>
          <a:prstGeom prst="rect">
            <a:avLst/>
          </a:prstGeom>
        </p:spPr>
        <p:txBody>
          <a:bodyPr vert="horz" lIns="91440" tIns="45720" rIns="91440" bIns="45720" rtlCol="0" anchor="ctr">
            <a:normAutofit/>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7428309" y="6172215"/>
            <a:ext cx="120015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12771FB-CFB2-4854-B259-284C9A725D3B}" type="datetimeFigureOut">
              <a:rPr lang="es-ES" smtClean="0">
                <a:solidFill>
                  <a:srgbClr val="146194">
                    <a:lumMod val="50000"/>
                  </a:srgbClr>
                </a:solidFill>
              </a:rPr>
              <a:pPr/>
              <a:t>20/05/2021</a:t>
            </a:fld>
            <a:endParaRPr lang="es-ES">
              <a:solidFill>
                <a:srgbClr val="146194">
                  <a:lumMod val="50000"/>
                </a:srgbClr>
              </a:solidFill>
            </a:endParaRPr>
          </a:p>
        </p:txBody>
      </p:sp>
      <p:sp>
        <p:nvSpPr>
          <p:cNvPr id="5" name="Footer Placeholder 4"/>
          <p:cNvSpPr>
            <a:spLocks noGrp="1"/>
          </p:cNvSpPr>
          <p:nvPr>
            <p:ph type="ftr" sz="quarter" idx="3"/>
          </p:nvPr>
        </p:nvSpPr>
        <p:spPr>
          <a:xfrm>
            <a:off x="513159" y="6172215"/>
            <a:ext cx="565785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s-ES">
              <a:solidFill>
                <a:srgbClr val="146194">
                  <a:lumMod val="50000"/>
                </a:srgbClr>
              </a:solidFill>
            </a:endParaRPr>
          </a:p>
        </p:txBody>
      </p:sp>
      <p:sp>
        <p:nvSpPr>
          <p:cNvPr id="6" name="Slide Number Placeholder 5"/>
          <p:cNvSpPr>
            <a:spLocks noGrp="1"/>
          </p:cNvSpPr>
          <p:nvPr>
            <p:ph type="sldNum" sz="quarter" idx="4"/>
          </p:nvPr>
        </p:nvSpPr>
        <p:spPr>
          <a:xfrm>
            <a:off x="7772400" y="5578490"/>
            <a:ext cx="856684"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08B12055-05CD-4542-91E4-4E075099C95A}" type="slidenum">
              <a:rPr lang="es-ES" smtClean="0">
                <a:solidFill>
                  <a:srgbClr val="146194">
                    <a:lumMod val="50000"/>
                  </a:srgbClr>
                </a:solidFill>
              </a:rPr>
              <a:pPr/>
              <a:t>‹Nº›</a:t>
            </a:fld>
            <a:endParaRPr lang="es-ES">
              <a:solidFill>
                <a:srgbClr val="146194">
                  <a:lumMod val="50000"/>
                </a:srgbClr>
              </a:solidFill>
            </a:endParaRPr>
          </a:p>
        </p:txBody>
      </p:sp>
    </p:spTree>
    <p:extLst>
      <p:ext uri="{BB962C8B-B14F-4D97-AF65-F5344CB8AC3E}">
        <p14:creationId xmlns:p14="http://schemas.microsoft.com/office/powerpoint/2010/main" val="1361905782"/>
      </p:ext>
    </p:extLst>
  </p:cSld>
  <p:clrMap bg1="dk1" tx1="lt1" bg2="dk2" tx2="lt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 id="2147483842" r:id="rId12"/>
    <p:sldLayoutId id="2147483843" r:id="rId13"/>
    <p:sldLayoutId id="2147483844" r:id="rId14"/>
    <p:sldLayoutId id="2147483845" r:id="rId15"/>
    <p:sldLayoutId id="2147483846" r:id="rId16"/>
    <p:sldLayoutId id="214748384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12 Forma libre"/>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11 Forma libre"/>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13 Triángulo rectángulo"/>
          <p:cNvSpPr>
            <a:spLocks/>
          </p:cNvSpPr>
          <p:nvPr/>
        </p:nvSpPr>
        <p:spPr bwMode="auto">
          <a:xfrm>
            <a:off x="-6041"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14 Conector recto"/>
          <p:cNvCxnSpPr/>
          <p:nvPr/>
        </p:nvCxnSpPr>
        <p:spPr>
          <a:xfrm>
            <a:off x="-9230" y="5787752"/>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8 Marcador de título"/>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s-ES" smtClean="0"/>
              <a:t>Haga clic para modificar el estilo de título del patrón</a:t>
            </a:r>
            <a:endParaRPr kumimoji="0" lang="en-US"/>
          </a:p>
        </p:txBody>
      </p:sp>
      <p:sp>
        <p:nvSpPr>
          <p:cNvPr id="30" name="29 Marcador de texto"/>
          <p:cNvSpPr>
            <a:spLocks noGrp="1"/>
          </p:cNvSpPr>
          <p:nvPr>
            <p:ph type="body" idx="1"/>
          </p:nvPr>
        </p:nvSpPr>
        <p:spPr>
          <a:xfrm>
            <a:off x="457200" y="1481334"/>
            <a:ext cx="8229600" cy="4525963"/>
          </a:xfrm>
          <a:prstGeom prst="rect">
            <a:avLst/>
          </a:prstGeom>
        </p:spPr>
        <p:txBody>
          <a:bodyPr vert="horz">
            <a:normAutofit/>
          </a:bodyPr>
          <a:lstStyle>
            <a:extLst/>
          </a:lstStyle>
          <a:p>
            <a:pPr lvl="0" eaLnBrk="1" latinLnBrk="0" hangingPunct="1"/>
            <a:r>
              <a:rPr kumimoji="0" lang="es-ES" smtClean="0"/>
              <a:t>Haga clic para modificar el estilo de texto del patrón</a:t>
            </a:r>
          </a:p>
          <a:p>
            <a:pPr lvl="1" eaLnBrk="1" latinLnBrk="0" hangingPunct="1"/>
            <a:r>
              <a:rPr kumimoji="0" lang="es-ES" smtClean="0"/>
              <a:t>Segundo nivel</a:t>
            </a:r>
          </a:p>
          <a:p>
            <a:pPr lvl="2" eaLnBrk="1" latinLnBrk="0" hangingPunct="1"/>
            <a:r>
              <a:rPr kumimoji="0" lang="es-ES" smtClean="0"/>
              <a:t>Tercer nivel</a:t>
            </a:r>
          </a:p>
          <a:p>
            <a:pPr lvl="3" eaLnBrk="1" latinLnBrk="0" hangingPunct="1"/>
            <a:r>
              <a:rPr kumimoji="0" lang="es-ES" smtClean="0"/>
              <a:t>Cuarto nivel</a:t>
            </a:r>
          </a:p>
          <a:p>
            <a:pPr lvl="4" eaLnBrk="1" latinLnBrk="0" hangingPunct="1"/>
            <a:r>
              <a:rPr kumimoji="0" lang="es-ES" smtClean="0"/>
              <a:t>Quinto nivel</a:t>
            </a:r>
            <a:endParaRPr kumimoji="0" lang="en-US"/>
          </a:p>
        </p:txBody>
      </p:sp>
      <p:sp>
        <p:nvSpPr>
          <p:cNvPr id="10" name="9 Marcador de fecha"/>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2FBE15D-4058-4498-8038-3D2DEA399E1D}" type="datetimeFigureOut">
              <a:rPr lang="es-SV" smtClean="0">
                <a:solidFill>
                  <a:prstClr val="black"/>
                </a:solidFill>
              </a:rPr>
              <a:pPr/>
              <a:t>20/05/2021</a:t>
            </a:fld>
            <a:endParaRPr lang="es-SV">
              <a:solidFill>
                <a:prstClr val="black"/>
              </a:solidFill>
            </a:endParaRPr>
          </a:p>
        </p:txBody>
      </p:sp>
      <p:sp>
        <p:nvSpPr>
          <p:cNvPr id="22" name="21 Marcador de pie de página"/>
          <p:cNvSpPr>
            <a:spLocks noGrp="1"/>
          </p:cNvSpPr>
          <p:nvPr>
            <p:ph type="ftr" sz="quarter" idx="3"/>
          </p:nvPr>
        </p:nvSpPr>
        <p:spPr>
          <a:xfrm>
            <a:off x="4380079" y="6407958"/>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s-SV">
              <a:solidFill>
                <a:prstClr val="black"/>
              </a:solidFill>
            </a:endParaRPr>
          </a:p>
        </p:txBody>
      </p:sp>
      <p:sp>
        <p:nvSpPr>
          <p:cNvPr id="18" name="17 Marcador de número de diapositiva"/>
          <p:cNvSpPr>
            <a:spLocks noGrp="1"/>
          </p:cNvSpPr>
          <p:nvPr>
            <p:ph type="sldNum" sz="quarter" idx="4"/>
          </p:nvPr>
        </p:nvSpPr>
        <p:spPr>
          <a:xfrm>
            <a:off x="8647272" y="6407958"/>
            <a:ext cx="365760" cy="365125"/>
          </a:xfrm>
          <a:prstGeom prst="rect">
            <a:avLst/>
          </a:prstGeom>
        </p:spPr>
        <p:txBody>
          <a:bodyPr vert="horz" anchor="b"/>
          <a:lstStyle>
            <a:lvl1pPr algn="r" eaLnBrk="1" latinLnBrk="0" hangingPunct="1">
              <a:defRPr kumimoji="0" sz="1000" b="0">
                <a:solidFill>
                  <a:schemeClr val="tx1"/>
                </a:solidFill>
              </a:defRPr>
            </a:lvl1pPr>
            <a:extLst/>
          </a:lstStyle>
          <a:p>
            <a:fld id="{698EE403-D02F-4F2A-B306-24DCC5DC2C9F}" type="slidenum">
              <a:rPr lang="es-SV" smtClean="0">
                <a:solidFill>
                  <a:prstClr val="black"/>
                </a:solidFill>
              </a:rPr>
              <a:pPr/>
              <a:t>‹Nº›</a:t>
            </a:fld>
            <a:endParaRPr lang="es-SV">
              <a:solidFill>
                <a:prstClr val="black"/>
              </a:solidFill>
            </a:endParaRPr>
          </a:p>
        </p:txBody>
      </p:sp>
    </p:spTree>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1"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 name="Freeform 7"/>
          <p:cNvSpPr/>
          <p:nvPr/>
        </p:nvSpPr>
        <p:spPr>
          <a:xfrm>
            <a:off x="-2380" y="5051306"/>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822960" y="1100629"/>
            <a:ext cx="7520940" cy="3579849"/>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88533E9E-64CB-4AF2-8F94-F062177E34E0}" type="datetimeFigureOut">
              <a:rPr lang="es-ES" smtClean="0"/>
              <a:pPr/>
              <a:t>20/05/2021</a:t>
            </a:fld>
            <a:endParaRPr lang="es-ES"/>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s-ES"/>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0FB8AA5D-07AF-4133-B43F-E272DA213835}" type="slidenum">
              <a:rPr lang="es-ES" smtClean="0"/>
              <a:pPr/>
              <a:t>‹Nº›</a:t>
            </a:fld>
            <a:endParaRPr lang="es-ES"/>
          </a:p>
        </p:txBody>
      </p:sp>
    </p:spTree>
    <p:extLst>
      <p:ext uri="{BB962C8B-B14F-4D97-AF65-F5344CB8AC3E}">
        <p14:creationId xmlns:p14="http://schemas.microsoft.com/office/powerpoint/2010/main" val="1263345397"/>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Imagen 6"/>
          <p:cNvPicPr>
            <a:picLocks noChangeAspect="1"/>
          </p:cNvPicPr>
          <p:nvPr userDrawn="1"/>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9141620" cy="6858000"/>
          </a:xfrm>
          <a:prstGeom prst="rect">
            <a:avLst/>
          </a:prstGeom>
        </p:spPr>
      </p:pic>
      <p:sp>
        <p:nvSpPr>
          <p:cNvPr id="2" name="Marcador de título 1"/>
          <p:cNvSpPr>
            <a:spLocks noGrp="1"/>
          </p:cNvSpPr>
          <p:nvPr>
            <p:ph type="title"/>
          </p:nvPr>
        </p:nvSpPr>
        <p:spPr>
          <a:xfrm>
            <a:off x="628650" y="365126"/>
            <a:ext cx="7372350" cy="1082674"/>
          </a:xfrm>
          <a:prstGeom prst="rect">
            <a:avLst/>
          </a:prstGeom>
        </p:spPr>
        <p:txBody>
          <a:bodyPr vert="horz" lIns="91440" tIns="45720" rIns="91440" bIns="45720" rtlCol="0" anchor="b">
            <a:normAutofit/>
          </a:bodyPr>
          <a:lstStyle/>
          <a:p>
            <a:pPr rtl="0"/>
            <a:r>
              <a:rPr lang="es-ES" noProof="0" dirty="0" smtClean="0"/>
              <a:t>Haga clic para modificar el estilo de título del patrón</a:t>
            </a:r>
            <a:endParaRPr lang="es-ES" noProof="0" dirty="0"/>
          </a:p>
        </p:txBody>
      </p:sp>
      <p:sp>
        <p:nvSpPr>
          <p:cNvPr id="3" name="Marcador de posición de texto 2"/>
          <p:cNvSpPr>
            <a:spLocks noGrp="1"/>
          </p:cNvSpPr>
          <p:nvPr>
            <p:ph type="body" idx="1"/>
          </p:nvPr>
        </p:nvSpPr>
        <p:spPr>
          <a:xfrm>
            <a:off x="1143000" y="1828800"/>
            <a:ext cx="6858000" cy="3474720"/>
          </a:xfrm>
          <a:prstGeom prst="rect">
            <a:avLst/>
          </a:prstGeom>
        </p:spPr>
        <p:txBody>
          <a:bodyPr vert="horz" lIns="91440" tIns="45720" rIns="91440" bIns="45720" rtlCol="0">
            <a:normAutofit/>
          </a:bodyPr>
          <a:lstStyle/>
          <a:p>
            <a:pPr lvl="0" rtl="0"/>
            <a:r>
              <a:rPr lang="es-ES" noProof="0" dirty="0" smtClean="0"/>
              <a:t>Editar el estilo de texto del patrón</a:t>
            </a:r>
          </a:p>
          <a:p>
            <a:pPr lvl="1" rtl="0"/>
            <a:r>
              <a:rPr lang="es-ES" noProof="0" dirty="0" smtClean="0"/>
              <a:t>Segundo nivel</a:t>
            </a:r>
          </a:p>
          <a:p>
            <a:pPr lvl="2" rtl="0"/>
            <a:r>
              <a:rPr lang="es-ES" noProof="0" dirty="0" smtClean="0"/>
              <a:t>Tercer </a:t>
            </a:r>
            <a:r>
              <a:rPr lang="es-ES" noProof="0" dirty="0"/>
              <a:t>nivel</a:t>
            </a:r>
          </a:p>
          <a:p>
            <a:pPr lvl="3" rtl="0"/>
            <a:r>
              <a:rPr lang="es-ES" noProof="0" dirty="0"/>
              <a:t>Cuarto nivel</a:t>
            </a:r>
          </a:p>
          <a:p>
            <a:pPr lvl="4" rtl="0"/>
            <a:r>
              <a:rPr lang="es-ES" noProof="0" dirty="0"/>
              <a:t>Quinto nivel</a:t>
            </a:r>
          </a:p>
        </p:txBody>
      </p:sp>
      <p:sp>
        <p:nvSpPr>
          <p:cNvPr id="5" name="Marcador de pie de página 4"/>
          <p:cNvSpPr>
            <a:spLocks noGrp="1"/>
          </p:cNvSpPr>
          <p:nvPr>
            <p:ph type="ftr" sz="quarter" idx="3"/>
          </p:nvPr>
        </p:nvSpPr>
        <p:spPr>
          <a:xfrm>
            <a:off x="1657350" y="6416690"/>
            <a:ext cx="3429000" cy="365125"/>
          </a:xfrm>
          <a:prstGeom prst="rect">
            <a:avLst/>
          </a:prstGeom>
        </p:spPr>
        <p:txBody>
          <a:bodyPr vert="horz" lIns="91440" tIns="45720" rIns="91440" bIns="45720" rtlCol="0" anchor="ctr"/>
          <a:lstStyle>
            <a:lvl1pPr algn="l">
              <a:defRPr sz="1100">
                <a:solidFill>
                  <a:schemeClr val="tx1"/>
                </a:solidFill>
              </a:defRPr>
            </a:lvl1pPr>
          </a:lstStyle>
          <a:p>
            <a:r>
              <a:rPr lang="es-ES" smtClean="0">
                <a:solidFill>
                  <a:srgbClr val="404040"/>
                </a:solidFill>
              </a:rPr>
              <a:t>Agregar un pie de página</a:t>
            </a:r>
            <a:endParaRPr lang="es-ES">
              <a:solidFill>
                <a:srgbClr val="404040"/>
              </a:solidFill>
            </a:endParaRPr>
          </a:p>
        </p:txBody>
      </p:sp>
      <p:sp>
        <p:nvSpPr>
          <p:cNvPr id="4" name="Marcador de fecha 3"/>
          <p:cNvSpPr>
            <a:spLocks noGrp="1"/>
          </p:cNvSpPr>
          <p:nvPr>
            <p:ph type="dt" sz="half" idx="2"/>
          </p:nvPr>
        </p:nvSpPr>
        <p:spPr>
          <a:xfrm>
            <a:off x="5257800" y="6416690"/>
            <a:ext cx="1028700" cy="365125"/>
          </a:xfrm>
          <a:prstGeom prst="rect">
            <a:avLst/>
          </a:prstGeom>
        </p:spPr>
        <p:txBody>
          <a:bodyPr vert="horz" lIns="91440" tIns="45720" rIns="91440" bIns="45720" rtlCol="0" anchor="ctr"/>
          <a:lstStyle>
            <a:lvl1pPr algn="r">
              <a:defRPr sz="1100">
                <a:solidFill>
                  <a:schemeClr val="tx1"/>
                </a:solidFill>
              </a:defRPr>
            </a:lvl1pPr>
          </a:lstStyle>
          <a:p>
            <a:fld id="{A414C5AF-B895-40B7-9EF1-1A87E3FED2CF}" type="datetime1">
              <a:rPr lang="es-ES" smtClean="0">
                <a:solidFill>
                  <a:srgbClr val="404040"/>
                </a:solidFill>
              </a:rPr>
              <a:pPr/>
              <a:t>20/05/2021</a:t>
            </a:fld>
            <a:endParaRPr lang="es-ES">
              <a:solidFill>
                <a:srgbClr val="404040"/>
              </a:solidFill>
            </a:endParaRPr>
          </a:p>
        </p:txBody>
      </p:sp>
      <p:sp>
        <p:nvSpPr>
          <p:cNvPr id="6" name="Marcador de número de diapositiva 5"/>
          <p:cNvSpPr>
            <a:spLocks noGrp="1"/>
          </p:cNvSpPr>
          <p:nvPr>
            <p:ph type="sldNum" sz="quarter" idx="4"/>
          </p:nvPr>
        </p:nvSpPr>
        <p:spPr>
          <a:xfrm>
            <a:off x="6457950" y="6416690"/>
            <a:ext cx="628650" cy="365125"/>
          </a:xfrm>
          <a:prstGeom prst="rect">
            <a:avLst/>
          </a:prstGeom>
        </p:spPr>
        <p:txBody>
          <a:bodyPr vert="horz" lIns="91440" tIns="45720" rIns="91440" bIns="45720" rtlCol="0" anchor="ctr"/>
          <a:lstStyle>
            <a:lvl1pPr algn="r">
              <a:defRPr sz="1100">
                <a:solidFill>
                  <a:schemeClr val="tx1"/>
                </a:solidFill>
              </a:defRPr>
            </a:lvl1pPr>
          </a:lstStyle>
          <a:p>
            <a:fld id="{289D71E3-7D81-4C24-B9D8-6B108755C64C}" type="slidenum">
              <a:rPr lang="es-ES" smtClean="0">
                <a:solidFill>
                  <a:srgbClr val="404040"/>
                </a:solidFill>
              </a:rPr>
              <a:pPr/>
              <a:t>‹Nº›</a:t>
            </a:fld>
            <a:endParaRPr lang="es-ES">
              <a:solidFill>
                <a:srgbClr val="404040"/>
              </a:solidFill>
            </a:endParaRPr>
          </a:p>
        </p:txBody>
      </p:sp>
    </p:spTree>
    <p:extLst>
      <p:ext uri="{BB962C8B-B14F-4D97-AF65-F5344CB8AC3E}">
        <p14:creationId xmlns:p14="http://schemas.microsoft.com/office/powerpoint/2010/main" val="3120763958"/>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s-ES" smtClean="0"/>
              <a:t>Haga clic para modificar el estilo de título del patrón</a:t>
            </a:r>
            <a:endParaRPr lang="en-US"/>
          </a:p>
        </p:txBody>
      </p:sp>
      <p:sp>
        <p:nvSpPr>
          <p:cNvPr id="3" name="Marcador de texto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fecha 3"/>
          <p:cNvSpPr>
            <a:spLocks noGrp="1"/>
          </p:cNvSpPr>
          <p:nvPr>
            <p:ph type="dt" sz="half" idx="2"/>
          </p:nvPr>
        </p:nvSpPr>
        <p:spPr>
          <a:xfrm>
            <a:off x="628650" y="635636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53B4EF-F045-41CD-B431-045C62D2784D}"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3"/>
          </p:nvPr>
        </p:nvSpPr>
        <p:spPr>
          <a:xfrm>
            <a:off x="3028950" y="635636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Marcador de número de diapositiva 5"/>
          <p:cNvSpPr>
            <a:spLocks noGrp="1"/>
          </p:cNvSpPr>
          <p:nvPr>
            <p:ph type="sldNum" sz="quarter" idx="4"/>
          </p:nvPr>
        </p:nvSpPr>
        <p:spPr>
          <a:xfrm>
            <a:off x="6457950" y="635636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F5B35B-A877-44F8-BC62-A520D513FFA4}"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3617021082"/>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s-ES" smtClean="0"/>
              <a:t>Haga clic para modificar el estilo de título del patrón</a:t>
            </a:r>
            <a:endParaRPr lang="en-US"/>
          </a:p>
        </p:txBody>
      </p:sp>
      <p:sp>
        <p:nvSpPr>
          <p:cNvPr id="3" name="Marcador de texto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Marcador de fecha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C1FC8F-1D22-46C7-A5D3-09D8D47D8DB3}" type="datetimeFigureOut">
              <a:rPr lang="en-US" smtClean="0">
                <a:solidFill>
                  <a:prstClr val="black">
                    <a:tint val="75000"/>
                  </a:prstClr>
                </a:solidFill>
              </a:rPr>
              <a:pPr/>
              <a:t>5/20/2021</a:t>
            </a:fld>
            <a:endParaRPr lang="en-US">
              <a:solidFill>
                <a:prstClr val="black">
                  <a:tint val="75000"/>
                </a:prstClr>
              </a:solidFill>
            </a:endParaRPr>
          </a:p>
        </p:txBody>
      </p:sp>
      <p:sp>
        <p:nvSpPr>
          <p:cNvPr id="5" name="Marcador de pie de página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Marcador de número de diapositiva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D70D36-191E-4FB2-8152-DA3396CFFB7B}" type="slidenum">
              <a:rPr lang="en-US" smtClean="0">
                <a:solidFill>
                  <a:prstClr val="black">
                    <a:tint val="75000"/>
                  </a:prstClr>
                </a:solidFill>
              </a:rPr>
              <a:pPr/>
              <a:t>‹Nº›</a:t>
            </a:fld>
            <a:endParaRPr lang="en-US">
              <a:solidFill>
                <a:prstClr val="black">
                  <a:tint val="75000"/>
                </a:prstClr>
              </a:solidFill>
            </a:endParaRPr>
          </a:p>
        </p:txBody>
      </p:sp>
    </p:spTree>
    <p:extLst>
      <p:ext uri="{BB962C8B-B14F-4D97-AF65-F5344CB8AC3E}">
        <p14:creationId xmlns:p14="http://schemas.microsoft.com/office/powerpoint/2010/main" val="4231455290"/>
      </p:ext>
    </p:extLst>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SV"/>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SV"/>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26A4C8-AB84-4644-A1FF-A212930C1CE6}" type="datetimeFigureOut">
              <a:rPr lang="es-SV" smtClean="0">
                <a:solidFill>
                  <a:prstClr val="white">
                    <a:tint val="75000"/>
                  </a:prstClr>
                </a:solidFill>
              </a:rPr>
              <a:pPr/>
              <a:t>20/05/2021</a:t>
            </a:fld>
            <a:endParaRPr lang="es-SV">
              <a:solidFill>
                <a:prstClr val="white">
                  <a:tint val="75000"/>
                </a:prstClr>
              </a:solidFill>
            </a:endParaRPr>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SV">
              <a:solidFill>
                <a:prstClr val="white">
                  <a:tint val="75000"/>
                </a:prstClr>
              </a:solidFill>
            </a:endParaRPr>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86673-A74E-4B57-B8A3-E9463DB7F1EE}" type="slidenum">
              <a:rPr lang="es-SV" smtClean="0">
                <a:solidFill>
                  <a:prstClr val="white">
                    <a:tint val="75000"/>
                  </a:prstClr>
                </a:solidFill>
              </a:rPr>
              <a:pPr/>
              <a:t>‹Nº›</a:t>
            </a:fld>
            <a:endParaRPr lang="es-SV">
              <a:solidFill>
                <a:prstClr val="white">
                  <a:tint val="75000"/>
                </a:prstClr>
              </a:solidFill>
            </a:endParaRPr>
          </a:p>
        </p:txBody>
      </p:sp>
    </p:spTree>
    <p:extLst>
      <p:ext uri="{BB962C8B-B14F-4D97-AF65-F5344CB8AC3E}">
        <p14:creationId xmlns:p14="http://schemas.microsoft.com/office/powerpoint/2010/main" val="273399744"/>
      </p:ext>
    </p:extLst>
  </p:cSld>
  <p:clrMap bg1="dk1" tx1="lt1" bg2="dk2" tx2="lt2" accent1="accent1" accent2="accent2" accent3="accent3" accent4="accent4" accent5="accent5" accent6="accent6" hlink="hlink" folHlink="folHlink"/>
  <p:sldLayoutIdLst>
    <p:sldLayoutId id="2147483929" r:id="rId1"/>
    <p:sldLayoutId id="2147483930" r:id="rId2"/>
    <p:sldLayoutId id="2147483931" r:id="rId3"/>
    <p:sldLayoutId id="2147483932" r:id="rId4"/>
    <p:sldLayoutId id="2147483933" r:id="rId5"/>
    <p:sldLayoutId id="2147483934" r:id="rId6"/>
    <p:sldLayoutId id="2147483935" r:id="rId7"/>
    <p:sldLayoutId id="2147483936" r:id="rId8"/>
    <p:sldLayoutId id="2147483937" r:id="rId9"/>
    <p:sldLayoutId id="2147483938" r:id="rId10"/>
    <p:sldLayoutId id="214748393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SV"/>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24D080-CA49-4F17-AE03-C7A3E437ED7A}" type="datetimeFigureOut">
              <a:rPr lang="es-SV" smtClean="0">
                <a:solidFill>
                  <a:prstClr val="black">
                    <a:tint val="75000"/>
                  </a:prstClr>
                </a:solidFill>
              </a:rPr>
              <a:pPr/>
              <a:t>20/05/2021</a:t>
            </a:fld>
            <a:endParaRPr lang="es-SV">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SV">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A1F50B-445D-4390-B3CA-547264183D32}" type="slidenum">
              <a:rPr lang="es-SV" smtClean="0">
                <a:solidFill>
                  <a:prstClr val="black">
                    <a:tint val="75000"/>
                  </a:prstClr>
                </a:solidFill>
              </a:rPr>
              <a:pPr/>
              <a:t>‹Nº›</a:t>
            </a:fld>
            <a:endParaRPr lang="es-SV">
              <a:solidFill>
                <a:prstClr val="black">
                  <a:tint val="75000"/>
                </a:prstClr>
              </a:solidFill>
            </a:endParaRPr>
          </a:p>
        </p:txBody>
      </p:sp>
    </p:spTree>
    <p:extLst>
      <p:ext uri="{BB962C8B-B14F-4D97-AF65-F5344CB8AC3E}">
        <p14:creationId xmlns:p14="http://schemas.microsoft.com/office/powerpoint/2010/main" val="1538345616"/>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1802" y="0"/>
            <a:ext cx="917247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971552" y="982133"/>
            <a:ext cx="7200897" cy="1303867"/>
          </a:xfrm>
          <a:prstGeom prst="rect">
            <a:avLst/>
          </a:prstGeom>
          <a:effectLst/>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971551" y="2556932"/>
            <a:ext cx="7200897" cy="3318936"/>
          </a:xfrm>
          <a:prstGeom prst="rect">
            <a:avLst/>
          </a:prstGeom>
        </p:spPr>
        <p:txBody>
          <a:bodyPr vert="horz" lIns="91440" tIns="45720" rIns="91440" bIns="45720" rtlCol="0" anchor="t">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6508126" y="5969000"/>
            <a:ext cx="1200150" cy="27940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pPr defTabSz="342900"/>
            <a:fld id="{B61BEF0D-F0BB-DE4B-95CE-6DB70DBA9567}" type="datetimeFigureOut">
              <a:rPr lang="en-US" smtClean="0">
                <a:solidFill>
                  <a:prstClr val="black"/>
                </a:solidFill>
              </a:rPr>
              <a:pPr defTabSz="342900"/>
              <a:t>5/20/2021</a:t>
            </a:fld>
            <a:endParaRPr lang="en-US" dirty="0">
              <a:solidFill>
                <a:prstClr val="black"/>
              </a:solidFill>
            </a:endParaRPr>
          </a:p>
        </p:txBody>
      </p:sp>
      <p:sp>
        <p:nvSpPr>
          <p:cNvPr id="5" name="Footer Placeholder 4"/>
          <p:cNvSpPr>
            <a:spLocks noGrp="1"/>
          </p:cNvSpPr>
          <p:nvPr>
            <p:ph type="ftr" sz="quarter" idx="3"/>
          </p:nvPr>
        </p:nvSpPr>
        <p:spPr>
          <a:xfrm>
            <a:off x="971551" y="5969000"/>
            <a:ext cx="5479425" cy="279400"/>
          </a:xfrm>
          <a:prstGeom prst="rect">
            <a:avLst/>
          </a:prstGeom>
        </p:spPr>
        <p:txBody>
          <a:bodyPr vert="horz" lIns="91440" tIns="45720" rIns="91440" bIns="45720" rtlCol="0" anchor="ctr"/>
          <a:lstStyle>
            <a:lvl1pPr algn="l">
              <a:defRPr sz="750" b="0" i="0">
                <a:solidFill>
                  <a:schemeClr val="tx1"/>
                </a:solidFill>
                <a:effectLst/>
                <a:latin typeface="+mn-lt"/>
              </a:defRPr>
            </a:lvl1pPr>
          </a:lstStyle>
          <a:p>
            <a:pPr defTabSz="342900"/>
            <a:endParaRPr lang="en-US" dirty="0">
              <a:solidFill>
                <a:prstClr val="black"/>
              </a:solidFill>
            </a:endParaRPr>
          </a:p>
        </p:txBody>
      </p:sp>
      <p:sp>
        <p:nvSpPr>
          <p:cNvPr id="6" name="Slide Number Placeholder 5"/>
          <p:cNvSpPr>
            <a:spLocks noGrp="1"/>
          </p:cNvSpPr>
          <p:nvPr>
            <p:ph type="sldNum" sz="quarter" idx="4"/>
          </p:nvPr>
        </p:nvSpPr>
        <p:spPr>
          <a:xfrm>
            <a:off x="7765426" y="5969000"/>
            <a:ext cx="407023" cy="27940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pPr defTabSz="342900"/>
            <a:fld id="{D57F1E4F-1CFF-5643-939E-217C01CDF565}" type="slidenum">
              <a:rPr lang="en-US" smtClean="0">
                <a:solidFill>
                  <a:prstClr val="black"/>
                </a:solidFill>
              </a:rPr>
              <a:pPr defTabSz="342900"/>
              <a:t>‹Nº›</a:t>
            </a:fld>
            <a:endParaRPr lang="en-US" dirty="0">
              <a:solidFill>
                <a:prstClr val="black"/>
              </a:solidFill>
            </a:endParaRPr>
          </a:p>
        </p:txBody>
      </p:sp>
    </p:spTree>
    <p:extLst>
      <p:ext uri="{BB962C8B-B14F-4D97-AF65-F5344CB8AC3E}">
        <p14:creationId xmlns:p14="http://schemas.microsoft.com/office/powerpoint/2010/main" val="446927528"/>
      </p:ext>
    </p:extLst>
  </p:cSld>
  <p:clrMap bg1="lt1" tx1="dk1" bg2="lt2" tx2="dk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 id="2147483964" r:id="rId12"/>
    <p:sldLayoutId id="2147483965" r:id="rId13"/>
    <p:sldLayoutId id="2147483966" r:id="rId14"/>
    <p:sldLayoutId id="2147483967" r:id="rId15"/>
    <p:sldLayoutId id="2147483968" r:id="rId16"/>
    <p:sldLayoutId id="2147483969" r:id="rId17"/>
  </p:sldLayoutIdLst>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txStyles>
    <p:titleStyle>
      <a:lvl1pPr algn="ctr" defTabSz="342900" rtl="0" eaLnBrk="1" latinLnBrk="0" hangingPunct="1">
        <a:spcBef>
          <a:spcPct val="0"/>
        </a:spcBef>
        <a:buNone/>
        <a:defRPr sz="33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buClr>
        <a:buSzPct val="115000"/>
        <a:buFont typeface="Arial"/>
        <a:buChar char="•"/>
        <a:defRPr sz="1500" kern="1200" cap="none">
          <a:solidFill>
            <a:schemeClr val="tx1">
              <a:lumMod val="85000"/>
              <a:lumOff val="1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buClr>
        <a:buSzPct val="115000"/>
        <a:buFont typeface="Arial"/>
        <a:buChar char="•"/>
        <a:defRPr sz="1350" kern="1200" cap="none">
          <a:solidFill>
            <a:schemeClr val="tx1">
              <a:lumMod val="85000"/>
              <a:lumOff val="1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81.xml"/></Relationships>
</file>

<file path=ppt/slides/_rels/slide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8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81.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97.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01.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3.png"/><Relationship Id="rId1" Type="http://schemas.openxmlformats.org/officeDocument/2006/relationships/slideLayout" Target="../slideLayouts/slideLayout101.xml"/><Relationship Id="rId5" Type="http://schemas.microsoft.com/office/2007/relationships/hdphoto" Target="../media/hdphoto2.wdp"/><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01.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01.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01.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2.jpg"/><Relationship Id="rId1" Type="http://schemas.openxmlformats.org/officeDocument/2006/relationships/slideLayout" Target="../slideLayouts/slideLayout101.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24.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24.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24.xml"/><Relationship Id="rId4" Type="http://schemas.openxmlformats.org/officeDocument/2006/relationships/image" Target="../media/image27.jp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7.jpg"/><Relationship Id="rId1" Type="http://schemas.openxmlformats.org/officeDocument/2006/relationships/slideLayout" Target="../slideLayouts/slideLayout124.xml"/><Relationship Id="rId4" Type="http://schemas.openxmlformats.org/officeDocument/2006/relationships/image" Target="../media/image31.jpeg"/></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128.xm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26.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png"/><Relationship Id="rId1" Type="http://schemas.openxmlformats.org/officeDocument/2006/relationships/slideLayout" Target="../slideLayouts/slideLayout129.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129.xml"/><Relationship Id="rId5" Type="http://schemas.openxmlformats.org/officeDocument/2006/relationships/image" Target="../media/image34.png"/><Relationship Id="rId4" Type="http://schemas.openxmlformats.org/officeDocument/2006/relationships/image" Target="../media/image40.jpe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29.xml"/><Relationship Id="rId5" Type="http://schemas.openxmlformats.org/officeDocument/2006/relationships/image" Target="../media/image34.png"/><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29.xml"/><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24.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3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46.xml"/></Relationships>
</file>

<file path=ppt/slides/_rels/slide3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51.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51.xml"/><Relationship Id="rId5" Type="http://schemas.openxmlformats.org/officeDocument/2006/relationships/image" Target="../media/image55.jpeg"/><Relationship Id="rId4" Type="http://schemas.openxmlformats.org/officeDocument/2006/relationships/image" Target="../media/image54.jpeg"/></Relationships>
</file>

<file path=ppt/slides/_rels/slide3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51.xml"/></Relationships>
</file>

<file path=ppt/slides/_rels/slide35.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51.xml"/></Relationships>
</file>

<file path=ppt/slides/_rels/slide3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51.xml"/></Relationships>
</file>

<file path=ppt/slides/_rels/slide37.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51.xml"/></Relationships>
</file>

<file path=ppt/slides/_rels/slide3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51.xml"/><Relationship Id="rId6" Type="http://schemas.openxmlformats.org/officeDocument/2006/relationships/image" Target="../media/image68.jpeg"/><Relationship Id="rId5" Type="http://schemas.openxmlformats.org/officeDocument/2006/relationships/image" Target="../media/image67.jpeg"/><Relationship Id="rId4" Type="http://schemas.openxmlformats.org/officeDocument/2006/relationships/image" Target="../media/image66.jpeg"/></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19.xml"/><Relationship Id="rId4" Type="http://schemas.openxmlformats.org/officeDocument/2006/relationships/image" Target="../media/image71.jpeg"/></Relationships>
</file>

<file path=ppt/slides/_rels/slide43.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image" Target="../media/image72.jpeg"/><Relationship Id="rId1" Type="http://schemas.openxmlformats.org/officeDocument/2006/relationships/slideLayout" Target="../slideLayouts/slideLayout19.xml"/><Relationship Id="rId5" Type="http://schemas.openxmlformats.org/officeDocument/2006/relationships/image" Target="../media/image75.jpeg"/><Relationship Id="rId4" Type="http://schemas.openxmlformats.org/officeDocument/2006/relationships/image" Target="../media/image74.jpeg"/></Relationships>
</file>

<file path=ppt/slides/_rels/slide44.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19.xml"/><Relationship Id="rId5" Type="http://schemas.openxmlformats.org/officeDocument/2006/relationships/image" Target="../media/image79.jpeg"/><Relationship Id="rId4" Type="http://schemas.openxmlformats.org/officeDocument/2006/relationships/image" Target="../media/image78.jpeg"/></Relationships>
</file>

<file path=ppt/slides/_rels/slide4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4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113.xml"/></Relationships>
</file>

<file path=ppt/slides/_rels/slide48.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113.xml"/></Relationships>
</file>

<file path=ppt/slides/_rels/slide4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112.xml"/></Relationships>
</file>

<file path=ppt/slides/_rels/slide50.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113.xml"/></Relationships>
</file>

<file path=ppt/slides/_rels/slide51.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13.xml"/></Relationships>
</file>

<file path=ppt/slides/_rels/slide52.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113.xml"/><Relationship Id="rId4" Type="http://schemas.openxmlformats.org/officeDocument/2006/relationships/image" Target="../media/image89.jpeg"/></Relationships>
</file>

<file path=ppt/slides/_rels/slide53.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113.xml"/><Relationship Id="rId4" Type="http://schemas.openxmlformats.org/officeDocument/2006/relationships/image" Target="../media/image92.jpeg"/></Relationships>
</file>

<file path=ppt/slides/_rels/slide5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113.xml"/></Relationships>
</file>

<file path=ppt/slides/_rels/slide55.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113.xml"/></Relationships>
</file>

<file path=ppt/slides/_rels/slide56.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113.xml"/><Relationship Id="rId4" Type="http://schemas.openxmlformats.org/officeDocument/2006/relationships/image" Target="../media/image98.jpeg"/></Relationships>
</file>

<file path=ppt/slides/_rels/slide57.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113.xml"/></Relationships>
</file>

<file path=ppt/slides/_rels/slide58.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113.xml"/></Relationships>
</file>

<file path=ppt/slides/_rels/slide59.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113.xml"/><Relationship Id="rId4" Type="http://schemas.openxmlformats.org/officeDocument/2006/relationships/image" Target="../media/image105.jpeg"/></Relationships>
</file>

<file path=ppt/slides/_rels/slide6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63.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35.xml"/></Relationships>
</file>

<file path=ppt/slides/_rels/slide64.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35.xml"/></Relationships>
</file>

<file path=ppt/slides/_rels/slide65.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35.xml"/></Relationships>
</file>

<file path=ppt/slides/_rels/slide66.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slideLayout" Target="../slideLayouts/slideLayout35.xml"/></Relationships>
</file>

<file path=ppt/slides/_rels/slide67.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35.xml"/></Relationships>
</file>

<file path=ppt/slides/_rels/slide68.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35.xml"/></Relationships>
</file>

<file path=ppt/slides/_rels/slide69.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35.xml"/></Relationships>
</file>

<file path=ppt/slides/_rels/slide70.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35.xml"/></Relationships>
</file>

<file path=ppt/slides/_rels/slide71.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35.xml"/></Relationships>
</file>

<file path=ppt/slides/_rels/slide72.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35.xml"/></Relationships>
</file>

<file path=ppt/slides/_rels/slide73.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slideLayout" Target="../slideLayouts/slideLayout35.xml"/></Relationships>
</file>

<file path=ppt/slides/_rels/slide7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75.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28.jpeg"/><Relationship Id="rId1" Type="http://schemas.openxmlformats.org/officeDocument/2006/relationships/slideLayout" Target="../slideLayouts/slideLayout113.xml"/><Relationship Id="rId5" Type="http://schemas.openxmlformats.org/officeDocument/2006/relationships/image" Target="../media/image131.jpeg"/><Relationship Id="rId4" Type="http://schemas.openxmlformats.org/officeDocument/2006/relationships/image" Target="../media/image130.jpeg"/></Relationships>
</file>

<file path=ppt/slides/_rels/slide76.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image" Target="../media/image132.jpeg"/><Relationship Id="rId1" Type="http://schemas.openxmlformats.org/officeDocument/2006/relationships/slideLayout" Target="../slideLayouts/slideLayout113.xml"/></Relationships>
</file>

<file path=ppt/slides/_rels/slide77.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image" Target="../media/image134.jpeg"/><Relationship Id="rId1" Type="http://schemas.openxmlformats.org/officeDocument/2006/relationships/slideLayout" Target="../slideLayouts/slideLayout113.xml"/><Relationship Id="rId5" Type="http://schemas.openxmlformats.org/officeDocument/2006/relationships/image" Target="../media/image137.jpeg"/><Relationship Id="rId4" Type="http://schemas.openxmlformats.org/officeDocument/2006/relationships/image" Target="../media/image136.jpeg"/></Relationships>
</file>

<file path=ppt/slides/_rels/slide78.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38.jpeg"/><Relationship Id="rId1" Type="http://schemas.openxmlformats.org/officeDocument/2006/relationships/slideLayout" Target="../slideLayouts/slideLayout113.xml"/><Relationship Id="rId4" Type="http://schemas.openxmlformats.org/officeDocument/2006/relationships/image" Target="../media/image140.jpeg"/></Relationships>
</file>

<file path=ppt/slides/_rels/slide79.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jpeg"/><Relationship Id="rId1" Type="http://schemas.openxmlformats.org/officeDocument/2006/relationships/slideLayout" Target="../slideLayouts/slideLayout113.xml"/><Relationship Id="rId5" Type="http://schemas.openxmlformats.org/officeDocument/2006/relationships/image" Target="../media/image144.jpeg"/><Relationship Id="rId4" Type="http://schemas.openxmlformats.org/officeDocument/2006/relationships/image" Target="../media/image143.jpeg"/></Relationships>
</file>

<file path=ppt/slides/_rels/slide80.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image" Target="../media/image145.jpeg"/><Relationship Id="rId1" Type="http://schemas.openxmlformats.org/officeDocument/2006/relationships/slideLayout" Target="../slideLayouts/slideLayout113.xml"/><Relationship Id="rId5" Type="http://schemas.openxmlformats.org/officeDocument/2006/relationships/image" Target="../media/image148.jpeg"/><Relationship Id="rId4" Type="http://schemas.openxmlformats.org/officeDocument/2006/relationships/image" Target="../media/image147.jpeg"/></Relationships>
</file>

<file path=ppt/slides/_rels/slide81.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49.jpeg"/><Relationship Id="rId1" Type="http://schemas.openxmlformats.org/officeDocument/2006/relationships/slideLayout" Target="../slideLayouts/slideLayout113.xml"/><Relationship Id="rId5" Type="http://schemas.openxmlformats.org/officeDocument/2006/relationships/image" Target="../media/image152.jpeg"/><Relationship Id="rId4" Type="http://schemas.openxmlformats.org/officeDocument/2006/relationships/image" Target="../media/image151.jpeg"/></Relationships>
</file>

<file path=ppt/slides/_rels/slide82.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jpeg"/><Relationship Id="rId1" Type="http://schemas.openxmlformats.org/officeDocument/2006/relationships/slideLayout" Target="../slideLayouts/slideLayout113.xml"/><Relationship Id="rId5" Type="http://schemas.openxmlformats.org/officeDocument/2006/relationships/image" Target="../media/image156.jpeg"/><Relationship Id="rId4" Type="http://schemas.openxmlformats.org/officeDocument/2006/relationships/image" Target="../media/image155.jpeg"/></Relationships>
</file>

<file path=ppt/slides/_rels/slide83.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image" Target="../media/image157.jpeg"/><Relationship Id="rId1" Type="http://schemas.openxmlformats.org/officeDocument/2006/relationships/slideLayout" Target="../slideLayouts/slideLayout113.xml"/><Relationship Id="rId5" Type="http://schemas.openxmlformats.org/officeDocument/2006/relationships/image" Target="../media/image160.jpeg"/><Relationship Id="rId4" Type="http://schemas.openxmlformats.org/officeDocument/2006/relationships/image" Target="../media/image159.jpeg"/></Relationships>
</file>

<file path=ppt/slides/_rels/slide84.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image" Target="../media/image161.jpeg"/><Relationship Id="rId1" Type="http://schemas.openxmlformats.org/officeDocument/2006/relationships/slideLayout" Target="../slideLayouts/slideLayout113.xml"/><Relationship Id="rId5" Type="http://schemas.openxmlformats.org/officeDocument/2006/relationships/image" Target="../media/image164.jpeg"/><Relationship Id="rId4" Type="http://schemas.openxmlformats.org/officeDocument/2006/relationships/image" Target="../media/image163.jpeg"/></Relationships>
</file>

<file path=ppt/slides/_rels/slide85.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jpeg"/><Relationship Id="rId1" Type="http://schemas.openxmlformats.org/officeDocument/2006/relationships/slideLayout" Target="../slideLayouts/slideLayout113.xml"/><Relationship Id="rId4" Type="http://schemas.openxmlformats.org/officeDocument/2006/relationships/image" Target="../media/image167.jpe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8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39.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34.xml"/></Relationships>
</file>

<file path=ppt/slides/_rels/slide90.xml.rels><?xml version="1.0" encoding="UTF-8" standalone="yes"?>
<Relationships xmlns="http://schemas.openxmlformats.org/package/2006/relationships"><Relationship Id="rId3" Type="http://schemas.openxmlformats.org/officeDocument/2006/relationships/image" Target="../media/image168.jpg"/><Relationship Id="rId2" Type="http://schemas.openxmlformats.org/officeDocument/2006/relationships/notesSlide" Target="../notesSlides/notesSlide1.xml"/><Relationship Id="rId1" Type="http://schemas.openxmlformats.org/officeDocument/2006/relationships/slideLayout" Target="../slideLayouts/slideLayout135.xml"/><Relationship Id="rId5" Type="http://schemas.openxmlformats.org/officeDocument/2006/relationships/image" Target="../media/image170.jpg"/><Relationship Id="rId4" Type="http://schemas.openxmlformats.org/officeDocument/2006/relationships/image" Target="../media/image169.jpeg"/></Relationships>
</file>

<file path=ppt/slides/_rels/slide91.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notesSlide" Target="../notesSlides/notesSlide2.xml"/><Relationship Id="rId1" Type="http://schemas.openxmlformats.org/officeDocument/2006/relationships/slideLayout" Target="../slideLayouts/slideLayout144.xml"/><Relationship Id="rId6" Type="http://schemas.openxmlformats.org/officeDocument/2006/relationships/image" Target="../media/image174.jpeg"/><Relationship Id="rId5" Type="http://schemas.openxmlformats.org/officeDocument/2006/relationships/image" Target="../media/image173.jpeg"/><Relationship Id="rId4" Type="http://schemas.openxmlformats.org/officeDocument/2006/relationships/image" Target="../media/image172.jpeg"/></Relationships>
</file>

<file path=ppt/slides/_rels/slide92.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image" Target="../media/image175.jpg"/><Relationship Id="rId1" Type="http://schemas.openxmlformats.org/officeDocument/2006/relationships/slideLayout" Target="../slideLayouts/slideLayout139.xml"/><Relationship Id="rId6" Type="http://schemas.openxmlformats.org/officeDocument/2006/relationships/image" Target="../media/image179.jpg"/><Relationship Id="rId5" Type="http://schemas.openxmlformats.org/officeDocument/2006/relationships/image" Target="../media/image178.jpeg"/><Relationship Id="rId4" Type="http://schemas.openxmlformats.org/officeDocument/2006/relationships/image" Target="../media/image177.jpeg"/></Relationships>
</file>

<file path=ppt/slides/_rels/slide93.xml.rels><?xml version="1.0" encoding="UTF-8" standalone="yes"?>
<Relationships xmlns="http://schemas.openxmlformats.org/package/2006/relationships"><Relationship Id="rId8" Type="http://schemas.openxmlformats.org/officeDocument/2006/relationships/image" Target="../media/image185.jpeg"/><Relationship Id="rId3" Type="http://schemas.openxmlformats.org/officeDocument/2006/relationships/image" Target="../media/image180.jpeg"/><Relationship Id="rId7" Type="http://schemas.openxmlformats.org/officeDocument/2006/relationships/image" Target="../media/image184.jpeg"/><Relationship Id="rId2" Type="http://schemas.openxmlformats.org/officeDocument/2006/relationships/notesSlide" Target="../notesSlides/notesSlide3.xml"/><Relationship Id="rId1" Type="http://schemas.openxmlformats.org/officeDocument/2006/relationships/slideLayout" Target="../slideLayouts/slideLayout145.xml"/><Relationship Id="rId6" Type="http://schemas.openxmlformats.org/officeDocument/2006/relationships/image" Target="../media/image183.jpeg"/><Relationship Id="rId5" Type="http://schemas.openxmlformats.org/officeDocument/2006/relationships/image" Target="../media/image182.jpeg"/><Relationship Id="rId4" Type="http://schemas.openxmlformats.org/officeDocument/2006/relationships/image" Target="../media/image181.jpeg"/></Relationships>
</file>

<file path=ppt/slides/_rels/slide94.xml.rels><?xml version="1.0" encoding="UTF-8" standalone="yes"?>
<Relationships xmlns="http://schemas.openxmlformats.org/package/2006/relationships"><Relationship Id="rId3" Type="http://schemas.openxmlformats.org/officeDocument/2006/relationships/image" Target="../media/image186.jpeg"/><Relationship Id="rId2" Type="http://schemas.openxmlformats.org/officeDocument/2006/relationships/notesSlide" Target="../notesSlides/notesSlide4.xml"/><Relationship Id="rId1" Type="http://schemas.openxmlformats.org/officeDocument/2006/relationships/slideLayout" Target="../slideLayouts/slideLayout143.xml"/><Relationship Id="rId5" Type="http://schemas.openxmlformats.org/officeDocument/2006/relationships/image" Target="../media/image188.jpeg"/><Relationship Id="rId4" Type="http://schemas.openxmlformats.org/officeDocument/2006/relationships/image" Target="../media/image187.jpeg"/></Relationships>
</file>

<file path=ppt/slides/_rels/slide95.xml.rels><?xml version="1.0" encoding="UTF-8" standalone="yes"?>
<Relationships xmlns="http://schemas.openxmlformats.org/package/2006/relationships"><Relationship Id="rId3" Type="http://schemas.openxmlformats.org/officeDocument/2006/relationships/image" Target="../media/image189.jpg"/><Relationship Id="rId2" Type="http://schemas.openxmlformats.org/officeDocument/2006/relationships/notesSlide" Target="../notesSlides/notesSlide5.xml"/><Relationship Id="rId1" Type="http://schemas.openxmlformats.org/officeDocument/2006/relationships/slideLayout" Target="../slideLayouts/slideLayout139.xml"/><Relationship Id="rId5" Type="http://schemas.openxmlformats.org/officeDocument/2006/relationships/image" Target="../media/image191.jpeg"/><Relationship Id="rId4" Type="http://schemas.openxmlformats.org/officeDocument/2006/relationships/image" Target="../media/image190.jpg"/></Relationships>
</file>

<file path=ppt/slides/_rels/slide96.xml.rels><?xml version="1.0" encoding="UTF-8" standalone="yes"?>
<Relationships xmlns="http://schemas.openxmlformats.org/package/2006/relationships"><Relationship Id="rId8" Type="http://schemas.openxmlformats.org/officeDocument/2006/relationships/image" Target="../media/image197.jpg"/><Relationship Id="rId3" Type="http://schemas.openxmlformats.org/officeDocument/2006/relationships/image" Target="../media/image192.jpeg"/><Relationship Id="rId7" Type="http://schemas.openxmlformats.org/officeDocument/2006/relationships/image" Target="../media/image196.jpg"/><Relationship Id="rId2" Type="http://schemas.openxmlformats.org/officeDocument/2006/relationships/notesSlide" Target="../notesSlides/notesSlide6.xml"/><Relationship Id="rId1" Type="http://schemas.openxmlformats.org/officeDocument/2006/relationships/slideLayout" Target="../slideLayouts/slideLayout137.xml"/><Relationship Id="rId6" Type="http://schemas.openxmlformats.org/officeDocument/2006/relationships/image" Target="../media/image195.jpeg"/><Relationship Id="rId5" Type="http://schemas.openxmlformats.org/officeDocument/2006/relationships/image" Target="../media/image194.jpeg"/><Relationship Id="rId4" Type="http://schemas.openxmlformats.org/officeDocument/2006/relationships/image" Target="../media/image193.jpeg"/></Relationships>
</file>

<file path=ppt/slides/_rels/slide97.xml.rels><?xml version="1.0" encoding="UTF-8" standalone="yes"?>
<Relationships xmlns="http://schemas.openxmlformats.org/package/2006/relationships"><Relationship Id="rId3" Type="http://schemas.openxmlformats.org/officeDocument/2006/relationships/image" Target="../media/image199.jpg"/><Relationship Id="rId7" Type="http://schemas.openxmlformats.org/officeDocument/2006/relationships/image" Target="../media/image203.jpeg"/><Relationship Id="rId2" Type="http://schemas.openxmlformats.org/officeDocument/2006/relationships/image" Target="../media/image198.jpg"/><Relationship Id="rId1" Type="http://schemas.openxmlformats.org/officeDocument/2006/relationships/slideLayout" Target="../slideLayouts/slideLayout139.xml"/><Relationship Id="rId6" Type="http://schemas.openxmlformats.org/officeDocument/2006/relationships/image" Target="../media/image202.jpg"/><Relationship Id="rId5" Type="http://schemas.openxmlformats.org/officeDocument/2006/relationships/image" Target="../media/image201.jpg"/><Relationship Id="rId4" Type="http://schemas.openxmlformats.org/officeDocument/2006/relationships/image" Target="../media/image200.jpeg"/></Relationships>
</file>

<file path=ppt/slides/_rels/slide98.xml.rels><?xml version="1.0" encoding="UTF-8" standalone="yes"?>
<Relationships xmlns="http://schemas.openxmlformats.org/package/2006/relationships"><Relationship Id="rId3" Type="http://schemas.openxmlformats.org/officeDocument/2006/relationships/image" Target="../media/image205.jpeg"/><Relationship Id="rId7" Type="http://schemas.openxmlformats.org/officeDocument/2006/relationships/image" Target="../media/image209.jpeg"/><Relationship Id="rId2" Type="http://schemas.openxmlformats.org/officeDocument/2006/relationships/image" Target="../media/image204.jpeg"/><Relationship Id="rId1" Type="http://schemas.openxmlformats.org/officeDocument/2006/relationships/slideLayout" Target="../slideLayouts/slideLayout139.xml"/><Relationship Id="rId6" Type="http://schemas.openxmlformats.org/officeDocument/2006/relationships/image" Target="../media/image208.jpeg"/><Relationship Id="rId5" Type="http://schemas.openxmlformats.org/officeDocument/2006/relationships/image" Target="../media/image207.jpeg"/><Relationship Id="rId4" Type="http://schemas.openxmlformats.org/officeDocument/2006/relationships/image" Target="../media/image206.jpeg"/></Relationships>
</file>

<file path=ppt/slides/_rels/slide99.xml.rels><?xml version="1.0" encoding="UTF-8" standalone="yes"?>
<Relationships xmlns="http://schemas.openxmlformats.org/package/2006/relationships"><Relationship Id="rId8" Type="http://schemas.openxmlformats.org/officeDocument/2006/relationships/image" Target="../media/image216.jpeg"/><Relationship Id="rId3" Type="http://schemas.openxmlformats.org/officeDocument/2006/relationships/image" Target="../media/image211.jpeg"/><Relationship Id="rId7" Type="http://schemas.openxmlformats.org/officeDocument/2006/relationships/image" Target="../media/image215.jpeg"/><Relationship Id="rId2" Type="http://schemas.openxmlformats.org/officeDocument/2006/relationships/image" Target="../media/image210.jpeg"/><Relationship Id="rId1" Type="http://schemas.openxmlformats.org/officeDocument/2006/relationships/slideLayout" Target="../slideLayouts/slideLayout139.xml"/><Relationship Id="rId6" Type="http://schemas.openxmlformats.org/officeDocument/2006/relationships/image" Target="../media/image214.jpeg"/><Relationship Id="rId5" Type="http://schemas.openxmlformats.org/officeDocument/2006/relationships/image" Target="../media/image213.jpeg"/><Relationship Id="rId4" Type="http://schemas.openxmlformats.org/officeDocument/2006/relationships/image" Target="../media/image212.jpeg"/></Relationships>
</file>

<file path=ppt/slides/_rels/slide100.xml.rels><?xml version="1.0" encoding="UTF-8" standalone="yes"?>
<Relationships xmlns="http://schemas.openxmlformats.org/package/2006/relationships"><Relationship Id="rId3" Type="http://schemas.openxmlformats.org/officeDocument/2006/relationships/image" Target="../media/image218.jpeg"/><Relationship Id="rId2" Type="http://schemas.openxmlformats.org/officeDocument/2006/relationships/image" Target="../media/image217.jpeg"/><Relationship Id="rId1" Type="http://schemas.openxmlformats.org/officeDocument/2006/relationships/slideLayout" Target="../slideLayouts/slideLayout139.xml"/><Relationship Id="rId5" Type="http://schemas.openxmlformats.org/officeDocument/2006/relationships/image" Target="../media/image220.jpeg"/><Relationship Id="rId4" Type="http://schemas.openxmlformats.org/officeDocument/2006/relationships/image" Target="../media/image219.jpeg"/></Relationships>
</file>

<file path=ppt/slides/_rels/slide101.xml.rels><?xml version="1.0" encoding="UTF-8" standalone="yes"?>
<Relationships xmlns="http://schemas.openxmlformats.org/package/2006/relationships"><Relationship Id="rId3" Type="http://schemas.openxmlformats.org/officeDocument/2006/relationships/image" Target="../media/image222.jpg"/><Relationship Id="rId2" Type="http://schemas.openxmlformats.org/officeDocument/2006/relationships/image" Target="../media/image221.jpg"/><Relationship Id="rId1" Type="http://schemas.openxmlformats.org/officeDocument/2006/relationships/slideLayout" Target="../slideLayouts/slideLayout139.xml"/><Relationship Id="rId5" Type="http://schemas.openxmlformats.org/officeDocument/2006/relationships/image" Target="../media/image224.jpg"/><Relationship Id="rId4" Type="http://schemas.openxmlformats.org/officeDocument/2006/relationships/image" Target="../media/image223.jpg"/></Relationships>
</file>

<file path=ppt/slides/_rels/slide102.xml.rels><?xml version="1.0" encoding="UTF-8" standalone="yes"?>
<Relationships xmlns="http://schemas.openxmlformats.org/package/2006/relationships"><Relationship Id="rId3" Type="http://schemas.openxmlformats.org/officeDocument/2006/relationships/image" Target="../media/image226.jpeg"/><Relationship Id="rId2" Type="http://schemas.openxmlformats.org/officeDocument/2006/relationships/image" Target="../media/image225.jpg"/><Relationship Id="rId1" Type="http://schemas.openxmlformats.org/officeDocument/2006/relationships/slideLayout" Target="../slideLayouts/slideLayout139.xml"/><Relationship Id="rId5" Type="http://schemas.openxmlformats.org/officeDocument/2006/relationships/image" Target="../media/image228.jpeg"/><Relationship Id="rId4" Type="http://schemas.openxmlformats.org/officeDocument/2006/relationships/image" Target="../media/image227.jpeg"/></Relationships>
</file>

<file path=ppt/slides/_rels/slide103.xml.rels><?xml version="1.0" encoding="UTF-8" standalone="yes"?>
<Relationships xmlns="http://schemas.openxmlformats.org/package/2006/relationships"><Relationship Id="rId3" Type="http://schemas.openxmlformats.org/officeDocument/2006/relationships/image" Target="../media/image230.jpeg"/><Relationship Id="rId7" Type="http://schemas.openxmlformats.org/officeDocument/2006/relationships/image" Target="../media/image234.jpeg"/><Relationship Id="rId2" Type="http://schemas.openxmlformats.org/officeDocument/2006/relationships/image" Target="../media/image229.jpeg"/><Relationship Id="rId1" Type="http://schemas.openxmlformats.org/officeDocument/2006/relationships/slideLayout" Target="../slideLayouts/slideLayout139.xml"/><Relationship Id="rId6" Type="http://schemas.openxmlformats.org/officeDocument/2006/relationships/image" Target="../media/image233.jpeg"/><Relationship Id="rId5" Type="http://schemas.openxmlformats.org/officeDocument/2006/relationships/image" Target="../media/image232.jpeg"/><Relationship Id="rId4" Type="http://schemas.openxmlformats.org/officeDocument/2006/relationships/image" Target="../media/image231.jpeg"/></Relationships>
</file>

<file path=ppt/slides/_rels/slide104.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7.xml"/><Relationship Id="rId1" Type="http://schemas.openxmlformats.org/officeDocument/2006/relationships/slideLayout" Target="../slideLayouts/slideLayout140.xml"/></Relationships>
</file>

<file path=ppt/slides/_rels/slide10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18.xml"/></Relationships>
</file>

<file path=ppt/slides/_rels/slide107.xml.rels><?xml version="1.0" encoding="UTF-8" standalone="yes"?>
<Relationships xmlns="http://schemas.openxmlformats.org/package/2006/relationships"><Relationship Id="rId2" Type="http://schemas.openxmlformats.org/officeDocument/2006/relationships/image" Target="../media/image236.jpg"/><Relationship Id="rId1" Type="http://schemas.openxmlformats.org/officeDocument/2006/relationships/slideLayout" Target="../slideLayouts/slideLayout113.xml"/></Relationships>
</file>

<file path=ppt/slides/_rels/slide108.xml.rels><?xml version="1.0" encoding="UTF-8" standalone="yes"?>
<Relationships xmlns="http://schemas.openxmlformats.org/package/2006/relationships"><Relationship Id="rId3" Type="http://schemas.openxmlformats.org/officeDocument/2006/relationships/image" Target="../media/image238.jpeg"/><Relationship Id="rId2" Type="http://schemas.openxmlformats.org/officeDocument/2006/relationships/image" Target="../media/image237.jpeg"/><Relationship Id="rId1" Type="http://schemas.openxmlformats.org/officeDocument/2006/relationships/slideLayout" Target="../slideLayouts/slideLayout113.xml"/></Relationships>
</file>

<file path=ppt/slides/_rels/slide109.xml.rels><?xml version="1.0" encoding="UTF-8" standalone="yes"?>
<Relationships xmlns="http://schemas.openxmlformats.org/package/2006/relationships"><Relationship Id="rId3" Type="http://schemas.openxmlformats.org/officeDocument/2006/relationships/image" Target="../media/image240.jpeg"/><Relationship Id="rId2" Type="http://schemas.openxmlformats.org/officeDocument/2006/relationships/image" Target="../media/image239.png"/><Relationship Id="rId1" Type="http://schemas.openxmlformats.org/officeDocument/2006/relationships/slideLayout" Target="../slideLayouts/slideLayout113.xml"/><Relationship Id="rId4" Type="http://schemas.openxmlformats.org/officeDocument/2006/relationships/image" Target="../media/image241.png"/></Relationships>
</file>

<file path=ppt/slides/_rels/slide110.xml.rels><?xml version="1.0" encoding="UTF-8" standalone="yes"?>
<Relationships xmlns="http://schemas.openxmlformats.org/package/2006/relationships"><Relationship Id="rId3" Type="http://schemas.openxmlformats.org/officeDocument/2006/relationships/image" Target="../media/image243.jpeg"/><Relationship Id="rId2" Type="http://schemas.openxmlformats.org/officeDocument/2006/relationships/image" Target="../media/image242.png"/><Relationship Id="rId1" Type="http://schemas.openxmlformats.org/officeDocument/2006/relationships/slideLayout" Target="../slideLayouts/slideLayout113.xml"/><Relationship Id="rId4" Type="http://schemas.openxmlformats.org/officeDocument/2006/relationships/image" Target="../media/image244.jpeg"/></Relationships>
</file>

<file path=ppt/slides/_rels/slide111.xml.rels><?xml version="1.0" encoding="UTF-8" standalone="yes"?>
<Relationships xmlns="http://schemas.openxmlformats.org/package/2006/relationships"><Relationship Id="rId3" Type="http://schemas.openxmlformats.org/officeDocument/2006/relationships/image" Target="../media/image246.jpeg"/><Relationship Id="rId2" Type="http://schemas.openxmlformats.org/officeDocument/2006/relationships/image" Target="../media/image245.jpeg"/><Relationship Id="rId1" Type="http://schemas.openxmlformats.org/officeDocument/2006/relationships/slideLayout" Target="../slideLayouts/slideLayout113.xml"/><Relationship Id="rId4" Type="http://schemas.openxmlformats.org/officeDocument/2006/relationships/image" Target="../media/image247.jpeg"/></Relationships>
</file>

<file path=ppt/slides/_rels/slide1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13.xml.rels><?xml version="1.0" encoding="UTF-8" standalone="yes"?>
<Relationships xmlns="http://schemas.openxmlformats.org/package/2006/relationships"><Relationship Id="rId2" Type="http://schemas.openxmlformats.org/officeDocument/2006/relationships/image" Target="../media/image248.jpeg"/><Relationship Id="rId1" Type="http://schemas.openxmlformats.org/officeDocument/2006/relationships/slideLayout" Target="../slideLayouts/slideLayout113.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117.xml.rels><?xml version="1.0" encoding="UTF-8" standalone="yes"?>
<Relationships xmlns="http://schemas.openxmlformats.org/package/2006/relationships"><Relationship Id="rId2" Type="http://schemas.openxmlformats.org/officeDocument/2006/relationships/image" Target="../media/image249.jpeg"/><Relationship Id="rId1" Type="http://schemas.openxmlformats.org/officeDocument/2006/relationships/slideLayout" Target="../slideLayouts/slideLayout118.xml"/></Relationships>
</file>

<file path=ppt/slides/_rels/slide1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19.xml.rels><?xml version="1.0" encoding="UTF-8" standalone="yes"?>
<Relationships xmlns="http://schemas.openxmlformats.org/package/2006/relationships"><Relationship Id="rId3" Type="http://schemas.openxmlformats.org/officeDocument/2006/relationships/image" Target="../media/image251.jpeg"/><Relationship Id="rId2" Type="http://schemas.openxmlformats.org/officeDocument/2006/relationships/image" Target="../media/image250.jpeg"/><Relationship Id="rId1" Type="http://schemas.openxmlformats.org/officeDocument/2006/relationships/slideLayout" Target="../slideLayouts/slideLayout61.xml"/><Relationship Id="rId6" Type="http://schemas.openxmlformats.org/officeDocument/2006/relationships/image" Target="../media/image254.jpeg"/><Relationship Id="rId5" Type="http://schemas.openxmlformats.org/officeDocument/2006/relationships/image" Target="../media/image253.jpeg"/><Relationship Id="rId4" Type="http://schemas.openxmlformats.org/officeDocument/2006/relationships/image" Target="../media/image252.jpeg"/></Relationships>
</file>

<file path=ppt/slides/_rels/slide120.xml.rels><?xml version="1.0" encoding="UTF-8" standalone="yes"?>
<Relationships xmlns="http://schemas.openxmlformats.org/package/2006/relationships"><Relationship Id="rId3" Type="http://schemas.openxmlformats.org/officeDocument/2006/relationships/image" Target="../media/image256.jpeg"/><Relationship Id="rId2" Type="http://schemas.openxmlformats.org/officeDocument/2006/relationships/image" Target="../media/image255.jpeg"/><Relationship Id="rId1" Type="http://schemas.openxmlformats.org/officeDocument/2006/relationships/slideLayout" Target="../slideLayouts/slideLayout61.xml"/><Relationship Id="rId5" Type="http://schemas.openxmlformats.org/officeDocument/2006/relationships/image" Target="../media/image258.jpeg"/><Relationship Id="rId4" Type="http://schemas.openxmlformats.org/officeDocument/2006/relationships/image" Target="../media/image257.jpeg"/></Relationships>
</file>

<file path=ppt/slides/_rels/slide121.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image" Target="../media/image259.jpeg"/><Relationship Id="rId1" Type="http://schemas.openxmlformats.org/officeDocument/2006/relationships/slideLayout" Target="../slideLayouts/slideLayout61.xml"/><Relationship Id="rId5" Type="http://schemas.openxmlformats.org/officeDocument/2006/relationships/image" Target="../media/image262.jpeg"/><Relationship Id="rId4" Type="http://schemas.openxmlformats.org/officeDocument/2006/relationships/image" Target="../media/image261.jpeg"/></Relationships>
</file>

<file path=ppt/slides/_rels/slide122.xml.rels><?xml version="1.0" encoding="UTF-8" standalone="yes"?>
<Relationships xmlns="http://schemas.openxmlformats.org/package/2006/relationships"><Relationship Id="rId3" Type="http://schemas.openxmlformats.org/officeDocument/2006/relationships/image" Target="../media/image264.jpeg"/><Relationship Id="rId2" Type="http://schemas.openxmlformats.org/officeDocument/2006/relationships/image" Target="../media/image263.jpeg"/><Relationship Id="rId1" Type="http://schemas.openxmlformats.org/officeDocument/2006/relationships/slideLayout" Target="../slideLayouts/slideLayout61.xml"/><Relationship Id="rId4" Type="http://schemas.openxmlformats.org/officeDocument/2006/relationships/image" Target="../media/image265.jpeg"/></Relationships>
</file>

<file path=ppt/slides/_rels/slide123.xml.rels><?xml version="1.0" encoding="UTF-8" standalone="yes"?>
<Relationships xmlns="http://schemas.openxmlformats.org/package/2006/relationships"><Relationship Id="rId3" Type="http://schemas.openxmlformats.org/officeDocument/2006/relationships/image" Target="../media/image267.jpeg"/><Relationship Id="rId2" Type="http://schemas.openxmlformats.org/officeDocument/2006/relationships/image" Target="../media/image266.jpeg"/><Relationship Id="rId1" Type="http://schemas.openxmlformats.org/officeDocument/2006/relationships/slideLayout" Target="../slideLayouts/slideLayout61.xml"/></Relationships>
</file>

<file path=ppt/slides/_rels/slide124.xml.rels><?xml version="1.0" encoding="UTF-8" standalone="yes"?>
<Relationships xmlns="http://schemas.openxmlformats.org/package/2006/relationships"><Relationship Id="rId3" Type="http://schemas.openxmlformats.org/officeDocument/2006/relationships/image" Target="../media/image269.jpeg"/><Relationship Id="rId2" Type="http://schemas.openxmlformats.org/officeDocument/2006/relationships/image" Target="../media/image268.jpeg"/><Relationship Id="rId1" Type="http://schemas.openxmlformats.org/officeDocument/2006/relationships/slideLayout" Target="../slideLayouts/slideLayout61.xml"/><Relationship Id="rId4" Type="http://schemas.openxmlformats.org/officeDocument/2006/relationships/image" Target="../media/image270.jpeg"/></Relationships>
</file>

<file path=ppt/slides/_rels/slide1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26.xml.rels><?xml version="1.0" encoding="UTF-8" standalone="yes"?>
<Relationships xmlns="http://schemas.openxmlformats.org/package/2006/relationships"><Relationship Id="rId3" Type="http://schemas.openxmlformats.org/officeDocument/2006/relationships/image" Target="../media/image272.jpg"/><Relationship Id="rId2" Type="http://schemas.openxmlformats.org/officeDocument/2006/relationships/image" Target="../media/image271.jpg"/><Relationship Id="rId1" Type="http://schemas.openxmlformats.org/officeDocument/2006/relationships/slideLayout" Target="../slideLayouts/slideLayout113.xml"/></Relationships>
</file>

<file path=ppt/slides/_rels/slide127.xml.rels><?xml version="1.0" encoding="UTF-8" standalone="yes"?>
<Relationships xmlns="http://schemas.openxmlformats.org/package/2006/relationships"><Relationship Id="rId3" Type="http://schemas.openxmlformats.org/officeDocument/2006/relationships/image" Target="../media/image274.jpeg"/><Relationship Id="rId2" Type="http://schemas.openxmlformats.org/officeDocument/2006/relationships/image" Target="../media/image273.jpg"/><Relationship Id="rId1" Type="http://schemas.openxmlformats.org/officeDocument/2006/relationships/slideLayout" Target="../slideLayouts/slideLayout113.xml"/><Relationship Id="rId4" Type="http://schemas.openxmlformats.org/officeDocument/2006/relationships/image" Target="../media/image275.jpeg"/></Relationships>
</file>

<file path=ppt/slides/_rels/slide128.xml.rels><?xml version="1.0" encoding="UTF-8" standalone="yes"?>
<Relationships xmlns="http://schemas.openxmlformats.org/package/2006/relationships"><Relationship Id="rId3" Type="http://schemas.openxmlformats.org/officeDocument/2006/relationships/image" Target="../media/image277.jpeg"/><Relationship Id="rId2" Type="http://schemas.openxmlformats.org/officeDocument/2006/relationships/image" Target="../media/image276.jpeg"/><Relationship Id="rId1" Type="http://schemas.openxmlformats.org/officeDocument/2006/relationships/slideLayout" Target="../slideLayouts/slideLayout113.xml"/><Relationship Id="rId6" Type="http://schemas.openxmlformats.org/officeDocument/2006/relationships/image" Target="../media/image280.jpeg"/><Relationship Id="rId5" Type="http://schemas.openxmlformats.org/officeDocument/2006/relationships/image" Target="../media/image279.jpeg"/><Relationship Id="rId4" Type="http://schemas.openxmlformats.org/officeDocument/2006/relationships/image" Target="../media/image278.jpeg"/></Relationships>
</file>

<file path=ppt/slides/_rels/slide129.xml.rels><?xml version="1.0" encoding="UTF-8" standalone="yes"?>
<Relationships xmlns="http://schemas.openxmlformats.org/package/2006/relationships"><Relationship Id="rId3" Type="http://schemas.openxmlformats.org/officeDocument/2006/relationships/image" Target="../media/image282.jpeg"/><Relationship Id="rId2" Type="http://schemas.openxmlformats.org/officeDocument/2006/relationships/image" Target="../media/image281.jpeg"/><Relationship Id="rId1" Type="http://schemas.openxmlformats.org/officeDocument/2006/relationships/slideLayout" Target="../slideLayouts/slideLayout113.xml"/><Relationship Id="rId5" Type="http://schemas.openxmlformats.org/officeDocument/2006/relationships/image" Target="../media/image284.jpeg"/><Relationship Id="rId4" Type="http://schemas.openxmlformats.org/officeDocument/2006/relationships/image" Target="../media/image283.jpeg"/></Relationships>
</file>

<file path=ppt/slides/_rels/slide130.xml.rels><?xml version="1.0" encoding="UTF-8" standalone="yes"?>
<Relationships xmlns="http://schemas.openxmlformats.org/package/2006/relationships"><Relationship Id="rId3" Type="http://schemas.openxmlformats.org/officeDocument/2006/relationships/image" Target="../media/image286.jpeg"/><Relationship Id="rId2" Type="http://schemas.openxmlformats.org/officeDocument/2006/relationships/image" Target="../media/image285.jpeg"/><Relationship Id="rId1" Type="http://schemas.openxmlformats.org/officeDocument/2006/relationships/slideLayout" Target="../slideLayouts/slideLayout113.xml"/><Relationship Id="rId5" Type="http://schemas.openxmlformats.org/officeDocument/2006/relationships/image" Target="../media/image288.jpeg"/><Relationship Id="rId4" Type="http://schemas.openxmlformats.org/officeDocument/2006/relationships/image" Target="../media/image287.jpeg"/></Relationships>
</file>

<file path=ppt/slides/_rels/slide131.xml.rels><?xml version="1.0" encoding="UTF-8" standalone="yes"?>
<Relationships xmlns="http://schemas.openxmlformats.org/package/2006/relationships"><Relationship Id="rId3" Type="http://schemas.openxmlformats.org/officeDocument/2006/relationships/image" Target="../media/image290.jpg"/><Relationship Id="rId2" Type="http://schemas.openxmlformats.org/officeDocument/2006/relationships/image" Target="../media/image289.jpg"/><Relationship Id="rId1" Type="http://schemas.openxmlformats.org/officeDocument/2006/relationships/slideLayout" Target="../slideLayouts/slideLayout113.xml"/><Relationship Id="rId5" Type="http://schemas.openxmlformats.org/officeDocument/2006/relationships/image" Target="../media/image292.jpeg"/><Relationship Id="rId4" Type="http://schemas.openxmlformats.org/officeDocument/2006/relationships/image" Target="../media/image291.jpeg"/></Relationships>
</file>

<file path=ppt/slides/_rels/slide132.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113.xml"/></Relationships>
</file>

<file path=ppt/slides/_rels/slide1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34.xml.rels><?xml version="1.0" encoding="UTF-8" standalone="yes"?>
<Relationships xmlns="http://schemas.openxmlformats.org/package/2006/relationships"><Relationship Id="rId8" Type="http://schemas.openxmlformats.org/officeDocument/2006/relationships/image" Target="../media/image294.jpeg"/><Relationship Id="rId3" Type="http://schemas.openxmlformats.org/officeDocument/2006/relationships/diagramLayout" Target="../diagrams/layout1.xml"/><Relationship Id="rId7" Type="http://schemas.openxmlformats.org/officeDocument/2006/relationships/image" Target="../media/image293.jpeg"/><Relationship Id="rId2" Type="http://schemas.openxmlformats.org/officeDocument/2006/relationships/diagramData" Target="../diagrams/data1.xml"/><Relationship Id="rId1" Type="http://schemas.openxmlformats.org/officeDocument/2006/relationships/slideLayout" Target="../slideLayouts/slideLayout8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295.jpeg"/></Relationships>
</file>

<file path=ppt/slides/_rels/slide135.xml.rels><?xml version="1.0" encoding="UTF-8" standalone="yes"?>
<Relationships xmlns="http://schemas.openxmlformats.org/package/2006/relationships"><Relationship Id="rId8" Type="http://schemas.openxmlformats.org/officeDocument/2006/relationships/image" Target="../media/image297.jpeg"/><Relationship Id="rId3" Type="http://schemas.openxmlformats.org/officeDocument/2006/relationships/diagramLayout" Target="../diagrams/layout2.xml"/><Relationship Id="rId7" Type="http://schemas.openxmlformats.org/officeDocument/2006/relationships/image" Target="../media/image296.jpeg"/><Relationship Id="rId2" Type="http://schemas.openxmlformats.org/officeDocument/2006/relationships/diagramData" Target="../diagrams/data2.xml"/><Relationship Id="rId1" Type="http://schemas.openxmlformats.org/officeDocument/2006/relationships/slideLayout" Target="../slideLayouts/slideLayout89.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299.jpeg"/><Relationship Id="rId4" Type="http://schemas.openxmlformats.org/officeDocument/2006/relationships/diagramQuickStyle" Target="../diagrams/quickStyle2.xml"/><Relationship Id="rId9" Type="http://schemas.openxmlformats.org/officeDocument/2006/relationships/image" Target="../media/image298.jpeg"/></Relationships>
</file>

<file path=ppt/slides/_rels/slide136.xml.rels><?xml version="1.0" encoding="UTF-8" standalone="yes"?>
<Relationships xmlns="http://schemas.openxmlformats.org/package/2006/relationships"><Relationship Id="rId8" Type="http://schemas.openxmlformats.org/officeDocument/2006/relationships/image" Target="../media/image301.jpeg"/><Relationship Id="rId3" Type="http://schemas.openxmlformats.org/officeDocument/2006/relationships/diagramLayout" Target="../diagrams/layout3.xml"/><Relationship Id="rId7" Type="http://schemas.openxmlformats.org/officeDocument/2006/relationships/image" Target="../media/image300.jpeg"/><Relationship Id="rId2" Type="http://schemas.openxmlformats.org/officeDocument/2006/relationships/diagramData" Target="../diagrams/data3.xml"/><Relationship Id="rId1" Type="http://schemas.openxmlformats.org/officeDocument/2006/relationships/slideLayout" Target="../slideLayouts/slideLayout89.xml"/><Relationship Id="rId6" Type="http://schemas.microsoft.com/office/2007/relationships/diagramDrawing" Target="../diagrams/drawing3.xml"/><Relationship Id="rId5" Type="http://schemas.openxmlformats.org/officeDocument/2006/relationships/diagramColors" Target="../diagrams/colors3.xml"/><Relationship Id="rId10" Type="http://schemas.openxmlformats.org/officeDocument/2006/relationships/image" Target="../media/image303.jpeg"/><Relationship Id="rId4" Type="http://schemas.openxmlformats.org/officeDocument/2006/relationships/diagramQuickStyle" Target="../diagrams/quickStyle3.xml"/><Relationship Id="rId9" Type="http://schemas.openxmlformats.org/officeDocument/2006/relationships/image" Target="../media/image302.jpeg"/></Relationships>
</file>

<file path=ppt/slides/_rels/slide137.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diagramLayout" Target="../diagrams/layout4.xml"/><Relationship Id="rId7" Type="http://schemas.openxmlformats.org/officeDocument/2006/relationships/image" Target="../media/image304.jpeg"/><Relationship Id="rId2" Type="http://schemas.openxmlformats.org/officeDocument/2006/relationships/diagramData" Target="../diagrams/data4.xml"/><Relationship Id="rId1" Type="http://schemas.openxmlformats.org/officeDocument/2006/relationships/slideLayout" Target="../slideLayouts/slideLayout89.xml"/><Relationship Id="rId6" Type="http://schemas.microsoft.com/office/2007/relationships/diagramDrawing" Target="../diagrams/drawing4.xml"/><Relationship Id="rId11" Type="http://schemas.openxmlformats.org/officeDocument/2006/relationships/image" Target="../media/image307.jpeg"/><Relationship Id="rId5" Type="http://schemas.openxmlformats.org/officeDocument/2006/relationships/diagramColors" Target="../diagrams/colors4.xml"/><Relationship Id="rId10" Type="http://schemas.openxmlformats.org/officeDocument/2006/relationships/image" Target="../media/image306.jpeg"/><Relationship Id="rId4" Type="http://schemas.openxmlformats.org/officeDocument/2006/relationships/diagramQuickStyle" Target="../diagrams/quickStyle4.xml"/><Relationship Id="rId9" Type="http://schemas.openxmlformats.org/officeDocument/2006/relationships/image" Target="../media/image305.jpeg"/></Relationships>
</file>

<file path=ppt/slides/_rels/slide138.xml.rels><?xml version="1.0" encoding="UTF-8" standalone="yes"?>
<Relationships xmlns="http://schemas.openxmlformats.org/package/2006/relationships"><Relationship Id="rId3" Type="http://schemas.openxmlformats.org/officeDocument/2006/relationships/image" Target="../media/image309.jpeg"/><Relationship Id="rId2" Type="http://schemas.openxmlformats.org/officeDocument/2006/relationships/image" Target="../media/image308.jpeg"/><Relationship Id="rId1" Type="http://schemas.openxmlformats.org/officeDocument/2006/relationships/slideLayout" Target="../slideLayouts/slideLayout78.xml"/><Relationship Id="rId6" Type="http://schemas.openxmlformats.org/officeDocument/2006/relationships/image" Target="../media/image312.jpeg"/><Relationship Id="rId5" Type="http://schemas.openxmlformats.org/officeDocument/2006/relationships/image" Target="../media/image311.jpeg"/><Relationship Id="rId4" Type="http://schemas.openxmlformats.org/officeDocument/2006/relationships/image" Target="../media/image310.jpeg"/></Relationships>
</file>

<file path=ppt/slides/_rels/slide139.xml.rels><?xml version="1.0" encoding="UTF-8" standalone="yes"?>
<Relationships xmlns="http://schemas.openxmlformats.org/package/2006/relationships"><Relationship Id="rId3" Type="http://schemas.openxmlformats.org/officeDocument/2006/relationships/image" Target="../media/image314.jpeg"/><Relationship Id="rId2" Type="http://schemas.openxmlformats.org/officeDocument/2006/relationships/image" Target="../media/image313.jpeg"/><Relationship Id="rId1" Type="http://schemas.openxmlformats.org/officeDocument/2006/relationships/slideLayout" Target="../slideLayouts/slideLayout78.xml"/><Relationship Id="rId4" Type="http://schemas.openxmlformats.org/officeDocument/2006/relationships/image" Target="../media/image315.jpeg"/></Relationships>
</file>

<file path=ppt/slides/_rels/slide140.xml.rels><?xml version="1.0" encoding="UTF-8" standalone="yes"?>
<Relationships xmlns="http://schemas.openxmlformats.org/package/2006/relationships"><Relationship Id="rId3" Type="http://schemas.openxmlformats.org/officeDocument/2006/relationships/image" Target="../media/image317.jpeg"/><Relationship Id="rId2" Type="http://schemas.openxmlformats.org/officeDocument/2006/relationships/image" Target="../media/image316.jpeg"/><Relationship Id="rId1" Type="http://schemas.openxmlformats.org/officeDocument/2006/relationships/slideLayout" Target="../slideLayouts/slideLayout78.xml"/><Relationship Id="rId4" Type="http://schemas.openxmlformats.org/officeDocument/2006/relationships/image" Target="../media/image318.jpeg"/></Relationships>
</file>

<file path=ppt/slides/_rels/slide1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42.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51.xml"/></Relationships>
</file>

<file path=ppt/slides/_rels/slide143.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51.xml"/></Relationships>
</file>

<file path=ppt/slides/_rels/slide144.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slideLayout" Target="../slideLayouts/slideLayout151.xml"/></Relationships>
</file>

<file path=ppt/slides/_rels/slide145.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slideLayout" Target="../slideLayouts/slideLayout151.xml"/></Relationships>
</file>

<file path=ppt/slides/_rels/slide146.xml.rels><?xml version="1.0" encoding="UTF-8" standalone="yes"?>
<Relationships xmlns="http://schemas.openxmlformats.org/package/2006/relationships"><Relationship Id="rId2" Type="http://schemas.openxmlformats.org/officeDocument/2006/relationships/chart" Target="../charts/chart9.xml"/><Relationship Id="rId1" Type="http://schemas.openxmlformats.org/officeDocument/2006/relationships/slideLayout" Target="../slideLayouts/slideLayout153.xml"/></Relationships>
</file>

<file path=ppt/slides/_rels/slide147.xml.rels><?xml version="1.0" encoding="UTF-8" standalone="yes"?>
<Relationships xmlns="http://schemas.openxmlformats.org/package/2006/relationships"><Relationship Id="rId2" Type="http://schemas.openxmlformats.org/officeDocument/2006/relationships/chart" Target="../charts/chart10.xml"/><Relationship Id="rId1" Type="http://schemas.openxmlformats.org/officeDocument/2006/relationships/slideLayout" Target="../slideLayouts/slideLayout153.xml"/></Relationships>
</file>

<file path=ppt/slides/_rels/slide14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49.xml.rels><?xml version="1.0" encoding="UTF-8" standalone="yes"?>
<Relationships xmlns="http://schemas.openxmlformats.org/package/2006/relationships"><Relationship Id="rId3" Type="http://schemas.openxmlformats.org/officeDocument/2006/relationships/image" Target="../media/image319.jpeg"/><Relationship Id="rId2" Type="http://schemas.openxmlformats.org/officeDocument/2006/relationships/notesSlide" Target="../notesSlides/notesSlide8.xml"/><Relationship Id="rId1" Type="http://schemas.openxmlformats.org/officeDocument/2006/relationships/slideLayout" Target="../slideLayouts/slideLayout171.xml"/><Relationship Id="rId5" Type="http://schemas.openxmlformats.org/officeDocument/2006/relationships/image" Target="../media/image321.jpeg"/><Relationship Id="rId4" Type="http://schemas.openxmlformats.org/officeDocument/2006/relationships/image" Target="../media/image320.jpeg"/></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171.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171.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171.xml"/></Relationships>
</file>

<file path=ppt/slides/_rels/slide153.xml.rels><?xml version="1.0" encoding="UTF-8" standalone="yes"?>
<Relationships xmlns="http://schemas.openxmlformats.org/package/2006/relationships"><Relationship Id="rId3" Type="http://schemas.openxmlformats.org/officeDocument/2006/relationships/image" Target="../media/image323.jpeg"/><Relationship Id="rId2" Type="http://schemas.openxmlformats.org/officeDocument/2006/relationships/image" Target="../media/image322.jpeg"/><Relationship Id="rId1" Type="http://schemas.openxmlformats.org/officeDocument/2006/relationships/slideLayout" Target="../slideLayouts/slideLayout171.xml"/><Relationship Id="rId5" Type="http://schemas.openxmlformats.org/officeDocument/2006/relationships/image" Target="../media/image325.jpeg"/><Relationship Id="rId4" Type="http://schemas.openxmlformats.org/officeDocument/2006/relationships/image" Target="../media/image324.jpeg"/></Relationships>
</file>

<file path=ppt/slides/_rels/slide154.xml.rels><?xml version="1.0" encoding="UTF-8" standalone="yes"?>
<Relationships xmlns="http://schemas.openxmlformats.org/package/2006/relationships"><Relationship Id="rId3" Type="http://schemas.openxmlformats.org/officeDocument/2006/relationships/image" Target="../media/image327.jpeg"/><Relationship Id="rId2" Type="http://schemas.openxmlformats.org/officeDocument/2006/relationships/image" Target="../media/image326.jpeg"/><Relationship Id="rId1" Type="http://schemas.openxmlformats.org/officeDocument/2006/relationships/slideLayout" Target="../slideLayouts/slideLayout171.xml"/><Relationship Id="rId4" Type="http://schemas.openxmlformats.org/officeDocument/2006/relationships/image" Target="../media/image328.jpeg"/></Relationships>
</file>

<file path=ppt/slides/_rels/slide155.xml.rels><?xml version="1.0" encoding="UTF-8" standalone="yes"?>
<Relationships xmlns="http://schemas.openxmlformats.org/package/2006/relationships"><Relationship Id="rId3" Type="http://schemas.openxmlformats.org/officeDocument/2006/relationships/image" Target="../media/image330.jpeg"/><Relationship Id="rId2" Type="http://schemas.openxmlformats.org/officeDocument/2006/relationships/image" Target="../media/image329.jpeg"/><Relationship Id="rId1" Type="http://schemas.openxmlformats.org/officeDocument/2006/relationships/slideLayout" Target="../slideLayouts/slideLayout171.xml"/><Relationship Id="rId5" Type="http://schemas.openxmlformats.org/officeDocument/2006/relationships/image" Target="../media/image332.jpeg"/><Relationship Id="rId4" Type="http://schemas.openxmlformats.org/officeDocument/2006/relationships/image" Target="../media/image331.jpeg"/></Relationships>
</file>

<file path=ppt/slides/_rels/slide156.xml.rels><?xml version="1.0" encoding="UTF-8" standalone="yes"?>
<Relationships xmlns="http://schemas.openxmlformats.org/package/2006/relationships"><Relationship Id="rId3" Type="http://schemas.openxmlformats.org/officeDocument/2006/relationships/image" Target="../media/image334.jpeg"/><Relationship Id="rId2" Type="http://schemas.openxmlformats.org/officeDocument/2006/relationships/image" Target="../media/image333.jpeg"/><Relationship Id="rId1" Type="http://schemas.openxmlformats.org/officeDocument/2006/relationships/slideLayout" Target="../slideLayouts/slideLayout171.xml"/><Relationship Id="rId5" Type="http://schemas.openxmlformats.org/officeDocument/2006/relationships/image" Target="../media/image336.jpeg"/><Relationship Id="rId4" Type="http://schemas.openxmlformats.org/officeDocument/2006/relationships/image" Target="../media/image335.jpeg"/></Relationships>
</file>

<file path=ppt/slides/_rels/slide157.xml.rels><?xml version="1.0" encoding="UTF-8" standalone="yes"?>
<Relationships xmlns="http://schemas.openxmlformats.org/package/2006/relationships"><Relationship Id="rId3" Type="http://schemas.openxmlformats.org/officeDocument/2006/relationships/image" Target="../media/image338.jpeg"/><Relationship Id="rId2" Type="http://schemas.openxmlformats.org/officeDocument/2006/relationships/image" Target="../media/image337.jpeg"/><Relationship Id="rId1" Type="http://schemas.openxmlformats.org/officeDocument/2006/relationships/slideLayout" Target="../slideLayouts/slideLayout171.xml"/><Relationship Id="rId5" Type="http://schemas.openxmlformats.org/officeDocument/2006/relationships/image" Target="../media/image340.jpeg"/><Relationship Id="rId4" Type="http://schemas.openxmlformats.org/officeDocument/2006/relationships/image" Target="../media/image339.jpeg"/></Relationships>
</file>

<file path=ppt/slides/_rels/slide158.xml.rels><?xml version="1.0" encoding="UTF-8" standalone="yes"?>
<Relationships xmlns="http://schemas.openxmlformats.org/package/2006/relationships"><Relationship Id="rId3" Type="http://schemas.openxmlformats.org/officeDocument/2006/relationships/image" Target="../media/image342.jpeg"/><Relationship Id="rId2" Type="http://schemas.openxmlformats.org/officeDocument/2006/relationships/image" Target="../media/image341.jpeg"/><Relationship Id="rId1" Type="http://schemas.openxmlformats.org/officeDocument/2006/relationships/slideLayout" Target="../slideLayouts/slideLayout171.xml"/></Relationships>
</file>

<file path=ppt/slides/_rels/slide159.xml.rels><?xml version="1.0" encoding="UTF-8" standalone="yes"?>
<Relationships xmlns="http://schemas.openxmlformats.org/package/2006/relationships"><Relationship Id="rId3" Type="http://schemas.openxmlformats.org/officeDocument/2006/relationships/image" Target="../media/image344.jpeg"/><Relationship Id="rId2" Type="http://schemas.openxmlformats.org/officeDocument/2006/relationships/image" Target="../media/image343.jpeg"/><Relationship Id="rId1" Type="http://schemas.openxmlformats.org/officeDocument/2006/relationships/slideLayout" Target="../slideLayouts/slideLayout171.xml"/><Relationship Id="rId5" Type="http://schemas.openxmlformats.org/officeDocument/2006/relationships/image" Target="../media/image346.jpeg"/><Relationship Id="rId4" Type="http://schemas.openxmlformats.org/officeDocument/2006/relationships/image" Target="../media/image345.jpeg"/></Relationships>
</file>

<file path=ppt/slides/_rels/slide160.xml.rels><?xml version="1.0" encoding="UTF-8" standalone="yes"?>
<Relationships xmlns="http://schemas.openxmlformats.org/package/2006/relationships"><Relationship Id="rId3" Type="http://schemas.openxmlformats.org/officeDocument/2006/relationships/image" Target="../media/image348.jpeg"/><Relationship Id="rId2" Type="http://schemas.openxmlformats.org/officeDocument/2006/relationships/image" Target="../media/image347.jpeg"/><Relationship Id="rId1" Type="http://schemas.openxmlformats.org/officeDocument/2006/relationships/slideLayout" Target="../slideLayouts/slideLayout171.xml"/><Relationship Id="rId5" Type="http://schemas.openxmlformats.org/officeDocument/2006/relationships/image" Target="../media/image350.jpeg"/><Relationship Id="rId4" Type="http://schemas.openxmlformats.org/officeDocument/2006/relationships/image" Target="../media/image349.jpeg"/></Relationships>
</file>

<file path=ppt/slides/_rels/slide161.xml.rels><?xml version="1.0" encoding="UTF-8" standalone="yes"?>
<Relationships xmlns="http://schemas.openxmlformats.org/package/2006/relationships"><Relationship Id="rId3" Type="http://schemas.openxmlformats.org/officeDocument/2006/relationships/image" Target="../media/image352.jpeg"/><Relationship Id="rId2" Type="http://schemas.openxmlformats.org/officeDocument/2006/relationships/image" Target="../media/image351.jpeg"/><Relationship Id="rId1" Type="http://schemas.openxmlformats.org/officeDocument/2006/relationships/slideLayout" Target="../slideLayouts/slideLayout171.xml"/><Relationship Id="rId5" Type="http://schemas.openxmlformats.org/officeDocument/2006/relationships/image" Target="../media/image354.jpeg"/><Relationship Id="rId4" Type="http://schemas.openxmlformats.org/officeDocument/2006/relationships/image" Target="../media/image353.jpeg"/></Relationships>
</file>

<file path=ppt/slides/_rels/slide162.xml.rels><?xml version="1.0" encoding="UTF-8" standalone="yes"?>
<Relationships xmlns="http://schemas.openxmlformats.org/package/2006/relationships"><Relationship Id="rId3" Type="http://schemas.openxmlformats.org/officeDocument/2006/relationships/image" Target="../media/image356.jpeg"/><Relationship Id="rId2" Type="http://schemas.openxmlformats.org/officeDocument/2006/relationships/image" Target="../media/image355.jpeg"/><Relationship Id="rId1" Type="http://schemas.openxmlformats.org/officeDocument/2006/relationships/slideLayout" Target="../slideLayouts/slideLayout171.xml"/><Relationship Id="rId5" Type="http://schemas.openxmlformats.org/officeDocument/2006/relationships/image" Target="../media/image358.jpeg"/><Relationship Id="rId4" Type="http://schemas.openxmlformats.org/officeDocument/2006/relationships/image" Target="../media/image357.jpeg"/></Relationships>
</file>

<file path=ppt/slides/_rels/slide16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12.xml"/></Relationships>
</file>

<file path=ppt/slides/_rels/slide164.xml.rels><?xml version="1.0" encoding="UTF-8" standalone="yes"?>
<Relationships xmlns="http://schemas.openxmlformats.org/package/2006/relationships"><Relationship Id="rId2" Type="http://schemas.openxmlformats.org/officeDocument/2006/relationships/chart" Target="../charts/chart11.xml"/><Relationship Id="rId1" Type="http://schemas.openxmlformats.org/officeDocument/2006/relationships/slideLayout" Target="../slideLayouts/slideLayout159.xml"/></Relationships>
</file>

<file path=ppt/slides/_rels/slide165.xml.rels><?xml version="1.0" encoding="UTF-8" standalone="yes"?>
<Relationships xmlns="http://schemas.openxmlformats.org/package/2006/relationships"><Relationship Id="rId2" Type="http://schemas.openxmlformats.org/officeDocument/2006/relationships/chart" Target="../charts/chart12.xml"/><Relationship Id="rId1" Type="http://schemas.openxmlformats.org/officeDocument/2006/relationships/slideLayout" Target="../slideLayouts/slideLayout160.xml"/></Relationships>
</file>

<file path=ppt/slides/_rels/slide166.xml.rels><?xml version="1.0" encoding="UTF-8" standalone="yes"?>
<Relationships xmlns="http://schemas.openxmlformats.org/package/2006/relationships"><Relationship Id="rId2" Type="http://schemas.openxmlformats.org/officeDocument/2006/relationships/chart" Target="../charts/chart13.xml"/><Relationship Id="rId1" Type="http://schemas.openxmlformats.org/officeDocument/2006/relationships/slideLayout" Target="../slideLayouts/slideLayout160.xml"/></Relationships>
</file>

<file path=ppt/slides/_rels/slide167.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160.xml"/></Relationships>
</file>

<file path=ppt/slides/_rels/slide168.xml.rels><?xml version="1.0" encoding="UTF-8" standalone="yes"?>
<Relationships xmlns="http://schemas.openxmlformats.org/package/2006/relationships"><Relationship Id="rId2" Type="http://schemas.openxmlformats.org/officeDocument/2006/relationships/chart" Target="../charts/chart15.xml"/><Relationship Id="rId1" Type="http://schemas.openxmlformats.org/officeDocument/2006/relationships/slideLayout" Target="../slideLayouts/slideLayout160.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194.xml"/></Relationships>
</file>

<file path=ppt/slides/_rels/slide171.xml.rels><?xml version="1.0" encoding="UTF-8" standalone="yes"?>
<Relationships xmlns="http://schemas.openxmlformats.org/package/2006/relationships"><Relationship Id="rId3" Type="http://schemas.openxmlformats.org/officeDocument/2006/relationships/image" Target="../media/image360.jpg"/><Relationship Id="rId2" Type="http://schemas.openxmlformats.org/officeDocument/2006/relationships/image" Target="../media/image359.jpg"/><Relationship Id="rId1" Type="http://schemas.openxmlformats.org/officeDocument/2006/relationships/slideLayout" Target="../slideLayouts/slideLayout198.xml"/></Relationships>
</file>

<file path=ppt/slides/_rels/slide172.xml.rels><?xml version="1.0" encoding="UTF-8" standalone="yes"?>
<Relationships xmlns="http://schemas.openxmlformats.org/package/2006/relationships"><Relationship Id="rId2" Type="http://schemas.openxmlformats.org/officeDocument/2006/relationships/image" Target="../media/image361.jpg"/><Relationship Id="rId1" Type="http://schemas.openxmlformats.org/officeDocument/2006/relationships/slideLayout" Target="../slideLayouts/slideLayout198.xml"/></Relationships>
</file>

<file path=ppt/slides/_rels/slide173.xml.rels><?xml version="1.0" encoding="UTF-8" standalone="yes"?>
<Relationships xmlns="http://schemas.openxmlformats.org/package/2006/relationships"><Relationship Id="rId2" Type="http://schemas.openxmlformats.org/officeDocument/2006/relationships/image" Target="../media/image362.jpg"/><Relationship Id="rId1" Type="http://schemas.openxmlformats.org/officeDocument/2006/relationships/slideLayout" Target="../slideLayouts/slideLayout198.xml"/></Relationships>
</file>

<file path=ppt/slides/_rels/slide174.xml.rels><?xml version="1.0" encoding="UTF-8" standalone="yes"?>
<Relationships xmlns="http://schemas.openxmlformats.org/package/2006/relationships"><Relationship Id="rId2" Type="http://schemas.openxmlformats.org/officeDocument/2006/relationships/image" Target="../media/image363.jpg"/><Relationship Id="rId1" Type="http://schemas.openxmlformats.org/officeDocument/2006/relationships/slideLayout" Target="../slideLayouts/slideLayout198.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176.xml.rels><?xml version="1.0" encoding="UTF-8" standalone="yes"?>
<Relationships xmlns="http://schemas.openxmlformats.org/package/2006/relationships"><Relationship Id="rId3" Type="http://schemas.openxmlformats.org/officeDocument/2006/relationships/image" Target="../media/image365.jpg"/><Relationship Id="rId2" Type="http://schemas.openxmlformats.org/officeDocument/2006/relationships/image" Target="../media/image364.jpg"/><Relationship Id="rId1" Type="http://schemas.openxmlformats.org/officeDocument/2006/relationships/slideLayout" Target="../slideLayouts/slideLayout198.xml"/></Relationships>
</file>

<file path=ppt/slides/_rels/slide177.xml.rels><?xml version="1.0" encoding="UTF-8" standalone="yes"?>
<Relationships xmlns="http://schemas.openxmlformats.org/package/2006/relationships"><Relationship Id="rId2" Type="http://schemas.openxmlformats.org/officeDocument/2006/relationships/image" Target="../media/image366.jpg"/><Relationship Id="rId1" Type="http://schemas.openxmlformats.org/officeDocument/2006/relationships/slideLayout" Target="../slideLayouts/slideLayout198.xml"/></Relationships>
</file>

<file path=ppt/slides/_rels/slide178.xml.rels><?xml version="1.0" encoding="UTF-8" standalone="yes"?>
<Relationships xmlns="http://schemas.openxmlformats.org/package/2006/relationships"><Relationship Id="rId2" Type="http://schemas.openxmlformats.org/officeDocument/2006/relationships/image" Target="../media/image367.jpg"/><Relationship Id="rId1" Type="http://schemas.openxmlformats.org/officeDocument/2006/relationships/slideLayout" Target="../slideLayouts/slideLayout198.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180.xml.rels><?xml version="1.0" encoding="UTF-8" standalone="yes"?>
<Relationships xmlns="http://schemas.openxmlformats.org/package/2006/relationships"><Relationship Id="rId3" Type="http://schemas.openxmlformats.org/officeDocument/2006/relationships/image" Target="../media/image369.jpg"/><Relationship Id="rId2" Type="http://schemas.openxmlformats.org/officeDocument/2006/relationships/image" Target="../media/image368.jpg"/><Relationship Id="rId1" Type="http://schemas.openxmlformats.org/officeDocument/2006/relationships/slideLayout" Target="../slideLayouts/slideLayout198.xml"/></Relationships>
</file>

<file path=ppt/slides/_rels/slide181.xml.rels><?xml version="1.0" encoding="UTF-8" standalone="yes"?>
<Relationships xmlns="http://schemas.openxmlformats.org/package/2006/relationships"><Relationship Id="rId3" Type="http://schemas.openxmlformats.org/officeDocument/2006/relationships/image" Target="../media/image371.jpg"/><Relationship Id="rId2" Type="http://schemas.openxmlformats.org/officeDocument/2006/relationships/image" Target="../media/image370.jpg"/><Relationship Id="rId1" Type="http://schemas.openxmlformats.org/officeDocument/2006/relationships/slideLayout" Target="../slideLayouts/slideLayout198.xml"/></Relationships>
</file>

<file path=ppt/slides/_rels/slide182.xml.rels><?xml version="1.0" encoding="UTF-8" standalone="yes"?>
<Relationships xmlns="http://schemas.openxmlformats.org/package/2006/relationships"><Relationship Id="rId3" Type="http://schemas.openxmlformats.org/officeDocument/2006/relationships/image" Target="../media/image373.jpg"/><Relationship Id="rId2" Type="http://schemas.openxmlformats.org/officeDocument/2006/relationships/image" Target="../media/image372.jpg"/><Relationship Id="rId1" Type="http://schemas.openxmlformats.org/officeDocument/2006/relationships/slideLayout" Target="../slideLayouts/slideLayout198.xml"/></Relationships>
</file>

<file path=ppt/slides/_rels/slide183.xml.rels><?xml version="1.0" encoding="UTF-8" standalone="yes"?>
<Relationships xmlns="http://schemas.openxmlformats.org/package/2006/relationships"><Relationship Id="rId3" Type="http://schemas.openxmlformats.org/officeDocument/2006/relationships/image" Target="../media/image375.jpg"/><Relationship Id="rId2" Type="http://schemas.openxmlformats.org/officeDocument/2006/relationships/image" Target="../media/image374.jpg"/><Relationship Id="rId1" Type="http://schemas.openxmlformats.org/officeDocument/2006/relationships/slideLayout" Target="../slideLayouts/slideLayout198.xml"/></Relationships>
</file>

<file path=ppt/slides/_rels/slide184.xml.rels><?xml version="1.0" encoding="UTF-8" standalone="yes"?>
<Relationships xmlns="http://schemas.openxmlformats.org/package/2006/relationships"><Relationship Id="rId3" Type="http://schemas.openxmlformats.org/officeDocument/2006/relationships/image" Target="../media/image377.jpg"/><Relationship Id="rId2" Type="http://schemas.openxmlformats.org/officeDocument/2006/relationships/image" Target="../media/image376.jpg"/><Relationship Id="rId1" Type="http://schemas.openxmlformats.org/officeDocument/2006/relationships/slideLayout" Target="../slideLayouts/slideLayout198.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197.xml"/></Relationships>
</file>

<file path=ppt/slides/_rels/slide186.xml.rels><?xml version="1.0" encoding="UTF-8" standalone="yes"?>
<Relationships xmlns="http://schemas.openxmlformats.org/package/2006/relationships"><Relationship Id="rId3" Type="http://schemas.openxmlformats.org/officeDocument/2006/relationships/image" Target="../media/image379.jpg"/><Relationship Id="rId2" Type="http://schemas.openxmlformats.org/officeDocument/2006/relationships/image" Target="../media/image378.jpg"/><Relationship Id="rId1" Type="http://schemas.openxmlformats.org/officeDocument/2006/relationships/slideLayout" Target="../slideLayouts/slideLayout198.xml"/></Relationships>
</file>

<file path=ppt/slides/_rels/slide187.xml.rels><?xml version="1.0" encoding="UTF-8" standalone="yes"?>
<Relationships xmlns="http://schemas.openxmlformats.org/package/2006/relationships"><Relationship Id="rId3" Type="http://schemas.openxmlformats.org/officeDocument/2006/relationships/image" Target="../media/image381.jpg"/><Relationship Id="rId2" Type="http://schemas.openxmlformats.org/officeDocument/2006/relationships/image" Target="../media/image380.jpg"/><Relationship Id="rId1" Type="http://schemas.openxmlformats.org/officeDocument/2006/relationships/slideLayout" Target="../slideLayouts/slideLayout198.xml"/></Relationships>
</file>

<file path=ppt/slides/_rels/slide188.xml.rels><?xml version="1.0" encoding="UTF-8" standalone="yes"?>
<Relationships xmlns="http://schemas.openxmlformats.org/package/2006/relationships"><Relationship Id="rId2" Type="http://schemas.openxmlformats.org/officeDocument/2006/relationships/image" Target="../media/image382.jpg"/><Relationship Id="rId1" Type="http://schemas.openxmlformats.org/officeDocument/2006/relationships/slideLayout" Target="../slideLayouts/slideLayout198.xml"/></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190.xml.rels><?xml version="1.0" encoding="UTF-8" standalone="yes"?>
<Relationships xmlns="http://schemas.openxmlformats.org/package/2006/relationships"><Relationship Id="rId3" Type="http://schemas.openxmlformats.org/officeDocument/2006/relationships/image" Target="../media/image384.jpeg"/><Relationship Id="rId2" Type="http://schemas.openxmlformats.org/officeDocument/2006/relationships/image" Target="../media/image383.jpeg"/><Relationship Id="rId1" Type="http://schemas.openxmlformats.org/officeDocument/2006/relationships/slideLayout" Target="../slideLayouts/slideLayout198.xml"/><Relationship Id="rId5" Type="http://schemas.openxmlformats.org/officeDocument/2006/relationships/image" Target="../media/image386.jpg"/><Relationship Id="rId4" Type="http://schemas.openxmlformats.org/officeDocument/2006/relationships/image" Target="../media/image385.jpeg"/></Relationships>
</file>

<file path=ppt/slides/_rels/slide191.xml.rels><?xml version="1.0" encoding="UTF-8" standalone="yes"?>
<Relationships xmlns="http://schemas.openxmlformats.org/package/2006/relationships"><Relationship Id="rId3" Type="http://schemas.openxmlformats.org/officeDocument/2006/relationships/image" Target="../media/image388.jpg"/><Relationship Id="rId2" Type="http://schemas.openxmlformats.org/officeDocument/2006/relationships/image" Target="../media/image387.jpeg"/><Relationship Id="rId1" Type="http://schemas.openxmlformats.org/officeDocument/2006/relationships/slideLayout" Target="../slideLayouts/slideLayout198.xml"/><Relationship Id="rId4" Type="http://schemas.openxmlformats.org/officeDocument/2006/relationships/image" Target="../media/image389.jpeg"/></Relationships>
</file>

<file path=ppt/slides/_rels/slide192.xml.rels><?xml version="1.0" encoding="UTF-8" standalone="yes"?>
<Relationships xmlns="http://schemas.openxmlformats.org/package/2006/relationships"><Relationship Id="rId3" Type="http://schemas.openxmlformats.org/officeDocument/2006/relationships/image" Target="../media/image391.jpg"/><Relationship Id="rId2" Type="http://schemas.openxmlformats.org/officeDocument/2006/relationships/image" Target="../media/image390.jpg"/><Relationship Id="rId1" Type="http://schemas.openxmlformats.org/officeDocument/2006/relationships/slideLayout" Target="../slideLayouts/slideLayout198.xml"/><Relationship Id="rId4" Type="http://schemas.openxmlformats.org/officeDocument/2006/relationships/image" Target="../media/image392.jpg"/></Relationships>
</file>

<file path=ppt/slides/_rels/slide193.xml.rels><?xml version="1.0" encoding="UTF-8" standalone="yes"?>
<Relationships xmlns="http://schemas.openxmlformats.org/package/2006/relationships"><Relationship Id="rId3" Type="http://schemas.openxmlformats.org/officeDocument/2006/relationships/image" Target="../media/image394.jpeg"/><Relationship Id="rId2" Type="http://schemas.openxmlformats.org/officeDocument/2006/relationships/image" Target="../media/image393.jpg"/><Relationship Id="rId1" Type="http://schemas.openxmlformats.org/officeDocument/2006/relationships/slideLayout" Target="../slideLayouts/slideLayout198.xml"/><Relationship Id="rId4" Type="http://schemas.openxmlformats.org/officeDocument/2006/relationships/image" Target="../media/image395.jpeg"/></Relationships>
</file>

<file path=ppt/slides/_rels/slide194.xml.rels><?xml version="1.0" encoding="UTF-8" standalone="yes"?>
<Relationships xmlns="http://schemas.openxmlformats.org/package/2006/relationships"><Relationship Id="rId3" Type="http://schemas.openxmlformats.org/officeDocument/2006/relationships/image" Target="../media/image397.jpeg"/><Relationship Id="rId2" Type="http://schemas.openxmlformats.org/officeDocument/2006/relationships/image" Target="../media/image396.jpeg"/><Relationship Id="rId1" Type="http://schemas.openxmlformats.org/officeDocument/2006/relationships/slideLayout" Target="../slideLayouts/slideLayout198.xml"/><Relationship Id="rId4" Type="http://schemas.openxmlformats.org/officeDocument/2006/relationships/image" Target="../media/image398.jpeg"/></Relationships>
</file>

<file path=ppt/slides/_rels/slide195.xml.rels><?xml version="1.0" encoding="UTF-8" standalone="yes"?>
<Relationships xmlns="http://schemas.openxmlformats.org/package/2006/relationships"><Relationship Id="rId3" Type="http://schemas.openxmlformats.org/officeDocument/2006/relationships/image" Target="../media/image400.png"/><Relationship Id="rId2" Type="http://schemas.openxmlformats.org/officeDocument/2006/relationships/image" Target="../media/image399.png"/><Relationship Id="rId1" Type="http://schemas.openxmlformats.org/officeDocument/2006/relationships/slideLayout" Target="../slideLayouts/slideLayout198.xml"/><Relationship Id="rId4" Type="http://schemas.openxmlformats.org/officeDocument/2006/relationships/image" Target="../media/image401.png"/></Relationships>
</file>

<file path=ppt/slides/_rels/slide196.xml.rels><?xml version="1.0" encoding="UTF-8" standalone="yes"?>
<Relationships xmlns="http://schemas.openxmlformats.org/package/2006/relationships"><Relationship Id="rId3" Type="http://schemas.openxmlformats.org/officeDocument/2006/relationships/image" Target="../media/image403.jpg"/><Relationship Id="rId2" Type="http://schemas.openxmlformats.org/officeDocument/2006/relationships/image" Target="../media/image402.jpg"/><Relationship Id="rId1" Type="http://schemas.openxmlformats.org/officeDocument/2006/relationships/slideLayout" Target="../slideLayouts/slideLayout198.xml"/><Relationship Id="rId4" Type="http://schemas.openxmlformats.org/officeDocument/2006/relationships/image" Target="../media/image404.jpg"/></Relationships>
</file>

<file path=ppt/slides/_rels/slide197.xml.rels><?xml version="1.0" encoding="UTF-8" standalone="yes"?>
<Relationships xmlns="http://schemas.openxmlformats.org/package/2006/relationships"><Relationship Id="rId3" Type="http://schemas.openxmlformats.org/officeDocument/2006/relationships/image" Target="../media/image406.png"/><Relationship Id="rId2" Type="http://schemas.openxmlformats.org/officeDocument/2006/relationships/image" Target="../media/image405.jpg"/><Relationship Id="rId1" Type="http://schemas.openxmlformats.org/officeDocument/2006/relationships/slideLayout" Target="../slideLayouts/slideLayout198.xml"/><Relationship Id="rId4" Type="http://schemas.openxmlformats.org/officeDocument/2006/relationships/image" Target="../media/image407.jpg"/></Relationships>
</file>

<file path=ppt/slides/_rels/slide198.xml.rels><?xml version="1.0" encoding="UTF-8" standalone="yes"?>
<Relationships xmlns="http://schemas.openxmlformats.org/package/2006/relationships"><Relationship Id="rId3" Type="http://schemas.openxmlformats.org/officeDocument/2006/relationships/image" Target="../media/image409.jpg"/><Relationship Id="rId2" Type="http://schemas.openxmlformats.org/officeDocument/2006/relationships/image" Target="../media/image408.jpg"/><Relationship Id="rId1" Type="http://schemas.openxmlformats.org/officeDocument/2006/relationships/slideLayout" Target="../slideLayouts/slideLayout198.xml"/><Relationship Id="rId4" Type="http://schemas.openxmlformats.org/officeDocument/2006/relationships/image" Target="../media/image410.jpg"/></Relationships>
</file>

<file path=ppt/slides/_rels/slide199.xml.rels><?xml version="1.0" encoding="UTF-8" standalone="yes"?>
<Relationships xmlns="http://schemas.openxmlformats.org/package/2006/relationships"><Relationship Id="rId3" Type="http://schemas.openxmlformats.org/officeDocument/2006/relationships/image" Target="../media/image412.jpg"/><Relationship Id="rId2" Type="http://schemas.openxmlformats.org/officeDocument/2006/relationships/image" Target="../media/image411.jpg"/><Relationship Id="rId1" Type="http://schemas.openxmlformats.org/officeDocument/2006/relationships/slideLayout" Target="../slideLayouts/slideLayout198.xml"/><Relationship Id="rId4" Type="http://schemas.openxmlformats.org/officeDocument/2006/relationships/image" Target="../media/image413.jpg"/></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201.xml.rels><?xml version="1.0" encoding="UTF-8" standalone="yes"?>
<Relationships xmlns="http://schemas.openxmlformats.org/package/2006/relationships"><Relationship Id="rId3" Type="http://schemas.openxmlformats.org/officeDocument/2006/relationships/image" Target="../media/image414.jpg"/><Relationship Id="rId2" Type="http://schemas.openxmlformats.org/officeDocument/2006/relationships/notesSlide" Target="../notesSlides/notesSlide9.xml"/><Relationship Id="rId1" Type="http://schemas.openxmlformats.org/officeDocument/2006/relationships/slideLayout" Target="../slideLayouts/slideLayout198.xml"/><Relationship Id="rId4" Type="http://schemas.openxmlformats.org/officeDocument/2006/relationships/image" Target="../media/image415.jpg"/></Relationships>
</file>

<file path=ppt/slides/_rels/slide202.xml.rels><?xml version="1.0" encoding="UTF-8" standalone="yes"?>
<Relationships xmlns="http://schemas.openxmlformats.org/package/2006/relationships"><Relationship Id="rId3" Type="http://schemas.openxmlformats.org/officeDocument/2006/relationships/image" Target="../media/image417.jpg"/><Relationship Id="rId2" Type="http://schemas.openxmlformats.org/officeDocument/2006/relationships/image" Target="../media/image416.jpg"/><Relationship Id="rId1" Type="http://schemas.openxmlformats.org/officeDocument/2006/relationships/slideLayout" Target="../slideLayouts/slideLayout198.xml"/></Relationships>
</file>

<file path=ppt/slides/_rels/slide203.xml.rels><?xml version="1.0" encoding="UTF-8" standalone="yes"?>
<Relationships xmlns="http://schemas.openxmlformats.org/package/2006/relationships"><Relationship Id="rId3" Type="http://schemas.openxmlformats.org/officeDocument/2006/relationships/image" Target="../media/image419.jpg"/><Relationship Id="rId2" Type="http://schemas.openxmlformats.org/officeDocument/2006/relationships/image" Target="../media/image418.jpg"/><Relationship Id="rId1" Type="http://schemas.openxmlformats.org/officeDocument/2006/relationships/slideLayout" Target="../slideLayouts/slideLayout198.xml"/></Relationships>
</file>

<file path=ppt/slides/_rels/slide204.xml.rels><?xml version="1.0" encoding="UTF-8" standalone="yes"?>
<Relationships xmlns="http://schemas.openxmlformats.org/package/2006/relationships"><Relationship Id="rId3" Type="http://schemas.openxmlformats.org/officeDocument/2006/relationships/image" Target="../media/image420.jpg"/><Relationship Id="rId2" Type="http://schemas.openxmlformats.org/officeDocument/2006/relationships/notesSlide" Target="../notesSlides/notesSlide10.xml"/><Relationship Id="rId1" Type="http://schemas.openxmlformats.org/officeDocument/2006/relationships/slideLayout" Target="../slideLayouts/slideLayout198.xml"/><Relationship Id="rId4" Type="http://schemas.openxmlformats.org/officeDocument/2006/relationships/image" Target="../media/image421.jpg"/></Relationships>
</file>

<file path=ppt/slides/_rels/slide205.xml.rels><?xml version="1.0" encoding="UTF-8" standalone="yes"?>
<Relationships xmlns="http://schemas.openxmlformats.org/package/2006/relationships"><Relationship Id="rId3" Type="http://schemas.openxmlformats.org/officeDocument/2006/relationships/image" Target="../media/image423.jpg"/><Relationship Id="rId2" Type="http://schemas.openxmlformats.org/officeDocument/2006/relationships/image" Target="../media/image422.jpg"/><Relationship Id="rId1" Type="http://schemas.openxmlformats.org/officeDocument/2006/relationships/slideLayout" Target="../slideLayouts/slideLayout198.xml"/></Relationships>
</file>

<file path=ppt/slides/_rels/slide206.xml.rels><?xml version="1.0" encoding="UTF-8" standalone="yes"?>
<Relationships xmlns="http://schemas.openxmlformats.org/package/2006/relationships"><Relationship Id="rId2" Type="http://schemas.openxmlformats.org/officeDocument/2006/relationships/image" Target="../media/image424.jpg"/><Relationship Id="rId1" Type="http://schemas.openxmlformats.org/officeDocument/2006/relationships/slideLayout" Target="../slideLayouts/slideLayout198.xml"/></Relationships>
</file>

<file path=ppt/slides/_rels/slide207.xml.rels><?xml version="1.0" encoding="UTF-8" standalone="yes"?>
<Relationships xmlns="http://schemas.openxmlformats.org/package/2006/relationships"><Relationship Id="rId3" Type="http://schemas.openxmlformats.org/officeDocument/2006/relationships/image" Target="../media/image425.jpg"/><Relationship Id="rId2" Type="http://schemas.openxmlformats.org/officeDocument/2006/relationships/notesSlide" Target="../notesSlides/notesSlide11.xml"/><Relationship Id="rId1" Type="http://schemas.openxmlformats.org/officeDocument/2006/relationships/slideLayout" Target="../slideLayouts/slideLayout198.xml"/><Relationship Id="rId4" Type="http://schemas.openxmlformats.org/officeDocument/2006/relationships/image" Target="../media/image426.jpeg"/></Relationships>
</file>

<file path=ppt/slides/_rels/slide208.xml.rels><?xml version="1.0" encoding="UTF-8" standalone="yes"?>
<Relationships xmlns="http://schemas.openxmlformats.org/package/2006/relationships"><Relationship Id="rId2" Type="http://schemas.openxmlformats.org/officeDocument/2006/relationships/image" Target="../media/image427.jpg"/><Relationship Id="rId1" Type="http://schemas.openxmlformats.org/officeDocument/2006/relationships/slideLayout" Target="../slideLayouts/slideLayout198.xml"/></Relationships>
</file>

<file path=ppt/slides/_rels/slide209.xml.rels><?xml version="1.0" encoding="UTF-8" standalone="yes"?>
<Relationships xmlns="http://schemas.openxmlformats.org/package/2006/relationships"><Relationship Id="rId3" Type="http://schemas.openxmlformats.org/officeDocument/2006/relationships/image" Target="../media/image428.jpg"/><Relationship Id="rId2" Type="http://schemas.openxmlformats.org/officeDocument/2006/relationships/notesSlide" Target="../notesSlides/notesSlide12.xml"/><Relationship Id="rId1" Type="http://schemas.openxmlformats.org/officeDocument/2006/relationships/slideLayout" Target="../slideLayouts/slideLayout198.xml"/><Relationship Id="rId4" Type="http://schemas.openxmlformats.org/officeDocument/2006/relationships/image" Target="../media/image429.jpg"/></Relationships>
</file>

<file path=ppt/slides/_rels/slide210.xml.rels><?xml version="1.0" encoding="UTF-8" standalone="yes"?>
<Relationships xmlns="http://schemas.openxmlformats.org/package/2006/relationships"><Relationship Id="rId3" Type="http://schemas.openxmlformats.org/officeDocument/2006/relationships/image" Target="../media/image431.jpeg"/><Relationship Id="rId2" Type="http://schemas.openxmlformats.org/officeDocument/2006/relationships/image" Target="../media/image430.jpg"/><Relationship Id="rId1" Type="http://schemas.openxmlformats.org/officeDocument/2006/relationships/slideLayout" Target="../slideLayouts/slideLayout198.xml"/></Relationships>
</file>

<file path=ppt/slides/_rels/slide211.xml.rels><?xml version="1.0" encoding="UTF-8" standalone="yes"?>
<Relationships xmlns="http://schemas.openxmlformats.org/package/2006/relationships"><Relationship Id="rId3" Type="http://schemas.openxmlformats.org/officeDocument/2006/relationships/image" Target="../media/image433.jpeg"/><Relationship Id="rId2" Type="http://schemas.openxmlformats.org/officeDocument/2006/relationships/image" Target="../media/image432.jpg"/><Relationship Id="rId1" Type="http://schemas.openxmlformats.org/officeDocument/2006/relationships/slideLayout" Target="../slideLayouts/slideLayout198.xml"/></Relationships>
</file>

<file path=ppt/slides/_rels/slide212.xml.rels><?xml version="1.0" encoding="UTF-8" standalone="yes"?>
<Relationships xmlns="http://schemas.openxmlformats.org/package/2006/relationships"><Relationship Id="rId3" Type="http://schemas.openxmlformats.org/officeDocument/2006/relationships/image" Target="../media/image434.png"/><Relationship Id="rId2" Type="http://schemas.openxmlformats.org/officeDocument/2006/relationships/notesSlide" Target="../notesSlides/notesSlide13.xml"/><Relationship Id="rId1" Type="http://schemas.openxmlformats.org/officeDocument/2006/relationships/slideLayout" Target="../slideLayouts/slideLayout198.xml"/><Relationship Id="rId4" Type="http://schemas.openxmlformats.org/officeDocument/2006/relationships/image" Target="../media/image435.png"/></Relationships>
</file>

<file path=ppt/slides/_rels/slide213.xml.rels><?xml version="1.0" encoding="UTF-8" standalone="yes"?>
<Relationships xmlns="http://schemas.openxmlformats.org/package/2006/relationships"><Relationship Id="rId2" Type="http://schemas.openxmlformats.org/officeDocument/2006/relationships/image" Target="../media/image436.png"/><Relationship Id="rId1" Type="http://schemas.openxmlformats.org/officeDocument/2006/relationships/slideLayout" Target="../slideLayouts/slideLayout198.xml"/></Relationships>
</file>

<file path=ppt/slides/_rels/slide214.xml.rels><?xml version="1.0" encoding="UTF-8" standalone="yes"?>
<Relationships xmlns="http://schemas.openxmlformats.org/package/2006/relationships"><Relationship Id="rId2" Type="http://schemas.openxmlformats.org/officeDocument/2006/relationships/image" Target="../media/image437.png"/><Relationship Id="rId1" Type="http://schemas.openxmlformats.org/officeDocument/2006/relationships/slideLayout" Target="../slideLayouts/slideLayout198.xml"/></Relationships>
</file>

<file path=ppt/slides/_rels/slide215.xml.rels><?xml version="1.0" encoding="UTF-8" standalone="yes"?>
<Relationships xmlns="http://schemas.openxmlformats.org/package/2006/relationships"><Relationship Id="rId2" Type="http://schemas.openxmlformats.org/officeDocument/2006/relationships/image" Target="../media/image438.png"/><Relationship Id="rId1" Type="http://schemas.openxmlformats.org/officeDocument/2006/relationships/slideLayout" Target="../slideLayouts/slideLayout198.xml"/></Relationships>
</file>

<file path=ppt/slides/_rels/slide216.xml.rels><?xml version="1.0" encoding="UTF-8" standalone="yes"?>
<Relationships xmlns="http://schemas.openxmlformats.org/package/2006/relationships"><Relationship Id="rId3" Type="http://schemas.openxmlformats.org/officeDocument/2006/relationships/image" Target="../media/image439.png"/><Relationship Id="rId2" Type="http://schemas.openxmlformats.org/officeDocument/2006/relationships/notesSlide" Target="../notesSlides/notesSlide14.xml"/><Relationship Id="rId1" Type="http://schemas.openxmlformats.org/officeDocument/2006/relationships/slideLayout" Target="../slideLayouts/slideLayout198.xml"/><Relationship Id="rId4" Type="http://schemas.openxmlformats.org/officeDocument/2006/relationships/image" Target="../media/image440.png"/></Relationships>
</file>

<file path=ppt/slides/_rels/slide217.xml.rels><?xml version="1.0" encoding="UTF-8" standalone="yes"?>
<Relationships xmlns="http://schemas.openxmlformats.org/package/2006/relationships"><Relationship Id="rId2" Type="http://schemas.openxmlformats.org/officeDocument/2006/relationships/image" Target="../media/image441.png"/><Relationship Id="rId1" Type="http://schemas.openxmlformats.org/officeDocument/2006/relationships/slideLayout" Target="../slideLayouts/slideLayout198.xml"/></Relationships>
</file>

<file path=ppt/slides/_rels/slide218.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219.xml.rels><?xml version="1.0" encoding="UTF-8" standalone="yes"?>
<Relationships xmlns="http://schemas.openxmlformats.org/package/2006/relationships"><Relationship Id="rId3" Type="http://schemas.openxmlformats.org/officeDocument/2006/relationships/image" Target="../media/image443.png"/><Relationship Id="rId2" Type="http://schemas.openxmlformats.org/officeDocument/2006/relationships/image" Target="../media/image442.png"/><Relationship Id="rId1" Type="http://schemas.openxmlformats.org/officeDocument/2006/relationships/slideLayout" Target="../slideLayouts/slideLayout198.xml"/></Relationships>
</file>

<file path=ppt/slides/_rels/slide220.xml.rels><?xml version="1.0" encoding="UTF-8" standalone="yes"?>
<Relationships xmlns="http://schemas.openxmlformats.org/package/2006/relationships"><Relationship Id="rId2" Type="http://schemas.openxmlformats.org/officeDocument/2006/relationships/image" Target="../media/image444.png"/><Relationship Id="rId1" Type="http://schemas.openxmlformats.org/officeDocument/2006/relationships/slideLayout" Target="../slideLayouts/slideLayout198.xml"/></Relationships>
</file>

<file path=ppt/slides/_rels/slide2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59.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17059" y="1141767"/>
            <a:ext cx="9144000" cy="2585323"/>
          </a:xfrm>
          <a:prstGeom prst="rect">
            <a:avLst/>
          </a:prstGeom>
          <a:noFill/>
        </p:spPr>
        <p:txBody>
          <a:bodyPr wrap="square" rtlCol="0">
            <a:spAutoFit/>
          </a:bodyPr>
          <a:lstStyle/>
          <a:p>
            <a:pPr algn="ctr"/>
            <a:r>
              <a:rPr lang="es-ES" sz="7200" b="1" dirty="0" smtClean="0">
                <a:latin typeface="PosterBodoni BT" panose="02070A02080905020204" pitchFamily="18" charset="0"/>
                <a:cs typeface="Narkisim" panose="020E0502050101010101" pitchFamily="34" charset="-79"/>
              </a:rPr>
              <a:t>Memoria </a:t>
            </a:r>
            <a:r>
              <a:rPr lang="es-ES" sz="7200" b="1" smtClean="0">
                <a:latin typeface="PosterBodoni BT" panose="02070A02080905020204" pitchFamily="18" charset="0"/>
                <a:cs typeface="Narkisim" panose="020E0502050101010101" pitchFamily="34" charset="-79"/>
              </a:rPr>
              <a:t>de labores </a:t>
            </a:r>
            <a:endParaRPr lang="es-ES" sz="7200" b="1" dirty="0" smtClean="0">
              <a:latin typeface="PosterBodoni BT" panose="02070A02080905020204" pitchFamily="18" charset="0"/>
              <a:cs typeface="Narkisim" panose="020E0502050101010101" pitchFamily="34" charset="-79"/>
            </a:endParaRPr>
          </a:p>
          <a:p>
            <a:endParaRPr lang="es-SV" b="1" dirty="0">
              <a:latin typeface="Narkisim" panose="020E0502050101010101" pitchFamily="34" charset="-79"/>
              <a:cs typeface="Narkisim" panose="020E0502050101010101" pitchFamily="34" charset="-79"/>
            </a:endParaRPr>
          </a:p>
        </p:txBody>
      </p:sp>
      <p:sp>
        <p:nvSpPr>
          <p:cNvPr id="2" name="CuadroTexto 1"/>
          <p:cNvSpPr txBox="1"/>
          <p:nvPr/>
        </p:nvSpPr>
        <p:spPr>
          <a:xfrm>
            <a:off x="1443785" y="3602038"/>
            <a:ext cx="6352674" cy="2123658"/>
          </a:xfrm>
          <a:prstGeom prst="rect">
            <a:avLst/>
          </a:prstGeom>
          <a:noFill/>
        </p:spPr>
        <p:txBody>
          <a:bodyPr wrap="square" rtlCol="0">
            <a:spAutoFit/>
          </a:bodyPr>
          <a:lstStyle/>
          <a:p>
            <a:pPr algn="ctr"/>
            <a:r>
              <a:rPr lang="es-SV" sz="6600" b="1" dirty="0" smtClean="0">
                <a:solidFill>
                  <a:srgbClr val="00CCFF"/>
                </a:solidFill>
                <a:effectLst>
                  <a:outerShdw blurRad="38100" dist="38100" dir="2700000" algn="tl">
                    <a:srgbClr val="000000">
                      <a:alpha val="43137"/>
                    </a:srgbClr>
                  </a:outerShdw>
                </a:effectLst>
                <a:latin typeface="12SaruYellowFog" panose="00000400000000000000" pitchFamily="2" charset="0"/>
              </a:rPr>
              <a:t>Noviembre 2019  Octubre 2020</a:t>
            </a:r>
            <a:endParaRPr lang="es-SV" sz="6600" b="1" dirty="0">
              <a:solidFill>
                <a:srgbClr val="00CCFF"/>
              </a:solidFill>
              <a:effectLst>
                <a:outerShdw blurRad="38100" dist="38100" dir="2700000" algn="tl">
                  <a:srgbClr val="000000">
                    <a:alpha val="43137"/>
                  </a:srgbClr>
                </a:outerShdw>
              </a:effectLst>
              <a:latin typeface="12SaruYellowFog" panose="00000400000000000000" pitchFamily="2" charset="0"/>
            </a:endParaRPr>
          </a:p>
        </p:txBody>
      </p:sp>
    </p:spTree>
    <p:extLst>
      <p:ext uri="{BB962C8B-B14F-4D97-AF65-F5344CB8AC3E}">
        <p14:creationId xmlns:p14="http://schemas.microsoft.com/office/powerpoint/2010/main" val="33279120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0" y="2753676"/>
            <a:ext cx="9144000" cy="1723549"/>
          </a:xfrm>
          <a:prstGeom prst="rect">
            <a:avLst/>
          </a:prstGeom>
          <a:noFill/>
        </p:spPr>
        <p:txBody>
          <a:bodyPr wrap="square" rtlCol="0">
            <a:spAutoFit/>
          </a:bodyPr>
          <a:lstStyle/>
          <a:p>
            <a:pPr algn="ctr"/>
            <a:r>
              <a:rPr lang="es-ES" sz="4400" b="1" dirty="0" smtClean="0">
                <a:latin typeface="Narkisim" panose="020E0502050101010101" pitchFamily="34" charset="-79"/>
                <a:cs typeface="Narkisim" panose="020E0502050101010101" pitchFamily="34" charset="-79"/>
              </a:rPr>
              <a:t>UNIDAD DE ACCESO A LA INFORMACION PUBLICA</a:t>
            </a:r>
          </a:p>
          <a:p>
            <a:endParaRPr lang="es-SV" b="1" dirty="0">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37104754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130968" y="1302418"/>
            <a:ext cx="8013032" cy="1624264"/>
          </a:xfrm>
        </p:spPr>
        <p:txBody>
          <a:bodyPr>
            <a:normAutofit fontScale="90000"/>
          </a:bodyPr>
          <a:lstStyle/>
          <a:p>
            <a:r>
              <a:rPr lang="es-SV" b="1" dirty="0"/>
              <a:t>ESTADÍSTICAS UNIDAD DE ACCESO A LA INFORMACIÓN PÚBLICA</a:t>
            </a:r>
          </a:p>
        </p:txBody>
      </p:sp>
      <p:sp>
        <p:nvSpPr>
          <p:cNvPr id="3" name="Subtítulo 2"/>
          <p:cNvSpPr>
            <a:spLocks noGrp="1"/>
          </p:cNvSpPr>
          <p:nvPr>
            <p:ph type="subTitle" idx="1"/>
          </p:nvPr>
        </p:nvSpPr>
        <p:spPr>
          <a:xfrm>
            <a:off x="2069432" y="3877179"/>
            <a:ext cx="6557835" cy="1018675"/>
          </a:xfrm>
        </p:spPr>
        <p:txBody>
          <a:bodyPr/>
          <a:lstStyle/>
          <a:p>
            <a:r>
              <a:rPr lang="es-SV" dirty="0"/>
              <a:t>A continuación se muestran las estadísticas de las solicitudes de información presentadas a la UAIP de la Alcaldía Municipal de Santiago de María  del periodo Octubre 2019 a Octubre 2020</a:t>
            </a:r>
          </a:p>
        </p:txBody>
      </p:sp>
    </p:spTree>
    <p:extLst>
      <p:ext uri="{BB962C8B-B14F-4D97-AF65-F5344CB8AC3E}">
        <p14:creationId xmlns:p14="http://schemas.microsoft.com/office/powerpoint/2010/main" val="144254482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áfico 3"/>
          <p:cNvGraphicFramePr/>
          <p:nvPr>
            <p:extLst>
              <p:ext uri="{D42A27DB-BD31-4B8C-83A1-F6EECF244321}">
                <p14:modId xmlns:p14="http://schemas.microsoft.com/office/powerpoint/2010/main" val="1778677433"/>
              </p:ext>
            </p:extLst>
          </p:nvPr>
        </p:nvGraphicFramePr>
        <p:xfrm>
          <a:off x="914401" y="857251"/>
          <a:ext cx="4757738" cy="340042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Tabla 5"/>
          <p:cNvGraphicFramePr>
            <a:graphicFrameLocks noGrp="1"/>
          </p:cNvGraphicFramePr>
          <p:nvPr>
            <p:extLst/>
          </p:nvPr>
        </p:nvGraphicFramePr>
        <p:xfrm>
          <a:off x="4946802" y="2372601"/>
          <a:ext cx="4023360" cy="538164"/>
        </p:xfrm>
        <a:graphic>
          <a:graphicData uri="http://schemas.openxmlformats.org/drawingml/2006/table">
            <a:tbl>
              <a:tblPr firstRow="1" firstCol="1" bandRow="1"/>
              <a:tblGrid>
                <a:gridCol w="2011680"/>
                <a:gridCol w="2011680"/>
              </a:tblGrid>
              <a:tr h="134541">
                <a:tc>
                  <a:txBody>
                    <a:bodyPr/>
                    <a:lstStyle/>
                    <a:p>
                      <a:pPr algn="ctr">
                        <a:lnSpc>
                          <a:spcPct val="107000"/>
                        </a:lnSpc>
                        <a:spcAft>
                          <a:spcPts val="0"/>
                        </a:spcAft>
                      </a:pPr>
                      <a:r>
                        <a:rPr lang="es-SV" sz="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AÑO </a:t>
                      </a:r>
                      <a:endParaRPr lang="es-SV"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5B9BD5"/>
                    </a:solidFill>
                  </a:tcPr>
                </a:tc>
                <a:tc>
                  <a:txBody>
                    <a:bodyPr/>
                    <a:lstStyle/>
                    <a:p>
                      <a:pPr algn="ctr">
                        <a:lnSpc>
                          <a:spcPct val="107000"/>
                        </a:lnSpc>
                        <a:spcAft>
                          <a:spcPts val="0"/>
                        </a:spcAft>
                      </a:pPr>
                      <a:r>
                        <a:rPr lang="es-SV" sz="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CANTIDAD </a:t>
                      </a:r>
                      <a:endParaRPr lang="es-SV"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5B9BD5"/>
                    </a:solidFill>
                  </a:tcPr>
                </a:tc>
              </a:tr>
              <a:tr h="134541">
                <a:tc>
                  <a:txBody>
                    <a:bodyPr/>
                    <a:lstStyle/>
                    <a:p>
                      <a:pPr algn="ctr">
                        <a:lnSpc>
                          <a:spcPct val="107000"/>
                        </a:lnSpc>
                        <a:spcAft>
                          <a:spcPts val="0"/>
                        </a:spcAft>
                      </a:pPr>
                      <a:r>
                        <a:rPr lang="es-SV" sz="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2019</a:t>
                      </a:r>
                      <a:endParaRPr lang="es-SV"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5B9BD5"/>
                    </a:solidFill>
                  </a:tcPr>
                </a:tc>
                <a:tc>
                  <a:txBody>
                    <a:bodyPr/>
                    <a:lstStyle/>
                    <a:p>
                      <a:pPr algn="ctr">
                        <a:lnSpc>
                          <a:spcPct val="107000"/>
                        </a:lnSpc>
                        <a:spcAft>
                          <a:spcPts val="0"/>
                        </a:spcAft>
                      </a:pPr>
                      <a:r>
                        <a:rPr lang="es-SV" sz="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25</a:t>
                      </a:r>
                      <a:endParaRPr lang="es-SV"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DD6EE"/>
                    </a:solidFill>
                  </a:tcPr>
                </a:tc>
              </a:tr>
              <a:tr h="134541">
                <a:tc>
                  <a:txBody>
                    <a:bodyPr/>
                    <a:lstStyle/>
                    <a:p>
                      <a:pPr algn="ctr">
                        <a:lnSpc>
                          <a:spcPct val="107000"/>
                        </a:lnSpc>
                        <a:spcAft>
                          <a:spcPts val="0"/>
                        </a:spcAft>
                      </a:pPr>
                      <a:r>
                        <a:rPr lang="es-SV" sz="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2020</a:t>
                      </a:r>
                      <a:endParaRPr lang="es-SV"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5B9BD5"/>
                    </a:solidFill>
                  </a:tcPr>
                </a:tc>
                <a:tc>
                  <a:txBody>
                    <a:bodyPr/>
                    <a:lstStyle/>
                    <a:p>
                      <a:pPr algn="ctr">
                        <a:lnSpc>
                          <a:spcPct val="107000"/>
                        </a:lnSpc>
                        <a:spcAft>
                          <a:spcPts val="0"/>
                        </a:spcAft>
                      </a:pPr>
                      <a:r>
                        <a:rPr lang="es-SV" sz="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13</a:t>
                      </a:r>
                      <a:endParaRPr lang="es-SV"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EEAF6"/>
                    </a:solidFill>
                  </a:tcPr>
                </a:tc>
              </a:tr>
              <a:tr h="134541">
                <a:tc>
                  <a:txBody>
                    <a:bodyPr/>
                    <a:lstStyle/>
                    <a:p>
                      <a:pPr algn="ctr">
                        <a:lnSpc>
                          <a:spcPct val="107000"/>
                        </a:lnSpc>
                        <a:spcAft>
                          <a:spcPts val="0"/>
                        </a:spcAft>
                      </a:pPr>
                      <a:r>
                        <a:rPr lang="es-SV" sz="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TOTAL</a:t>
                      </a:r>
                      <a:endParaRPr lang="es-SV"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5B9BD5"/>
                    </a:solidFill>
                  </a:tcPr>
                </a:tc>
                <a:tc>
                  <a:txBody>
                    <a:bodyPr/>
                    <a:lstStyle/>
                    <a:p>
                      <a:pPr algn="ctr">
                        <a:lnSpc>
                          <a:spcPct val="107000"/>
                        </a:lnSpc>
                        <a:spcAft>
                          <a:spcPts val="0"/>
                        </a:spcAft>
                      </a:pPr>
                      <a:r>
                        <a:rPr lang="es-SV" sz="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38</a:t>
                      </a:r>
                      <a:endParaRPr lang="es-SV"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DD6EE"/>
                    </a:solidFill>
                  </a:tcPr>
                </a:tc>
              </a:tr>
            </a:tbl>
          </a:graphicData>
        </a:graphic>
      </p:graphicFrame>
      <p:sp>
        <p:nvSpPr>
          <p:cNvPr id="7" name="CuadroTexto 6"/>
          <p:cNvSpPr txBox="1"/>
          <p:nvPr/>
        </p:nvSpPr>
        <p:spPr>
          <a:xfrm>
            <a:off x="1583525" y="4401647"/>
            <a:ext cx="7115175" cy="1131079"/>
          </a:xfrm>
          <a:prstGeom prst="rect">
            <a:avLst/>
          </a:prstGeom>
          <a:noFill/>
        </p:spPr>
        <p:txBody>
          <a:bodyPr wrap="square" rtlCol="0">
            <a:spAutoFit/>
          </a:bodyPr>
          <a:lstStyle/>
          <a:p>
            <a:r>
              <a:rPr lang="es-SV" sz="1350" dirty="0">
                <a:solidFill>
                  <a:prstClr val="black"/>
                </a:solidFill>
              </a:rPr>
              <a:t>Como se observa, durante el año 2019 se recibieron 25 solicitudes de información, el plazo de respuesta en promedio de 7 a 8 días hábiles. </a:t>
            </a:r>
          </a:p>
          <a:p>
            <a:endParaRPr lang="es-SV" sz="1350" dirty="0">
              <a:solidFill>
                <a:prstClr val="black"/>
              </a:solidFill>
            </a:endParaRPr>
          </a:p>
          <a:p>
            <a:r>
              <a:rPr lang="es-SV" sz="1350" dirty="0">
                <a:solidFill>
                  <a:prstClr val="black"/>
                </a:solidFill>
              </a:rPr>
              <a:t>Durante el año 2020 se han recibido hasta el mes de octubre una cantidad de 13 solicitudes de información el plazo de respuesta en promedio de 8 a 9 días hábiles. </a:t>
            </a:r>
          </a:p>
        </p:txBody>
      </p:sp>
    </p:spTree>
    <p:extLst>
      <p:ext uri="{BB962C8B-B14F-4D97-AF65-F5344CB8AC3E}">
        <p14:creationId xmlns:p14="http://schemas.microsoft.com/office/powerpoint/2010/main" val="414130519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827482" y="2271713"/>
            <a:ext cx="7687868" cy="1700212"/>
          </a:xfrm>
        </p:spPr>
        <p:txBody>
          <a:bodyPr>
            <a:normAutofit/>
          </a:bodyPr>
          <a:lstStyle/>
          <a:p>
            <a:r>
              <a:rPr lang="es-SV" sz="2700" b="1" dirty="0"/>
              <a:t>Solicitudes de información presentadas a la UAIP Alcaldía Municipal de Santiago de María por género.</a:t>
            </a:r>
            <a:endParaRPr lang="es-SV" sz="2700" dirty="0"/>
          </a:p>
        </p:txBody>
      </p:sp>
    </p:spTree>
    <p:extLst>
      <p:ext uri="{BB962C8B-B14F-4D97-AF65-F5344CB8AC3E}">
        <p14:creationId xmlns:p14="http://schemas.microsoft.com/office/powerpoint/2010/main" val="146918107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168154" y="1085854"/>
            <a:ext cx="7116317" cy="1475041"/>
          </a:xfrm>
        </p:spPr>
        <p:txBody>
          <a:bodyPr>
            <a:noAutofit/>
          </a:bodyPr>
          <a:lstStyle/>
          <a:p>
            <a:pPr marL="257175" indent="-257175" algn="l">
              <a:buFont typeface="Wingdings" panose="05000000000000000000" pitchFamily="2" charset="2"/>
              <a:buChar char="v"/>
            </a:pPr>
            <a:r>
              <a:rPr lang="es-SV" sz="1500" b="1" dirty="0"/>
              <a:t>El primero solicitó información durante el año 2019 en 14 ocasiones mientras que el femenino ha solicitado información en 11 ocasiones. Durante el 2020 el masculino 11 ocasiones y el femenino 2.</a:t>
            </a:r>
            <a:br>
              <a:rPr lang="es-SV" sz="1500" b="1" dirty="0"/>
            </a:br>
            <a:endParaRPr lang="es-SV" sz="1800" b="1" dirty="0"/>
          </a:p>
        </p:txBody>
      </p:sp>
      <p:graphicFrame>
        <p:nvGraphicFramePr>
          <p:cNvPr id="4" name="Gráfico 3"/>
          <p:cNvGraphicFramePr/>
          <p:nvPr>
            <p:extLst>
              <p:ext uri="{D42A27DB-BD31-4B8C-83A1-F6EECF244321}">
                <p14:modId xmlns:p14="http://schemas.microsoft.com/office/powerpoint/2010/main" val="4199034564"/>
              </p:ext>
            </p:extLst>
          </p:nvPr>
        </p:nvGraphicFramePr>
        <p:xfrm>
          <a:off x="635000" y="2116668"/>
          <a:ext cx="4860397" cy="361526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Tabla 4"/>
          <p:cNvGraphicFramePr>
            <a:graphicFrameLocks noGrp="1"/>
          </p:cNvGraphicFramePr>
          <p:nvPr>
            <p:extLst>
              <p:ext uri="{D42A27DB-BD31-4B8C-83A1-F6EECF244321}">
                <p14:modId xmlns:p14="http://schemas.microsoft.com/office/powerpoint/2010/main" val="2182849001"/>
              </p:ext>
            </p:extLst>
          </p:nvPr>
        </p:nvGraphicFramePr>
        <p:xfrm>
          <a:off x="5249335" y="3318933"/>
          <a:ext cx="3694644" cy="1803400"/>
        </p:xfrm>
        <a:graphic>
          <a:graphicData uri="http://schemas.openxmlformats.org/drawingml/2006/table">
            <a:tbl>
              <a:tblPr firstRow="1" firstCol="1" bandRow="1">
                <a:tableStyleId>{5C22544A-7EE6-4342-B048-85BDC9FD1C3A}</a:tableStyleId>
              </a:tblPr>
              <a:tblGrid>
                <a:gridCol w="923661"/>
                <a:gridCol w="923661"/>
                <a:gridCol w="923661"/>
                <a:gridCol w="923661"/>
              </a:tblGrid>
              <a:tr h="658763">
                <a:tc>
                  <a:txBody>
                    <a:bodyPr/>
                    <a:lstStyle/>
                    <a:p>
                      <a:pPr algn="ctr">
                        <a:lnSpc>
                          <a:spcPct val="107000"/>
                        </a:lnSpc>
                        <a:spcAft>
                          <a:spcPts val="0"/>
                        </a:spcAft>
                      </a:pPr>
                      <a:r>
                        <a:rPr lang="es-SV" sz="1200" dirty="0">
                          <a:effectLst/>
                        </a:rPr>
                        <a:t>AÑO </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HOMBRES</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MUJERES</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TOTAL</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r h="393469">
                <a:tc>
                  <a:txBody>
                    <a:bodyPr/>
                    <a:lstStyle/>
                    <a:p>
                      <a:pPr algn="ctr">
                        <a:lnSpc>
                          <a:spcPct val="107000"/>
                        </a:lnSpc>
                        <a:spcAft>
                          <a:spcPts val="0"/>
                        </a:spcAft>
                      </a:pPr>
                      <a:r>
                        <a:rPr lang="es-SV" sz="1200" dirty="0">
                          <a:effectLst/>
                        </a:rPr>
                        <a:t>2019</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14</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11</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25</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r h="375584">
                <a:tc>
                  <a:txBody>
                    <a:bodyPr/>
                    <a:lstStyle/>
                    <a:p>
                      <a:pPr algn="ctr">
                        <a:lnSpc>
                          <a:spcPct val="107000"/>
                        </a:lnSpc>
                        <a:spcAft>
                          <a:spcPts val="0"/>
                        </a:spcAft>
                      </a:pPr>
                      <a:r>
                        <a:rPr lang="es-SV" sz="1200" dirty="0">
                          <a:effectLst/>
                        </a:rPr>
                        <a:t>2020</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11</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2</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13</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r h="375584">
                <a:tc>
                  <a:txBody>
                    <a:bodyPr/>
                    <a:lstStyle/>
                    <a:p>
                      <a:pPr algn="ctr">
                        <a:lnSpc>
                          <a:spcPct val="107000"/>
                        </a:lnSpc>
                        <a:spcAft>
                          <a:spcPts val="0"/>
                        </a:spcAft>
                      </a:pPr>
                      <a:r>
                        <a:rPr lang="es-SV" sz="1200" dirty="0">
                          <a:effectLst/>
                        </a:rPr>
                        <a:t>Total </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25</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13</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200" dirty="0">
                          <a:effectLst/>
                        </a:rPr>
                        <a:t>38</a:t>
                      </a:r>
                      <a:endParaRPr lang="es-SV"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bl>
          </a:graphicData>
        </a:graphic>
      </p:graphicFrame>
    </p:spTree>
    <p:extLst>
      <p:ext uri="{BB962C8B-B14F-4D97-AF65-F5344CB8AC3E}">
        <p14:creationId xmlns:p14="http://schemas.microsoft.com/office/powerpoint/2010/main" val="402078048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13185" y="2886083"/>
            <a:ext cx="8273654" cy="1314449"/>
          </a:xfrm>
        </p:spPr>
        <p:txBody>
          <a:bodyPr>
            <a:normAutofit fontScale="90000"/>
          </a:bodyPr>
          <a:lstStyle/>
          <a:p>
            <a:r>
              <a:rPr lang="es-SV" sz="2700" b="1" dirty="0"/>
              <a:t>Solicitudes presentadas a la UAIP Alcaldía Municipal de Santiago de María durante el año 2020, (Medios Formatos)</a:t>
            </a:r>
            <a:endParaRPr lang="es-SV" sz="2700" dirty="0"/>
          </a:p>
        </p:txBody>
      </p:sp>
    </p:spTree>
    <p:extLst>
      <p:ext uri="{BB962C8B-B14F-4D97-AF65-F5344CB8AC3E}">
        <p14:creationId xmlns:p14="http://schemas.microsoft.com/office/powerpoint/2010/main" val="147482621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143001" y="1071563"/>
            <a:ext cx="7800974" cy="1643062"/>
          </a:xfrm>
        </p:spPr>
        <p:txBody>
          <a:bodyPr>
            <a:noAutofit/>
          </a:bodyPr>
          <a:lstStyle/>
          <a:p>
            <a:pPr algn="just"/>
            <a:r>
              <a:rPr lang="es-SV" sz="2400" dirty="0"/>
              <a:t>Del total de solicitudes presentadas en 6 ocasiones los solicitantes de información han acudido presencialmente a la UAIP para presentar su solicitud de información, y en 7 ocasiones se han realizado por medios electrónicos. </a:t>
            </a:r>
            <a:br>
              <a:rPr lang="es-SV" sz="2400" dirty="0"/>
            </a:br>
            <a:endParaRPr lang="es-SV" sz="2400" dirty="0"/>
          </a:p>
        </p:txBody>
      </p:sp>
      <p:graphicFrame>
        <p:nvGraphicFramePr>
          <p:cNvPr id="4" name="Tabla 3"/>
          <p:cNvGraphicFramePr>
            <a:graphicFrameLocks noGrp="1"/>
          </p:cNvGraphicFramePr>
          <p:nvPr>
            <p:extLst>
              <p:ext uri="{D42A27DB-BD31-4B8C-83A1-F6EECF244321}">
                <p14:modId xmlns:p14="http://schemas.microsoft.com/office/powerpoint/2010/main" val="2480309309"/>
              </p:ext>
            </p:extLst>
          </p:nvPr>
        </p:nvGraphicFramePr>
        <p:xfrm>
          <a:off x="5444069" y="3035235"/>
          <a:ext cx="3285597" cy="1240432"/>
        </p:xfrm>
        <a:graphic>
          <a:graphicData uri="http://schemas.openxmlformats.org/drawingml/2006/table">
            <a:tbl>
              <a:tblPr firstRow="1" firstCol="1" bandRow="1">
                <a:tableStyleId>{5C22544A-7EE6-4342-B048-85BDC9FD1C3A}</a:tableStyleId>
              </a:tblPr>
              <a:tblGrid>
                <a:gridCol w="1095199"/>
                <a:gridCol w="1095199"/>
                <a:gridCol w="1095199"/>
              </a:tblGrid>
              <a:tr h="776545">
                <a:tc>
                  <a:txBody>
                    <a:bodyPr/>
                    <a:lstStyle/>
                    <a:p>
                      <a:pPr algn="ctr">
                        <a:lnSpc>
                          <a:spcPct val="107000"/>
                        </a:lnSpc>
                        <a:spcAft>
                          <a:spcPts val="0"/>
                        </a:spcAft>
                      </a:pPr>
                      <a:r>
                        <a:rPr lang="es-SV" sz="1100" dirty="0">
                          <a:effectLst/>
                        </a:rPr>
                        <a:t>FISICO </a:t>
                      </a:r>
                      <a:endParaRPr lang="es-SV"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100" dirty="0">
                          <a:effectLst/>
                        </a:rPr>
                        <a:t>ELECTRONICO</a:t>
                      </a:r>
                      <a:endParaRPr lang="es-SV"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100" dirty="0">
                          <a:effectLst/>
                        </a:rPr>
                        <a:t>TOTAL</a:t>
                      </a:r>
                      <a:endParaRPr lang="es-SV"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r h="463887">
                <a:tc>
                  <a:txBody>
                    <a:bodyPr/>
                    <a:lstStyle/>
                    <a:p>
                      <a:pPr algn="ctr">
                        <a:lnSpc>
                          <a:spcPct val="107000"/>
                        </a:lnSpc>
                        <a:spcAft>
                          <a:spcPts val="0"/>
                        </a:spcAft>
                      </a:pPr>
                      <a:r>
                        <a:rPr lang="es-SV" sz="1400" dirty="0">
                          <a:effectLst/>
                        </a:rPr>
                        <a:t>6</a:t>
                      </a:r>
                      <a:endParaRPr lang="es-SV"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400" dirty="0">
                          <a:effectLst/>
                        </a:rPr>
                        <a:t>7</a:t>
                      </a:r>
                      <a:endParaRPr lang="es-SV"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s-SV" sz="1400" dirty="0">
                          <a:effectLst/>
                        </a:rPr>
                        <a:t>13</a:t>
                      </a:r>
                      <a:endParaRPr lang="es-SV"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bl>
          </a:graphicData>
        </a:graphic>
      </p:graphicFrame>
      <p:graphicFrame>
        <p:nvGraphicFramePr>
          <p:cNvPr id="5" name="Gráfico 4"/>
          <p:cNvGraphicFramePr/>
          <p:nvPr>
            <p:extLst/>
          </p:nvPr>
        </p:nvGraphicFramePr>
        <p:xfrm>
          <a:off x="714375" y="2628901"/>
          <a:ext cx="4884538" cy="295751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8898223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REGISTRO DEL ESTADO FAMILIAR</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2635843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46000"/>
            <a:lum/>
          </a:blip>
          <a:srcRect/>
          <a:stretch>
            <a:fillRect t="-6000" b="-6000"/>
          </a:stretch>
        </a:blipFill>
        <a:effectLst/>
      </p:bgPr>
    </p:bg>
    <p:spTree>
      <p:nvGrpSpPr>
        <p:cNvPr id="1" name=""/>
        <p:cNvGrpSpPr/>
        <p:nvPr/>
      </p:nvGrpSpPr>
      <p:grpSpPr>
        <a:xfrm>
          <a:off x="0" y="0"/>
          <a:ext cx="0" cy="0"/>
          <a:chOff x="0" y="0"/>
          <a:chExt cx="0" cy="0"/>
        </a:xfrm>
      </p:grpSpPr>
      <p:sp>
        <p:nvSpPr>
          <p:cNvPr id="4" name="3 Título"/>
          <p:cNvSpPr>
            <a:spLocks noGrp="1"/>
          </p:cNvSpPr>
          <p:nvPr>
            <p:ph type="title"/>
          </p:nvPr>
        </p:nvSpPr>
        <p:spPr>
          <a:xfrm>
            <a:off x="572427" y="237069"/>
            <a:ext cx="7919642" cy="973667"/>
          </a:xfrm>
        </p:spPr>
        <p:txBody>
          <a:bodyPr>
            <a:normAutofit fontScale="90000"/>
          </a:bodyPr>
          <a:lstStyle/>
          <a:p>
            <a:pPr algn="ctr"/>
            <a:r>
              <a:rPr lang="es-ES" dirty="0">
                <a:solidFill>
                  <a:schemeClr val="bg1"/>
                </a:solidFill>
              </a:rPr>
              <a:t>REGISTRO DEL ESTADO FAMILIAR:</a:t>
            </a:r>
            <a:r>
              <a:rPr lang="es-SV" dirty="0">
                <a:solidFill>
                  <a:schemeClr val="bg1"/>
                </a:solidFill>
              </a:rPr>
              <a:t/>
            </a:r>
            <a:br>
              <a:rPr lang="es-SV" dirty="0">
                <a:solidFill>
                  <a:schemeClr val="bg1"/>
                </a:solidFill>
              </a:rPr>
            </a:br>
            <a:endParaRPr lang="es-SV" dirty="0">
              <a:solidFill>
                <a:schemeClr val="bg1"/>
              </a:solidFill>
            </a:endParaRPr>
          </a:p>
        </p:txBody>
      </p:sp>
      <p:sp>
        <p:nvSpPr>
          <p:cNvPr id="5" name="4 Marcador de texto"/>
          <p:cNvSpPr>
            <a:spLocks noGrp="1"/>
          </p:cNvSpPr>
          <p:nvPr>
            <p:ph type="body" idx="1"/>
          </p:nvPr>
        </p:nvSpPr>
        <p:spPr>
          <a:xfrm>
            <a:off x="944960" y="1490133"/>
            <a:ext cx="7310040" cy="4792134"/>
          </a:xfrm>
        </p:spPr>
        <p:txBody>
          <a:bodyPr>
            <a:normAutofit fontScale="92500" lnSpcReduction="10000"/>
          </a:bodyPr>
          <a:lstStyle/>
          <a:p>
            <a:pPr algn="just"/>
            <a:r>
              <a:rPr lang="es-ES" sz="2400" dirty="0">
                <a:solidFill>
                  <a:schemeClr val="bg1"/>
                </a:solidFill>
              </a:rPr>
              <a:t>El Registro del Estado Familiar, con el propósito de garantizar la efectividad en el cumplimiento de objetivos programados en el plan de trabajo anual, fijó una serie de metas las que fueron alcanzadas en cada uno de los servicios que se prestan logrando así mejorar la atención a los usuarios que demandan servicios adicionales en coordinación con las instituciones que nos apoyan en nuestras funciones diarias, ya que nuestra misión como unidad encargada del estado familiar en garantizar y hacer efectiva la prestación de los servicios que en su mayoría son gratuitos, mejorando la calidad para lograr un mayor servicio, siendo nuestro </a:t>
            </a:r>
            <a:r>
              <a:rPr lang="es-ES" sz="2400" b="1" u="sng" dirty="0">
                <a:solidFill>
                  <a:schemeClr val="bg1"/>
                </a:solidFill>
              </a:rPr>
              <a:t>Principal Objetivo</a:t>
            </a:r>
            <a:r>
              <a:rPr lang="es-ES" sz="2400" dirty="0">
                <a:solidFill>
                  <a:schemeClr val="bg1"/>
                </a:solidFill>
              </a:rPr>
              <a:t> “</a:t>
            </a:r>
            <a:r>
              <a:rPr lang="es-ES" sz="2400" b="1" dirty="0">
                <a:solidFill>
                  <a:schemeClr val="bg1"/>
                </a:solidFill>
              </a:rPr>
              <a:t>Garantizar la Legalidad de los documentos expedidos</a:t>
            </a:r>
            <a:r>
              <a:rPr lang="es-ES" sz="2400" dirty="0">
                <a:solidFill>
                  <a:schemeClr val="bg1"/>
                </a:solidFill>
              </a:rPr>
              <a:t>”.</a:t>
            </a:r>
            <a:endParaRPr lang="es-SV" sz="2400" dirty="0">
              <a:solidFill>
                <a:schemeClr val="bg1"/>
              </a:solidFill>
            </a:endParaRPr>
          </a:p>
          <a:p>
            <a:endParaRPr lang="es-SV" dirty="0"/>
          </a:p>
        </p:txBody>
      </p:sp>
    </p:spTree>
    <p:extLst>
      <p:ext uri="{BB962C8B-B14F-4D97-AF65-F5344CB8AC3E}">
        <p14:creationId xmlns:p14="http://schemas.microsoft.com/office/powerpoint/2010/main" val="35782125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6000" b="-6000"/>
          </a:stretch>
        </a:blipFill>
        <a:effectLst/>
      </p:bgPr>
    </p:bg>
    <p:spTree>
      <p:nvGrpSpPr>
        <p:cNvPr id="1" name=""/>
        <p:cNvGrpSpPr/>
        <p:nvPr/>
      </p:nvGrpSpPr>
      <p:grpSpPr>
        <a:xfrm>
          <a:off x="0" y="0"/>
          <a:ext cx="0" cy="0"/>
          <a:chOff x="0" y="0"/>
          <a:chExt cx="0" cy="0"/>
        </a:xfrm>
      </p:grpSpPr>
      <p:graphicFrame>
        <p:nvGraphicFramePr>
          <p:cNvPr id="3" name="Tabla 2"/>
          <p:cNvGraphicFramePr>
            <a:graphicFrameLocks noGrp="1"/>
          </p:cNvGraphicFramePr>
          <p:nvPr>
            <p:extLst>
              <p:ext uri="{D42A27DB-BD31-4B8C-83A1-F6EECF244321}">
                <p14:modId xmlns:p14="http://schemas.microsoft.com/office/powerpoint/2010/main" val="1584733465"/>
              </p:ext>
            </p:extLst>
          </p:nvPr>
        </p:nvGraphicFramePr>
        <p:xfrm>
          <a:off x="449037" y="707569"/>
          <a:ext cx="8012680" cy="5653904"/>
        </p:xfrm>
        <a:graphic>
          <a:graphicData uri="http://schemas.openxmlformats.org/drawingml/2006/table">
            <a:tbl>
              <a:tblPr firstRow="1" firstCol="1" bandRow="1">
                <a:effectLst>
                  <a:outerShdw blurRad="50800" dist="50800" dir="5400000" algn="ctr" rotWithShape="0">
                    <a:schemeClr val="tx2">
                      <a:lumMod val="75000"/>
                    </a:schemeClr>
                  </a:outerShdw>
                </a:effectLst>
                <a:tableStyleId>{5C22544A-7EE6-4342-B048-85BDC9FD1C3A}</a:tableStyleId>
              </a:tblPr>
              <a:tblGrid>
                <a:gridCol w="363912">
                  <a:extLst>
                    <a:ext uri="{9D8B030D-6E8A-4147-A177-3AD203B41FA5}">
                      <a16:colId xmlns="" xmlns:a16="http://schemas.microsoft.com/office/drawing/2014/main" val="4030745514"/>
                    </a:ext>
                  </a:extLst>
                </a:gridCol>
                <a:gridCol w="4314011">
                  <a:extLst>
                    <a:ext uri="{9D8B030D-6E8A-4147-A177-3AD203B41FA5}">
                      <a16:colId xmlns="" xmlns:a16="http://schemas.microsoft.com/office/drawing/2014/main" val="2413625780"/>
                    </a:ext>
                  </a:extLst>
                </a:gridCol>
                <a:gridCol w="893238">
                  <a:extLst>
                    <a:ext uri="{9D8B030D-6E8A-4147-A177-3AD203B41FA5}">
                      <a16:colId xmlns="" xmlns:a16="http://schemas.microsoft.com/office/drawing/2014/main" val="3664931041"/>
                    </a:ext>
                  </a:extLst>
                </a:gridCol>
                <a:gridCol w="1116312">
                  <a:extLst>
                    <a:ext uri="{9D8B030D-6E8A-4147-A177-3AD203B41FA5}">
                      <a16:colId xmlns="" xmlns:a16="http://schemas.microsoft.com/office/drawing/2014/main" val="4127480406"/>
                    </a:ext>
                  </a:extLst>
                </a:gridCol>
                <a:gridCol w="1325207">
                  <a:extLst>
                    <a:ext uri="{9D8B030D-6E8A-4147-A177-3AD203B41FA5}">
                      <a16:colId xmlns="" xmlns:a16="http://schemas.microsoft.com/office/drawing/2014/main" val="4219799436"/>
                    </a:ext>
                  </a:extLst>
                </a:gridCol>
              </a:tblGrid>
              <a:tr h="357848">
                <a:tc>
                  <a:txBody>
                    <a:bodyPr/>
                    <a:lstStyle/>
                    <a:p>
                      <a:pPr>
                        <a:lnSpc>
                          <a:spcPct val="107000"/>
                        </a:lnSpc>
                        <a:spcAft>
                          <a:spcPts val="0"/>
                        </a:spcAft>
                      </a:pPr>
                      <a:r>
                        <a:rPr lang="es-ES" sz="2000" b="1" dirty="0">
                          <a:solidFill>
                            <a:schemeClr val="bg1"/>
                          </a:solidFill>
                          <a:effectLst/>
                        </a:rPr>
                        <a:t> </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De Noviembre 2019 a Octubre 2020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000" b="1" dirty="0">
                          <a:solidFill>
                            <a:schemeClr val="bg1"/>
                          </a:solidFill>
                          <a:effectLst/>
                        </a:rPr>
                        <a:t>2019</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000" b="1" dirty="0">
                          <a:solidFill>
                            <a:schemeClr val="bg1"/>
                          </a:solidFill>
                          <a:effectLst/>
                        </a:rPr>
                        <a:t>2020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000" b="1" dirty="0">
                          <a:solidFill>
                            <a:schemeClr val="bg1"/>
                          </a:solidFill>
                          <a:effectLst/>
                        </a:rPr>
                        <a:t>total</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extLst>
                  <a:ext uri="{0D108BD9-81ED-4DB2-BD59-A6C34878D82A}">
                    <a16:rowId xmlns="" xmlns:a16="http://schemas.microsoft.com/office/drawing/2014/main" val="3372960317"/>
                  </a:ext>
                </a:extLst>
              </a:tr>
              <a:tr h="358094">
                <a:tc>
                  <a:txBody>
                    <a:bodyPr/>
                    <a:lstStyle/>
                    <a:p>
                      <a:pPr>
                        <a:lnSpc>
                          <a:spcPct val="107000"/>
                        </a:lnSpc>
                        <a:spcAft>
                          <a:spcPts val="0"/>
                        </a:spcAft>
                      </a:pPr>
                      <a:r>
                        <a:rPr lang="es-ES" sz="2000" b="1" dirty="0">
                          <a:solidFill>
                            <a:schemeClr val="bg1"/>
                          </a:solidFill>
                          <a:effectLst/>
                        </a:rPr>
                        <a:t> </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400" b="1" dirty="0">
                          <a:solidFill>
                            <a:schemeClr val="bg1"/>
                          </a:solidFill>
                          <a:effectLst/>
                        </a:rPr>
                        <a:t>ASENTAMIENTOS</a:t>
                      </a:r>
                      <a:endParaRPr lang="es-ES"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 </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nSpc>
                          <a:spcPct val="107000"/>
                        </a:lnSpc>
                        <a:spcAft>
                          <a:spcPts val="0"/>
                        </a:spcAft>
                      </a:pPr>
                      <a:r>
                        <a:rPr lang="es-ES" sz="2000" b="1" dirty="0">
                          <a:solidFill>
                            <a:schemeClr val="bg1"/>
                          </a:solidFill>
                          <a:effectLst/>
                        </a:rPr>
                        <a:t> </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nSpc>
                          <a:spcPct val="107000"/>
                        </a:lnSpc>
                        <a:spcAft>
                          <a:spcPts val="0"/>
                        </a:spcAft>
                      </a:pPr>
                      <a:r>
                        <a:rPr lang="es-ES" sz="2000" b="1" dirty="0">
                          <a:solidFill>
                            <a:schemeClr val="bg1"/>
                          </a:solidFill>
                          <a:effectLst/>
                        </a:rPr>
                        <a:t> </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3939860352"/>
                  </a:ext>
                </a:extLst>
              </a:tr>
              <a:tr h="358094">
                <a:tc>
                  <a:txBody>
                    <a:bodyPr/>
                    <a:lstStyle/>
                    <a:p>
                      <a:pPr algn="r">
                        <a:lnSpc>
                          <a:spcPct val="107000"/>
                        </a:lnSpc>
                        <a:spcAft>
                          <a:spcPts val="0"/>
                        </a:spcAft>
                      </a:pPr>
                      <a:r>
                        <a:rPr lang="es-ES" sz="2000" b="1" dirty="0">
                          <a:solidFill>
                            <a:schemeClr val="bg1"/>
                          </a:solidFill>
                          <a:effectLst/>
                        </a:rPr>
                        <a:t>1</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Adopción</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1</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1024305576"/>
                  </a:ext>
                </a:extLst>
              </a:tr>
              <a:tr h="358094">
                <a:tc>
                  <a:txBody>
                    <a:bodyPr/>
                    <a:lstStyle/>
                    <a:p>
                      <a:pPr algn="r">
                        <a:lnSpc>
                          <a:spcPct val="107000"/>
                        </a:lnSpc>
                        <a:spcAft>
                          <a:spcPts val="0"/>
                        </a:spcAft>
                      </a:pPr>
                      <a:r>
                        <a:rPr lang="es-ES" sz="2000" b="1" dirty="0">
                          <a:solidFill>
                            <a:schemeClr val="bg1"/>
                          </a:solidFill>
                          <a:effectLst/>
                        </a:rPr>
                        <a:t>2</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Defunciones</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26</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169</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195</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847889008"/>
                  </a:ext>
                </a:extLst>
              </a:tr>
              <a:tr h="358094">
                <a:tc>
                  <a:txBody>
                    <a:bodyPr/>
                    <a:lstStyle/>
                    <a:p>
                      <a:pPr algn="r">
                        <a:lnSpc>
                          <a:spcPct val="107000"/>
                        </a:lnSpc>
                        <a:spcAft>
                          <a:spcPts val="0"/>
                        </a:spcAft>
                      </a:pPr>
                      <a:r>
                        <a:rPr lang="es-ES" sz="2000" b="1" dirty="0">
                          <a:solidFill>
                            <a:schemeClr val="bg1"/>
                          </a:solidFill>
                          <a:effectLst/>
                        </a:rPr>
                        <a:t>3</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Divorcios</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3</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13</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2793339006"/>
                  </a:ext>
                </a:extLst>
              </a:tr>
              <a:tr h="358094">
                <a:tc>
                  <a:txBody>
                    <a:bodyPr/>
                    <a:lstStyle/>
                    <a:p>
                      <a:pPr algn="r">
                        <a:lnSpc>
                          <a:spcPct val="107000"/>
                        </a:lnSpc>
                        <a:spcAft>
                          <a:spcPts val="0"/>
                        </a:spcAft>
                      </a:pPr>
                      <a:r>
                        <a:rPr lang="es-ES" sz="2000" b="1" dirty="0">
                          <a:solidFill>
                            <a:schemeClr val="bg1"/>
                          </a:solidFill>
                          <a:effectLst/>
                        </a:rPr>
                        <a:t>4</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Matrimonios</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9</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58</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67</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1944784514"/>
                  </a:ext>
                </a:extLst>
              </a:tr>
              <a:tr h="358094">
                <a:tc>
                  <a:txBody>
                    <a:bodyPr/>
                    <a:lstStyle/>
                    <a:p>
                      <a:pPr algn="r">
                        <a:lnSpc>
                          <a:spcPct val="107000"/>
                        </a:lnSpc>
                        <a:spcAft>
                          <a:spcPts val="0"/>
                        </a:spcAft>
                      </a:pPr>
                      <a:r>
                        <a:rPr lang="es-ES" sz="2000" b="1" dirty="0">
                          <a:solidFill>
                            <a:schemeClr val="bg1"/>
                          </a:solidFill>
                          <a:effectLst/>
                        </a:rPr>
                        <a:t>5</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Nacimientos</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36</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280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316</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87522085"/>
                  </a:ext>
                </a:extLst>
              </a:tr>
              <a:tr h="358094">
                <a:tc>
                  <a:txBody>
                    <a:bodyPr/>
                    <a:lstStyle/>
                    <a:p>
                      <a:pPr algn="r">
                        <a:lnSpc>
                          <a:spcPct val="107000"/>
                        </a:lnSpc>
                        <a:spcAft>
                          <a:spcPts val="0"/>
                        </a:spcAft>
                      </a:pPr>
                      <a:r>
                        <a:rPr lang="es-ES" sz="2000" b="1" dirty="0">
                          <a:solidFill>
                            <a:schemeClr val="bg1"/>
                          </a:solidFill>
                          <a:effectLst/>
                        </a:rPr>
                        <a:t>6</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Reconocimientos</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5</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11</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16</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2892765162"/>
                  </a:ext>
                </a:extLst>
              </a:tr>
              <a:tr h="358094">
                <a:tc>
                  <a:txBody>
                    <a:bodyPr/>
                    <a:lstStyle/>
                    <a:p>
                      <a:pPr algn="r">
                        <a:lnSpc>
                          <a:spcPct val="107000"/>
                        </a:lnSpc>
                        <a:spcAft>
                          <a:spcPts val="0"/>
                        </a:spcAft>
                      </a:pPr>
                      <a:r>
                        <a:rPr lang="es-ES" sz="2000" b="1" dirty="0">
                          <a:solidFill>
                            <a:schemeClr val="bg1"/>
                          </a:solidFill>
                          <a:effectLst/>
                        </a:rPr>
                        <a:t>7</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Reposición de Partida de Nacimiento</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33</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136</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169</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457203681"/>
                  </a:ext>
                </a:extLst>
              </a:tr>
              <a:tr h="358094">
                <a:tc>
                  <a:txBody>
                    <a:bodyPr/>
                    <a:lstStyle/>
                    <a:p>
                      <a:pPr algn="r">
                        <a:lnSpc>
                          <a:spcPct val="107000"/>
                        </a:lnSpc>
                        <a:spcAft>
                          <a:spcPts val="0"/>
                        </a:spcAft>
                      </a:pPr>
                      <a:r>
                        <a:rPr lang="es-ES" sz="2000" b="1" dirty="0">
                          <a:solidFill>
                            <a:schemeClr val="bg1"/>
                          </a:solidFill>
                          <a:effectLst/>
                        </a:rPr>
                        <a:t>8</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Subsidiarios de Nacimiento</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2</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3</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1764370620"/>
                  </a:ext>
                </a:extLst>
              </a:tr>
              <a:tr h="358094">
                <a:tc>
                  <a:txBody>
                    <a:bodyPr/>
                    <a:lstStyle/>
                    <a:p>
                      <a:pPr algn="r">
                        <a:lnSpc>
                          <a:spcPct val="107000"/>
                        </a:lnSpc>
                        <a:spcAft>
                          <a:spcPts val="0"/>
                        </a:spcAft>
                      </a:pPr>
                      <a:r>
                        <a:rPr lang="es-ES" sz="2000" b="1" dirty="0">
                          <a:solidFill>
                            <a:schemeClr val="bg1"/>
                          </a:solidFill>
                          <a:effectLst/>
                        </a:rPr>
                        <a:t>9</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Unión no Matrimonial</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1046713119"/>
                  </a:ext>
                </a:extLst>
              </a:tr>
              <a:tr h="735163">
                <a:tc>
                  <a:txBody>
                    <a:bodyPr/>
                    <a:lstStyle/>
                    <a:p>
                      <a:pPr algn="r">
                        <a:lnSpc>
                          <a:spcPct val="107000"/>
                        </a:lnSpc>
                        <a:spcAft>
                          <a:spcPts val="0"/>
                        </a:spcAft>
                      </a:pPr>
                      <a:r>
                        <a:rPr lang="es-ES" sz="2000" b="1" dirty="0">
                          <a:solidFill>
                            <a:schemeClr val="bg1"/>
                          </a:solidFill>
                          <a:effectLst/>
                        </a:rPr>
                        <a:t>10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Nacido Muerto</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dirty="0">
                          <a:solidFill>
                            <a:schemeClr val="bg1"/>
                          </a:solidFill>
                          <a:effectLst/>
                        </a:rPr>
                        <a:t>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1548997106"/>
                  </a:ext>
                </a:extLst>
              </a:tr>
              <a:tr h="358094">
                <a:tc>
                  <a:txBody>
                    <a:bodyPr/>
                    <a:lstStyle/>
                    <a:p>
                      <a:pPr>
                        <a:lnSpc>
                          <a:spcPct val="107000"/>
                        </a:lnSpc>
                        <a:spcAft>
                          <a:spcPts val="0"/>
                        </a:spcAft>
                      </a:pPr>
                      <a:r>
                        <a:rPr lang="es-ES" sz="2000" b="1" dirty="0">
                          <a:solidFill>
                            <a:schemeClr val="bg1"/>
                          </a:solidFill>
                          <a:effectLst/>
                        </a:rPr>
                        <a:t> </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000" b="1" dirty="0">
                          <a:solidFill>
                            <a:schemeClr val="bg1"/>
                          </a:solidFill>
                          <a:effectLst/>
                        </a:rPr>
                        <a:t>Total</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115</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665</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dirty="0">
                          <a:solidFill>
                            <a:schemeClr val="bg1"/>
                          </a:solidFill>
                          <a:effectLst/>
                        </a:rPr>
                        <a:t>780</a:t>
                      </a:r>
                      <a:endParaRPr lang="es-E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extLst>
                  <a:ext uri="{0D108BD9-81ED-4DB2-BD59-A6C34878D82A}">
                    <a16:rowId xmlns="" xmlns:a16="http://schemas.microsoft.com/office/drawing/2014/main" val="936590394"/>
                  </a:ext>
                </a:extLst>
              </a:tr>
            </a:tbl>
          </a:graphicData>
        </a:graphic>
      </p:graphicFrame>
    </p:spTree>
    <p:extLst>
      <p:ext uri="{BB962C8B-B14F-4D97-AF65-F5344CB8AC3E}">
        <p14:creationId xmlns:p14="http://schemas.microsoft.com/office/powerpoint/2010/main" val="4027473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6000"/>
            <a:lum/>
            <a:extLst>
              <a:ext uri="{BEBA8EAE-BF5A-486C-A8C5-ECC9F3942E4B}">
                <a14:imgProps xmlns:a14="http://schemas.microsoft.com/office/drawing/2010/main">
                  <a14:imgLayer r:embed="rId3">
                    <a14:imgEffect>
                      <a14:sharpenSoften amount="-3000"/>
                    </a14:imgEffect>
                  </a14:imgLayer>
                </a14:imgProps>
              </a:ext>
            </a:extLst>
          </a:blip>
          <a:srcRect/>
          <a:stretch>
            <a:fillRect t="-5000" b="-6000"/>
          </a:stretch>
        </a:blipFill>
        <a:effectLst/>
      </p:bgPr>
    </p:bg>
    <p:spTree>
      <p:nvGrpSpPr>
        <p:cNvPr id="1" name=""/>
        <p:cNvGrpSpPr/>
        <p:nvPr/>
      </p:nvGrpSpPr>
      <p:grpSpPr>
        <a:xfrm>
          <a:off x="0" y="0"/>
          <a:ext cx="0" cy="0"/>
          <a:chOff x="0" y="0"/>
          <a:chExt cx="0" cy="0"/>
        </a:xfrm>
      </p:grpSpPr>
      <p:sp>
        <p:nvSpPr>
          <p:cNvPr id="2" name="Rectángulo 1"/>
          <p:cNvSpPr/>
          <p:nvPr/>
        </p:nvSpPr>
        <p:spPr>
          <a:xfrm>
            <a:off x="375558" y="761372"/>
            <a:ext cx="8360228" cy="5487656"/>
          </a:xfrm>
          <a:prstGeom prst="rect">
            <a:avLst/>
          </a:prstGeom>
          <a:blipFill>
            <a:blip r:embed="rId4">
              <a:alphaModFix amt="49000"/>
              <a:extLst>
                <a:ext uri="{BEBA8EAE-BF5A-486C-A8C5-ECC9F3942E4B}">
                  <a14:imgProps xmlns:a14="http://schemas.microsoft.com/office/drawing/2010/main">
                    <a14:imgLayer r:embed="rId5">
                      <a14:imgEffect>
                        <a14:sharpenSoften amount="-8000"/>
                      </a14:imgEffect>
                      <a14:imgEffect>
                        <a14:brightnessContrast bright="20000" contrast="98000"/>
                      </a14:imgEffect>
                    </a14:imgLayer>
                  </a14:imgProps>
                </a:ext>
              </a:extLst>
            </a:blip>
            <a:tile tx="0" ty="0" sx="100000" sy="100000" flip="none" algn="tl"/>
          </a:blipFill>
          <a:ln>
            <a:noFill/>
          </a:ln>
          <a:effectLst/>
        </p:spPr>
        <p:txBody>
          <a:bodyPr wrap="square" tIns="0" rIns="216000" anchor="ctr" anchorCtr="1">
            <a:spAutoFit/>
          </a:bodyPr>
          <a:lstStyle/>
          <a:p>
            <a:pPr algn="just">
              <a:lnSpc>
                <a:spcPct val="107000"/>
              </a:lnSpc>
              <a:tabLst>
                <a:tab pos="6339205" algn="l"/>
              </a:tabLst>
            </a:pPr>
            <a:r>
              <a:rPr lang="es-ES" sz="2000" dirty="0" smtClean="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rPr>
              <a:t>Ya que a través del cumplimiento de las leyes se prestan servicios de calidad satisfaciendo las demandas y necesidades de los usuarios, Ejemplo:</a:t>
            </a:r>
          </a:p>
          <a:p>
            <a:pPr>
              <a:lnSpc>
                <a:spcPct val="107000"/>
              </a:lnSpc>
            </a:pPr>
            <a:r>
              <a:rPr lang="es-ES" sz="2000" dirty="0" smtClean="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rPr>
              <a:t> </a:t>
            </a:r>
          </a:p>
          <a:p>
            <a:pPr marL="342900" indent="-342900" algn="just">
              <a:lnSpc>
                <a:spcPct val="115000"/>
              </a:lnSpc>
              <a:spcBef>
                <a:spcPts val="1800"/>
              </a:spcBef>
              <a:buFont typeface="+mj-lt"/>
              <a:buAutoNum type="arabicParenR"/>
            </a:pPr>
            <a:r>
              <a:rPr lang="es-ES" sz="2000" dirty="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rPr>
              <a:t>Reposición de Partidas de Nacimiento deterioradas parcial o totalmente, de diferentes años.</a:t>
            </a:r>
            <a:endParaRPr lang="es-ES" sz="2000" b="1" dirty="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endParaRPr>
          </a:p>
          <a:p>
            <a:pPr marL="342900" indent="-342900" algn="just">
              <a:lnSpc>
                <a:spcPct val="115000"/>
              </a:lnSpc>
              <a:buFont typeface="+mj-lt"/>
              <a:buAutoNum type="arabicParenR"/>
            </a:pPr>
            <a:r>
              <a:rPr lang="es-ES" sz="2000" dirty="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rPr>
              <a:t>Se ha modernizado con el Sistema de Atención Ciudadana del Registro Nacional de las Personas Naturales (Sistema Ticket), facilitando las diferentes Constancias que necesitan los </a:t>
            </a:r>
            <a:r>
              <a:rPr lang="es-ES" dirty="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rPr>
              <a:t>ciudadanos</a:t>
            </a:r>
            <a:r>
              <a:rPr lang="es-ES" sz="2000" dirty="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rPr>
              <a:t> para realizar trámites en conjunto con otras instituciones y demás documentos requeridos por los usuarios vía correo electrónico.</a:t>
            </a:r>
            <a:endParaRPr lang="es-ES" sz="2000" b="1" dirty="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endParaRPr>
          </a:p>
          <a:p>
            <a:pPr marL="342900" indent="-342900" algn="just">
              <a:lnSpc>
                <a:spcPct val="115000"/>
              </a:lnSpc>
              <a:spcAft>
                <a:spcPts val="2800"/>
              </a:spcAft>
              <a:buFont typeface="+mj-lt"/>
              <a:buAutoNum type="arabicParenR"/>
            </a:pPr>
            <a:r>
              <a:rPr lang="es-ES" sz="2000" dirty="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rPr>
              <a:t>En cumplimiento a la Ley de Procedimientos Administrativos, se ha mejora el tiempo de entrega de los documentos registrados, agilizando los procedimientos, sujeto a los principios de Legalidad, Eficacia, Economía, Verdad Material, Buena fe, etc.   </a:t>
            </a:r>
            <a:endParaRPr lang="es-ES" sz="2000" b="1" dirty="0">
              <a:solidFill>
                <a:prstClr val="black">
                  <a:lumMod val="95000"/>
                  <a:lumOff val="5000"/>
                </a:prstClr>
              </a:solidFill>
              <a:latin typeface="Segoe UI" panose="020B0502040204020203" pitchFamily="34" charset="0"/>
              <a:ea typeface="Calibri" panose="020F0502020204030204" pitchFamily="34" charset="0"/>
              <a:cs typeface="Segoe UI" panose="020B0502040204020203" pitchFamily="34" charset="0"/>
            </a:endParaRPr>
          </a:p>
        </p:txBody>
      </p:sp>
    </p:spTree>
    <p:extLst>
      <p:ext uri="{BB962C8B-B14F-4D97-AF65-F5344CB8AC3E}">
        <p14:creationId xmlns:p14="http://schemas.microsoft.com/office/powerpoint/2010/main" val="4118623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6000" b="-6000"/>
          </a:stretch>
        </a:blipFill>
        <a:effectLst/>
      </p:bgPr>
    </p:bg>
    <p:spTree>
      <p:nvGrpSpPr>
        <p:cNvPr id="1" name=""/>
        <p:cNvGrpSpPr/>
        <p:nvPr/>
      </p:nvGrpSpPr>
      <p:grpSpPr>
        <a:xfrm>
          <a:off x="0" y="0"/>
          <a:ext cx="0" cy="0"/>
          <a:chOff x="0" y="0"/>
          <a:chExt cx="0" cy="0"/>
        </a:xfrm>
      </p:grpSpPr>
      <p:graphicFrame>
        <p:nvGraphicFramePr>
          <p:cNvPr id="2" name="Tabla 1"/>
          <p:cNvGraphicFramePr>
            <a:graphicFrameLocks noGrp="1"/>
          </p:cNvGraphicFramePr>
          <p:nvPr>
            <p:extLst>
              <p:ext uri="{D42A27DB-BD31-4B8C-83A1-F6EECF244321}">
                <p14:modId xmlns:p14="http://schemas.microsoft.com/office/powerpoint/2010/main" val="3934104782"/>
              </p:ext>
            </p:extLst>
          </p:nvPr>
        </p:nvGraphicFramePr>
        <p:xfrm>
          <a:off x="211017" y="337626"/>
          <a:ext cx="8757137" cy="6418895"/>
        </p:xfrm>
        <a:graphic>
          <a:graphicData uri="http://schemas.openxmlformats.org/drawingml/2006/table">
            <a:tbl>
              <a:tblPr firstRow="1" firstCol="1" bandRow="1">
                <a:effectLst>
                  <a:outerShdw blurRad="50800" dist="50800" dir="5400000" algn="ctr" rotWithShape="0">
                    <a:schemeClr val="tx2">
                      <a:lumMod val="75000"/>
                    </a:schemeClr>
                  </a:outerShdw>
                </a:effectLst>
                <a:tableStyleId>{5C22544A-7EE6-4342-B048-85BDC9FD1C3A}</a:tableStyleId>
              </a:tblPr>
              <a:tblGrid>
                <a:gridCol w="366548">
                  <a:extLst>
                    <a:ext uri="{9D8B030D-6E8A-4147-A177-3AD203B41FA5}">
                      <a16:colId xmlns="" xmlns:a16="http://schemas.microsoft.com/office/drawing/2014/main" val="1317172311"/>
                    </a:ext>
                  </a:extLst>
                </a:gridCol>
                <a:gridCol w="5124608">
                  <a:extLst>
                    <a:ext uri="{9D8B030D-6E8A-4147-A177-3AD203B41FA5}">
                      <a16:colId xmlns="" xmlns:a16="http://schemas.microsoft.com/office/drawing/2014/main" val="2220597839"/>
                    </a:ext>
                  </a:extLst>
                </a:gridCol>
                <a:gridCol w="983513">
                  <a:extLst>
                    <a:ext uri="{9D8B030D-6E8A-4147-A177-3AD203B41FA5}">
                      <a16:colId xmlns="" xmlns:a16="http://schemas.microsoft.com/office/drawing/2014/main" val="893951768"/>
                    </a:ext>
                  </a:extLst>
                </a:gridCol>
                <a:gridCol w="1074174">
                  <a:extLst>
                    <a:ext uri="{9D8B030D-6E8A-4147-A177-3AD203B41FA5}">
                      <a16:colId xmlns="" xmlns:a16="http://schemas.microsoft.com/office/drawing/2014/main" val="3769867681"/>
                    </a:ext>
                  </a:extLst>
                </a:gridCol>
                <a:gridCol w="1208294">
                  <a:extLst>
                    <a:ext uri="{9D8B030D-6E8A-4147-A177-3AD203B41FA5}">
                      <a16:colId xmlns="" xmlns:a16="http://schemas.microsoft.com/office/drawing/2014/main" val="2267309042"/>
                    </a:ext>
                  </a:extLst>
                </a:gridCol>
              </a:tblGrid>
              <a:tr h="278027">
                <a:tc>
                  <a:txBody>
                    <a:bodyPr/>
                    <a:lstStyle/>
                    <a:p>
                      <a:pPr>
                        <a:lnSpc>
                          <a:spcPct val="107000"/>
                        </a:lnSpc>
                        <a:spcAft>
                          <a:spcPts val="0"/>
                        </a:spcAft>
                      </a:pPr>
                      <a:r>
                        <a:rPr lang="es-ES" sz="1600" b="1" dirty="0">
                          <a:solidFill>
                            <a:schemeClr val="bg1"/>
                          </a:solidFill>
                          <a:effectLst/>
                        </a:rPr>
                        <a:t> </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De Noviembre 2019 a Octubre 2020</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gn="r">
                        <a:lnSpc>
                          <a:spcPct val="107000"/>
                        </a:lnSpc>
                        <a:spcAft>
                          <a:spcPts val="0"/>
                        </a:spcAft>
                      </a:pPr>
                      <a:r>
                        <a:rPr lang="es-ES" sz="1600" b="1" dirty="0">
                          <a:solidFill>
                            <a:schemeClr val="bg1"/>
                          </a:solidFill>
                          <a:effectLst/>
                        </a:rPr>
                        <a:t>2019 </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gn="r">
                        <a:lnSpc>
                          <a:spcPct val="107000"/>
                        </a:lnSpc>
                        <a:spcAft>
                          <a:spcPts val="0"/>
                        </a:spcAft>
                      </a:pPr>
                      <a:r>
                        <a:rPr lang="es-ES" sz="1600" b="1" dirty="0">
                          <a:solidFill>
                            <a:schemeClr val="bg1"/>
                          </a:solidFill>
                          <a:effectLst/>
                        </a:rPr>
                        <a:t> 2020</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gn="r">
                        <a:lnSpc>
                          <a:spcPct val="107000"/>
                        </a:lnSpc>
                        <a:spcAft>
                          <a:spcPts val="0"/>
                        </a:spcAft>
                      </a:pPr>
                      <a:r>
                        <a:rPr lang="es-ES" sz="1600" b="1" dirty="0">
                          <a:solidFill>
                            <a:schemeClr val="bg1"/>
                          </a:solidFill>
                          <a:effectLst/>
                        </a:rPr>
                        <a:t>total</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extLst>
                  <a:ext uri="{0D108BD9-81ED-4DB2-BD59-A6C34878D82A}">
                    <a16:rowId xmlns="" xmlns:a16="http://schemas.microsoft.com/office/drawing/2014/main" val="3792524933"/>
                  </a:ext>
                </a:extLst>
              </a:tr>
              <a:tr h="370723">
                <a:tc>
                  <a:txBody>
                    <a:bodyPr/>
                    <a:lstStyle/>
                    <a:p>
                      <a:pPr>
                        <a:lnSpc>
                          <a:spcPct val="107000"/>
                        </a:lnSpc>
                        <a:spcAft>
                          <a:spcPts val="0"/>
                        </a:spcAft>
                      </a:pPr>
                      <a:r>
                        <a:rPr lang="es-ES" sz="1400" b="1" dirty="0">
                          <a:solidFill>
                            <a:schemeClr val="bg1"/>
                          </a:solidFill>
                          <a:effectLst/>
                        </a:rPr>
                        <a:t> </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gn="r">
                        <a:lnSpc>
                          <a:spcPct val="107000"/>
                        </a:lnSpc>
                        <a:spcAft>
                          <a:spcPts val="0"/>
                        </a:spcAft>
                      </a:pPr>
                      <a:r>
                        <a:rPr lang="es-ES" sz="2000" b="1" dirty="0">
                          <a:solidFill>
                            <a:schemeClr val="bg1"/>
                          </a:solidFill>
                          <a:effectLst/>
                        </a:rPr>
                        <a:t>MARGINACIONES:</a:t>
                      </a:r>
                      <a:endParaRPr lang="es-ES"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tc>
                <a:tc>
                  <a:txBody>
                    <a:bodyPr/>
                    <a:lstStyle/>
                    <a:p>
                      <a:pPr algn="r">
                        <a:lnSpc>
                          <a:spcPct val="107000"/>
                        </a:lnSpc>
                        <a:spcAft>
                          <a:spcPts val="0"/>
                        </a:spcAft>
                      </a:pPr>
                      <a:r>
                        <a:rPr lang="es-ES" sz="1600" b="1" dirty="0">
                          <a:solidFill>
                            <a:schemeClr val="bg1"/>
                          </a:solidFill>
                          <a:effectLst/>
                        </a:rPr>
                        <a:t> </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nSpc>
                          <a:spcPct val="107000"/>
                        </a:lnSpc>
                        <a:spcAft>
                          <a:spcPts val="0"/>
                        </a:spcAft>
                      </a:pPr>
                      <a:r>
                        <a:rPr lang="es-ES" sz="1600" b="1" dirty="0">
                          <a:solidFill>
                            <a:schemeClr val="bg1"/>
                          </a:solidFill>
                          <a:effectLst/>
                        </a:rPr>
                        <a:t> </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nSpc>
                          <a:spcPct val="107000"/>
                        </a:lnSpc>
                        <a:spcAft>
                          <a:spcPts val="0"/>
                        </a:spcAft>
                      </a:pPr>
                      <a:r>
                        <a:rPr lang="es-ES" sz="1600" b="1" dirty="0">
                          <a:solidFill>
                            <a:schemeClr val="bg1"/>
                          </a:solidFill>
                          <a:effectLst/>
                        </a:rPr>
                        <a:t> </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1052237977"/>
                  </a:ext>
                </a:extLst>
              </a:tr>
              <a:tr h="278027">
                <a:tc>
                  <a:txBody>
                    <a:bodyPr/>
                    <a:lstStyle/>
                    <a:p>
                      <a:pPr algn="r">
                        <a:lnSpc>
                          <a:spcPct val="107000"/>
                        </a:lnSpc>
                        <a:spcAft>
                          <a:spcPts val="0"/>
                        </a:spcAft>
                      </a:pPr>
                      <a:r>
                        <a:rPr lang="es-ES" sz="1400" b="1" dirty="0">
                          <a:solidFill>
                            <a:schemeClr val="bg1"/>
                          </a:solidFill>
                          <a:effectLst/>
                        </a:rPr>
                        <a:t>1</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Adecuación de Nombre </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dirty="0">
                          <a:solidFill>
                            <a:schemeClr val="bg1"/>
                          </a:solidFill>
                          <a:effectLst/>
                        </a:rPr>
                        <a:t>1</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dirty="0">
                          <a:solidFill>
                            <a:schemeClr val="bg1"/>
                          </a:solidFill>
                          <a:effectLst/>
                        </a:rPr>
                        <a:t>3</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dirty="0">
                          <a:solidFill>
                            <a:schemeClr val="bg1"/>
                          </a:solidFill>
                          <a:effectLst/>
                        </a:rPr>
                        <a:t>4</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2437622714"/>
                  </a:ext>
                </a:extLst>
              </a:tr>
              <a:tr h="278027">
                <a:tc>
                  <a:txBody>
                    <a:bodyPr/>
                    <a:lstStyle/>
                    <a:p>
                      <a:pPr algn="r">
                        <a:lnSpc>
                          <a:spcPct val="107000"/>
                        </a:lnSpc>
                        <a:spcAft>
                          <a:spcPts val="0"/>
                        </a:spcAft>
                      </a:pPr>
                      <a:r>
                        <a:rPr lang="es-ES" sz="1400" b="1" dirty="0">
                          <a:solidFill>
                            <a:schemeClr val="bg1"/>
                          </a:solidFill>
                          <a:effectLst/>
                        </a:rPr>
                        <a:t>2</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Cancelación de </a:t>
                      </a:r>
                      <a:r>
                        <a:rPr lang="es-ES" sz="1600" b="1" dirty="0" err="1">
                          <a:solidFill>
                            <a:schemeClr val="bg1"/>
                          </a:solidFill>
                          <a:effectLst/>
                        </a:rPr>
                        <a:t>Pda</a:t>
                      </a:r>
                      <a:r>
                        <a:rPr lang="es-ES" sz="1600" b="1" dirty="0">
                          <a:solidFill>
                            <a:schemeClr val="bg1"/>
                          </a:solidFill>
                          <a:effectLst/>
                        </a:rPr>
                        <a:t>. De Nacimiento por Adopción</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0</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343373536"/>
                  </a:ext>
                </a:extLst>
              </a:tr>
              <a:tr h="339605">
                <a:tc>
                  <a:txBody>
                    <a:bodyPr/>
                    <a:lstStyle/>
                    <a:p>
                      <a:pPr algn="r">
                        <a:lnSpc>
                          <a:spcPct val="107000"/>
                        </a:lnSpc>
                        <a:spcAft>
                          <a:spcPts val="0"/>
                        </a:spcAft>
                      </a:pPr>
                      <a:r>
                        <a:rPr lang="es-ES" sz="1400" b="1" dirty="0">
                          <a:solidFill>
                            <a:schemeClr val="bg1"/>
                          </a:solidFill>
                          <a:effectLst/>
                        </a:rPr>
                        <a:t>3</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Cancelación de </a:t>
                      </a:r>
                      <a:r>
                        <a:rPr lang="es-ES" sz="1600" b="1" dirty="0" err="1">
                          <a:solidFill>
                            <a:schemeClr val="bg1"/>
                          </a:solidFill>
                          <a:effectLst/>
                        </a:rPr>
                        <a:t>Pda</a:t>
                      </a:r>
                      <a:r>
                        <a:rPr lang="es-ES" sz="1600" b="1" dirty="0">
                          <a:solidFill>
                            <a:schemeClr val="bg1"/>
                          </a:solidFill>
                          <a:effectLst/>
                        </a:rPr>
                        <a:t>. De Nacimiento por Reconocimiento</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5</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16</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1459687498"/>
                  </a:ext>
                </a:extLst>
              </a:tr>
              <a:tr h="278027">
                <a:tc>
                  <a:txBody>
                    <a:bodyPr/>
                    <a:lstStyle/>
                    <a:p>
                      <a:pPr algn="r">
                        <a:lnSpc>
                          <a:spcPct val="107000"/>
                        </a:lnSpc>
                        <a:spcAft>
                          <a:spcPts val="0"/>
                        </a:spcAft>
                      </a:pPr>
                      <a:r>
                        <a:rPr lang="es-ES" sz="1400" b="1" dirty="0">
                          <a:solidFill>
                            <a:schemeClr val="bg1"/>
                          </a:solidFill>
                          <a:effectLst/>
                        </a:rPr>
                        <a:t>4</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Cancelación de Pda. De Nacimiento por Reposición</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33</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136</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169</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4080427599"/>
                  </a:ext>
                </a:extLst>
              </a:tr>
              <a:tr h="278027">
                <a:tc>
                  <a:txBody>
                    <a:bodyPr/>
                    <a:lstStyle/>
                    <a:p>
                      <a:pPr algn="r">
                        <a:lnSpc>
                          <a:spcPct val="107000"/>
                        </a:lnSpc>
                        <a:spcAft>
                          <a:spcPts val="0"/>
                        </a:spcAft>
                      </a:pPr>
                      <a:r>
                        <a:rPr lang="es-ES" sz="1400" b="1" dirty="0">
                          <a:solidFill>
                            <a:schemeClr val="bg1"/>
                          </a:solidFill>
                          <a:effectLst/>
                        </a:rPr>
                        <a:t>5</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Cancelación de Pda. De Matrimonio por Divorcio</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3</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10</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13</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3796764601"/>
                  </a:ext>
                </a:extLst>
              </a:tr>
              <a:tr h="278027">
                <a:tc>
                  <a:txBody>
                    <a:bodyPr/>
                    <a:lstStyle/>
                    <a:p>
                      <a:pPr algn="r">
                        <a:lnSpc>
                          <a:spcPct val="107000"/>
                        </a:lnSpc>
                        <a:spcAft>
                          <a:spcPts val="0"/>
                        </a:spcAft>
                      </a:pPr>
                      <a:r>
                        <a:rPr lang="es-ES" sz="1400" b="1" dirty="0">
                          <a:solidFill>
                            <a:schemeClr val="bg1"/>
                          </a:solidFill>
                          <a:effectLst/>
                        </a:rPr>
                        <a:t>6</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Defunciones</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19</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172</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191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2934273271"/>
                  </a:ext>
                </a:extLst>
              </a:tr>
              <a:tr h="278027">
                <a:tc>
                  <a:txBody>
                    <a:bodyPr/>
                    <a:lstStyle/>
                    <a:p>
                      <a:pPr algn="r">
                        <a:lnSpc>
                          <a:spcPct val="107000"/>
                        </a:lnSpc>
                        <a:spcAft>
                          <a:spcPts val="0"/>
                        </a:spcAft>
                      </a:pPr>
                      <a:r>
                        <a:rPr lang="es-ES" sz="1400" b="1">
                          <a:solidFill>
                            <a:schemeClr val="bg1"/>
                          </a:solidFill>
                          <a:effectLst/>
                        </a:rPr>
                        <a:t>7</a:t>
                      </a:r>
                      <a:endParaRPr lang="es-ES" sz="14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Divorcio</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11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42</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53</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2184880133"/>
                  </a:ext>
                </a:extLst>
              </a:tr>
              <a:tr h="278027">
                <a:tc>
                  <a:txBody>
                    <a:bodyPr/>
                    <a:lstStyle/>
                    <a:p>
                      <a:pPr algn="r">
                        <a:lnSpc>
                          <a:spcPct val="107000"/>
                        </a:lnSpc>
                        <a:spcAft>
                          <a:spcPts val="0"/>
                        </a:spcAft>
                      </a:pPr>
                      <a:r>
                        <a:rPr lang="es-ES" sz="1400" b="1" dirty="0">
                          <a:solidFill>
                            <a:schemeClr val="bg1"/>
                          </a:solidFill>
                          <a:effectLst/>
                        </a:rPr>
                        <a:t>8</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Identidad Personal</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5</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7</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12</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3940578180"/>
                  </a:ext>
                </a:extLst>
              </a:tr>
              <a:tr h="278027">
                <a:tc>
                  <a:txBody>
                    <a:bodyPr/>
                    <a:lstStyle/>
                    <a:p>
                      <a:pPr algn="r">
                        <a:lnSpc>
                          <a:spcPct val="107000"/>
                        </a:lnSpc>
                        <a:spcAft>
                          <a:spcPts val="0"/>
                        </a:spcAft>
                      </a:pPr>
                      <a:r>
                        <a:rPr lang="es-ES" sz="1400" b="1" dirty="0">
                          <a:solidFill>
                            <a:schemeClr val="bg1"/>
                          </a:solidFill>
                          <a:effectLst/>
                        </a:rPr>
                        <a:t>9</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Identidad de Fallecido</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2</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22</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24</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169070250"/>
                  </a:ext>
                </a:extLst>
              </a:tr>
              <a:tr h="278027">
                <a:tc>
                  <a:txBody>
                    <a:bodyPr/>
                    <a:lstStyle/>
                    <a:p>
                      <a:pPr algn="r">
                        <a:lnSpc>
                          <a:spcPct val="107000"/>
                        </a:lnSpc>
                        <a:spcAft>
                          <a:spcPts val="0"/>
                        </a:spcAft>
                      </a:pPr>
                      <a:r>
                        <a:rPr lang="es-ES" sz="1400" b="1" dirty="0">
                          <a:solidFill>
                            <a:schemeClr val="bg1"/>
                          </a:solidFill>
                          <a:effectLst/>
                        </a:rPr>
                        <a:t>10</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Impunidad de Maternidad</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0</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3685257036"/>
                  </a:ext>
                </a:extLst>
              </a:tr>
              <a:tr h="278027">
                <a:tc>
                  <a:txBody>
                    <a:bodyPr/>
                    <a:lstStyle/>
                    <a:p>
                      <a:pPr algn="r">
                        <a:lnSpc>
                          <a:spcPct val="107000"/>
                        </a:lnSpc>
                        <a:spcAft>
                          <a:spcPts val="0"/>
                        </a:spcAft>
                      </a:pPr>
                      <a:r>
                        <a:rPr lang="es-ES" sz="1400" b="1" dirty="0">
                          <a:solidFill>
                            <a:schemeClr val="bg1"/>
                          </a:solidFill>
                          <a:effectLst/>
                        </a:rPr>
                        <a:t>11</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Matrimonio</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44</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142</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186</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2513355997"/>
                  </a:ext>
                </a:extLst>
              </a:tr>
              <a:tr h="278027">
                <a:tc>
                  <a:txBody>
                    <a:bodyPr/>
                    <a:lstStyle/>
                    <a:p>
                      <a:pPr algn="r">
                        <a:lnSpc>
                          <a:spcPct val="107000"/>
                        </a:lnSpc>
                        <a:spcAft>
                          <a:spcPts val="0"/>
                        </a:spcAft>
                      </a:pPr>
                      <a:r>
                        <a:rPr lang="es-ES" sz="1400" b="1" dirty="0">
                          <a:solidFill>
                            <a:schemeClr val="bg1"/>
                          </a:solidFill>
                          <a:effectLst/>
                        </a:rPr>
                        <a:t>12</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Modificación de Partida de Nacimiento</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2</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0</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2</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4098853407"/>
                  </a:ext>
                </a:extLst>
              </a:tr>
              <a:tr h="278027">
                <a:tc>
                  <a:txBody>
                    <a:bodyPr/>
                    <a:lstStyle/>
                    <a:p>
                      <a:pPr algn="r">
                        <a:lnSpc>
                          <a:spcPct val="107000"/>
                        </a:lnSpc>
                        <a:spcAft>
                          <a:spcPts val="0"/>
                        </a:spcAft>
                      </a:pPr>
                      <a:r>
                        <a:rPr lang="es-ES" sz="1400" b="1" dirty="0">
                          <a:solidFill>
                            <a:schemeClr val="bg1"/>
                          </a:solidFill>
                          <a:effectLst/>
                        </a:rPr>
                        <a:t>13</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dirty="0">
                          <a:solidFill>
                            <a:schemeClr val="bg1"/>
                          </a:solidFill>
                          <a:effectLst/>
                        </a:rPr>
                        <a:t>Nulidad de Partida de Nacimiento por duplicidad</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3</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4</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1775851686"/>
                  </a:ext>
                </a:extLst>
              </a:tr>
              <a:tr h="278027">
                <a:tc>
                  <a:txBody>
                    <a:bodyPr/>
                    <a:lstStyle/>
                    <a:p>
                      <a:pPr algn="r">
                        <a:lnSpc>
                          <a:spcPct val="107000"/>
                        </a:lnSpc>
                        <a:spcAft>
                          <a:spcPts val="0"/>
                        </a:spcAft>
                      </a:pPr>
                      <a:r>
                        <a:rPr lang="es-ES" sz="1400" b="1" dirty="0">
                          <a:solidFill>
                            <a:schemeClr val="bg1"/>
                          </a:solidFill>
                          <a:effectLst/>
                        </a:rPr>
                        <a:t>14</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Nulidad de Marginación de Matrimonio</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0</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411414834"/>
                  </a:ext>
                </a:extLst>
              </a:tr>
              <a:tr h="278027">
                <a:tc>
                  <a:txBody>
                    <a:bodyPr/>
                    <a:lstStyle/>
                    <a:p>
                      <a:pPr algn="r">
                        <a:lnSpc>
                          <a:spcPct val="107000"/>
                        </a:lnSpc>
                        <a:spcAft>
                          <a:spcPts val="0"/>
                        </a:spcAft>
                      </a:pPr>
                      <a:r>
                        <a:rPr lang="es-ES" sz="1400" b="1" dirty="0">
                          <a:solidFill>
                            <a:schemeClr val="bg1"/>
                          </a:solidFill>
                          <a:effectLst/>
                        </a:rPr>
                        <a:t>15</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Nulidad de Partida de Matrimonio</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dirty="0">
                          <a:solidFill>
                            <a:schemeClr val="bg1"/>
                          </a:solidFill>
                          <a:effectLst/>
                        </a:rPr>
                        <a:t>0</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1</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599167008"/>
                  </a:ext>
                </a:extLst>
              </a:tr>
              <a:tr h="278027">
                <a:tc>
                  <a:txBody>
                    <a:bodyPr/>
                    <a:lstStyle/>
                    <a:p>
                      <a:pPr algn="r">
                        <a:lnSpc>
                          <a:spcPct val="107000"/>
                        </a:lnSpc>
                        <a:spcAft>
                          <a:spcPts val="0"/>
                        </a:spcAft>
                      </a:pPr>
                      <a:r>
                        <a:rPr lang="es-ES" sz="1400" b="1" dirty="0">
                          <a:solidFill>
                            <a:schemeClr val="bg1"/>
                          </a:solidFill>
                          <a:effectLst/>
                        </a:rPr>
                        <a:t>16</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Rectificación Notarial o Judicial</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dirty="0">
                          <a:solidFill>
                            <a:schemeClr val="bg1"/>
                          </a:solidFill>
                          <a:effectLst/>
                        </a:rPr>
                        <a:t>0</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5</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5</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2742597459"/>
                  </a:ext>
                </a:extLst>
              </a:tr>
              <a:tr h="278027">
                <a:tc>
                  <a:txBody>
                    <a:bodyPr/>
                    <a:lstStyle/>
                    <a:p>
                      <a:pPr algn="r">
                        <a:lnSpc>
                          <a:spcPct val="107000"/>
                        </a:lnSpc>
                        <a:spcAft>
                          <a:spcPts val="0"/>
                        </a:spcAft>
                      </a:pPr>
                      <a:r>
                        <a:rPr lang="es-ES" sz="1400" b="1" dirty="0">
                          <a:solidFill>
                            <a:schemeClr val="bg1"/>
                          </a:solidFill>
                          <a:effectLst/>
                        </a:rPr>
                        <a:t>17</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Rectificación Administrativa </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dirty="0">
                          <a:solidFill>
                            <a:schemeClr val="bg1"/>
                          </a:solidFill>
                          <a:effectLst/>
                        </a:rPr>
                        <a:t>24</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dirty="0">
                          <a:solidFill>
                            <a:schemeClr val="bg1"/>
                          </a:solidFill>
                          <a:effectLst/>
                        </a:rPr>
                        <a:t>40</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64</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577160102"/>
                  </a:ext>
                </a:extLst>
              </a:tr>
              <a:tr h="278027">
                <a:tc>
                  <a:txBody>
                    <a:bodyPr/>
                    <a:lstStyle/>
                    <a:p>
                      <a:pPr algn="r">
                        <a:lnSpc>
                          <a:spcPct val="107000"/>
                        </a:lnSpc>
                        <a:spcAft>
                          <a:spcPts val="0"/>
                        </a:spcAft>
                      </a:pPr>
                      <a:r>
                        <a:rPr lang="es-ES" sz="1400" b="1" dirty="0">
                          <a:solidFill>
                            <a:schemeClr val="bg1"/>
                          </a:solidFill>
                          <a:effectLst/>
                        </a:rPr>
                        <a:t>18</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nSpc>
                          <a:spcPct val="107000"/>
                        </a:lnSpc>
                        <a:spcAft>
                          <a:spcPts val="0"/>
                        </a:spcAft>
                      </a:pPr>
                      <a:r>
                        <a:rPr lang="es-ES" sz="1600" b="1">
                          <a:solidFill>
                            <a:schemeClr val="bg1"/>
                          </a:solidFill>
                          <a:effectLst/>
                        </a:rPr>
                        <a:t>Viudez</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ctr"/>
                </a:tc>
                <a:tc>
                  <a:txBody>
                    <a:bodyPr/>
                    <a:lstStyle/>
                    <a:p>
                      <a:pPr algn="r">
                        <a:lnSpc>
                          <a:spcPct val="107000"/>
                        </a:lnSpc>
                        <a:spcAft>
                          <a:spcPts val="0"/>
                        </a:spcAft>
                      </a:pPr>
                      <a:r>
                        <a:rPr lang="es-ES" sz="1600" b="1">
                          <a:solidFill>
                            <a:schemeClr val="bg1"/>
                          </a:solidFill>
                          <a:effectLst/>
                        </a:rPr>
                        <a:t>6</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dirty="0">
                          <a:solidFill>
                            <a:schemeClr val="bg1"/>
                          </a:solidFill>
                          <a:effectLst/>
                        </a:rPr>
                        <a:t>17</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a:solidFill>
                            <a:schemeClr val="bg1"/>
                          </a:solidFill>
                          <a:effectLst/>
                        </a:rPr>
                        <a:t>23</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1800175156"/>
                  </a:ext>
                </a:extLst>
              </a:tr>
              <a:tr h="278027">
                <a:tc>
                  <a:txBody>
                    <a:bodyPr/>
                    <a:lstStyle/>
                    <a:p>
                      <a:pPr>
                        <a:lnSpc>
                          <a:spcPct val="107000"/>
                        </a:lnSpc>
                        <a:spcAft>
                          <a:spcPts val="0"/>
                        </a:spcAft>
                      </a:pPr>
                      <a:r>
                        <a:rPr lang="es-ES" sz="1400" b="1" dirty="0">
                          <a:solidFill>
                            <a:schemeClr val="bg1"/>
                          </a:solidFill>
                          <a:effectLst/>
                        </a:rPr>
                        <a:t> </a:t>
                      </a:r>
                      <a:endParaRPr lang="es-ES" sz="1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solidFill>
                      <a:schemeClr val="tx1">
                        <a:lumMod val="50000"/>
                      </a:schemeClr>
                    </a:solidFill>
                  </a:tcPr>
                </a:tc>
                <a:tc>
                  <a:txBody>
                    <a:bodyPr/>
                    <a:lstStyle/>
                    <a:p>
                      <a:pPr algn="r">
                        <a:lnSpc>
                          <a:spcPct val="107000"/>
                        </a:lnSpc>
                        <a:spcAft>
                          <a:spcPts val="0"/>
                        </a:spcAft>
                      </a:pPr>
                      <a:r>
                        <a:rPr lang="es-ES" sz="1600" b="1">
                          <a:solidFill>
                            <a:schemeClr val="bg1"/>
                          </a:solidFill>
                          <a:effectLst/>
                        </a:rPr>
                        <a:t>Total </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0996" marT="0" marB="0" anchor="b"/>
                </a:tc>
                <a:tc>
                  <a:txBody>
                    <a:bodyPr/>
                    <a:lstStyle/>
                    <a:p>
                      <a:pPr algn="r">
                        <a:lnSpc>
                          <a:spcPct val="107000"/>
                        </a:lnSpc>
                        <a:spcAft>
                          <a:spcPts val="0"/>
                        </a:spcAft>
                      </a:pPr>
                      <a:r>
                        <a:rPr lang="es-ES" sz="1600" b="1">
                          <a:solidFill>
                            <a:schemeClr val="bg1"/>
                          </a:solidFill>
                          <a:effectLst/>
                        </a:rPr>
                        <a:t>157</a:t>
                      </a:r>
                      <a:endParaRPr lang="es-ES" sz="16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dirty="0">
                          <a:solidFill>
                            <a:schemeClr val="bg1"/>
                          </a:solidFill>
                          <a:effectLst/>
                        </a:rPr>
                        <a:t>613</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54000" marT="0" marB="0" anchor="b"/>
                </a:tc>
                <a:tc>
                  <a:txBody>
                    <a:bodyPr/>
                    <a:lstStyle/>
                    <a:p>
                      <a:pPr algn="r">
                        <a:lnSpc>
                          <a:spcPct val="107000"/>
                        </a:lnSpc>
                        <a:spcAft>
                          <a:spcPts val="0"/>
                        </a:spcAft>
                      </a:pPr>
                      <a:r>
                        <a:rPr lang="es-ES" sz="1600" b="1" dirty="0">
                          <a:solidFill>
                            <a:schemeClr val="bg1"/>
                          </a:solidFill>
                          <a:effectLst/>
                        </a:rPr>
                        <a:t>770</a:t>
                      </a:r>
                      <a:endParaRPr lang="es-ES" sz="1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0996" marR="135000" marT="0" marB="0" anchor="b"/>
                </a:tc>
                <a:extLst>
                  <a:ext uri="{0D108BD9-81ED-4DB2-BD59-A6C34878D82A}">
                    <a16:rowId xmlns="" xmlns:a16="http://schemas.microsoft.com/office/drawing/2014/main" val="3491106672"/>
                  </a:ext>
                </a:extLst>
              </a:tr>
            </a:tbl>
          </a:graphicData>
        </a:graphic>
      </p:graphicFrame>
    </p:spTree>
    <p:extLst>
      <p:ext uri="{BB962C8B-B14F-4D97-AF65-F5344CB8AC3E}">
        <p14:creationId xmlns:p14="http://schemas.microsoft.com/office/powerpoint/2010/main" val="1959585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6000" b="-6000"/>
          </a:stretch>
        </a:blipFill>
        <a:effectLst/>
      </p:bgPr>
    </p:bg>
    <p:spTree>
      <p:nvGrpSpPr>
        <p:cNvPr id="1" name=""/>
        <p:cNvGrpSpPr/>
        <p:nvPr/>
      </p:nvGrpSpPr>
      <p:grpSpPr>
        <a:xfrm>
          <a:off x="0" y="0"/>
          <a:ext cx="0" cy="0"/>
          <a:chOff x="0" y="0"/>
          <a:chExt cx="0" cy="0"/>
        </a:xfrm>
      </p:grpSpPr>
      <p:graphicFrame>
        <p:nvGraphicFramePr>
          <p:cNvPr id="2" name="Tabla 1"/>
          <p:cNvGraphicFramePr>
            <a:graphicFrameLocks noGrp="1"/>
          </p:cNvGraphicFramePr>
          <p:nvPr>
            <p:extLst>
              <p:ext uri="{D42A27DB-BD31-4B8C-83A1-F6EECF244321}">
                <p14:modId xmlns:p14="http://schemas.microsoft.com/office/powerpoint/2010/main" val="954177285"/>
              </p:ext>
            </p:extLst>
          </p:nvPr>
        </p:nvGraphicFramePr>
        <p:xfrm>
          <a:off x="453685" y="351695"/>
          <a:ext cx="8166296" cy="6318750"/>
        </p:xfrm>
        <a:graphic>
          <a:graphicData uri="http://schemas.openxmlformats.org/drawingml/2006/table">
            <a:tbl>
              <a:tblPr firstRow="1" firstCol="1" bandRow="1">
                <a:tableStyleId>{5C22544A-7EE6-4342-B048-85BDC9FD1C3A}</a:tableStyleId>
              </a:tblPr>
              <a:tblGrid>
                <a:gridCol w="473594"/>
                <a:gridCol w="4591703"/>
                <a:gridCol w="1046961"/>
                <a:gridCol w="1027019"/>
                <a:gridCol w="1027019"/>
              </a:tblGrid>
              <a:tr h="387916">
                <a:tc>
                  <a:txBody>
                    <a:bodyPr/>
                    <a:lstStyle/>
                    <a:p>
                      <a:pPr>
                        <a:lnSpc>
                          <a:spcPct val="107000"/>
                        </a:lnSpc>
                        <a:spcAft>
                          <a:spcPts val="0"/>
                        </a:spcAft>
                      </a:pPr>
                      <a:r>
                        <a:rPr lang="es-ES" sz="1800" b="1" dirty="0">
                          <a:solidFill>
                            <a:schemeClr val="bg1"/>
                          </a:solidFill>
                          <a:effectLst/>
                        </a:rPr>
                        <a:t> </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dirty="0">
                          <a:solidFill>
                            <a:schemeClr val="bg1"/>
                          </a:solidFill>
                          <a:effectLst/>
                        </a:rPr>
                        <a:t>De Noviembre 2019 a Octubre 2020</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dirty="0">
                          <a:solidFill>
                            <a:schemeClr val="bg1"/>
                          </a:solidFill>
                          <a:effectLst/>
                        </a:rPr>
                        <a:t>2019</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dirty="0">
                          <a:solidFill>
                            <a:schemeClr val="bg1"/>
                          </a:solidFill>
                          <a:effectLst/>
                        </a:rPr>
                        <a:t>2020</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dirty="0">
                          <a:solidFill>
                            <a:schemeClr val="bg1"/>
                          </a:solidFill>
                          <a:effectLst/>
                        </a:rPr>
                        <a:t>total</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r>
              <a:tr h="364988">
                <a:tc>
                  <a:txBody>
                    <a:bodyPr/>
                    <a:lstStyle/>
                    <a:p>
                      <a:pPr>
                        <a:lnSpc>
                          <a:spcPct val="107000"/>
                        </a:lnSpc>
                        <a:spcAft>
                          <a:spcPts val="0"/>
                        </a:spcAft>
                      </a:pPr>
                      <a:r>
                        <a:rPr lang="es-ES" sz="1800" b="1" dirty="0">
                          <a:solidFill>
                            <a:schemeClr val="bg1"/>
                          </a:solidFill>
                          <a:effectLst/>
                        </a:rPr>
                        <a:t> </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gn="r">
                        <a:lnSpc>
                          <a:spcPct val="107000"/>
                        </a:lnSpc>
                        <a:spcAft>
                          <a:spcPts val="0"/>
                        </a:spcAft>
                      </a:pPr>
                      <a:r>
                        <a:rPr lang="es-ES" sz="2400" b="1">
                          <a:effectLst/>
                        </a:rPr>
                        <a:t>TRAMITES VARIOS</a:t>
                      </a:r>
                      <a:endParaRPr lang="es-SV" sz="24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nSpc>
                          <a:spcPct val="107000"/>
                        </a:lnSpc>
                        <a:spcAft>
                          <a:spcPts val="0"/>
                        </a:spcAft>
                      </a:pPr>
                      <a:r>
                        <a:rPr lang="es-ES" sz="1800" b="1">
                          <a:effectLst/>
                        </a:rPr>
                        <a:t> </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nSpc>
                          <a:spcPct val="107000"/>
                        </a:lnSpc>
                        <a:spcAft>
                          <a:spcPts val="0"/>
                        </a:spcAft>
                      </a:pPr>
                      <a:r>
                        <a:rPr lang="es-ES" sz="1800" b="1">
                          <a:effectLst/>
                        </a:rPr>
                        <a:t> </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nSpc>
                          <a:spcPct val="107000"/>
                        </a:lnSpc>
                        <a:spcAft>
                          <a:spcPts val="0"/>
                        </a:spcAft>
                      </a:pPr>
                      <a:r>
                        <a:rPr lang="es-ES" sz="1800" b="1">
                          <a:effectLst/>
                        </a:rPr>
                        <a:t> </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288716">
                <a:tc>
                  <a:txBody>
                    <a:bodyPr/>
                    <a:lstStyle/>
                    <a:p>
                      <a:pPr algn="r">
                        <a:lnSpc>
                          <a:spcPct val="107000"/>
                        </a:lnSpc>
                        <a:spcAft>
                          <a:spcPts val="0"/>
                        </a:spcAft>
                      </a:pPr>
                      <a:r>
                        <a:rPr lang="es-ES" sz="1800" b="1" dirty="0">
                          <a:solidFill>
                            <a:schemeClr val="bg1"/>
                          </a:solidFill>
                          <a:effectLst/>
                        </a:rPr>
                        <a:t> 1</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Actas de Matrimonio</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0</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8</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8</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361196">
                <a:tc>
                  <a:txBody>
                    <a:bodyPr/>
                    <a:lstStyle/>
                    <a:p>
                      <a:pPr algn="r">
                        <a:lnSpc>
                          <a:spcPct val="107000"/>
                        </a:lnSpc>
                        <a:spcAft>
                          <a:spcPts val="0"/>
                        </a:spcAft>
                      </a:pPr>
                      <a:r>
                        <a:rPr lang="es-ES" sz="1800" b="1" dirty="0">
                          <a:solidFill>
                            <a:schemeClr val="bg1"/>
                          </a:solidFill>
                          <a:effectLst/>
                        </a:rPr>
                        <a:t> 2</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Auténticas de Certificaciones </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11</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64</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75</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387916">
                <a:tc>
                  <a:txBody>
                    <a:bodyPr/>
                    <a:lstStyle/>
                    <a:p>
                      <a:pPr algn="r">
                        <a:lnSpc>
                          <a:spcPct val="107000"/>
                        </a:lnSpc>
                        <a:spcAft>
                          <a:spcPts val="0"/>
                        </a:spcAft>
                      </a:pPr>
                      <a:r>
                        <a:rPr lang="es-ES" sz="1800" b="1" dirty="0">
                          <a:solidFill>
                            <a:schemeClr val="bg1"/>
                          </a:solidFill>
                          <a:effectLst/>
                        </a:rPr>
                        <a:t> 3</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Carnet de Identificación Personal</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27</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52</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79</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539459">
                <a:tc>
                  <a:txBody>
                    <a:bodyPr/>
                    <a:lstStyle/>
                    <a:p>
                      <a:pPr algn="r">
                        <a:lnSpc>
                          <a:spcPct val="107000"/>
                        </a:lnSpc>
                        <a:spcAft>
                          <a:spcPts val="0"/>
                        </a:spcAft>
                      </a:pPr>
                      <a:r>
                        <a:rPr lang="es-ES" sz="1800" b="1" dirty="0">
                          <a:solidFill>
                            <a:schemeClr val="bg1"/>
                          </a:solidFill>
                          <a:effectLst/>
                        </a:rPr>
                        <a:t> 4</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Constancia de Cédula de Identidad Personal</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1</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7</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8</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539459">
                <a:tc>
                  <a:txBody>
                    <a:bodyPr/>
                    <a:lstStyle/>
                    <a:p>
                      <a:pPr algn="r">
                        <a:lnSpc>
                          <a:spcPct val="107000"/>
                        </a:lnSpc>
                        <a:spcAft>
                          <a:spcPts val="0"/>
                        </a:spcAft>
                      </a:pPr>
                      <a:r>
                        <a:rPr lang="es-ES" sz="1800" b="1" dirty="0">
                          <a:solidFill>
                            <a:schemeClr val="bg1"/>
                          </a:solidFill>
                          <a:effectLst/>
                        </a:rPr>
                        <a:t> 5</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Constancia de Documento Único de Identidad </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0</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6</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6</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539459">
                <a:tc>
                  <a:txBody>
                    <a:bodyPr/>
                    <a:lstStyle/>
                    <a:p>
                      <a:pPr algn="r">
                        <a:lnSpc>
                          <a:spcPct val="107000"/>
                        </a:lnSpc>
                        <a:spcAft>
                          <a:spcPts val="0"/>
                        </a:spcAft>
                      </a:pPr>
                      <a:r>
                        <a:rPr lang="es-ES" sz="1800" b="1" dirty="0">
                          <a:solidFill>
                            <a:schemeClr val="bg1"/>
                          </a:solidFill>
                          <a:effectLst/>
                        </a:rPr>
                        <a:t> 6</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Constancia de Inexistencia de Partida de Defunción</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0</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3</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3</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539459">
                <a:tc>
                  <a:txBody>
                    <a:bodyPr/>
                    <a:lstStyle/>
                    <a:p>
                      <a:pPr algn="r">
                        <a:lnSpc>
                          <a:spcPct val="107000"/>
                        </a:lnSpc>
                        <a:spcAft>
                          <a:spcPts val="0"/>
                        </a:spcAft>
                      </a:pPr>
                      <a:r>
                        <a:rPr lang="es-ES" sz="1800" b="1" dirty="0">
                          <a:solidFill>
                            <a:schemeClr val="bg1"/>
                          </a:solidFill>
                          <a:effectLst/>
                        </a:rPr>
                        <a:t> 7</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Constancia de Inexistencia de Partida de Nacimiento</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2</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16</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18</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288716">
                <a:tc>
                  <a:txBody>
                    <a:bodyPr/>
                    <a:lstStyle/>
                    <a:p>
                      <a:pPr algn="r">
                        <a:lnSpc>
                          <a:spcPct val="107000"/>
                        </a:lnSpc>
                        <a:spcAft>
                          <a:spcPts val="0"/>
                        </a:spcAft>
                      </a:pPr>
                      <a:r>
                        <a:rPr lang="es-ES" sz="1800" b="1" dirty="0">
                          <a:solidFill>
                            <a:schemeClr val="bg1"/>
                          </a:solidFill>
                          <a:effectLst/>
                        </a:rPr>
                        <a:t> 8</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Constancia de Soltería</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13</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30</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43</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387916">
                <a:tc>
                  <a:txBody>
                    <a:bodyPr/>
                    <a:lstStyle/>
                    <a:p>
                      <a:pPr algn="r">
                        <a:lnSpc>
                          <a:spcPct val="107000"/>
                        </a:lnSpc>
                        <a:spcAft>
                          <a:spcPts val="0"/>
                        </a:spcAft>
                      </a:pPr>
                      <a:r>
                        <a:rPr lang="es-ES" sz="1800" b="1" dirty="0">
                          <a:solidFill>
                            <a:schemeClr val="bg1"/>
                          </a:solidFill>
                          <a:effectLst/>
                        </a:rPr>
                        <a:t> 9</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Credencial del Síndico Municipal</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1</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8</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9</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539459">
                <a:tc>
                  <a:txBody>
                    <a:bodyPr/>
                    <a:lstStyle/>
                    <a:p>
                      <a:pPr algn="r">
                        <a:lnSpc>
                          <a:spcPct val="107000"/>
                        </a:lnSpc>
                        <a:spcAft>
                          <a:spcPts val="0"/>
                        </a:spcAft>
                      </a:pPr>
                      <a:r>
                        <a:rPr lang="es-ES" sz="1800" b="1" dirty="0">
                          <a:solidFill>
                            <a:schemeClr val="bg1"/>
                          </a:solidFill>
                          <a:effectLst/>
                        </a:rPr>
                        <a:t> 10</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Solicitud de Imagen de Partida de Defunción </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0</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8</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8</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539459">
                <a:tc>
                  <a:txBody>
                    <a:bodyPr/>
                    <a:lstStyle/>
                    <a:p>
                      <a:pPr algn="r">
                        <a:lnSpc>
                          <a:spcPct val="107000"/>
                        </a:lnSpc>
                        <a:spcAft>
                          <a:spcPts val="0"/>
                        </a:spcAft>
                      </a:pPr>
                      <a:r>
                        <a:rPr lang="es-ES" sz="1800" b="1" dirty="0">
                          <a:solidFill>
                            <a:schemeClr val="bg1"/>
                          </a:solidFill>
                          <a:effectLst/>
                        </a:rPr>
                        <a:t> 11</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nSpc>
                          <a:spcPct val="107000"/>
                        </a:lnSpc>
                        <a:spcAft>
                          <a:spcPts val="0"/>
                        </a:spcAft>
                      </a:pPr>
                      <a:r>
                        <a:rPr lang="es-ES" sz="1800" b="1">
                          <a:effectLst/>
                        </a:rPr>
                        <a:t>Solicitad de Imagen de Partida de Nacimiento</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ctr"/>
                </a:tc>
                <a:tc>
                  <a:txBody>
                    <a:bodyPr/>
                    <a:lstStyle/>
                    <a:p>
                      <a:pPr algn="r">
                        <a:lnSpc>
                          <a:spcPct val="107000"/>
                        </a:lnSpc>
                        <a:spcAft>
                          <a:spcPts val="0"/>
                        </a:spcAft>
                      </a:pPr>
                      <a:r>
                        <a:rPr lang="es-ES" sz="1800" b="1">
                          <a:effectLst/>
                        </a:rPr>
                        <a:t>2</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15</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17</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r h="288716">
                <a:tc>
                  <a:txBody>
                    <a:bodyPr/>
                    <a:lstStyle/>
                    <a:p>
                      <a:pPr algn="r">
                        <a:lnSpc>
                          <a:spcPct val="107000"/>
                        </a:lnSpc>
                        <a:spcAft>
                          <a:spcPts val="0"/>
                        </a:spcAft>
                      </a:pPr>
                      <a:r>
                        <a:rPr lang="es-ES" sz="1800" b="1" dirty="0">
                          <a:solidFill>
                            <a:schemeClr val="bg1"/>
                          </a:solidFill>
                          <a:effectLst/>
                        </a:rPr>
                        <a:t> </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solidFill>
                      <a:schemeClr val="tx1">
                        <a:lumMod val="50000"/>
                      </a:schemeClr>
                    </a:solidFill>
                  </a:tcPr>
                </a:tc>
                <a:tc>
                  <a:txBody>
                    <a:bodyPr/>
                    <a:lstStyle/>
                    <a:p>
                      <a:pPr algn="r">
                        <a:lnSpc>
                          <a:spcPct val="107000"/>
                        </a:lnSpc>
                        <a:spcAft>
                          <a:spcPts val="0"/>
                        </a:spcAft>
                      </a:pPr>
                      <a:r>
                        <a:rPr lang="es-ES" sz="1800" b="1">
                          <a:effectLst/>
                        </a:rPr>
                        <a:t>Total</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57</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217</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c>
                  <a:txBody>
                    <a:bodyPr/>
                    <a:lstStyle/>
                    <a:p>
                      <a:pPr algn="r">
                        <a:lnSpc>
                          <a:spcPct val="107000"/>
                        </a:lnSpc>
                        <a:spcAft>
                          <a:spcPts val="0"/>
                        </a:spcAft>
                      </a:pPr>
                      <a:r>
                        <a:rPr lang="es-ES" sz="1800" b="1">
                          <a:effectLst/>
                        </a:rPr>
                        <a:t>274</a:t>
                      </a:r>
                      <a:endParaRPr lang="es-SV" sz="1800" b="1">
                        <a:effectLst/>
                        <a:latin typeface="Calibri" panose="020F0502020204030204" pitchFamily="34" charset="0"/>
                        <a:ea typeface="Calibri" panose="020F0502020204030204" pitchFamily="34" charset="0"/>
                        <a:cs typeface="Times New Roman" panose="02020603050405020304" pitchFamily="18" charset="0"/>
                      </a:endParaRPr>
                    </a:p>
                  </a:txBody>
                  <a:tcPr marL="14661" marR="14661" marT="0" marB="0" anchor="b"/>
                </a:tc>
              </a:tr>
            </a:tbl>
          </a:graphicData>
        </a:graphic>
      </p:graphicFrame>
    </p:spTree>
    <p:extLst>
      <p:ext uri="{BB962C8B-B14F-4D97-AF65-F5344CB8AC3E}">
        <p14:creationId xmlns:p14="http://schemas.microsoft.com/office/powerpoint/2010/main" val="3697759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6000" b="-6000"/>
          </a:stretch>
        </a:blipFill>
        <a:effectLst/>
      </p:bgPr>
    </p:bg>
    <p:spTree>
      <p:nvGrpSpPr>
        <p:cNvPr id="1" name=""/>
        <p:cNvGrpSpPr/>
        <p:nvPr/>
      </p:nvGrpSpPr>
      <p:grpSpPr>
        <a:xfrm>
          <a:off x="0" y="0"/>
          <a:ext cx="0" cy="0"/>
          <a:chOff x="0" y="0"/>
          <a:chExt cx="0" cy="0"/>
        </a:xfrm>
      </p:grpSpPr>
      <p:graphicFrame>
        <p:nvGraphicFramePr>
          <p:cNvPr id="2" name="Tabla 1"/>
          <p:cNvGraphicFramePr>
            <a:graphicFrameLocks noGrp="1"/>
          </p:cNvGraphicFramePr>
          <p:nvPr>
            <p:extLst>
              <p:ext uri="{D42A27DB-BD31-4B8C-83A1-F6EECF244321}">
                <p14:modId xmlns:p14="http://schemas.microsoft.com/office/powerpoint/2010/main" val="2163234985"/>
              </p:ext>
            </p:extLst>
          </p:nvPr>
        </p:nvGraphicFramePr>
        <p:xfrm>
          <a:off x="516990" y="787797"/>
          <a:ext cx="8060788" cy="5307261"/>
        </p:xfrm>
        <a:graphic>
          <a:graphicData uri="http://schemas.openxmlformats.org/drawingml/2006/table">
            <a:tbl>
              <a:tblPr firstRow="1" firstCol="1" bandRow="1">
                <a:tableStyleId>{5C22544A-7EE6-4342-B048-85BDC9FD1C3A}</a:tableStyleId>
              </a:tblPr>
              <a:tblGrid>
                <a:gridCol w="392964"/>
                <a:gridCol w="4896928"/>
                <a:gridCol w="926991"/>
                <a:gridCol w="947142"/>
                <a:gridCol w="896763"/>
              </a:tblGrid>
              <a:tr h="446702">
                <a:tc>
                  <a:txBody>
                    <a:bodyPr/>
                    <a:lstStyle/>
                    <a:p>
                      <a:pPr>
                        <a:lnSpc>
                          <a:spcPct val="107000"/>
                        </a:lnSpc>
                        <a:spcAft>
                          <a:spcPts val="0"/>
                        </a:spcAft>
                      </a:pPr>
                      <a:r>
                        <a:rPr lang="es-ES" sz="2000" b="1" dirty="0">
                          <a:solidFill>
                            <a:schemeClr val="bg1"/>
                          </a:solidFill>
                          <a:effectLst/>
                        </a:rPr>
                        <a:t> </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dirty="0">
                          <a:solidFill>
                            <a:schemeClr val="bg1"/>
                          </a:solidFill>
                          <a:effectLst/>
                        </a:rPr>
                        <a:t>De Noviembre 2019 a Octubre 2020</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000" b="1" dirty="0">
                          <a:solidFill>
                            <a:schemeClr val="bg1"/>
                          </a:solidFill>
                          <a:effectLst/>
                        </a:rPr>
                        <a:t>2019</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000" b="1" dirty="0">
                          <a:solidFill>
                            <a:schemeClr val="bg1"/>
                          </a:solidFill>
                          <a:effectLst/>
                        </a:rPr>
                        <a:t>2020</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000" b="1" dirty="0">
                          <a:solidFill>
                            <a:schemeClr val="bg1"/>
                          </a:solidFill>
                          <a:effectLst/>
                        </a:rPr>
                        <a:t>total</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r>
              <a:tr h="446702">
                <a:tc>
                  <a:txBody>
                    <a:bodyPr/>
                    <a:lstStyle/>
                    <a:p>
                      <a:pPr>
                        <a:lnSpc>
                          <a:spcPct val="107000"/>
                        </a:lnSpc>
                        <a:spcAft>
                          <a:spcPts val="0"/>
                        </a:spcAft>
                      </a:pPr>
                      <a:r>
                        <a:rPr lang="es-ES" sz="2000" b="1" dirty="0">
                          <a:solidFill>
                            <a:schemeClr val="bg1"/>
                          </a:solidFill>
                          <a:effectLst/>
                        </a:rPr>
                        <a:t> </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800" b="1">
                          <a:solidFill>
                            <a:schemeClr val="bg1"/>
                          </a:solidFill>
                          <a:effectLst/>
                        </a:rPr>
                        <a:t>OTROS</a:t>
                      </a:r>
                      <a:endParaRPr lang="es-SV" sz="24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nSpc>
                          <a:spcPct val="107000"/>
                        </a:lnSpc>
                        <a:spcAft>
                          <a:spcPts val="0"/>
                        </a:spcAft>
                      </a:pPr>
                      <a:r>
                        <a:rPr lang="es-ES" sz="2800" b="1">
                          <a:solidFill>
                            <a:schemeClr val="bg1"/>
                          </a:solidFill>
                          <a:effectLst/>
                        </a:rPr>
                        <a:t> </a:t>
                      </a:r>
                      <a:endParaRPr lang="es-SV" sz="24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nSpc>
                          <a:spcPct val="107000"/>
                        </a:lnSpc>
                        <a:spcAft>
                          <a:spcPts val="0"/>
                        </a:spcAft>
                      </a:pPr>
                      <a:r>
                        <a:rPr lang="es-ES" sz="2000" b="1">
                          <a:solidFill>
                            <a:schemeClr val="bg1"/>
                          </a:solidFill>
                          <a:effectLst/>
                        </a:rPr>
                        <a:t> </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nSpc>
                          <a:spcPct val="107000"/>
                        </a:lnSpc>
                        <a:spcAft>
                          <a:spcPts val="0"/>
                        </a:spcAft>
                      </a:pPr>
                      <a:r>
                        <a:rPr lang="es-ES" sz="2000" b="1">
                          <a:solidFill>
                            <a:schemeClr val="bg1"/>
                          </a:solidFill>
                          <a:effectLst/>
                        </a:rPr>
                        <a:t> </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r h="446702">
                <a:tc>
                  <a:txBody>
                    <a:bodyPr/>
                    <a:lstStyle/>
                    <a:p>
                      <a:pPr algn="r">
                        <a:lnSpc>
                          <a:spcPct val="107000"/>
                        </a:lnSpc>
                        <a:spcAft>
                          <a:spcPts val="0"/>
                        </a:spcAft>
                      </a:pPr>
                      <a:r>
                        <a:rPr lang="es-ES" sz="2000" b="1" dirty="0">
                          <a:solidFill>
                            <a:schemeClr val="bg1"/>
                          </a:solidFill>
                          <a:effectLst/>
                        </a:rPr>
                        <a:t> 1</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a:solidFill>
                            <a:schemeClr val="bg1"/>
                          </a:solidFill>
                          <a:effectLst/>
                        </a:rPr>
                        <a:t>Atención a Consulados</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a:solidFill>
                            <a:schemeClr val="bg1"/>
                          </a:solidFill>
                          <a:effectLst/>
                        </a:rPr>
                        <a:t>0</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2</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2</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r h="446702">
                <a:tc>
                  <a:txBody>
                    <a:bodyPr/>
                    <a:lstStyle/>
                    <a:p>
                      <a:pPr algn="r">
                        <a:lnSpc>
                          <a:spcPct val="107000"/>
                        </a:lnSpc>
                        <a:spcAft>
                          <a:spcPts val="0"/>
                        </a:spcAft>
                      </a:pPr>
                      <a:r>
                        <a:rPr lang="es-ES" sz="2000" b="1" dirty="0">
                          <a:solidFill>
                            <a:schemeClr val="bg1"/>
                          </a:solidFill>
                          <a:effectLst/>
                        </a:rPr>
                        <a:t> 2</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a:solidFill>
                            <a:schemeClr val="bg1"/>
                          </a:solidFill>
                          <a:effectLst/>
                        </a:rPr>
                        <a:t>Atención a DUICENTROS en el exterior</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a:solidFill>
                            <a:schemeClr val="bg1"/>
                          </a:solidFill>
                          <a:effectLst/>
                        </a:rPr>
                        <a:t>0</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4</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4</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r h="745374">
                <a:tc>
                  <a:txBody>
                    <a:bodyPr/>
                    <a:lstStyle/>
                    <a:p>
                      <a:pPr algn="r">
                        <a:lnSpc>
                          <a:spcPct val="200000"/>
                        </a:lnSpc>
                        <a:spcAft>
                          <a:spcPts val="0"/>
                        </a:spcAft>
                      </a:pPr>
                      <a:r>
                        <a:rPr lang="es-ES" sz="2000" b="1" dirty="0">
                          <a:solidFill>
                            <a:schemeClr val="bg1"/>
                          </a:solidFill>
                          <a:effectLst/>
                        </a:rPr>
                        <a:t> 3</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a:solidFill>
                            <a:schemeClr val="bg1"/>
                          </a:solidFill>
                          <a:effectLst/>
                        </a:rPr>
                        <a:t>Ingreso de documentos al Registro del Estado Familiar</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a:solidFill>
                            <a:schemeClr val="bg1"/>
                          </a:solidFill>
                          <a:effectLst/>
                        </a:rPr>
                        <a:t>117</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666</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783</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r h="446702">
                <a:tc>
                  <a:txBody>
                    <a:bodyPr/>
                    <a:lstStyle/>
                    <a:p>
                      <a:pPr algn="r">
                        <a:lnSpc>
                          <a:spcPct val="107000"/>
                        </a:lnSpc>
                        <a:spcAft>
                          <a:spcPts val="0"/>
                        </a:spcAft>
                      </a:pPr>
                      <a:r>
                        <a:rPr lang="es-ES" sz="2000" b="1" dirty="0">
                          <a:solidFill>
                            <a:schemeClr val="bg1"/>
                          </a:solidFill>
                          <a:effectLst/>
                        </a:rPr>
                        <a:t> 4</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a:solidFill>
                            <a:schemeClr val="bg1"/>
                          </a:solidFill>
                          <a:effectLst/>
                        </a:rPr>
                        <a:t>Oficios despachados</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a:solidFill>
                            <a:schemeClr val="bg1"/>
                          </a:solidFill>
                          <a:effectLst/>
                        </a:rPr>
                        <a:t>16</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131</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147</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r h="446702">
                <a:tc>
                  <a:txBody>
                    <a:bodyPr/>
                    <a:lstStyle/>
                    <a:p>
                      <a:pPr algn="r">
                        <a:lnSpc>
                          <a:spcPct val="107000"/>
                        </a:lnSpc>
                        <a:spcAft>
                          <a:spcPts val="0"/>
                        </a:spcAft>
                      </a:pPr>
                      <a:r>
                        <a:rPr lang="es-ES" sz="2000" b="1" dirty="0">
                          <a:solidFill>
                            <a:schemeClr val="bg1"/>
                          </a:solidFill>
                          <a:effectLst/>
                        </a:rPr>
                        <a:t> 5</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a:solidFill>
                            <a:schemeClr val="bg1"/>
                          </a:solidFill>
                          <a:effectLst/>
                        </a:rPr>
                        <a:t>Oficios recibidos</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a:solidFill>
                            <a:schemeClr val="bg1"/>
                          </a:solidFill>
                          <a:effectLst/>
                        </a:rPr>
                        <a:t>107</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372</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479</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r h="745374">
                <a:tc>
                  <a:txBody>
                    <a:bodyPr/>
                    <a:lstStyle/>
                    <a:p>
                      <a:pPr algn="r">
                        <a:lnSpc>
                          <a:spcPct val="200000"/>
                        </a:lnSpc>
                        <a:spcAft>
                          <a:spcPts val="0"/>
                        </a:spcAft>
                      </a:pPr>
                      <a:r>
                        <a:rPr lang="es-ES" sz="2000" b="1" dirty="0">
                          <a:solidFill>
                            <a:schemeClr val="bg1"/>
                          </a:solidFill>
                          <a:effectLst/>
                        </a:rPr>
                        <a:t> 6</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a:solidFill>
                            <a:schemeClr val="bg1"/>
                          </a:solidFill>
                          <a:effectLst/>
                        </a:rPr>
                        <a:t>Procuraduría Auxiliar Departamental, opinión para asentamientos tardíos de Nacimiento </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a:solidFill>
                            <a:schemeClr val="bg1"/>
                          </a:solidFill>
                          <a:effectLst/>
                        </a:rPr>
                        <a:t>1</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4</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5</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r h="446702">
                <a:tc>
                  <a:txBody>
                    <a:bodyPr/>
                    <a:lstStyle/>
                    <a:p>
                      <a:pPr algn="r">
                        <a:lnSpc>
                          <a:spcPct val="107000"/>
                        </a:lnSpc>
                        <a:spcAft>
                          <a:spcPts val="0"/>
                        </a:spcAft>
                      </a:pPr>
                      <a:r>
                        <a:rPr lang="es-ES" sz="2000" b="1" dirty="0">
                          <a:solidFill>
                            <a:schemeClr val="bg1"/>
                          </a:solidFill>
                          <a:effectLst/>
                        </a:rPr>
                        <a:t> 7</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nSpc>
                          <a:spcPct val="107000"/>
                        </a:lnSpc>
                        <a:spcAft>
                          <a:spcPts val="0"/>
                        </a:spcAft>
                      </a:pPr>
                      <a:r>
                        <a:rPr lang="es-ES" sz="2000" b="1">
                          <a:solidFill>
                            <a:schemeClr val="bg1"/>
                          </a:solidFill>
                          <a:effectLst/>
                        </a:rPr>
                        <a:t>Certificaciones extendidas</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ctr"/>
                </a:tc>
                <a:tc>
                  <a:txBody>
                    <a:bodyPr/>
                    <a:lstStyle/>
                    <a:p>
                      <a:pPr algn="r">
                        <a:lnSpc>
                          <a:spcPct val="107000"/>
                        </a:lnSpc>
                        <a:spcAft>
                          <a:spcPts val="0"/>
                        </a:spcAft>
                      </a:pPr>
                      <a:r>
                        <a:rPr lang="es-ES" sz="2000" b="1">
                          <a:solidFill>
                            <a:schemeClr val="bg1"/>
                          </a:solidFill>
                          <a:effectLst/>
                        </a:rPr>
                        <a:t>2051</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6833</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8884</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r h="446702">
                <a:tc>
                  <a:txBody>
                    <a:bodyPr/>
                    <a:lstStyle/>
                    <a:p>
                      <a:pPr>
                        <a:lnSpc>
                          <a:spcPct val="107000"/>
                        </a:lnSpc>
                        <a:spcAft>
                          <a:spcPts val="0"/>
                        </a:spcAft>
                      </a:pPr>
                      <a:r>
                        <a:rPr lang="es-ES" sz="2000" b="1" dirty="0">
                          <a:solidFill>
                            <a:schemeClr val="bg1"/>
                          </a:solidFill>
                          <a:effectLst/>
                        </a:rPr>
                        <a:t> </a:t>
                      </a:r>
                      <a:endParaRPr lang="es-SV"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solidFill>
                      <a:schemeClr val="tx1">
                        <a:lumMod val="50000"/>
                      </a:schemeClr>
                    </a:solidFill>
                  </a:tcPr>
                </a:tc>
                <a:tc>
                  <a:txBody>
                    <a:bodyPr/>
                    <a:lstStyle/>
                    <a:p>
                      <a:pPr algn="r">
                        <a:lnSpc>
                          <a:spcPct val="107000"/>
                        </a:lnSpc>
                        <a:spcAft>
                          <a:spcPts val="0"/>
                        </a:spcAft>
                      </a:pPr>
                      <a:r>
                        <a:rPr lang="es-ES" sz="2000" b="1">
                          <a:solidFill>
                            <a:schemeClr val="bg1"/>
                          </a:solidFill>
                          <a:effectLst/>
                        </a:rPr>
                        <a:t>Total</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2292</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8012</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c>
                  <a:txBody>
                    <a:bodyPr/>
                    <a:lstStyle/>
                    <a:p>
                      <a:pPr algn="r">
                        <a:lnSpc>
                          <a:spcPct val="107000"/>
                        </a:lnSpc>
                        <a:spcAft>
                          <a:spcPts val="0"/>
                        </a:spcAft>
                      </a:pPr>
                      <a:r>
                        <a:rPr lang="es-ES" sz="2000" b="1">
                          <a:solidFill>
                            <a:schemeClr val="bg1"/>
                          </a:solidFill>
                          <a:effectLst/>
                        </a:rPr>
                        <a:t>10304</a:t>
                      </a:r>
                      <a:endParaRPr lang="es-SV" sz="1800" b="1">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338" marR="33338" marT="0" marB="0" anchor="b"/>
                </a:tc>
              </a:tr>
            </a:tbl>
          </a:graphicData>
        </a:graphic>
      </p:graphicFrame>
    </p:spTree>
    <p:extLst>
      <p:ext uri="{BB962C8B-B14F-4D97-AF65-F5344CB8AC3E}">
        <p14:creationId xmlns:p14="http://schemas.microsoft.com/office/powerpoint/2010/main" val="721614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6000" b="-6000"/>
          </a:stretch>
        </a:blipFill>
        <a:effectLst/>
      </p:bgPr>
    </p:bg>
    <p:spTree>
      <p:nvGrpSpPr>
        <p:cNvPr id="1" name=""/>
        <p:cNvGrpSpPr/>
        <p:nvPr/>
      </p:nvGrpSpPr>
      <p:grpSpPr>
        <a:xfrm>
          <a:off x="0" y="0"/>
          <a:ext cx="0" cy="0"/>
          <a:chOff x="0" y="0"/>
          <a:chExt cx="0" cy="0"/>
        </a:xfrm>
      </p:grpSpPr>
      <p:pic>
        <p:nvPicPr>
          <p:cNvPr id="4" name="Imagen 3"/>
          <p:cNvPicPr>
            <a:picLocks noChangeAspect="1"/>
          </p:cNvPicPr>
          <p:nvPr/>
        </p:nvPicPr>
        <p:blipFill rotWithShape="1">
          <a:blip r:embed="rId3"/>
          <a:srcRect l="1573" t="13709" r="43081" b="16056"/>
          <a:stretch/>
        </p:blipFill>
        <p:spPr>
          <a:xfrm>
            <a:off x="3396317" y="782053"/>
            <a:ext cx="5736070" cy="5823284"/>
          </a:xfrm>
          <a:prstGeom prst="rect">
            <a:avLst/>
          </a:prstGeom>
        </p:spPr>
      </p:pic>
      <p:pic>
        <p:nvPicPr>
          <p:cNvPr id="5" name="Imagen 4"/>
          <p:cNvPicPr>
            <a:picLocks noChangeAspect="1"/>
          </p:cNvPicPr>
          <p:nvPr/>
        </p:nvPicPr>
        <p:blipFill rotWithShape="1">
          <a:blip r:embed="rId4"/>
          <a:srcRect l="2513" t="6545" r="60093" b="60374"/>
          <a:stretch/>
        </p:blipFill>
        <p:spPr>
          <a:xfrm>
            <a:off x="168442" y="782053"/>
            <a:ext cx="3009014" cy="2129589"/>
          </a:xfrm>
          <a:prstGeom prst="rect">
            <a:avLst/>
          </a:prstGeom>
        </p:spPr>
      </p:pic>
    </p:spTree>
    <p:extLst>
      <p:ext uri="{BB962C8B-B14F-4D97-AF65-F5344CB8AC3E}">
        <p14:creationId xmlns:p14="http://schemas.microsoft.com/office/powerpoint/2010/main" val="4455989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0" y="2753676"/>
            <a:ext cx="9144000" cy="1723549"/>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DE CONVIVENCIA CIUDADANA</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9741290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4638"/>
            <a:ext cx="8229600" cy="562074"/>
          </a:xfrm>
        </p:spPr>
        <p:txBody>
          <a:bodyPr>
            <a:normAutofit fontScale="90000"/>
          </a:bodyPr>
          <a:lstStyle/>
          <a:p>
            <a:pPr algn="ctr"/>
            <a:r>
              <a:rPr lang="es-ES" smtClean="0">
                <a:latin typeface="Aharoni" pitchFamily="2" charset="-79"/>
                <a:cs typeface="Aharoni" pitchFamily="2" charset="-79"/>
              </a:rPr>
              <a:t/>
            </a:r>
            <a:br>
              <a:rPr lang="es-ES" smtClean="0">
                <a:latin typeface="Aharoni" pitchFamily="2" charset="-79"/>
                <a:cs typeface="Aharoni" pitchFamily="2" charset="-79"/>
              </a:rPr>
            </a:br>
            <a:r>
              <a:rPr lang="es-ES" sz="3600" smtClean="0">
                <a:latin typeface="Aharoni" pitchFamily="2" charset="-79"/>
                <a:cs typeface="Aharoni" pitchFamily="2" charset="-79"/>
              </a:rPr>
              <a:t>DEBERES CIUDADANOS</a:t>
            </a:r>
            <a:r>
              <a:rPr lang="es-ES" smtClean="0">
                <a:latin typeface="Aharoni" pitchFamily="2" charset="-79"/>
                <a:cs typeface="Aharoni" pitchFamily="2" charset="-79"/>
              </a:rPr>
              <a:t>.</a:t>
            </a:r>
            <a:endParaRPr lang="es-ES">
              <a:latin typeface="Aharoni" pitchFamily="2" charset="-79"/>
              <a:cs typeface="Aharoni" pitchFamily="2" charset="-79"/>
            </a:endParaRPr>
          </a:p>
        </p:txBody>
      </p:sp>
      <p:sp>
        <p:nvSpPr>
          <p:cNvPr id="3" name="2 Marcador de contenido"/>
          <p:cNvSpPr>
            <a:spLocks noGrp="1"/>
          </p:cNvSpPr>
          <p:nvPr>
            <p:ph idx="1"/>
          </p:nvPr>
        </p:nvSpPr>
        <p:spPr>
          <a:xfrm>
            <a:off x="539552" y="1196752"/>
            <a:ext cx="8229600" cy="3312368"/>
          </a:xfrm>
        </p:spPr>
        <p:txBody>
          <a:bodyPr>
            <a:noAutofit/>
          </a:bodyPr>
          <a:lstStyle/>
          <a:p>
            <a:pPr marL="0" indent="0" algn="just">
              <a:buClr>
                <a:srgbClr val="F96A1B"/>
              </a:buClr>
            </a:pPr>
            <a:r>
              <a:rPr lang="es-ES_tradnl" sz="1400" b="0" smtClean="0">
                <a:solidFill>
                  <a:srgbClr val="000000"/>
                </a:solidFill>
                <a:latin typeface="Arial" pitchFamily="34" charset="0"/>
                <a:cs typeface="Arial" pitchFamily="34" charset="0"/>
              </a:rPr>
              <a:t>En </a:t>
            </a:r>
            <a:r>
              <a:rPr lang="es-ES_tradnl" sz="1400" b="0">
                <a:solidFill>
                  <a:srgbClr val="000000"/>
                </a:solidFill>
                <a:latin typeface="Arial" pitchFamily="34" charset="0"/>
                <a:cs typeface="Arial" pitchFamily="34" charset="0"/>
              </a:rPr>
              <a:t>el marco del cumplimiento de la Ordenanza de Convivencia </a:t>
            </a:r>
            <a:r>
              <a:rPr lang="es-ES_tradnl" sz="1400" b="0" smtClean="0">
                <a:solidFill>
                  <a:srgbClr val="000000"/>
                </a:solidFill>
                <a:latin typeface="Arial" pitchFamily="34" charset="0"/>
                <a:cs typeface="Arial" pitchFamily="34" charset="0"/>
              </a:rPr>
              <a:t>Ciudadana se realizaron inspecciones con la finalidad de resolver contravenciones administrativas en las siguientes áreas:</a:t>
            </a:r>
            <a:endParaRPr lang="es-ES_tradnl" sz="1400" b="0">
              <a:solidFill>
                <a:srgbClr val="000000"/>
              </a:solidFill>
              <a:latin typeface="Arial" pitchFamily="34" charset="0"/>
              <a:cs typeface="Arial" pitchFamily="34" charset="0"/>
            </a:endParaRPr>
          </a:p>
          <a:p>
            <a:pPr algn="just">
              <a:buFont typeface="Arial" pitchFamily="34" charset="0"/>
              <a:buChar char="•"/>
            </a:pPr>
            <a:r>
              <a:rPr lang="es-ES_tradnl" sz="1400" b="1" smtClean="0">
                <a:latin typeface="Arial" pitchFamily="34" charset="0"/>
                <a:cs typeface="Arial" pitchFamily="34" charset="0"/>
              </a:rPr>
              <a:t>Inspecciones relacionadas a los Deberes Ciudadanos con el Medio Ambiente.</a:t>
            </a:r>
            <a:endParaRPr lang="es-ES_tradnl" sz="1400" b="1">
              <a:latin typeface="Arial" pitchFamily="34" charset="0"/>
              <a:cs typeface="Arial" pitchFamily="34" charset="0"/>
            </a:endParaRPr>
          </a:p>
          <a:p>
            <a:pPr lvl="2" algn="just">
              <a:buFont typeface="Wingdings" pitchFamily="2" charset="2"/>
              <a:buChar char="ü"/>
            </a:pPr>
            <a:r>
              <a:rPr lang="es-ES_tradnl" sz="1400" smtClean="0">
                <a:latin typeface="Arial" pitchFamily="34" charset="0"/>
                <a:cs typeface="Arial" pitchFamily="34" charset="0"/>
              </a:rPr>
              <a:t>Se realizaron cien (100) inspecciones relacionadas a procesos medio ambientales, </a:t>
            </a:r>
            <a:endParaRPr lang="es-ES" sz="1400">
              <a:latin typeface="Arial" pitchFamily="34" charset="0"/>
              <a:cs typeface="Arial" pitchFamily="34" charset="0"/>
            </a:endParaRPr>
          </a:p>
          <a:p>
            <a:pPr algn="just">
              <a:buFont typeface="Arial" pitchFamily="34" charset="0"/>
              <a:buChar char="•"/>
            </a:pPr>
            <a:r>
              <a:rPr lang="es-ES" sz="1400" b="1" smtClean="0">
                <a:latin typeface="Arial" pitchFamily="34" charset="0"/>
                <a:cs typeface="Arial" pitchFamily="34" charset="0"/>
              </a:rPr>
              <a:t>Inspecciones</a:t>
            </a:r>
            <a:r>
              <a:rPr lang="es-ES" sz="1400" smtClean="0">
                <a:latin typeface="Arial" pitchFamily="34" charset="0"/>
                <a:cs typeface="Arial" pitchFamily="34" charset="0"/>
              </a:rPr>
              <a:t> </a:t>
            </a:r>
            <a:r>
              <a:rPr lang="es-ES" sz="1400" b="1" smtClean="0">
                <a:latin typeface="Arial" pitchFamily="34" charset="0"/>
                <a:cs typeface="Arial" pitchFamily="34" charset="0"/>
              </a:rPr>
              <a:t>relacionadas </a:t>
            </a:r>
            <a:r>
              <a:rPr lang="es-ES" sz="1400" b="1">
                <a:latin typeface="Arial" pitchFamily="34" charset="0"/>
                <a:cs typeface="Arial" pitchFamily="34" charset="0"/>
              </a:rPr>
              <a:t>a los deberes de los ciudadanos con el orden publico</a:t>
            </a:r>
            <a:r>
              <a:rPr lang="es-ES" sz="1400" b="1" smtClean="0">
                <a:latin typeface="Arial" pitchFamily="34" charset="0"/>
                <a:cs typeface="Arial" pitchFamily="34" charset="0"/>
              </a:rPr>
              <a:t>.</a:t>
            </a:r>
          </a:p>
          <a:p>
            <a:pPr lvl="2" algn="just">
              <a:buFont typeface="Wingdings" pitchFamily="2" charset="2"/>
              <a:buChar char="ü"/>
            </a:pPr>
            <a:r>
              <a:rPr lang="es-ES" sz="1400">
                <a:latin typeface="Arial" pitchFamily="34" charset="0"/>
                <a:cs typeface="Arial" pitchFamily="34" charset="0"/>
              </a:rPr>
              <a:t>En este </a:t>
            </a:r>
            <a:r>
              <a:rPr lang="es-ES" sz="1400" smtClean="0">
                <a:latin typeface="Arial" pitchFamily="34" charset="0"/>
                <a:cs typeface="Arial" pitchFamily="34" charset="0"/>
              </a:rPr>
              <a:t>apartado </a:t>
            </a:r>
            <a:r>
              <a:rPr lang="es-ES" sz="1400">
                <a:latin typeface="Arial" pitchFamily="34" charset="0"/>
                <a:cs typeface="Arial" pitchFamily="34" charset="0"/>
              </a:rPr>
              <a:t>de la Ordenanza se realizaron </a:t>
            </a:r>
            <a:r>
              <a:rPr lang="es-ES" sz="1400" smtClean="0">
                <a:latin typeface="Arial" pitchFamily="34" charset="0"/>
                <a:cs typeface="Arial" pitchFamily="34" charset="0"/>
              </a:rPr>
              <a:t>cincuenta (50) </a:t>
            </a:r>
            <a:r>
              <a:rPr lang="es-ES" sz="1400">
                <a:latin typeface="Arial" pitchFamily="34" charset="0"/>
                <a:cs typeface="Arial" pitchFamily="34" charset="0"/>
              </a:rPr>
              <a:t>inspecciones</a:t>
            </a:r>
            <a:r>
              <a:rPr lang="es-ES" sz="1400" smtClean="0">
                <a:latin typeface="Arial" pitchFamily="34" charset="0"/>
                <a:cs typeface="Arial" pitchFamily="34" charset="0"/>
              </a:rPr>
              <a:t>.</a:t>
            </a:r>
          </a:p>
          <a:p>
            <a:pPr algn="just">
              <a:buFont typeface="Arial" pitchFamily="34" charset="0"/>
              <a:buChar char="•"/>
            </a:pPr>
            <a:r>
              <a:rPr lang="es-ES" sz="1400" b="1" smtClean="0">
                <a:latin typeface="Arial" pitchFamily="34" charset="0"/>
                <a:cs typeface="Arial" pitchFamily="34" charset="0"/>
              </a:rPr>
              <a:t>Inspecciones relacionadas al cumplimiento de los deberes con las Relaciones Vecinales</a:t>
            </a:r>
            <a:r>
              <a:rPr lang="es-ES" sz="1400" smtClean="0">
                <a:latin typeface="Arial" pitchFamily="34" charset="0"/>
                <a:cs typeface="Arial" pitchFamily="34" charset="0"/>
              </a:rPr>
              <a:t>.</a:t>
            </a:r>
          </a:p>
          <a:p>
            <a:pPr lvl="2" algn="just">
              <a:buFont typeface="Wingdings" pitchFamily="2" charset="2"/>
              <a:buChar char="ü"/>
            </a:pPr>
            <a:r>
              <a:rPr lang="es-ES" sz="1400">
                <a:latin typeface="Arial" pitchFamily="34" charset="0"/>
                <a:cs typeface="Arial" pitchFamily="34" charset="0"/>
              </a:rPr>
              <a:t>Se </a:t>
            </a:r>
            <a:r>
              <a:rPr lang="es-ES" sz="1400" smtClean="0">
                <a:latin typeface="Arial" pitchFamily="34" charset="0"/>
                <a:cs typeface="Arial" pitchFamily="34" charset="0"/>
              </a:rPr>
              <a:t>realizaron cincuenta (50) inspecciones </a:t>
            </a:r>
            <a:endParaRPr lang="es-ES" sz="1400">
              <a:latin typeface="Arial" pitchFamily="34" charset="0"/>
              <a:cs typeface="Arial" pitchFamily="34" charset="0"/>
            </a:endParaRPr>
          </a:p>
          <a:p>
            <a:pPr algn="just">
              <a:buFont typeface="Arial" pitchFamily="34" charset="0"/>
              <a:buChar char="•"/>
            </a:pPr>
            <a:r>
              <a:rPr lang="es-ES" sz="1400" b="1">
                <a:latin typeface="Arial" pitchFamily="34" charset="0"/>
                <a:cs typeface="Arial" pitchFamily="34" charset="0"/>
              </a:rPr>
              <a:t>Total de Denuncias por Contravenciones Recibidas: </a:t>
            </a:r>
            <a:r>
              <a:rPr lang="es-ES" sz="1400" b="0" smtClean="0">
                <a:latin typeface="Arial" pitchFamily="34" charset="0"/>
                <a:cs typeface="Arial" pitchFamily="34" charset="0"/>
              </a:rPr>
              <a:t>Ciento cincuenta (150) </a:t>
            </a:r>
            <a:r>
              <a:rPr lang="es-ES" sz="1400" b="0">
                <a:latin typeface="Arial" pitchFamily="34" charset="0"/>
                <a:cs typeface="Arial" pitchFamily="34" charset="0"/>
              </a:rPr>
              <a:t>denuncias</a:t>
            </a:r>
            <a:r>
              <a:rPr lang="es-ES" sz="1400" b="0" smtClean="0">
                <a:latin typeface="Arial" pitchFamily="34" charset="0"/>
                <a:cs typeface="Arial" pitchFamily="34" charset="0"/>
              </a:rPr>
              <a:t>.</a:t>
            </a:r>
            <a:endParaRPr lang="es-ES" sz="1400" b="0">
              <a:latin typeface="Arial" pitchFamily="34" charset="0"/>
              <a:cs typeface="Arial" pitchFamily="34" charset="0"/>
            </a:endParaRPr>
          </a:p>
          <a:p>
            <a:pPr algn="just">
              <a:buFont typeface="Arial" pitchFamily="34" charset="0"/>
              <a:buChar char="•"/>
            </a:pPr>
            <a:r>
              <a:rPr lang="es-ES" sz="1400" b="1">
                <a:latin typeface="Arial" pitchFamily="34" charset="0"/>
                <a:cs typeface="Arial" pitchFamily="34" charset="0"/>
              </a:rPr>
              <a:t>Total Inspecciones de Oficio: </a:t>
            </a:r>
            <a:r>
              <a:rPr lang="es-ES" sz="1400" b="0" smtClean="0">
                <a:latin typeface="Arial" pitchFamily="34" charset="0"/>
                <a:cs typeface="Arial" pitchFamily="34" charset="0"/>
              </a:rPr>
              <a:t>Cincuenta (50) Inspecciones </a:t>
            </a:r>
            <a:r>
              <a:rPr lang="es-ES" sz="1400" b="0">
                <a:latin typeface="Arial" pitchFamily="34" charset="0"/>
                <a:cs typeface="Arial" pitchFamily="34" charset="0"/>
              </a:rPr>
              <a:t>de Carácter Oficioso. </a:t>
            </a:r>
          </a:p>
          <a:p>
            <a:pPr marL="0" indent="0">
              <a:buNone/>
            </a:pPr>
            <a:endParaRPr lang="es-ES" sz="1400" b="0" smtClean="0">
              <a:latin typeface="Arial" pitchFamily="34" charset="0"/>
              <a:cs typeface="Arial" pitchFamily="34" charset="0"/>
            </a:endParaRPr>
          </a:p>
          <a:p>
            <a:pPr marL="0" indent="0">
              <a:buNone/>
            </a:pPr>
            <a:r>
              <a:rPr lang="es-ES" sz="1400" b="1" smtClean="0">
                <a:latin typeface="Arial" pitchFamily="34" charset="0"/>
                <a:cs typeface="Arial" pitchFamily="34" charset="0"/>
              </a:rPr>
              <a:t>  </a:t>
            </a:r>
          </a:p>
        </p:txBody>
      </p:sp>
      <p:pic>
        <p:nvPicPr>
          <p:cNvPr id="4" name="3 Imagen"/>
          <p:cNvPicPr>
            <a:picLocks noChangeAspect="1"/>
          </p:cNvPicPr>
          <p:nvPr/>
        </p:nvPicPr>
        <p:blipFill rotWithShape="1">
          <a:blip r:embed="rId2">
            <a:extLst>
              <a:ext uri="{28A0092B-C50C-407E-A947-70E740481C1C}">
                <a14:useLocalDpi xmlns:a14="http://schemas.microsoft.com/office/drawing/2010/main" val="0"/>
              </a:ext>
            </a:extLst>
          </a:blip>
          <a:srcRect l="-43799" t="10272" r="-12234" b="-10272"/>
          <a:stretch/>
        </p:blipFill>
        <p:spPr>
          <a:xfrm>
            <a:off x="7164288" y="5301208"/>
            <a:ext cx="2088232" cy="1656184"/>
          </a:xfrm>
          <a:prstGeom prst="rect">
            <a:avLst/>
          </a:prstGeom>
        </p:spPr>
      </p:pic>
    </p:spTree>
    <p:extLst>
      <p:ext uri="{BB962C8B-B14F-4D97-AF65-F5344CB8AC3E}">
        <p14:creationId xmlns:p14="http://schemas.microsoft.com/office/powerpoint/2010/main" val="34683624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fontScale="90000"/>
          </a:bodyPr>
          <a:lstStyle/>
          <a:p>
            <a:pPr algn="ctr"/>
            <a:r>
              <a:rPr lang="es-ES" sz="3200" smtClean="0">
                <a:latin typeface="Aharoni" pitchFamily="2" charset="-79"/>
                <a:cs typeface="Aharoni" pitchFamily="2" charset="-79"/>
              </a:rPr>
              <a:t>Contravenciones </a:t>
            </a:r>
            <a:endParaRPr lang="es-ES" sz="3200">
              <a:latin typeface="Aharoni" pitchFamily="2" charset="-79"/>
              <a:cs typeface="Aharoni" pitchFamily="2" charset="-79"/>
            </a:endParaRPr>
          </a:p>
        </p:txBody>
      </p:sp>
      <p:sp>
        <p:nvSpPr>
          <p:cNvPr id="3" name="2 Marcador de contenido"/>
          <p:cNvSpPr>
            <a:spLocks noGrp="1"/>
          </p:cNvSpPr>
          <p:nvPr>
            <p:ph idx="1"/>
          </p:nvPr>
        </p:nvSpPr>
        <p:spPr/>
        <p:txBody>
          <a:bodyPr>
            <a:normAutofit fontScale="92500" lnSpcReduction="10000"/>
          </a:bodyPr>
          <a:lstStyle/>
          <a:p>
            <a:pPr marL="0" indent="0" algn="just"/>
            <a:r>
              <a:rPr lang="es-ES_tradnl" sz="2000" b="0" smtClean="0">
                <a:latin typeface="Arial" pitchFamily="34" charset="0"/>
                <a:cs typeface="Arial" pitchFamily="34" charset="0"/>
              </a:rPr>
              <a:t>Por el incumplimiento a la Ordenanza de Convivencia Ciudadana y demás leyes en que se tiene jurisdicción; se realizaron las sanciones siguientes:</a:t>
            </a:r>
          </a:p>
          <a:p>
            <a:pPr algn="just">
              <a:buFont typeface="Wingdings" pitchFamily="2" charset="2"/>
              <a:buChar char="ü"/>
            </a:pPr>
            <a:r>
              <a:rPr lang="es-ES_tradnl" sz="1900" b="1" smtClean="0">
                <a:latin typeface="Arial" pitchFamily="34" charset="0"/>
                <a:cs typeface="Arial" pitchFamily="34" charset="0"/>
              </a:rPr>
              <a:t>Amonestaciones Verbales: D</a:t>
            </a:r>
            <a:r>
              <a:rPr lang="es-ES_tradnl" sz="1900" smtClean="0">
                <a:latin typeface="Arial" pitchFamily="34" charset="0"/>
                <a:cs typeface="Arial" pitchFamily="34" charset="0"/>
              </a:rPr>
              <a:t>oscientas (200)</a:t>
            </a:r>
            <a:r>
              <a:rPr lang="es-ES_tradnl" sz="1900" b="1" smtClean="0">
                <a:latin typeface="Arial" pitchFamily="34" charset="0"/>
                <a:cs typeface="Arial" pitchFamily="34" charset="0"/>
              </a:rPr>
              <a:t> amonestaciones.</a:t>
            </a:r>
          </a:p>
          <a:p>
            <a:pPr algn="just">
              <a:buFont typeface="Wingdings" pitchFamily="2" charset="2"/>
              <a:buChar char="ü"/>
            </a:pPr>
            <a:r>
              <a:rPr lang="es-ES_tradnl" sz="2000" b="1" smtClean="0">
                <a:latin typeface="Arial" pitchFamily="34" charset="0"/>
                <a:cs typeface="Arial" pitchFamily="34" charset="0"/>
              </a:rPr>
              <a:t>Amonestaciones Escritas: Treinta (30) amonestaciones.</a:t>
            </a:r>
          </a:p>
          <a:p>
            <a:pPr algn="just">
              <a:buFont typeface="Wingdings" pitchFamily="2" charset="2"/>
              <a:buChar char="ü"/>
            </a:pPr>
            <a:r>
              <a:rPr lang="es-ES_tradnl" sz="2000" b="1" smtClean="0">
                <a:latin typeface="Arial" pitchFamily="34" charset="0"/>
                <a:cs typeface="Arial" pitchFamily="34" charset="0"/>
              </a:rPr>
              <a:t>Reparación de Daños: Cero (0) amonestaciones referentes a reparación de daños.</a:t>
            </a:r>
          </a:p>
          <a:p>
            <a:pPr algn="just">
              <a:buFont typeface="Wingdings" pitchFamily="2" charset="2"/>
              <a:buChar char="ü"/>
            </a:pPr>
            <a:r>
              <a:rPr lang="es-ES_tradnl" sz="2000" b="1" smtClean="0">
                <a:latin typeface="Arial" pitchFamily="34" charset="0"/>
                <a:cs typeface="Arial" pitchFamily="34" charset="0"/>
              </a:rPr>
              <a:t>Decomisos: Cero (0) decomisos.</a:t>
            </a:r>
          </a:p>
          <a:p>
            <a:pPr algn="just">
              <a:buFont typeface="Wingdings" pitchFamily="2" charset="2"/>
              <a:buChar char="ü"/>
            </a:pPr>
            <a:r>
              <a:rPr lang="es-ES_tradnl" sz="2000" b="1" smtClean="0">
                <a:latin typeface="Arial" pitchFamily="34" charset="0"/>
                <a:cs typeface="Arial" pitchFamily="34" charset="0"/>
              </a:rPr>
              <a:t>Trabajos de Utilidad Publica: D</a:t>
            </a:r>
            <a:r>
              <a:rPr lang="es-ES_tradnl" sz="2000" smtClean="0">
                <a:latin typeface="Arial" pitchFamily="34" charset="0"/>
                <a:cs typeface="Arial" pitchFamily="34" charset="0"/>
              </a:rPr>
              <a:t>os</a:t>
            </a:r>
            <a:r>
              <a:rPr lang="es-ES_tradnl" sz="2000" b="1" smtClean="0">
                <a:latin typeface="Arial" pitchFamily="34" charset="0"/>
                <a:cs typeface="Arial" pitchFamily="34" charset="0"/>
              </a:rPr>
              <a:t> (2) procesos que derivaron en imposición de trabajos de utilidad publica</a:t>
            </a:r>
          </a:p>
          <a:p>
            <a:pPr algn="just">
              <a:buFont typeface="Wingdings" pitchFamily="2" charset="2"/>
              <a:buChar char="ü"/>
            </a:pPr>
            <a:r>
              <a:rPr lang="es-ES_tradnl" sz="2000" b="1" smtClean="0">
                <a:latin typeface="Arial" pitchFamily="34" charset="0"/>
                <a:cs typeface="Arial" pitchFamily="34" charset="0"/>
              </a:rPr>
              <a:t>Multas, Sanciones de carácter pecuniario: Veintiséis (26)</a:t>
            </a:r>
            <a:r>
              <a:rPr lang="es-ES_tradnl" sz="2000" b="1" smtClean="0"/>
              <a:t>.</a:t>
            </a:r>
            <a:endParaRPr lang="es-ES" sz="2000"/>
          </a:p>
        </p:txBody>
      </p:sp>
      <p:pic>
        <p:nvPicPr>
          <p:cNvPr id="4" name="3 Imagen"/>
          <p:cNvPicPr>
            <a:picLocks noChangeAspect="1"/>
          </p:cNvPicPr>
          <p:nvPr/>
        </p:nvPicPr>
        <p:blipFill rotWithShape="1">
          <a:blip r:embed="rId2">
            <a:extLst>
              <a:ext uri="{28A0092B-C50C-407E-A947-70E740481C1C}">
                <a14:useLocalDpi xmlns:a14="http://schemas.microsoft.com/office/drawing/2010/main" val="0"/>
              </a:ext>
            </a:extLst>
          </a:blip>
          <a:srcRect l="-43799" t="10272" r="-12234" b="-10272"/>
          <a:stretch/>
        </p:blipFill>
        <p:spPr>
          <a:xfrm>
            <a:off x="7164288" y="5301208"/>
            <a:ext cx="2088232" cy="1656184"/>
          </a:xfrm>
          <a:prstGeom prst="rect">
            <a:avLst/>
          </a:prstGeom>
        </p:spPr>
      </p:pic>
    </p:spTree>
    <p:extLst>
      <p:ext uri="{BB962C8B-B14F-4D97-AF65-F5344CB8AC3E}">
        <p14:creationId xmlns:p14="http://schemas.microsoft.com/office/powerpoint/2010/main" val="82119455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395536" y="404664"/>
            <a:ext cx="7520940" cy="548640"/>
          </a:xfrm>
        </p:spPr>
        <p:txBody>
          <a:bodyPr/>
          <a:lstStyle/>
          <a:p>
            <a:pPr algn="ctr"/>
            <a:r>
              <a:rPr lang="es-ES" sz="1400" b="1" i="1" dirty="0">
                <a:latin typeface="Arial" pitchFamily="34" charset="0"/>
                <a:cs typeface="Arial" pitchFamily="34" charset="0"/>
              </a:rPr>
              <a:t>Socialización de Ley General de Gestión Integral de Residuos de El Salvador; Ley Marco y Ordenanza de Convivencia Ciudadana; y, Ley de Protección y Promoción del Bienestar de Animales de </a:t>
            </a:r>
            <a:r>
              <a:rPr lang="es-ES" sz="1400" b="1" i="1" dirty="0" smtClean="0">
                <a:latin typeface="Arial" pitchFamily="34" charset="0"/>
                <a:cs typeface="Arial" pitchFamily="34" charset="0"/>
              </a:rPr>
              <a:t>Compañía </a:t>
            </a:r>
            <a:endParaRPr lang="es-ES" sz="2000" b="1" i="1" dirty="0"/>
          </a:p>
        </p:txBody>
      </p:sp>
      <p:pic>
        <p:nvPicPr>
          <p:cNvPr id="1026" name="Picture 2" descr="D:\FOTOGRAFIAS\SOCIALIZACION DE LEYES\COLONIA REGL\IMG-20191112-WA0004.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67545" y="1268762"/>
            <a:ext cx="3744416" cy="2736303"/>
          </a:xfrm>
          <a:prstGeom prst="rect">
            <a:avLst/>
          </a:prstGeom>
          <a:noFill/>
          <a:extLst>
            <a:ext uri="{909E8E84-426E-40DD-AFC4-6F175D3DCCD1}">
              <a14:hiddenFill xmlns:a14="http://schemas.microsoft.com/office/drawing/2010/main">
                <a:solidFill>
                  <a:srgbClr val="FFFFFF"/>
                </a:solidFill>
              </a14:hiddenFill>
            </a:ext>
          </a:extLst>
        </p:spPr>
      </p:pic>
      <p:pic>
        <p:nvPicPr>
          <p:cNvPr id="9" name="8 Imagen" descr="D:\FOTOGRAFIAS\SOCIALIZACION DE LEYES\COLONIA SANTA FIDELIA\20200220_181614.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8" y="1268760"/>
            <a:ext cx="3564396" cy="2736304"/>
          </a:xfrm>
          <a:prstGeom prst="rect">
            <a:avLst/>
          </a:prstGeom>
          <a:noFill/>
          <a:ln>
            <a:noFill/>
          </a:ln>
        </p:spPr>
      </p:pic>
      <p:pic>
        <p:nvPicPr>
          <p:cNvPr id="16" name="15 Imagen"/>
          <p:cNvPicPr>
            <a:picLocks noChangeAspect="1"/>
          </p:cNvPicPr>
          <p:nvPr/>
        </p:nvPicPr>
        <p:blipFill rotWithShape="1">
          <a:blip r:embed="rId4">
            <a:extLst>
              <a:ext uri="{28A0092B-C50C-407E-A947-70E740481C1C}">
                <a14:useLocalDpi xmlns:a14="http://schemas.microsoft.com/office/drawing/2010/main" val="0"/>
              </a:ext>
            </a:extLst>
          </a:blip>
          <a:srcRect l="-43799" t="10272" r="-12234" b="-10272"/>
          <a:stretch/>
        </p:blipFill>
        <p:spPr>
          <a:xfrm>
            <a:off x="7164288" y="5301208"/>
            <a:ext cx="2088232" cy="1656184"/>
          </a:xfrm>
          <a:prstGeom prst="rect">
            <a:avLst/>
          </a:prstGeom>
        </p:spPr>
      </p:pic>
      <p:sp>
        <p:nvSpPr>
          <p:cNvPr id="4" name="3 Rectángulo"/>
          <p:cNvSpPr/>
          <p:nvPr/>
        </p:nvSpPr>
        <p:spPr>
          <a:xfrm>
            <a:off x="395543" y="4005072"/>
            <a:ext cx="3855351" cy="307777"/>
          </a:xfrm>
          <a:prstGeom prst="rect">
            <a:avLst/>
          </a:prstGeom>
        </p:spPr>
        <p:txBody>
          <a:bodyPr wrap="none">
            <a:spAutoFit/>
          </a:bodyPr>
          <a:lstStyle/>
          <a:p>
            <a:r>
              <a:rPr lang="es-ES" sz="1400" b="1" i="1" dirty="0" smtClean="0">
                <a:solidFill>
                  <a:srgbClr val="000000"/>
                </a:solidFill>
              </a:rPr>
              <a:t>COLONIA ROBERTO EDMUNDO GONZÁLEZ LARA</a:t>
            </a:r>
            <a:endParaRPr lang="es-ES" sz="1400" b="1" i="1" dirty="0">
              <a:solidFill>
                <a:srgbClr val="000000"/>
              </a:solidFill>
            </a:endParaRPr>
          </a:p>
        </p:txBody>
      </p:sp>
      <p:sp>
        <p:nvSpPr>
          <p:cNvPr id="5" name="4 Rectángulo"/>
          <p:cNvSpPr/>
          <p:nvPr/>
        </p:nvSpPr>
        <p:spPr>
          <a:xfrm>
            <a:off x="5364088" y="3996502"/>
            <a:ext cx="2286000" cy="307777"/>
          </a:xfrm>
          <a:prstGeom prst="rect">
            <a:avLst/>
          </a:prstGeom>
        </p:spPr>
        <p:txBody>
          <a:bodyPr>
            <a:spAutoFit/>
          </a:bodyPr>
          <a:lstStyle/>
          <a:p>
            <a:pPr algn="ctr">
              <a:spcBef>
                <a:spcPct val="0"/>
              </a:spcBef>
            </a:pPr>
            <a:r>
              <a:rPr lang="es-ES" sz="1400" b="1" i="1" cap="all">
                <a:solidFill>
                  <a:srgbClr val="000000"/>
                </a:solidFill>
                <a:cs typeface="Arial" pitchFamily="34" charset="0"/>
              </a:rPr>
              <a:t>colonia santa </a:t>
            </a:r>
            <a:r>
              <a:rPr lang="es-ES" sz="1400" b="1" i="1" cap="all" err="1">
                <a:solidFill>
                  <a:srgbClr val="000000"/>
                </a:solidFill>
                <a:cs typeface="Arial" pitchFamily="34" charset="0"/>
              </a:rPr>
              <a:t>fidelia</a:t>
            </a:r>
            <a:endParaRPr lang="es-ES" sz="2000" b="1" i="1" cap="all">
              <a:solidFill>
                <a:srgbClr val="000000"/>
              </a:solidFill>
            </a:endParaRPr>
          </a:p>
        </p:txBody>
      </p:sp>
    </p:spTree>
    <p:extLst>
      <p:ext uri="{BB962C8B-B14F-4D97-AF65-F5344CB8AC3E}">
        <p14:creationId xmlns:p14="http://schemas.microsoft.com/office/powerpoint/2010/main" val="18265164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5 Imagen"/>
          <p:cNvPicPr>
            <a:picLocks noChangeAspect="1"/>
          </p:cNvPicPr>
          <p:nvPr/>
        </p:nvPicPr>
        <p:blipFill rotWithShape="1">
          <a:blip r:embed="rId2">
            <a:extLst>
              <a:ext uri="{28A0092B-C50C-407E-A947-70E740481C1C}">
                <a14:useLocalDpi xmlns:a14="http://schemas.microsoft.com/office/drawing/2010/main" val="0"/>
              </a:ext>
            </a:extLst>
          </a:blip>
          <a:srcRect l="-43799" t="10272" r="-12234" b="-10272"/>
          <a:stretch/>
        </p:blipFill>
        <p:spPr>
          <a:xfrm>
            <a:off x="7164288" y="5301208"/>
            <a:ext cx="2088232" cy="1656184"/>
          </a:xfrm>
          <a:prstGeom prst="rect">
            <a:avLst/>
          </a:prstGeom>
        </p:spPr>
      </p:pic>
      <p:sp>
        <p:nvSpPr>
          <p:cNvPr id="7" name="6 Título"/>
          <p:cNvSpPr>
            <a:spLocks noGrp="1"/>
          </p:cNvSpPr>
          <p:nvPr>
            <p:ph type="title"/>
          </p:nvPr>
        </p:nvSpPr>
        <p:spPr/>
        <p:txBody>
          <a:bodyPr/>
          <a:lstStyle/>
          <a:p>
            <a:endParaRPr lang="es-ES" sz="1400"/>
          </a:p>
        </p:txBody>
      </p:sp>
      <p:pic>
        <p:nvPicPr>
          <p:cNvPr id="10" name="Picture 5"/>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27584" y="1052736"/>
            <a:ext cx="3600400" cy="3312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10 Imagen" descr="D:\FOTOGRAFIAS\SOCIALIZACION DE LEYES\RESIDENCIAL VENECIA 13 DE FEBRERO 2020\20200213_181228.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9" y="1052736"/>
            <a:ext cx="3367345" cy="3312368"/>
          </a:xfrm>
          <a:prstGeom prst="rect">
            <a:avLst/>
          </a:prstGeom>
          <a:noFill/>
          <a:ln>
            <a:noFill/>
          </a:ln>
        </p:spPr>
      </p:pic>
      <p:sp>
        <p:nvSpPr>
          <p:cNvPr id="4" name="3 Rectángulo"/>
          <p:cNvSpPr/>
          <p:nvPr/>
        </p:nvSpPr>
        <p:spPr>
          <a:xfrm>
            <a:off x="1667337" y="4384788"/>
            <a:ext cx="2049087" cy="307777"/>
          </a:xfrm>
          <a:prstGeom prst="rect">
            <a:avLst/>
          </a:prstGeom>
        </p:spPr>
        <p:txBody>
          <a:bodyPr wrap="none">
            <a:spAutoFit/>
          </a:bodyPr>
          <a:lstStyle/>
          <a:p>
            <a:pPr>
              <a:spcBef>
                <a:spcPct val="0"/>
              </a:spcBef>
            </a:pPr>
            <a:r>
              <a:rPr lang="es-ES" sz="1400" i="1" cap="all" dirty="0">
                <a:solidFill>
                  <a:srgbClr val="000000"/>
                </a:solidFill>
                <a:latin typeface="Franklin Gothic Medium"/>
              </a:rPr>
              <a:t>COLONIA FATIMA </a:t>
            </a:r>
            <a:r>
              <a:rPr lang="es-ES" sz="1400" i="1" cap="all" dirty="0" smtClean="0">
                <a:solidFill>
                  <a:srgbClr val="000000"/>
                </a:solidFill>
                <a:latin typeface="Franklin Gothic Medium"/>
              </a:rPr>
              <a:t>MARÍA</a:t>
            </a:r>
            <a:endParaRPr lang="es-ES" sz="1400" i="1" cap="all" dirty="0">
              <a:solidFill>
                <a:srgbClr val="000000"/>
              </a:solidFill>
              <a:latin typeface="Franklin Gothic Medium"/>
            </a:endParaRPr>
          </a:p>
        </p:txBody>
      </p:sp>
      <p:sp>
        <p:nvSpPr>
          <p:cNvPr id="5" name="4 Rectángulo"/>
          <p:cNvSpPr/>
          <p:nvPr/>
        </p:nvSpPr>
        <p:spPr>
          <a:xfrm>
            <a:off x="5652127" y="4389332"/>
            <a:ext cx="1935145" cy="307777"/>
          </a:xfrm>
          <a:prstGeom prst="rect">
            <a:avLst/>
          </a:prstGeom>
        </p:spPr>
        <p:txBody>
          <a:bodyPr wrap="none">
            <a:spAutoFit/>
          </a:bodyPr>
          <a:lstStyle/>
          <a:p>
            <a:pPr>
              <a:spcBef>
                <a:spcPct val="0"/>
              </a:spcBef>
            </a:pPr>
            <a:r>
              <a:rPr lang="es-ES" sz="1400" i="1" cap="all">
                <a:solidFill>
                  <a:srgbClr val="000000"/>
                </a:solidFill>
                <a:latin typeface="Franklin Gothic Medium"/>
              </a:rPr>
              <a:t>Residencial </a:t>
            </a:r>
            <a:r>
              <a:rPr lang="es-ES" sz="1400" i="1" cap="all" err="1">
                <a:solidFill>
                  <a:srgbClr val="000000"/>
                </a:solidFill>
                <a:latin typeface="Franklin Gothic Medium"/>
              </a:rPr>
              <a:t>venecia</a:t>
            </a:r>
            <a:endParaRPr lang="es-ES" sz="1400" i="1" cap="all">
              <a:solidFill>
                <a:srgbClr val="000000"/>
              </a:solidFill>
              <a:latin typeface="Franklin Gothic Medium"/>
            </a:endParaRPr>
          </a:p>
        </p:txBody>
      </p:sp>
    </p:spTree>
    <p:extLst>
      <p:ext uri="{BB962C8B-B14F-4D97-AF65-F5344CB8AC3E}">
        <p14:creationId xmlns:p14="http://schemas.microsoft.com/office/powerpoint/2010/main" val="5538032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10 Título"/>
          <p:cNvSpPr>
            <a:spLocks noGrp="1"/>
          </p:cNvSpPr>
          <p:nvPr>
            <p:ph type="title"/>
          </p:nvPr>
        </p:nvSpPr>
        <p:spPr/>
        <p:txBody>
          <a:bodyPr/>
          <a:lstStyle/>
          <a:p>
            <a:endParaRPr lang="es-SV"/>
          </a:p>
        </p:txBody>
      </p:sp>
      <p:pic>
        <p:nvPicPr>
          <p:cNvPr id="4" name="3 Marcador de contenido" descr="D:\FOTOGRAFIAS\SOCIALIZACION DE LEYES\COLONIA KUAN YIN\IMG-20200204-WA0006.jpg"/>
          <p:cNvPicPr>
            <a:picLocks noGrp="1"/>
          </p:cNvPicPr>
          <p:nvPr>
            <p:ph sz="half" idx="4294967295"/>
          </p:nvPr>
        </p:nvPicPr>
        <p:blipFill>
          <a:blip r:embed="rId2" cstate="print">
            <a:extLst>
              <a:ext uri="{28A0092B-C50C-407E-A947-70E740481C1C}">
                <a14:useLocalDpi xmlns:a14="http://schemas.microsoft.com/office/drawing/2010/main" val="0"/>
              </a:ext>
            </a:extLst>
          </a:blip>
          <a:stretch>
            <a:fillRect/>
          </a:stretch>
        </p:blipFill>
        <p:spPr bwMode="auto">
          <a:xfrm>
            <a:off x="778933" y="1795194"/>
            <a:ext cx="3267075" cy="1981200"/>
          </a:xfrm>
          <a:prstGeom prst="rect">
            <a:avLst/>
          </a:prstGeom>
          <a:noFill/>
          <a:ln>
            <a:noFill/>
          </a:ln>
        </p:spPr>
      </p:pic>
      <p:pic>
        <p:nvPicPr>
          <p:cNvPr id="5" name="4 Imagen" descr="D:\FOTOGRAFIAS\SOCIALIZACION DE LEYES\COLONIA SANTA GEMA 18 DE FEBRERO 2020\IMG-20200218-WA0009.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64668" y="1032546"/>
            <a:ext cx="2565400" cy="3731244"/>
          </a:xfrm>
          <a:prstGeom prst="rect">
            <a:avLst/>
          </a:prstGeom>
          <a:noFill/>
          <a:ln>
            <a:noFill/>
          </a:ln>
        </p:spPr>
      </p:pic>
      <p:sp>
        <p:nvSpPr>
          <p:cNvPr id="7" name="6 Rectángulo"/>
          <p:cNvSpPr/>
          <p:nvPr/>
        </p:nvSpPr>
        <p:spPr>
          <a:xfrm>
            <a:off x="1691687" y="4302139"/>
            <a:ext cx="1663917" cy="307777"/>
          </a:xfrm>
          <a:prstGeom prst="rect">
            <a:avLst/>
          </a:prstGeom>
        </p:spPr>
        <p:txBody>
          <a:bodyPr wrap="none">
            <a:spAutoFit/>
          </a:bodyPr>
          <a:lstStyle/>
          <a:p>
            <a:pPr>
              <a:spcBef>
                <a:spcPct val="0"/>
              </a:spcBef>
            </a:pPr>
            <a:r>
              <a:rPr lang="es-ES" sz="1400" i="1" cap="all">
                <a:solidFill>
                  <a:srgbClr val="000000"/>
                </a:solidFill>
                <a:latin typeface="Franklin Gothic Medium"/>
              </a:rPr>
              <a:t>Colonia </a:t>
            </a:r>
            <a:r>
              <a:rPr lang="es-ES" sz="1400" i="1" cap="all" err="1">
                <a:solidFill>
                  <a:srgbClr val="000000"/>
                </a:solidFill>
                <a:latin typeface="Franklin Gothic Medium"/>
              </a:rPr>
              <a:t>kuan</a:t>
            </a:r>
            <a:r>
              <a:rPr lang="es-ES" sz="1400" i="1" cap="all">
                <a:solidFill>
                  <a:srgbClr val="000000"/>
                </a:solidFill>
                <a:latin typeface="Franklin Gothic Medium"/>
              </a:rPr>
              <a:t> yin</a:t>
            </a:r>
          </a:p>
        </p:txBody>
      </p:sp>
      <p:sp>
        <p:nvSpPr>
          <p:cNvPr id="8" name="7 Rectángulo"/>
          <p:cNvSpPr/>
          <p:nvPr/>
        </p:nvSpPr>
        <p:spPr>
          <a:xfrm>
            <a:off x="5685670" y="4456027"/>
            <a:ext cx="1931554" cy="307777"/>
          </a:xfrm>
          <a:prstGeom prst="rect">
            <a:avLst/>
          </a:prstGeom>
        </p:spPr>
        <p:txBody>
          <a:bodyPr wrap="none">
            <a:spAutoFit/>
          </a:bodyPr>
          <a:lstStyle/>
          <a:p>
            <a:pPr>
              <a:spcBef>
                <a:spcPct val="0"/>
              </a:spcBef>
            </a:pPr>
            <a:r>
              <a:rPr lang="es-ES" sz="1400" i="1" cap="all">
                <a:solidFill>
                  <a:srgbClr val="000000"/>
                </a:solidFill>
                <a:latin typeface="Franklin Gothic Medium"/>
              </a:rPr>
              <a:t>Colonia Santa Gema</a:t>
            </a: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4295" y="5301222"/>
            <a:ext cx="2090737" cy="1652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855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822326" y="1219200"/>
            <a:ext cx="3462700" cy="317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996922" y="1219994"/>
            <a:ext cx="3464631" cy="31657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1 Título"/>
          <p:cNvSpPr>
            <a:spLocks noGrp="1"/>
          </p:cNvSpPr>
          <p:nvPr>
            <p:ph type="title"/>
          </p:nvPr>
        </p:nvSpPr>
        <p:spPr/>
        <p:txBody>
          <a:bodyPr/>
          <a:lstStyle/>
          <a:p>
            <a:r>
              <a:rPr lang="es-ES" sz="1800" i="1" dirty="0" smtClean="0"/>
              <a:t>Aplicación de multa por botar ripio en lugar no Autorizado</a:t>
            </a:r>
            <a:endParaRPr lang="es-ES" sz="1800" i="1" dirty="0"/>
          </a:p>
        </p:txBody>
      </p:sp>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4295" y="5301222"/>
            <a:ext cx="2090737" cy="1652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27149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sz="half"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4537776" y="214313"/>
            <a:ext cx="3671887"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6 Rectángulo"/>
          <p:cNvSpPr/>
          <p:nvPr/>
        </p:nvSpPr>
        <p:spPr>
          <a:xfrm>
            <a:off x="827591" y="738257"/>
            <a:ext cx="2458541" cy="3888244"/>
          </a:xfrm>
          <a:prstGeom prst="rect">
            <a:avLst/>
          </a:prstGeom>
        </p:spPr>
        <p:txBody>
          <a:bodyPr wrap="square">
            <a:spAutoFit/>
          </a:bodyPr>
          <a:lstStyle/>
          <a:p>
            <a:pPr algn="just">
              <a:lnSpc>
                <a:spcPct val="150000"/>
              </a:lnSpc>
              <a:spcBef>
                <a:spcPts val="800"/>
              </a:spcBef>
            </a:pPr>
            <a:r>
              <a:rPr lang="es-ES" sz="1600" cap="all" dirty="0">
                <a:solidFill>
                  <a:srgbClr val="000000"/>
                </a:solidFill>
                <a:cs typeface="Tunga" pitchFamily="2"/>
              </a:rPr>
              <a:t>Multa impuesta de conformidad a la ley de </a:t>
            </a:r>
            <a:r>
              <a:rPr lang="es-ES" sz="1600" cap="all" dirty="0" smtClean="0">
                <a:solidFill>
                  <a:srgbClr val="000000"/>
                </a:solidFill>
                <a:cs typeface="Tunga" pitchFamily="2"/>
              </a:rPr>
              <a:t>protección </a:t>
            </a:r>
            <a:r>
              <a:rPr lang="es-ES" sz="1600" cap="all" dirty="0">
                <a:solidFill>
                  <a:srgbClr val="000000"/>
                </a:solidFill>
                <a:cs typeface="Tunga" pitchFamily="2"/>
              </a:rPr>
              <a:t>y </a:t>
            </a:r>
            <a:r>
              <a:rPr lang="es-ES" sz="1600" cap="all" dirty="0" smtClean="0">
                <a:solidFill>
                  <a:srgbClr val="000000"/>
                </a:solidFill>
                <a:cs typeface="Tunga" pitchFamily="2"/>
              </a:rPr>
              <a:t>promoción </a:t>
            </a:r>
            <a:r>
              <a:rPr lang="es-ES" sz="1600" cap="all" dirty="0">
                <a:solidFill>
                  <a:srgbClr val="000000"/>
                </a:solidFill>
                <a:cs typeface="Tunga" pitchFamily="2"/>
              </a:rPr>
              <a:t>del bienestar de animales de compañía.</a:t>
            </a:r>
          </a:p>
          <a:p>
            <a:pPr algn="just">
              <a:lnSpc>
                <a:spcPct val="150000"/>
              </a:lnSpc>
              <a:spcBef>
                <a:spcPts val="800"/>
              </a:spcBef>
            </a:pPr>
            <a:r>
              <a:rPr lang="es-ES" sz="1600" cap="all" dirty="0" smtClean="0">
                <a:solidFill>
                  <a:srgbClr val="000000"/>
                </a:solidFill>
                <a:cs typeface="Tunga" pitchFamily="2"/>
              </a:rPr>
              <a:t>esta </a:t>
            </a:r>
            <a:r>
              <a:rPr lang="es-ES" sz="1600" cap="all" dirty="0">
                <a:solidFill>
                  <a:srgbClr val="000000"/>
                </a:solidFill>
                <a:cs typeface="Tunga" pitchFamily="2"/>
              </a:rPr>
              <a:t>unidad tiene competencia por mandato de  la misma ley.</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95" y="5301222"/>
            <a:ext cx="2090737" cy="1652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24344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2 Imagen" descr="D:\FOTOGRAFIAS\AVENIDA 15 DE SEPTIEMBE\20190910_095958.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1033464"/>
            <a:ext cx="2590800" cy="3669507"/>
          </a:xfrm>
          <a:prstGeom prst="rect">
            <a:avLst/>
          </a:prstGeom>
          <a:noFill/>
          <a:ln>
            <a:noFill/>
          </a:ln>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744" y="939960"/>
            <a:ext cx="2438400" cy="3854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4 Imagen" descr="D:\FOTOGRAFIAS\AVENIDA 15 DE SEPTIEMBE\20190910_100212(0).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01098" y="939959"/>
            <a:ext cx="2619375" cy="3763010"/>
          </a:xfrm>
          <a:prstGeom prst="rect">
            <a:avLst/>
          </a:prstGeom>
          <a:noFill/>
          <a:ln>
            <a:noFill/>
          </a:ln>
        </p:spPr>
      </p:pic>
      <p:sp>
        <p:nvSpPr>
          <p:cNvPr id="2" name="1 CuadroTexto"/>
          <p:cNvSpPr txBox="1"/>
          <p:nvPr/>
        </p:nvSpPr>
        <p:spPr>
          <a:xfrm>
            <a:off x="1043608" y="260648"/>
            <a:ext cx="6552728" cy="646331"/>
          </a:xfrm>
          <a:prstGeom prst="rect">
            <a:avLst/>
          </a:prstGeom>
          <a:noFill/>
        </p:spPr>
        <p:txBody>
          <a:bodyPr wrap="square" rtlCol="0">
            <a:spAutoFit/>
          </a:bodyPr>
          <a:lstStyle/>
          <a:p>
            <a:pPr algn="ctr"/>
            <a:r>
              <a:rPr lang="es-ES" b="1" i="1" dirty="0" smtClean="0">
                <a:solidFill>
                  <a:srgbClr val="000000"/>
                </a:solidFill>
              </a:rPr>
              <a:t>NEGOCIOS EN CUMPLIMIENTO DE ORDENANZA DE CONVIVENCIA CIUDADANA</a:t>
            </a:r>
            <a:endParaRPr lang="es-ES" b="1" i="1" dirty="0">
              <a:solidFill>
                <a:srgbClr val="000000"/>
              </a:solidFill>
            </a:endParaRPr>
          </a:p>
        </p:txBody>
      </p:sp>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4295" y="5301222"/>
            <a:ext cx="2090737" cy="1652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3 CuadroTexto"/>
          <p:cNvSpPr txBox="1"/>
          <p:nvPr/>
        </p:nvSpPr>
        <p:spPr>
          <a:xfrm>
            <a:off x="3033187" y="4768464"/>
            <a:ext cx="3096344" cy="369332"/>
          </a:xfrm>
          <a:prstGeom prst="rect">
            <a:avLst/>
          </a:prstGeom>
          <a:noFill/>
        </p:spPr>
        <p:txBody>
          <a:bodyPr wrap="square" rtlCol="0">
            <a:spAutoFit/>
          </a:bodyPr>
          <a:lstStyle/>
          <a:p>
            <a:pPr algn="ctr"/>
            <a:r>
              <a:rPr lang="es-ES" b="1" i="1" smtClean="0">
                <a:solidFill>
                  <a:srgbClr val="000000"/>
                </a:solidFill>
              </a:rPr>
              <a:t>AVENIDA 15 DE SEPTIEMBRE</a:t>
            </a:r>
            <a:endParaRPr lang="es-ES" b="1" i="1">
              <a:solidFill>
                <a:srgbClr val="000000"/>
              </a:solidFill>
            </a:endParaRPr>
          </a:p>
        </p:txBody>
      </p:sp>
    </p:spTree>
    <p:extLst>
      <p:ext uri="{BB962C8B-B14F-4D97-AF65-F5344CB8AC3E}">
        <p14:creationId xmlns:p14="http://schemas.microsoft.com/office/powerpoint/2010/main" val="6078319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88640"/>
            <a:ext cx="2592288" cy="48214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43808" y="171250"/>
            <a:ext cx="2808312" cy="3742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96136" y="188640"/>
            <a:ext cx="2862786" cy="4739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1 CuadroTexto"/>
          <p:cNvSpPr txBox="1"/>
          <p:nvPr/>
        </p:nvSpPr>
        <p:spPr>
          <a:xfrm>
            <a:off x="2699794" y="4005064"/>
            <a:ext cx="2880320" cy="923330"/>
          </a:xfrm>
          <a:prstGeom prst="rect">
            <a:avLst/>
          </a:prstGeom>
          <a:noFill/>
        </p:spPr>
        <p:txBody>
          <a:bodyPr wrap="square" rtlCol="0">
            <a:spAutoFit/>
          </a:bodyPr>
          <a:lstStyle/>
          <a:p>
            <a:pPr algn="ctr"/>
            <a:r>
              <a:rPr lang="es-ES" b="1" i="1" smtClean="0">
                <a:solidFill>
                  <a:srgbClr val="000000"/>
                </a:solidFill>
              </a:rPr>
              <a:t>   CONSTRUCCIONES      OBSTACULIZANDO EL PASO PEATONAL</a:t>
            </a:r>
            <a:endParaRPr lang="es-ES" b="1" i="1">
              <a:solidFill>
                <a:srgbClr val="000000"/>
              </a:solidFill>
            </a:endParaRPr>
          </a:p>
        </p:txBody>
      </p:sp>
      <p:pic>
        <p:nvPicPr>
          <p:cNvPr id="512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4295" y="5257882"/>
            <a:ext cx="2090737" cy="1652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2 CuadroTexto"/>
          <p:cNvSpPr txBox="1"/>
          <p:nvPr/>
        </p:nvSpPr>
        <p:spPr>
          <a:xfrm>
            <a:off x="251520" y="4653136"/>
            <a:ext cx="2304256" cy="369332"/>
          </a:xfrm>
          <a:prstGeom prst="rect">
            <a:avLst/>
          </a:prstGeom>
          <a:noFill/>
        </p:spPr>
        <p:txBody>
          <a:bodyPr wrap="square" rtlCol="0">
            <a:spAutoFit/>
          </a:bodyPr>
          <a:lstStyle/>
          <a:p>
            <a:r>
              <a:rPr lang="es-ES" smtClean="0">
                <a:solidFill>
                  <a:srgbClr val="FFFFFF"/>
                </a:solidFill>
              </a:rPr>
              <a:t>COLONIA KUAN YIN</a:t>
            </a:r>
            <a:endParaRPr lang="es-ES">
              <a:solidFill>
                <a:srgbClr val="FFFFFF"/>
              </a:solidFill>
            </a:endParaRPr>
          </a:p>
        </p:txBody>
      </p:sp>
      <p:sp>
        <p:nvSpPr>
          <p:cNvPr id="4" name="3 CuadroTexto"/>
          <p:cNvSpPr txBox="1"/>
          <p:nvPr/>
        </p:nvSpPr>
        <p:spPr>
          <a:xfrm>
            <a:off x="2915816" y="3267853"/>
            <a:ext cx="2664296" cy="646331"/>
          </a:xfrm>
          <a:prstGeom prst="rect">
            <a:avLst/>
          </a:prstGeom>
          <a:noFill/>
        </p:spPr>
        <p:txBody>
          <a:bodyPr wrap="square" rtlCol="0">
            <a:spAutoFit/>
          </a:bodyPr>
          <a:lstStyle/>
          <a:p>
            <a:pPr algn="ctr"/>
            <a:r>
              <a:rPr lang="es-ES" smtClean="0">
                <a:solidFill>
                  <a:srgbClr val="FFFFFF"/>
                </a:solidFill>
              </a:rPr>
              <a:t>COLONIA SANTA CLARA DE ASIS</a:t>
            </a:r>
            <a:endParaRPr lang="es-ES">
              <a:solidFill>
                <a:srgbClr val="FFFFFF"/>
              </a:solidFill>
            </a:endParaRPr>
          </a:p>
        </p:txBody>
      </p:sp>
      <p:sp>
        <p:nvSpPr>
          <p:cNvPr id="5" name="4 CuadroTexto"/>
          <p:cNvSpPr txBox="1"/>
          <p:nvPr/>
        </p:nvSpPr>
        <p:spPr>
          <a:xfrm>
            <a:off x="6228184" y="4293110"/>
            <a:ext cx="2232248" cy="646331"/>
          </a:xfrm>
          <a:prstGeom prst="rect">
            <a:avLst/>
          </a:prstGeom>
          <a:noFill/>
        </p:spPr>
        <p:txBody>
          <a:bodyPr wrap="square" rtlCol="0">
            <a:spAutoFit/>
          </a:bodyPr>
          <a:lstStyle/>
          <a:p>
            <a:pPr algn="ctr"/>
            <a:r>
              <a:rPr lang="es-ES" smtClean="0">
                <a:solidFill>
                  <a:srgbClr val="FFFFFF"/>
                </a:solidFill>
              </a:rPr>
              <a:t>FINAL AVENIDA 15 DE SEPTIEMBRE</a:t>
            </a:r>
            <a:endParaRPr lang="es-ES">
              <a:solidFill>
                <a:srgbClr val="FFFFFF"/>
              </a:solidFill>
            </a:endParaRPr>
          </a:p>
        </p:txBody>
      </p:sp>
    </p:spTree>
    <p:extLst>
      <p:ext uri="{BB962C8B-B14F-4D97-AF65-F5344CB8AC3E}">
        <p14:creationId xmlns:p14="http://schemas.microsoft.com/office/powerpoint/2010/main" val="50927315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35" y="631545"/>
            <a:ext cx="3312367" cy="4414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631545"/>
            <a:ext cx="3312368" cy="4414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1 CuadroTexto"/>
          <p:cNvSpPr txBox="1"/>
          <p:nvPr/>
        </p:nvSpPr>
        <p:spPr>
          <a:xfrm>
            <a:off x="3671124" y="2276886"/>
            <a:ext cx="1656184" cy="646331"/>
          </a:xfrm>
          <a:prstGeom prst="rect">
            <a:avLst/>
          </a:prstGeom>
          <a:noFill/>
        </p:spPr>
        <p:txBody>
          <a:bodyPr wrap="square" rtlCol="0">
            <a:spAutoFit/>
          </a:bodyPr>
          <a:lstStyle/>
          <a:p>
            <a:pPr algn="ctr"/>
            <a:r>
              <a:rPr lang="es-ES" b="1" i="1" smtClean="0">
                <a:solidFill>
                  <a:srgbClr val="000000"/>
                </a:solidFill>
              </a:rPr>
              <a:t>INSPECCIONES DE CAMPO </a:t>
            </a:r>
            <a:endParaRPr lang="es-ES" b="1" i="1">
              <a:solidFill>
                <a:srgbClr val="000000"/>
              </a:solidFill>
            </a:endParaRPr>
          </a:p>
        </p:txBody>
      </p:sp>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4295" y="5301222"/>
            <a:ext cx="2090737" cy="1652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2 CuadroTexto"/>
          <p:cNvSpPr txBox="1"/>
          <p:nvPr/>
        </p:nvSpPr>
        <p:spPr>
          <a:xfrm>
            <a:off x="827586" y="4365104"/>
            <a:ext cx="2304256" cy="369332"/>
          </a:xfrm>
          <a:prstGeom prst="rect">
            <a:avLst/>
          </a:prstGeom>
          <a:noFill/>
        </p:spPr>
        <p:txBody>
          <a:bodyPr wrap="square" rtlCol="0">
            <a:spAutoFit/>
          </a:bodyPr>
          <a:lstStyle/>
          <a:p>
            <a:pPr algn="ctr"/>
            <a:r>
              <a:rPr lang="es-ES" smtClean="0">
                <a:solidFill>
                  <a:srgbClr val="FFFFFF"/>
                </a:solidFill>
              </a:rPr>
              <a:t>COLONIA LA PALMA</a:t>
            </a:r>
            <a:endParaRPr lang="es-ES">
              <a:solidFill>
                <a:srgbClr val="FFFFFF"/>
              </a:solidFill>
            </a:endParaRPr>
          </a:p>
        </p:txBody>
      </p:sp>
      <p:sp>
        <p:nvSpPr>
          <p:cNvPr id="4" name="3 CuadroTexto"/>
          <p:cNvSpPr txBox="1"/>
          <p:nvPr/>
        </p:nvSpPr>
        <p:spPr>
          <a:xfrm>
            <a:off x="5940153" y="4293103"/>
            <a:ext cx="2269504" cy="646331"/>
          </a:xfrm>
          <a:prstGeom prst="rect">
            <a:avLst/>
          </a:prstGeom>
          <a:noFill/>
        </p:spPr>
        <p:txBody>
          <a:bodyPr wrap="square" rtlCol="0">
            <a:spAutoFit/>
          </a:bodyPr>
          <a:lstStyle/>
          <a:p>
            <a:pPr algn="ctr"/>
            <a:r>
              <a:rPr lang="es-ES" smtClean="0">
                <a:solidFill>
                  <a:srgbClr val="FFFFFF"/>
                </a:solidFill>
              </a:rPr>
              <a:t>RESIDENCIAL SANTIAGO</a:t>
            </a:r>
            <a:endParaRPr lang="es-ES">
              <a:solidFill>
                <a:srgbClr val="FFFFFF"/>
              </a:solidFill>
            </a:endParaRPr>
          </a:p>
        </p:txBody>
      </p:sp>
    </p:spTree>
    <p:extLst>
      <p:ext uri="{BB962C8B-B14F-4D97-AF65-F5344CB8AC3E}">
        <p14:creationId xmlns:p14="http://schemas.microsoft.com/office/powerpoint/2010/main" val="36670730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fontScale="90000"/>
          </a:bodyPr>
          <a:lstStyle/>
          <a:p>
            <a:pPr algn="ctr"/>
            <a:r>
              <a:rPr lang="es-ES" sz="3200" smtClean="0">
                <a:latin typeface="Arial" pitchFamily="34" charset="0"/>
                <a:cs typeface="Arial" pitchFamily="34" charset="0"/>
              </a:rPr>
              <a:t>Otras Actividades.</a:t>
            </a:r>
            <a:endParaRPr lang="es-ES" sz="3200">
              <a:latin typeface="Arial" pitchFamily="34" charset="0"/>
              <a:cs typeface="Arial" pitchFamily="34" charset="0"/>
            </a:endParaRPr>
          </a:p>
        </p:txBody>
      </p:sp>
      <p:sp>
        <p:nvSpPr>
          <p:cNvPr id="3" name="2 Marcador de contenido"/>
          <p:cNvSpPr>
            <a:spLocks noGrp="1"/>
          </p:cNvSpPr>
          <p:nvPr>
            <p:ph idx="1"/>
          </p:nvPr>
        </p:nvSpPr>
        <p:spPr/>
        <p:txBody>
          <a:bodyPr>
            <a:normAutofit fontScale="92500" lnSpcReduction="20000"/>
          </a:bodyPr>
          <a:lstStyle/>
          <a:p>
            <a:pPr marL="514350" indent="-514350" algn="just">
              <a:buFont typeface="+mj-lt"/>
              <a:buAutoNum type="arabicPeriod"/>
            </a:pPr>
            <a:r>
              <a:rPr lang="es-ES" sz="1900" smtClean="0">
                <a:latin typeface="Arial" pitchFamily="34" charset="0"/>
                <a:cs typeface="Arial" pitchFamily="34" charset="0"/>
              </a:rPr>
              <a:t>Apoyo a Centro de Operaciones de Emergencia. Periodo de marzo a la fecha. ( Informe en Rendición de Cuentas de Actividades del C.O.E.)</a:t>
            </a:r>
          </a:p>
          <a:p>
            <a:pPr marL="514350" indent="-514350" algn="just">
              <a:buFont typeface="+mj-lt"/>
              <a:buAutoNum type="arabicPeriod"/>
            </a:pPr>
            <a:r>
              <a:rPr lang="es-ES" sz="1900" smtClean="0">
                <a:latin typeface="Arial" pitchFamily="34" charset="0"/>
                <a:cs typeface="Arial" pitchFamily="34" charset="0"/>
              </a:rPr>
              <a:t>Apoyo técnico administrativo a otras Unidades: </a:t>
            </a:r>
          </a:p>
          <a:p>
            <a:pPr algn="just">
              <a:buFont typeface="Wingdings" pitchFamily="2" charset="2"/>
              <a:buChar char="ü"/>
            </a:pPr>
            <a:r>
              <a:rPr lang="es-ES" sz="1900" smtClean="0">
                <a:latin typeface="Arial" pitchFamily="34" charset="0"/>
                <a:cs typeface="Arial" pitchFamily="34" charset="0"/>
              </a:rPr>
              <a:t>Servicios Públicos Municipales </a:t>
            </a:r>
          </a:p>
          <a:p>
            <a:pPr algn="just">
              <a:buFont typeface="Wingdings" pitchFamily="2" charset="2"/>
              <a:buChar char="ü"/>
            </a:pPr>
            <a:r>
              <a:rPr lang="es-ES" sz="1900" smtClean="0">
                <a:latin typeface="Arial" pitchFamily="34" charset="0"/>
                <a:cs typeface="Arial" pitchFamily="34" charset="0"/>
              </a:rPr>
              <a:t>Cuerpo de Agentes Municipales</a:t>
            </a:r>
          </a:p>
          <a:p>
            <a:pPr algn="just">
              <a:buFont typeface="Wingdings" pitchFamily="2" charset="2"/>
              <a:buChar char="ü"/>
            </a:pPr>
            <a:r>
              <a:rPr lang="es-ES" sz="1900" smtClean="0">
                <a:latin typeface="Arial" pitchFamily="34" charset="0"/>
                <a:cs typeface="Arial" pitchFamily="34" charset="0"/>
              </a:rPr>
              <a:t>Medio Ambiente</a:t>
            </a:r>
          </a:p>
          <a:p>
            <a:pPr algn="just">
              <a:buFont typeface="Wingdings" pitchFamily="2" charset="2"/>
              <a:buChar char="ü"/>
            </a:pPr>
            <a:r>
              <a:rPr lang="es-ES" sz="1900" smtClean="0">
                <a:latin typeface="Arial" pitchFamily="34" charset="0"/>
                <a:cs typeface="Arial" pitchFamily="34" charset="0"/>
              </a:rPr>
              <a:t>Despacho Municipal</a:t>
            </a:r>
          </a:p>
          <a:p>
            <a:pPr lvl="0" algn="just">
              <a:buFont typeface="Wingdings" pitchFamily="2" charset="2"/>
              <a:buChar char="ü"/>
            </a:pPr>
            <a:r>
              <a:rPr lang="es-ES" sz="1900" smtClean="0">
                <a:solidFill>
                  <a:srgbClr val="000000"/>
                </a:solidFill>
                <a:latin typeface="Arial" pitchFamily="34" charset="0"/>
                <a:cs typeface="Arial" pitchFamily="34" charset="0"/>
              </a:rPr>
              <a:t>Centro de Operaciones de Emergencias</a:t>
            </a:r>
            <a:endParaRPr lang="es-ES" sz="1900">
              <a:solidFill>
                <a:srgbClr val="000000"/>
              </a:solidFill>
              <a:latin typeface="Arial" pitchFamily="34" charset="0"/>
              <a:cs typeface="Arial" pitchFamily="34" charset="0"/>
            </a:endParaRPr>
          </a:p>
          <a:p>
            <a:pPr lvl="0" algn="just">
              <a:buFont typeface="Wingdings" pitchFamily="2" charset="2"/>
              <a:buChar char="ü"/>
            </a:pPr>
            <a:r>
              <a:rPr lang="es-ES" sz="1900" smtClean="0">
                <a:solidFill>
                  <a:srgbClr val="000000"/>
                </a:solidFill>
                <a:latin typeface="Arial" pitchFamily="34" charset="0"/>
                <a:cs typeface="Arial" pitchFamily="34" charset="0"/>
              </a:rPr>
              <a:t>Unidad de Gestión de Riesgo Municipal</a:t>
            </a:r>
          </a:p>
          <a:p>
            <a:pPr lvl="0" algn="just">
              <a:buFont typeface="Wingdings" pitchFamily="2" charset="2"/>
              <a:buChar char="ü"/>
            </a:pPr>
            <a:r>
              <a:rPr lang="es-ES" sz="1900" smtClean="0">
                <a:solidFill>
                  <a:srgbClr val="000000"/>
                </a:solidFill>
                <a:latin typeface="Arial" pitchFamily="34" charset="0"/>
                <a:cs typeface="Arial" pitchFamily="34" charset="0"/>
              </a:rPr>
              <a:t>Integración en el Comité de Seguridad y Salud Ocupacional</a:t>
            </a:r>
            <a:endParaRPr lang="es-ES" sz="1900">
              <a:solidFill>
                <a:srgbClr val="000000"/>
              </a:solidFill>
              <a:latin typeface="Arial" pitchFamily="34" charset="0"/>
              <a:cs typeface="Arial" pitchFamily="34" charset="0"/>
            </a:endParaRPr>
          </a:p>
          <a:p>
            <a:pPr marL="0" indent="0" algn="just"/>
            <a:endParaRPr lang="es-ES" sz="1900">
              <a:latin typeface="Arial" pitchFamily="34" charset="0"/>
              <a:cs typeface="Arial" pitchFamily="34" charset="0"/>
            </a:endParaRPr>
          </a:p>
          <a:p>
            <a:pPr marL="0" indent="0" algn="just"/>
            <a:endParaRPr lang="es-ES" sz="2400">
              <a:latin typeface="Arial" pitchFamily="34" charset="0"/>
              <a:cs typeface="Arial" pitchFamily="34" charset="0"/>
            </a:endParaRPr>
          </a:p>
        </p:txBody>
      </p:sp>
      <p:pic>
        <p:nvPicPr>
          <p:cNvPr id="4" name="3 Imagen"/>
          <p:cNvPicPr>
            <a:picLocks noChangeAspect="1"/>
          </p:cNvPicPr>
          <p:nvPr/>
        </p:nvPicPr>
        <p:blipFill rotWithShape="1">
          <a:blip r:embed="rId2">
            <a:extLst>
              <a:ext uri="{28A0092B-C50C-407E-A947-70E740481C1C}">
                <a14:useLocalDpi xmlns:a14="http://schemas.microsoft.com/office/drawing/2010/main" val="0"/>
              </a:ext>
            </a:extLst>
          </a:blip>
          <a:srcRect l="-43799" t="10272" r="-12234" b="-10272"/>
          <a:stretch/>
        </p:blipFill>
        <p:spPr>
          <a:xfrm>
            <a:off x="7164288" y="5301208"/>
            <a:ext cx="2088232" cy="1656184"/>
          </a:xfrm>
          <a:prstGeom prst="rect">
            <a:avLst/>
          </a:prstGeom>
        </p:spPr>
      </p:pic>
    </p:spTree>
    <p:extLst>
      <p:ext uri="{BB962C8B-B14F-4D97-AF65-F5344CB8AC3E}">
        <p14:creationId xmlns:p14="http://schemas.microsoft.com/office/powerpoint/2010/main" val="41310774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6"/>
            <a:ext cx="9144000" cy="1723549"/>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DE PROYECCIÓN SOCIAL Y PARTICIPACION CIUDADANA</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321340831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7 CuadroTexto"/>
          <p:cNvSpPr txBox="1"/>
          <p:nvPr/>
        </p:nvSpPr>
        <p:spPr>
          <a:xfrm>
            <a:off x="4081333" y="5949280"/>
            <a:ext cx="720080" cy="707886"/>
          </a:xfrm>
          <a:prstGeom prst="rect">
            <a:avLst/>
          </a:prstGeom>
          <a:noFill/>
        </p:spPr>
        <p:txBody>
          <a:bodyPr wrap="square" rtlCol="0">
            <a:spAutoFit/>
          </a:bodyPr>
          <a:lstStyle/>
          <a:p>
            <a:r>
              <a:rPr lang="es-SV" sz="4000" b="1" smtClean="0">
                <a:solidFill>
                  <a:prstClr val="black"/>
                </a:solidFill>
              </a:rPr>
              <a:t> 1</a:t>
            </a:r>
            <a:endParaRPr lang="es-SV" sz="4000" b="1">
              <a:solidFill>
                <a:prstClr val="black"/>
              </a:solidFill>
            </a:endParaRPr>
          </a:p>
        </p:txBody>
      </p:sp>
      <p:pic>
        <p:nvPicPr>
          <p:cNvPr id="3074" name="Picture 2" descr="C:\Users\PARTI-CIUDADANA\Desktop\FOTOS  EVENTOS 2020\Dtva.Barrio san Antonio\IMG_469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3" y="980728"/>
            <a:ext cx="4032448" cy="3888432"/>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PARTI-CIUDADANA\Desktop\FOTOS  EVENTOS 2020\Dtva.Barrio san Antonio\IMG_469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1371" y="948397"/>
            <a:ext cx="4320480" cy="3992773"/>
          </a:xfrm>
          <a:prstGeom prst="rect">
            <a:avLst/>
          </a:prstGeom>
          <a:noFill/>
          <a:extLst>
            <a:ext uri="{909E8E84-426E-40DD-AFC4-6F175D3DCCD1}">
              <a14:hiddenFill xmlns:a14="http://schemas.microsoft.com/office/drawing/2010/main">
                <a:solidFill>
                  <a:srgbClr val="FFFFFF"/>
                </a:solidFill>
              </a14:hiddenFill>
            </a:ext>
          </a:extLst>
        </p:spPr>
      </p:pic>
      <p:sp>
        <p:nvSpPr>
          <p:cNvPr id="7" name="6 CuadroTexto"/>
          <p:cNvSpPr txBox="1"/>
          <p:nvPr/>
        </p:nvSpPr>
        <p:spPr>
          <a:xfrm>
            <a:off x="755575" y="5085196"/>
            <a:ext cx="7555082" cy="461665"/>
          </a:xfrm>
          <a:prstGeom prst="rect">
            <a:avLst/>
          </a:prstGeom>
          <a:noFill/>
        </p:spPr>
        <p:txBody>
          <a:bodyPr wrap="none" rtlCol="0">
            <a:spAutoFit/>
          </a:bodyPr>
          <a:lstStyle/>
          <a:p>
            <a:r>
              <a:rPr lang="es-SV" sz="2400" b="1" dirty="0" smtClean="0">
                <a:solidFill>
                  <a:prstClr val="black"/>
                </a:solidFill>
              </a:rPr>
              <a:t>CONSTITUCIÓN  ADESCO  BARRIO SAN ANTONIO</a:t>
            </a:r>
            <a:endParaRPr lang="es-SV" sz="2400" b="1" dirty="0">
              <a:solidFill>
                <a:prstClr val="black"/>
              </a:solidFill>
            </a:endParaRPr>
          </a:p>
        </p:txBody>
      </p:sp>
    </p:spTree>
    <p:extLst>
      <p:ext uri="{BB962C8B-B14F-4D97-AF65-F5344CB8AC3E}">
        <p14:creationId xmlns:p14="http://schemas.microsoft.com/office/powerpoint/2010/main" val="4285235273"/>
      </p:ext>
    </p:extLst>
  </p:cSld>
  <p:clrMapOvr>
    <a:masterClrMapping/>
  </p:clrMapOvr>
  <p:transition spd="slow">
    <p:wip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CuadroTexto"/>
          <p:cNvSpPr txBox="1"/>
          <p:nvPr/>
        </p:nvSpPr>
        <p:spPr>
          <a:xfrm>
            <a:off x="3838858" y="5661248"/>
            <a:ext cx="1152128" cy="923330"/>
          </a:xfrm>
          <a:prstGeom prst="rect">
            <a:avLst/>
          </a:prstGeom>
          <a:noFill/>
        </p:spPr>
        <p:txBody>
          <a:bodyPr wrap="square" rtlCol="0">
            <a:spAutoFit/>
          </a:bodyPr>
          <a:lstStyle/>
          <a:p>
            <a:r>
              <a:rPr lang="es-SV" sz="5400" smtClean="0">
                <a:solidFill>
                  <a:prstClr val="black"/>
                </a:solidFill>
              </a:rPr>
              <a:t>  2</a:t>
            </a:r>
            <a:endParaRPr lang="es-SV" sz="5400">
              <a:solidFill>
                <a:prstClr val="black"/>
              </a:solidFill>
            </a:endParaRPr>
          </a:p>
        </p:txBody>
      </p:sp>
      <p:pic>
        <p:nvPicPr>
          <p:cNvPr id="1026" name="Picture 2" descr="C:\Users\PARTI-CIUDADANA\Desktop\FOTOS  EVENTOS 2020\Dtva.Santa Gema 2\WhatsApp Image 2020-09-05 at 5.16.11 PM.jpe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908720"/>
            <a:ext cx="2808312" cy="403244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PARTI-CIUDADANA\Desktop\FOTOS  EVENTOS 2020\Dtva.Santa Gema 2\WhatsApp Image 2020-09-05 at 5.16.05 PM.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638944"/>
            <a:ext cx="5616624" cy="4302224"/>
          </a:xfrm>
          <a:prstGeom prst="rect">
            <a:avLst/>
          </a:prstGeom>
          <a:noFill/>
          <a:extLst>
            <a:ext uri="{909E8E84-426E-40DD-AFC4-6F175D3DCCD1}">
              <a14:hiddenFill xmlns:a14="http://schemas.microsoft.com/office/drawing/2010/main">
                <a:solidFill>
                  <a:srgbClr val="FFFFFF"/>
                </a:solidFill>
              </a14:hiddenFill>
            </a:ext>
          </a:extLst>
        </p:spPr>
      </p:pic>
      <p:sp>
        <p:nvSpPr>
          <p:cNvPr id="3" name="2 CuadroTexto"/>
          <p:cNvSpPr txBox="1"/>
          <p:nvPr/>
        </p:nvSpPr>
        <p:spPr>
          <a:xfrm>
            <a:off x="591118" y="5301208"/>
            <a:ext cx="7647606" cy="523220"/>
          </a:xfrm>
          <a:prstGeom prst="rect">
            <a:avLst/>
          </a:prstGeom>
          <a:noFill/>
        </p:spPr>
        <p:txBody>
          <a:bodyPr wrap="none" rtlCol="0">
            <a:spAutoFit/>
          </a:bodyPr>
          <a:lstStyle/>
          <a:p>
            <a:r>
              <a:rPr lang="es-SV" sz="2800" b="1" smtClean="0">
                <a:solidFill>
                  <a:prstClr val="black"/>
                </a:solidFill>
              </a:rPr>
              <a:t>Reestructuración  ADESCO Santa Gema  N° 2</a:t>
            </a:r>
            <a:endParaRPr lang="es-SV" sz="2800" b="1">
              <a:solidFill>
                <a:prstClr val="black"/>
              </a:solidFill>
            </a:endParaRPr>
          </a:p>
        </p:txBody>
      </p:sp>
    </p:spTree>
    <p:extLst>
      <p:ext uri="{BB962C8B-B14F-4D97-AF65-F5344CB8AC3E}">
        <p14:creationId xmlns:p14="http://schemas.microsoft.com/office/powerpoint/2010/main" val="648057136"/>
      </p:ext>
    </p:extLst>
  </p:cSld>
  <p:clrMapOvr>
    <a:masterClrMapping/>
  </p:clrMapOvr>
  <p:transition spd="slow">
    <p:wip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CuadroTexto"/>
          <p:cNvSpPr txBox="1"/>
          <p:nvPr/>
        </p:nvSpPr>
        <p:spPr>
          <a:xfrm>
            <a:off x="3635898" y="6021288"/>
            <a:ext cx="1224136" cy="707886"/>
          </a:xfrm>
          <a:prstGeom prst="rect">
            <a:avLst/>
          </a:prstGeom>
          <a:noFill/>
        </p:spPr>
        <p:txBody>
          <a:bodyPr wrap="square" rtlCol="0">
            <a:spAutoFit/>
          </a:bodyPr>
          <a:lstStyle/>
          <a:p>
            <a:r>
              <a:rPr lang="es-SV" sz="4000" smtClean="0">
                <a:solidFill>
                  <a:prstClr val="black"/>
                </a:solidFill>
              </a:rPr>
              <a:t>   </a:t>
            </a:r>
            <a:r>
              <a:rPr lang="es-SV" sz="4000" b="1" smtClean="0">
                <a:solidFill>
                  <a:prstClr val="black"/>
                </a:solidFill>
              </a:rPr>
              <a:t>3</a:t>
            </a:r>
            <a:endParaRPr lang="es-SV" sz="4000" b="1">
              <a:solidFill>
                <a:prstClr val="black"/>
              </a:solidFill>
            </a:endParaRPr>
          </a:p>
        </p:txBody>
      </p:sp>
      <p:pic>
        <p:nvPicPr>
          <p:cNvPr id="2050" name="Picture 2" descr="C:\Users\PARTI-CIUDADANA\Desktop\FOTOS  EVENTOS 2020\Constitucion Dtva.la Chiripa\20200916_15265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2372" y="764704"/>
            <a:ext cx="4075593" cy="410445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PARTI-CIUDADANA\Desktop\FOTOS  EVENTOS 2020\Constitucion Dtva.la Chiripa\20200916_1435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39952" y="764704"/>
            <a:ext cx="4862864" cy="4104456"/>
          </a:xfrm>
          <a:prstGeom prst="rect">
            <a:avLst/>
          </a:prstGeom>
          <a:noFill/>
          <a:extLst>
            <a:ext uri="{909E8E84-426E-40DD-AFC4-6F175D3DCCD1}">
              <a14:hiddenFill xmlns:a14="http://schemas.microsoft.com/office/drawing/2010/main">
                <a:solidFill>
                  <a:srgbClr val="FFFFFF"/>
                </a:solidFill>
              </a14:hiddenFill>
            </a:ext>
          </a:extLst>
        </p:spPr>
      </p:pic>
      <p:sp>
        <p:nvSpPr>
          <p:cNvPr id="4" name="3 CuadroTexto"/>
          <p:cNvSpPr txBox="1"/>
          <p:nvPr/>
        </p:nvSpPr>
        <p:spPr>
          <a:xfrm>
            <a:off x="611562" y="5262446"/>
            <a:ext cx="7840223" cy="400110"/>
          </a:xfrm>
          <a:prstGeom prst="rect">
            <a:avLst/>
          </a:prstGeom>
          <a:noFill/>
        </p:spPr>
        <p:txBody>
          <a:bodyPr wrap="none" rtlCol="0">
            <a:spAutoFit/>
          </a:bodyPr>
          <a:lstStyle/>
          <a:p>
            <a:r>
              <a:rPr lang="es-SV" sz="2000" b="1" dirty="0" smtClean="0">
                <a:solidFill>
                  <a:prstClr val="black"/>
                </a:solidFill>
              </a:rPr>
              <a:t>CONSTITUCIÓN  ADESCO COMUNIDAD  CASERIO LA CHIRIPA</a:t>
            </a:r>
            <a:endParaRPr lang="es-SV" sz="2000" b="1" dirty="0">
              <a:solidFill>
                <a:prstClr val="black"/>
              </a:solidFill>
            </a:endParaRPr>
          </a:p>
        </p:txBody>
      </p:sp>
    </p:spTree>
    <p:extLst>
      <p:ext uri="{BB962C8B-B14F-4D97-AF65-F5344CB8AC3E}">
        <p14:creationId xmlns:p14="http://schemas.microsoft.com/office/powerpoint/2010/main" val="4187282791"/>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7 CuadroTexto"/>
          <p:cNvSpPr txBox="1"/>
          <p:nvPr/>
        </p:nvSpPr>
        <p:spPr>
          <a:xfrm>
            <a:off x="8532440" y="6021288"/>
            <a:ext cx="453970" cy="707886"/>
          </a:xfrm>
          <a:prstGeom prst="rect">
            <a:avLst/>
          </a:prstGeom>
          <a:noFill/>
        </p:spPr>
        <p:txBody>
          <a:bodyPr wrap="none" rtlCol="0">
            <a:spAutoFit/>
          </a:bodyPr>
          <a:lstStyle/>
          <a:p>
            <a:r>
              <a:rPr lang="es-SV" sz="4000" b="1">
                <a:solidFill>
                  <a:prstClr val="black"/>
                </a:solidFill>
              </a:rPr>
              <a:t>4</a:t>
            </a:r>
          </a:p>
        </p:txBody>
      </p:sp>
      <p:pic>
        <p:nvPicPr>
          <p:cNvPr id="3" name="2 Imagen" descr="C:\Users\PARTI-CIUDADANA\Desktop\ADESCO santa Gema\IMG-20200119-WA0006.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5620" y="1073787"/>
            <a:ext cx="1822163" cy="2355215"/>
          </a:xfrm>
          <a:prstGeom prst="rect">
            <a:avLst/>
          </a:prstGeom>
          <a:noFill/>
          <a:ln>
            <a:noFill/>
          </a:ln>
        </p:spPr>
      </p:pic>
      <p:pic>
        <p:nvPicPr>
          <p:cNvPr id="4" name="3 Imagen" descr="C:\Users\PARTI-CIUDADANA\Desktop\ADESCO santa Gema\IMG-20200119-WA0012.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85758" y="1105467"/>
            <a:ext cx="1828429" cy="2323532"/>
          </a:xfrm>
          <a:prstGeom prst="rect">
            <a:avLst/>
          </a:prstGeom>
          <a:noFill/>
          <a:ln>
            <a:noFill/>
          </a:ln>
        </p:spPr>
      </p:pic>
      <p:pic>
        <p:nvPicPr>
          <p:cNvPr id="5" name="4 Imagen" descr="C:\Users\PARTI-CIUDADANA\Desktop\ADESCO santa Gema\IMG-20200119-WA0015.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16701" y="3403364"/>
            <a:ext cx="5861114" cy="2160241"/>
          </a:xfrm>
          <a:prstGeom prst="rect">
            <a:avLst/>
          </a:prstGeom>
          <a:noFill/>
          <a:ln>
            <a:noFill/>
          </a:ln>
        </p:spPr>
      </p:pic>
      <p:pic>
        <p:nvPicPr>
          <p:cNvPr id="6" name="5 Imagen" descr="C:\Users\PARTI-CIUDADANA\Desktop\ADESCO santa Gema\IMG-20200125-WA0005.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14184" y="1047171"/>
            <a:ext cx="3442192" cy="2356189"/>
          </a:xfrm>
          <a:prstGeom prst="rect">
            <a:avLst/>
          </a:prstGeom>
          <a:noFill/>
          <a:ln>
            <a:noFill/>
          </a:ln>
        </p:spPr>
      </p:pic>
      <p:sp>
        <p:nvSpPr>
          <p:cNvPr id="2" name="1 CuadroTexto"/>
          <p:cNvSpPr txBox="1"/>
          <p:nvPr/>
        </p:nvSpPr>
        <p:spPr>
          <a:xfrm>
            <a:off x="590274" y="5591954"/>
            <a:ext cx="7292195" cy="584775"/>
          </a:xfrm>
          <a:prstGeom prst="rect">
            <a:avLst/>
          </a:prstGeom>
          <a:noFill/>
        </p:spPr>
        <p:txBody>
          <a:bodyPr wrap="square" rtlCol="0">
            <a:spAutoFit/>
          </a:bodyPr>
          <a:lstStyle/>
          <a:p>
            <a:pPr algn="ctr"/>
            <a:r>
              <a:rPr lang="es-SV" b="1" dirty="0" smtClean="0">
                <a:solidFill>
                  <a:prstClr val="black"/>
                </a:solidFill>
              </a:rPr>
              <a:t>REESTRUCTURACIÓN ADESCO  COLONIA  SANTA GEMA  N° </a:t>
            </a:r>
            <a:r>
              <a:rPr lang="es-SV" sz="3200" b="1" dirty="0" smtClean="0">
                <a:solidFill>
                  <a:prstClr val="black"/>
                </a:solidFill>
              </a:rPr>
              <a:t>1</a:t>
            </a:r>
            <a:endParaRPr lang="es-SV" sz="3200" b="1" dirty="0">
              <a:solidFill>
                <a:prstClr val="black"/>
              </a:solidFill>
            </a:endParaRPr>
          </a:p>
        </p:txBody>
      </p:sp>
    </p:spTree>
    <p:extLst>
      <p:ext uri="{BB962C8B-B14F-4D97-AF65-F5344CB8AC3E}">
        <p14:creationId xmlns:p14="http://schemas.microsoft.com/office/powerpoint/2010/main" val="222771797"/>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8 CuadroTexto"/>
          <p:cNvSpPr txBox="1"/>
          <p:nvPr/>
        </p:nvSpPr>
        <p:spPr>
          <a:xfrm>
            <a:off x="4114824" y="5949280"/>
            <a:ext cx="428322" cy="707886"/>
          </a:xfrm>
          <a:prstGeom prst="rect">
            <a:avLst/>
          </a:prstGeom>
          <a:noFill/>
        </p:spPr>
        <p:txBody>
          <a:bodyPr wrap="none" rtlCol="0">
            <a:spAutoFit/>
          </a:bodyPr>
          <a:lstStyle/>
          <a:p>
            <a:r>
              <a:rPr lang="es-SV" sz="4000">
                <a:solidFill>
                  <a:prstClr val="black"/>
                </a:solidFill>
              </a:rPr>
              <a:t>5</a:t>
            </a:r>
          </a:p>
        </p:txBody>
      </p:sp>
      <p:pic>
        <p:nvPicPr>
          <p:cNvPr id="4098" name="Picture 2" descr="C:\Users\PARTI-CIUDADANA\Desktop\FOTOS  EVENTOS 2020\juramentacion directiva Galvez 1\20200919_21024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591" y="908720"/>
            <a:ext cx="4166821" cy="4104456"/>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PARTI-CIUDADANA\Desktop\FOTOS  EVENTOS 2020\juramentacion directiva Galvez 1\20200919_18500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9" y="908720"/>
            <a:ext cx="4248472" cy="4104456"/>
          </a:xfrm>
          <a:prstGeom prst="rect">
            <a:avLst/>
          </a:prstGeom>
          <a:noFill/>
          <a:extLst>
            <a:ext uri="{909E8E84-426E-40DD-AFC4-6F175D3DCCD1}">
              <a14:hiddenFill xmlns:a14="http://schemas.microsoft.com/office/drawing/2010/main">
                <a:solidFill>
                  <a:srgbClr val="FFFFFF"/>
                </a:solidFill>
              </a14:hiddenFill>
            </a:ext>
          </a:extLst>
        </p:spPr>
      </p:pic>
      <p:sp>
        <p:nvSpPr>
          <p:cNvPr id="3" name="2 CuadroTexto"/>
          <p:cNvSpPr txBox="1"/>
          <p:nvPr/>
        </p:nvSpPr>
        <p:spPr>
          <a:xfrm>
            <a:off x="1141259" y="5246334"/>
            <a:ext cx="5947141" cy="584775"/>
          </a:xfrm>
          <a:prstGeom prst="rect">
            <a:avLst/>
          </a:prstGeom>
          <a:noFill/>
        </p:spPr>
        <p:txBody>
          <a:bodyPr wrap="none" rtlCol="0">
            <a:spAutoFit/>
          </a:bodyPr>
          <a:lstStyle/>
          <a:p>
            <a:pPr algn="ctr"/>
            <a:r>
              <a:rPr lang="es-SV" b="1" dirty="0" smtClean="0">
                <a:solidFill>
                  <a:prstClr val="black"/>
                </a:solidFill>
              </a:rPr>
              <a:t>REESTRUCTURACIÓN ADESCO COLONIA GÁLVEZ</a:t>
            </a:r>
            <a:r>
              <a:rPr lang="es-SV" dirty="0" smtClean="0">
                <a:solidFill>
                  <a:prstClr val="black"/>
                </a:solidFill>
              </a:rPr>
              <a:t>   </a:t>
            </a:r>
            <a:r>
              <a:rPr lang="es-SV" sz="3200" dirty="0" smtClean="0">
                <a:solidFill>
                  <a:prstClr val="black"/>
                </a:solidFill>
              </a:rPr>
              <a:t>1</a:t>
            </a:r>
            <a:endParaRPr lang="es-SV" sz="3200" dirty="0">
              <a:solidFill>
                <a:prstClr val="black"/>
              </a:solidFill>
            </a:endParaRPr>
          </a:p>
        </p:txBody>
      </p:sp>
    </p:spTree>
    <p:extLst>
      <p:ext uri="{BB962C8B-B14F-4D97-AF65-F5344CB8AC3E}">
        <p14:creationId xmlns:p14="http://schemas.microsoft.com/office/powerpoint/2010/main" val="2055612635"/>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CuadroTexto"/>
          <p:cNvSpPr txBox="1"/>
          <p:nvPr/>
        </p:nvSpPr>
        <p:spPr>
          <a:xfrm>
            <a:off x="4211960" y="5949280"/>
            <a:ext cx="461986" cy="707886"/>
          </a:xfrm>
          <a:prstGeom prst="rect">
            <a:avLst/>
          </a:prstGeom>
          <a:noFill/>
        </p:spPr>
        <p:txBody>
          <a:bodyPr wrap="none" rtlCol="0">
            <a:spAutoFit/>
          </a:bodyPr>
          <a:lstStyle/>
          <a:p>
            <a:r>
              <a:rPr lang="es-SV" sz="4000">
                <a:solidFill>
                  <a:prstClr val="black"/>
                </a:solidFill>
              </a:rPr>
              <a:t>6</a:t>
            </a:r>
          </a:p>
        </p:txBody>
      </p:sp>
      <p:pic>
        <p:nvPicPr>
          <p:cNvPr id="1026" name="Picture 2" descr="C:\Users\PARTI-CIUDADANA\Desktop\FOTOS  EVENTOS 2020\Juramentacion 25-sep-20 san jose las flores\20200925_1634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0" y="548683"/>
            <a:ext cx="4372967" cy="4320479"/>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PARTI-CIUDADANA\Desktop\FOTOS  EVENTOS 2020\Juramentacion 25-sep-20 san jose las flores\20200925_1630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0280" y="548683"/>
            <a:ext cx="4596216" cy="4320479"/>
          </a:xfrm>
          <a:prstGeom prst="rect">
            <a:avLst/>
          </a:prstGeom>
          <a:noFill/>
          <a:extLst>
            <a:ext uri="{909E8E84-426E-40DD-AFC4-6F175D3DCCD1}">
              <a14:hiddenFill xmlns:a14="http://schemas.microsoft.com/office/drawing/2010/main">
                <a:solidFill>
                  <a:srgbClr val="FFFFFF"/>
                </a:solidFill>
              </a14:hiddenFill>
            </a:ext>
          </a:extLst>
        </p:spPr>
      </p:pic>
      <p:sp>
        <p:nvSpPr>
          <p:cNvPr id="3" name="2 CuadroTexto"/>
          <p:cNvSpPr txBox="1"/>
          <p:nvPr/>
        </p:nvSpPr>
        <p:spPr>
          <a:xfrm>
            <a:off x="1443188" y="5118297"/>
            <a:ext cx="6394186" cy="830997"/>
          </a:xfrm>
          <a:prstGeom prst="rect">
            <a:avLst/>
          </a:prstGeom>
          <a:noFill/>
        </p:spPr>
        <p:txBody>
          <a:bodyPr wrap="none" rtlCol="0">
            <a:spAutoFit/>
          </a:bodyPr>
          <a:lstStyle/>
          <a:p>
            <a:pPr algn="ctr"/>
            <a:r>
              <a:rPr lang="es-SV" sz="2400" b="1" dirty="0" smtClean="0">
                <a:solidFill>
                  <a:prstClr val="black"/>
                </a:solidFill>
              </a:rPr>
              <a:t>REESTRUCTURACIÓN  ADESCO  COLONIA</a:t>
            </a:r>
          </a:p>
          <a:p>
            <a:pPr algn="ctr"/>
            <a:r>
              <a:rPr lang="es-SV" sz="2400" b="1" dirty="0" smtClean="0">
                <a:solidFill>
                  <a:prstClr val="black"/>
                </a:solidFill>
              </a:rPr>
              <a:t> SAN JOSÉ LAS FLORES</a:t>
            </a:r>
            <a:endParaRPr lang="es-SV" sz="2400" b="1" dirty="0">
              <a:solidFill>
                <a:prstClr val="black"/>
              </a:solidFill>
            </a:endParaRPr>
          </a:p>
        </p:txBody>
      </p:sp>
    </p:spTree>
    <p:extLst>
      <p:ext uri="{BB962C8B-B14F-4D97-AF65-F5344CB8AC3E}">
        <p14:creationId xmlns:p14="http://schemas.microsoft.com/office/powerpoint/2010/main" val="996771531"/>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8532440" y="5994149"/>
            <a:ext cx="433132" cy="707886"/>
          </a:xfrm>
          <a:prstGeom prst="rect">
            <a:avLst/>
          </a:prstGeom>
          <a:noFill/>
        </p:spPr>
        <p:txBody>
          <a:bodyPr wrap="none" rtlCol="0">
            <a:spAutoFit/>
          </a:bodyPr>
          <a:lstStyle/>
          <a:p>
            <a:r>
              <a:rPr lang="es-SV" sz="4000">
                <a:solidFill>
                  <a:prstClr val="black"/>
                </a:solidFill>
              </a:rPr>
              <a:t>7</a:t>
            </a:r>
          </a:p>
        </p:txBody>
      </p:sp>
      <p:pic>
        <p:nvPicPr>
          <p:cNvPr id="1026" name="Picture 2" descr="C:\Users\PARTI-CIUDADANA\Desktop\FOTOS  EVENTOS 2020\17 agost.2020\20200817_15010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2744" y="2420890"/>
            <a:ext cx="7779696" cy="3205733"/>
          </a:xfrm>
          <a:prstGeom prst="rect">
            <a:avLst/>
          </a:prstGeom>
          <a:noFill/>
          <a:extLst>
            <a:ext uri="{909E8E84-426E-40DD-AFC4-6F175D3DCCD1}">
              <a14:hiddenFill xmlns:a14="http://schemas.microsoft.com/office/drawing/2010/main">
                <a:solidFill>
                  <a:srgbClr val="FFFFFF"/>
                </a:solidFill>
              </a14:hiddenFill>
            </a:ext>
          </a:extLst>
        </p:spPr>
      </p:pic>
      <p:sp>
        <p:nvSpPr>
          <p:cNvPr id="5" name="4 CuadroTexto"/>
          <p:cNvSpPr txBox="1"/>
          <p:nvPr/>
        </p:nvSpPr>
        <p:spPr>
          <a:xfrm>
            <a:off x="1082146" y="5612219"/>
            <a:ext cx="6802221" cy="1938992"/>
          </a:xfrm>
          <a:prstGeom prst="rect">
            <a:avLst/>
          </a:prstGeom>
          <a:noFill/>
        </p:spPr>
        <p:txBody>
          <a:bodyPr wrap="square" rtlCol="0">
            <a:spAutoFit/>
          </a:bodyPr>
          <a:lstStyle/>
          <a:p>
            <a:pPr algn="ctr"/>
            <a:r>
              <a:rPr lang="es-SV" sz="2400" b="1" dirty="0" smtClean="0">
                <a:solidFill>
                  <a:prstClr val="black"/>
                </a:solidFill>
              </a:rPr>
              <a:t>CONSTITUCIÓN Y JURAMENTACIÓN  </a:t>
            </a:r>
          </a:p>
          <a:p>
            <a:pPr algn="ctr"/>
            <a:r>
              <a:rPr lang="es-SV" sz="2400" b="1" dirty="0" smtClean="0">
                <a:solidFill>
                  <a:prstClr val="black"/>
                </a:solidFill>
              </a:rPr>
              <a:t>ADESCO  CANTÓN LAS  PLAYAS</a:t>
            </a:r>
          </a:p>
          <a:p>
            <a:r>
              <a:rPr lang="es-SV" sz="2400" b="1" dirty="0" smtClean="0">
                <a:solidFill>
                  <a:prstClr val="black"/>
                </a:solidFill>
              </a:rPr>
              <a:t> </a:t>
            </a:r>
            <a:endParaRPr lang="es-SV" sz="2400" b="1" dirty="0">
              <a:solidFill>
                <a:prstClr val="black"/>
              </a:solidFill>
            </a:endParaRPr>
          </a:p>
          <a:p>
            <a:endParaRPr lang="es-SV" sz="2400" b="1" dirty="0" smtClean="0">
              <a:solidFill>
                <a:prstClr val="black"/>
              </a:solidFill>
            </a:endParaRPr>
          </a:p>
          <a:p>
            <a:r>
              <a:rPr lang="es-SV" sz="2400" b="1" dirty="0" smtClean="0">
                <a:solidFill>
                  <a:prstClr val="black"/>
                </a:solidFill>
              </a:rPr>
              <a:t>                              </a:t>
            </a:r>
            <a:endParaRPr lang="es-SV" sz="2400" b="1" dirty="0">
              <a:solidFill>
                <a:prstClr val="black"/>
              </a:solidFill>
            </a:endParaRPr>
          </a:p>
        </p:txBody>
      </p:sp>
      <p:pic>
        <p:nvPicPr>
          <p:cNvPr id="1028" name="Picture 4" descr="C:\Users\PARTI-CIUDADANA\Desktop\FOTOS  EVENTOS 2020\17 agost.2020\20200817_15013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2744" y="260648"/>
            <a:ext cx="7779696" cy="3122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478124"/>
      </p:ext>
    </p:extLst>
  </p:cSld>
  <p:clrMapOvr>
    <a:masterClrMapping/>
  </p:clrMapOvr>
  <p:transition spd="slow">
    <p:wip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CuadroTexto"/>
          <p:cNvSpPr txBox="1"/>
          <p:nvPr/>
        </p:nvSpPr>
        <p:spPr>
          <a:xfrm>
            <a:off x="4139952" y="5805264"/>
            <a:ext cx="460382" cy="707886"/>
          </a:xfrm>
          <a:prstGeom prst="rect">
            <a:avLst/>
          </a:prstGeom>
          <a:noFill/>
        </p:spPr>
        <p:txBody>
          <a:bodyPr wrap="none" rtlCol="0">
            <a:spAutoFit/>
          </a:bodyPr>
          <a:lstStyle/>
          <a:p>
            <a:r>
              <a:rPr lang="es-SV" sz="4000" smtClean="0">
                <a:solidFill>
                  <a:prstClr val="black"/>
                </a:solidFill>
              </a:rPr>
              <a:t>8</a:t>
            </a:r>
            <a:endParaRPr lang="es-SV" sz="4000">
              <a:solidFill>
                <a:prstClr val="black"/>
              </a:solidFill>
            </a:endParaRPr>
          </a:p>
        </p:txBody>
      </p:sp>
      <p:pic>
        <p:nvPicPr>
          <p:cNvPr id="4" name="3 Imagen" descr="C:\Users\PARTI-CIUDADANA\Desktop\socializacion separacion desechos solidos\20191229_102745.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620688"/>
            <a:ext cx="4348814" cy="4248472"/>
          </a:xfrm>
          <a:prstGeom prst="rect">
            <a:avLst/>
          </a:prstGeom>
          <a:noFill/>
          <a:ln>
            <a:noFill/>
          </a:ln>
        </p:spPr>
      </p:pic>
      <p:pic>
        <p:nvPicPr>
          <p:cNvPr id="5" name="4 Imagen" descr="C:\Users\PARTI-CIUDADANA\Desktop\socializacion separacion desechos solidos\20191229_102858.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00335" y="620688"/>
            <a:ext cx="4292146" cy="4248472"/>
          </a:xfrm>
          <a:prstGeom prst="rect">
            <a:avLst/>
          </a:prstGeom>
          <a:noFill/>
          <a:ln>
            <a:noFill/>
          </a:ln>
        </p:spPr>
      </p:pic>
      <p:sp>
        <p:nvSpPr>
          <p:cNvPr id="6" name="5 CuadroTexto"/>
          <p:cNvSpPr txBox="1"/>
          <p:nvPr/>
        </p:nvSpPr>
        <p:spPr>
          <a:xfrm>
            <a:off x="387866" y="5046582"/>
            <a:ext cx="8424936" cy="1200329"/>
          </a:xfrm>
          <a:prstGeom prst="rect">
            <a:avLst/>
          </a:prstGeom>
          <a:noFill/>
        </p:spPr>
        <p:txBody>
          <a:bodyPr wrap="square" rtlCol="0">
            <a:spAutoFit/>
          </a:bodyPr>
          <a:lstStyle/>
          <a:p>
            <a:r>
              <a:rPr lang="es-SV" sz="2400" b="1" dirty="0" smtClean="0">
                <a:solidFill>
                  <a:prstClr val="black"/>
                </a:solidFill>
              </a:rPr>
              <a:t>COORDINACIÓN Y APOYO  MUNICIPAL EN TORNEO DE FUTBOL RELAMPAGO EN CANTÓN LOMAS DE LOS GONZÁLEZ </a:t>
            </a:r>
            <a:endParaRPr lang="es-SV" sz="2400" b="1" dirty="0">
              <a:solidFill>
                <a:prstClr val="black"/>
              </a:solidFill>
            </a:endParaRPr>
          </a:p>
        </p:txBody>
      </p:sp>
    </p:spTree>
    <p:extLst>
      <p:ext uri="{BB962C8B-B14F-4D97-AF65-F5344CB8AC3E}">
        <p14:creationId xmlns:p14="http://schemas.microsoft.com/office/powerpoint/2010/main" val="4120685334"/>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5 CuadroTexto"/>
          <p:cNvSpPr txBox="1"/>
          <p:nvPr/>
        </p:nvSpPr>
        <p:spPr>
          <a:xfrm>
            <a:off x="251521" y="5157202"/>
            <a:ext cx="7913210" cy="1015663"/>
          </a:xfrm>
          <a:prstGeom prst="rect">
            <a:avLst/>
          </a:prstGeom>
          <a:noFill/>
        </p:spPr>
        <p:txBody>
          <a:bodyPr wrap="square" rtlCol="0">
            <a:spAutoFit/>
          </a:bodyPr>
          <a:lstStyle/>
          <a:p>
            <a:r>
              <a:rPr lang="es-SV" sz="2400" b="1" dirty="0" smtClean="0">
                <a:solidFill>
                  <a:prstClr val="black"/>
                </a:solidFill>
              </a:rPr>
              <a:t> </a:t>
            </a:r>
          </a:p>
          <a:p>
            <a:pPr algn="ctr"/>
            <a:r>
              <a:rPr lang="es-SV" b="1" dirty="0" smtClean="0">
                <a:solidFill>
                  <a:prstClr val="black"/>
                </a:solidFill>
              </a:rPr>
              <a:t>GESTIÓN  MUNICIPAL Y ENTREGA DE SILLAS DE RUEDAS A PERSONAS CON DISCAPACIDAD </a:t>
            </a:r>
          </a:p>
        </p:txBody>
      </p:sp>
      <p:sp>
        <p:nvSpPr>
          <p:cNvPr id="7" name="6 CuadroTexto"/>
          <p:cNvSpPr txBox="1"/>
          <p:nvPr/>
        </p:nvSpPr>
        <p:spPr>
          <a:xfrm>
            <a:off x="7934540" y="5942022"/>
            <a:ext cx="669909" cy="707886"/>
          </a:xfrm>
          <a:prstGeom prst="rect">
            <a:avLst/>
          </a:prstGeom>
          <a:noFill/>
        </p:spPr>
        <p:txBody>
          <a:bodyPr wrap="square" rtlCol="0">
            <a:spAutoFit/>
          </a:bodyPr>
          <a:lstStyle/>
          <a:p>
            <a:r>
              <a:rPr lang="es-SV" sz="4000">
                <a:solidFill>
                  <a:prstClr val="black"/>
                </a:solidFill>
              </a:rPr>
              <a:t>9</a:t>
            </a:r>
          </a:p>
        </p:txBody>
      </p:sp>
      <p:pic>
        <p:nvPicPr>
          <p:cNvPr id="8" name="7 Imagen" descr="C:\Users\PARTI-CIUDADANA\Desktop\Entrega de sillas de ruedas\20201103_095527.jpg"/>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151273" y="1496592"/>
            <a:ext cx="1986222" cy="1353680"/>
          </a:xfrm>
          <a:prstGeom prst="rect">
            <a:avLst/>
          </a:prstGeom>
          <a:noFill/>
          <a:ln>
            <a:noFill/>
          </a:ln>
        </p:spPr>
      </p:pic>
      <p:pic>
        <p:nvPicPr>
          <p:cNvPr id="9" name="8 Imagen" descr="C:\Users\PARTI-CIUDADANA\Desktop\Entrega de sillas de ruedas\20201103_120546.jpg"/>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2261349" y="1504345"/>
            <a:ext cx="2093955" cy="1353682"/>
          </a:xfrm>
          <a:prstGeom prst="rect">
            <a:avLst/>
          </a:prstGeom>
          <a:noFill/>
          <a:ln>
            <a:noFill/>
          </a:ln>
        </p:spPr>
      </p:pic>
      <p:pic>
        <p:nvPicPr>
          <p:cNvPr id="10" name="9 Imagen" descr="C:\Users\PARTI-CIUDADANA\Desktop\Entrega de sillas de ruedas\20201103_122229.jpg"/>
          <p:cNvPicPr/>
          <p:nvPr/>
        </p:nvPicPr>
        <p:blipFill>
          <a:blip r:embed="rId4" cstate="print">
            <a:extLst>
              <a:ext uri="{28A0092B-C50C-407E-A947-70E740481C1C}">
                <a14:useLocalDpi xmlns:a14="http://schemas.microsoft.com/office/drawing/2010/main" val="0"/>
              </a:ext>
            </a:extLst>
          </a:blip>
          <a:srcRect/>
          <a:stretch>
            <a:fillRect/>
          </a:stretch>
        </p:blipFill>
        <p:spPr bwMode="auto">
          <a:xfrm rot="5400000">
            <a:off x="4551651" y="1504345"/>
            <a:ext cx="2093954" cy="1353681"/>
          </a:xfrm>
          <a:prstGeom prst="rect">
            <a:avLst/>
          </a:prstGeom>
          <a:noFill/>
          <a:ln>
            <a:noFill/>
          </a:ln>
        </p:spPr>
      </p:pic>
      <p:pic>
        <p:nvPicPr>
          <p:cNvPr id="12" name="11 Imagen" descr="C:\Users\PARTI-CIUDADANA\Desktop\Entrega de sillas de ruedas\20201103_163703.jpg"/>
          <p:cNvPicPr/>
          <p:nvPr/>
        </p:nvPicPr>
        <p:blipFill rotWithShape="1">
          <a:blip r:embed="rId5" cstate="print">
            <a:extLst>
              <a:ext uri="{28A0092B-C50C-407E-A947-70E740481C1C}">
                <a14:useLocalDpi xmlns:a14="http://schemas.microsoft.com/office/drawing/2010/main" val="0"/>
              </a:ext>
            </a:extLst>
          </a:blip>
          <a:srcRect l="28613"/>
          <a:stretch/>
        </p:blipFill>
        <p:spPr bwMode="auto">
          <a:xfrm>
            <a:off x="2631479" y="3493735"/>
            <a:ext cx="3804855" cy="1969659"/>
          </a:xfrm>
          <a:prstGeom prst="rect">
            <a:avLst/>
          </a:prstGeom>
          <a:noFill/>
          <a:ln>
            <a:noFill/>
          </a:ln>
          <a:extLst>
            <a:ext uri="{53640926-AAD7-44D8-BBD7-CCE9431645EC}">
              <a14:shadowObscured xmlns:a14="http://schemas.microsoft.com/office/drawing/2010/main"/>
            </a:ext>
          </a:extLst>
        </p:spPr>
      </p:pic>
      <p:pic>
        <p:nvPicPr>
          <p:cNvPr id="1027" name="Picture 3" descr="C:\Users\S-PT\Desktop\silla.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11049" y="1189677"/>
            <a:ext cx="1353681" cy="1976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8188006"/>
      </p:ext>
    </p:extLst>
  </p:cSld>
  <p:clrMapOvr>
    <a:masterClrMapping/>
  </p:clrMapOvr>
  <p:transition spd="slow">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DE MEDIO AMBIENTE</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49301533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p:cNvSpPr>
            <a:spLocks noGrp="1"/>
          </p:cNvSpPr>
          <p:nvPr>
            <p:ph idx="1"/>
          </p:nvPr>
        </p:nvSpPr>
        <p:spPr>
          <a:xfrm>
            <a:off x="435811" y="608517"/>
            <a:ext cx="6447501" cy="3880773"/>
          </a:xfrm>
        </p:spPr>
        <p:txBody>
          <a:bodyPr/>
          <a:lstStyle/>
          <a:p>
            <a:pPr algn="just"/>
            <a:r>
              <a:rPr lang="es-SV" sz="1500" b="1" dirty="0">
                <a:latin typeface="Arial" panose="020B0604020202020204" pitchFamily="34" charset="0"/>
                <a:cs typeface="Arial" panose="020B0604020202020204" pitchFamily="34" charset="0"/>
              </a:rPr>
              <a:t>Promover la educación ambiental dentro del Municipio:  </a:t>
            </a:r>
            <a:r>
              <a:rPr lang="es-SV" sz="1500" dirty="0" smtClean="0">
                <a:latin typeface="Arial" panose="020B0604020202020204" pitchFamily="34" charset="0"/>
                <a:cs typeface="Arial" panose="020B0604020202020204" pitchFamily="34" charset="0"/>
              </a:rPr>
              <a:t>jornadas de formación </a:t>
            </a:r>
            <a:r>
              <a:rPr lang="es-SV" sz="1500" dirty="0">
                <a:latin typeface="Arial" panose="020B0604020202020204" pitchFamily="34" charset="0"/>
                <a:cs typeface="Arial" panose="020B0604020202020204" pitchFamily="34" charset="0"/>
              </a:rPr>
              <a:t>en diferentes centros escolares</a:t>
            </a:r>
            <a:r>
              <a:rPr lang="es-SV" sz="1500" dirty="0" smtClean="0">
                <a:latin typeface="Arial" panose="020B0604020202020204" pitchFamily="34" charset="0"/>
                <a:cs typeface="Arial" panose="020B0604020202020204" pitchFamily="34" charset="0"/>
              </a:rPr>
              <a:t>.</a:t>
            </a:r>
          </a:p>
          <a:p>
            <a:pPr marL="0" indent="0" algn="just">
              <a:buNone/>
            </a:pPr>
            <a:endParaRPr lang="es-SV" sz="1500" dirty="0">
              <a:latin typeface="Arial" panose="020B0604020202020204" pitchFamily="34" charset="0"/>
              <a:cs typeface="Arial" panose="020B0604020202020204" pitchFamily="34" charset="0"/>
            </a:endParaRPr>
          </a:p>
          <a:p>
            <a:pPr algn="just"/>
            <a:r>
              <a:rPr lang="es-SV" sz="1500" b="1" dirty="0">
                <a:latin typeface="Arial" panose="020B0604020202020204" pitchFamily="34" charset="0"/>
                <a:cs typeface="Arial" panose="020B0604020202020204" pitchFamily="34" charset="0"/>
              </a:rPr>
              <a:t>Realizar las inspecciones para autorizar la tala de árboles: </a:t>
            </a:r>
            <a:r>
              <a:rPr lang="es-SV" sz="1500" dirty="0" smtClean="0">
                <a:latin typeface="Arial" panose="020B0604020202020204" pitchFamily="34" charset="0"/>
                <a:cs typeface="Arial" panose="020B0604020202020204" pitchFamily="34" charset="0"/>
              </a:rPr>
              <a:t>veinticinco </a:t>
            </a:r>
            <a:r>
              <a:rPr lang="es-SV" sz="1500" dirty="0">
                <a:latin typeface="Arial" panose="020B0604020202020204" pitchFamily="34" charset="0"/>
                <a:cs typeface="Arial" panose="020B0604020202020204" pitchFamily="34" charset="0"/>
              </a:rPr>
              <a:t>inspecciones de tala en el municipio </a:t>
            </a:r>
            <a:endParaRPr lang="es-SV" sz="1500" dirty="0" smtClean="0">
              <a:latin typeface="Arial" panose="020B0604020202020204" pitchFamily="34" charset="0"/>
              <a:cs typeface="Arial" panose="020B0604020202020204" pitchFamily="34" charset="0"/>
            </a:endParaRPr>
          </a:p>
          <a:p>
            <a:pPr marL="0" indent="0" algn="just">
              <a:buNone/>
            </a:pPr>
            <a:endParaRPr lang="es-SV" sz="1500" b="1" dirty="0">
              <a:latin typeface="Arial" panose="020B0604020202020204" pitchFamily="34" charset="0"/>
              <a:cs typeface="Arial" panose="020B0604020202020204" pitchFamily="34" charset="0"/>
            </a:endParaRPr>
          </a:p>
          <a:p>
            <a:pPr algn="just"/>
            <a:r>
              <a:rPr lang="es-SV" sz="1500" b="1" dirty="0">
                <a:latin typeface="Arial" panose="020B0604020202020204" pitchFamily="34" charset="0"/>
                <a:cs typeface="Arial" panose="020B0604020202020204" pitchFamily="34" charset="0"/>
              </a:rPr>
              <a:t>Realizar la gestión de desechos sólidos:  </a:t>
            </a:r>
            <a:r>
              <a:rPr lang="es-SV" sz="1500" dirty="0" smtClean="0">
                <a:latin typeface="Arial" panose="020B0604020202020204" pitchFamily="34" charset="0"/>
                <a:cs typeface="Arial" panose="020B0604020202020204" pitchFamily="34" charset="0"/>
              </a:rPr>
              <a:t>Evaluación de casos </a:t>
            </a:r>
            <a:r>
              <a:rPr lang="es-SV" sz="1500" dirty="0">
                <a:latin typeface="Arial" panose="020B0604020202020204" pitchFamily="34" charset="0"/>
                <a:cs typeface="Arial" panose="020B0604020202020204" pitchFamily="34" charset="0"/>
              </a:rPr>
              <a:t>en el municipio por mala disposición del </a:t>
            </a:r>
            <a:r>
              <a:rPr lang="es-SV" sz="1500" dirty="0" smtClean="0">
                <a:latin typeface="Arial" panose="020B0604020202020204" pitchFamily="34" charset="0"/>
                <a:cs typeface="Arial" panose="020B0604020202020204" pitchFamily="34" charset="0"/>
              </a:rPr>
              <a:t>mismo</a:t>
            </a:r>
          </a:p>
          <a:p>
            <a:pPr marL="0" indent="0" algn="just">
              <a:buNone/>
            </a:pPr>
            <a:endParaRPr lang="es-SV" sz="1500" dirty="0">
              <a:latin typeface="Arial" panose="020B0604020202020204" pitchFamily="34" charset="0"/>
              <a:cs typeface="Arial" panose="020B0604020202020204" pitchFamily="34" charset="0"/>
            </a:endParaRPr>
          </a:p>
          <a:p>
            <a:pPr algn="just"/>
            <a:r>
              <a:rPr lang="es-SV" sz="1500" b="1" dirty="0">
                <a:latin typeface="Arial" panose="020B0604020202020204" pitchFamily="34" charset="0"/>
                <a:cs typeface="Arial" panose="020B0604020202020204" pitchFamily="34" charset="0"/>
              </a:rPr>
              <a:t>Resolución de conflictos en caso de violaciones ambientales: </a:t>
            </a:r>
            <a:r>
              <a:rPr lang="es-SV" sz="1500" dirty="0">
                <a:latin typeface="Arial" panose="020B0604020202020204" pitchFamily="34" charset="0"/>
                <a:cs typeface="Arial" panose="020B0604020202020204" pitchFamily="34" charset="0"/>
              </a:rPr>
              <a:t>con la ordenanza de convivencia ciudadana el trabajo de resolución de conflictos son resueltos </a:t>
            </a:r>
            <a:r>
              <a:rPr lang="es-SV" sz="1500" dirty="0" smtClean="0">
                <a:latin typeface="Arial" panose="020B0604020202020204" pitchFamily="34" charset="0"/>
                <a:cs typeface="Arial" panose="020B0604020202020204" pitchFamily="34" charset="0"/>
              </a:rPr>
              <a:t>con </a:t>
            </a:r>
            <a:r>
              <a:rPr lang="es-SV" sz="1500" dirty="0">
                <a:latin typeface="Arial" panose="020B0604020202020204" pitchFamily="34" charset="0"/>
                <a:cs typeface="Arial" panose="020B0604020202020204" pitchFamily="34" charset="0"/>
              </a:rPr>
              <a:t>base </a:t>
            </a:r>
            <a:r>
              <a:rPr lang="es-SV" sz="1500" dirty="0" smtClean="0">
                <a:latin typeface="Arial" panose="020B0604020202020204" pitchFamily="34" charset="0"/>
                <a:cs typeface="Arial" panose="020B0604020202020204" pitchFamily="34" charset="0"/>
              </a:rPr>
              <a:t>en la legislación vigente en el </a:t>
            </a:r>
            <a:r>
              <a:rPr lang="es-SV" sz="1500" dirty="0">
                <a:latin typeface="Arial" panose="020B0604020202020204" pitchFamily="34" charset="0"/>
                <a:cs typeface="Arial" panose="020B0604020202020204" pitchFamily="34" charset="0"/>
              </a:rPr>
              <a:t>municipio.   </a:t>
            </a:r>
          </a:p>
          <a:p>
            <a:endParaRPr lang="es-SV" dirty="0"/>
          </a:p>
        </p:txBody>
      </p:sp>
    </p:spTree>
    <p:extLst>
      <p:ext uri="{BB962C8B-B14F-4D97-AF65-F5344CB8AC3E}">
        <p14:creationId xmlns:p14="http://schemas.microsoft.com/office/powerpoint/2010/main" val="11313980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p:cNvSpPr>
            <a:spLocks noGrp="1"/>
          </p:cNvSpPr>
          <p:nvPr>
            <p:ph idx="1"/>
          </p:nvPr>
        </p:nvSpPr>
        <p:spPr>
          <a:xfrm>
            <a:off x="399717" y="740864"/>
            <a:ext cx="6447501" cy="3880773"/>
          </a:xfrm>
        </p:spPr>
        <p:txBody>
          <a:bodyPr>
            <a:normAutofit/>
          </a:bodyPr>
          <a:lstStyle/>
          <a:p>
            <a:pPr algn="just"/>
            <a:r>
              <a:rPr lang="es-SV" sz="1500" b="1" dirty="0">
                <a:latin typeface="Arial" panose="020B0604020202020204" pitchFamily="34" charset="0"/>
                <a:cs typeface="Arial" panose="020B0604020202020204" pitchFamily="34" charset="0"/>
              </a:rPr>
              <a:t>Realizar inspecciones periódicas en todo el </a:t>
            </a:r>
            <a:r>
              <a:rPr lang="es-SV" sz="1500" b="1" dirty="0" smtClean="0">
                <a:latin typeface="Arial" panose="020B0604020202020204" pitchFamily="34" charset="0"/>
                <a:cs typeface="Arial" panose="020B0604020202020204" pitchFamily="34" charset="0"/>
              </a:rPr>
              <a:t>municipio: </a:t>
            </a:r>
            <a:r>
              <a:rPr lang="es-SV" sz="1500" dirty="0">
                <a:latin typeface="Arial" panose="020B0604020202020204" pitchFamily="34" charset="0"/>
                <a:cs typeface="Arial" panose="020B0604020202020204" pitchFamily="34" charset="0"/>
              </a:rPr>
              <a:t>para verificar que se cumpla con la normativa ambiental. inspecciones para poder cumplir esta normativa </a:t>
            </a:r>
            <a:r>
              <a:rPr lang="es-SV" sz="1500" dirty="0" smtClean="0">
                <a:latin typeface="Arial" panose="020B0604020202020204" pitchFamily="34" charset="0"/>
                <a:cs typeface="Arial" panose="020B0604020202020204" pitchFamily="34" charset="0"/>
              </a:rPr>
              <a:t>ambiental</a:t>
            </a:r>
          </a:p>
          <a:p>
            <a:pPr marL="0" indent="0" algn="just">
              <a:buNone/>
            </a:pPr>
            <a:endParaRPr lang="es-SV" sz="1500" dirty="0">
              <a:latin typeface="Arial" panose="020B0604020202020204" pitchFamily="34" charset="0"/>
              <a:cs typeface="Arial" panose="020B0604020202020204" pitchFamily="34" charset="0"/>
            </a:endParaRPr>
          </a:p>
          <a:p>
            <a:pPr algn="just"/>
            <a:r>
              <a:rPr lang="es-SV" sz="1500" b="1" dirty="0">
                <a:latin typeface="Arial" panose="020B0604020202020204" pitchFamily="34" charset="0"/>
                <a:cs typeface="Arial" panose="020B0604020202020204" pitchFamily="34" charset="0"/>
              </a:rPr>
              <a:t>Inspección de limpieza de calles y avenidas del municipio:  </a:t>
            </a:r>
            <a:r>
              <a:rPr lang="es-SV" sz="1500" dirty="0">
                <a:latin typeface="Arial" panose="020B0604020202020204" pitchFamily="34" charset="0"/>
                <a:cs typeface="Arial" panose="020B0604020202020204" pitchFamily="34" charset="0"/>
              </a:rPr>
              <a:t>inspecciones se verifican durante el periodo estipulado </a:t>
            </a:r>
            <a:r>
              <a:rPr lang="es-SV" sz="1500" dirty="0" smtClean="0">
                <a:latin typeface="Arial" panose="020B0604020202020204" pitchFamily="34" charset="0"/>
                <a:cs typeface="Arial" panose="020B0604020202020204" pitchFamily="34" charset="0"/>
              </a:rPr>
              <a:t>periódicamente</a:t>
            </a:r>
          </a:p>
          <a:p>
            <a:pPr marL="0" indent="0" algn="just">
              <a:buNone/>
            </a:pPr>
            <a:endParaRPr lang="es-SV" sz="1500" dirty="0">
              <a:latin typeface="Arial" panose="020B0604020202020204" pitchFamily="34" charset="0"/>
              <a:cs typeface="Arial" panose="020B0604020202020204" pitchFamily="34" charset="0"/>
            </a:endParaRPr>
          </a:p>
          <a:p>
            <a:pPr algn="just"/>
            <a:r>
              <a:rPr lang="es-SV" sz="1500" b="1" dirty="0" smtClean="0">
                <a:latin typeface="Arial" panose="020B0604020202020204" pitchFamily="34" charset="0"/>
                <a:cs typeface="Arial" panose="020B0604020202020204" pitchFamily="34" charset="0"/>
              </a:rPr>
              <a:t>Fumigaciones </a:t>
            </a:r>
            <a:r>
              <a:rPr lang="es-SV" sz="1500" b="1" dirty="0">
                <a:latin typeface="Arial" panose="020B0604020202020204" pitchFamily="34" charset="0"/>
                <a:cs typeface="Arial" panose="020B0604020202020204" pitchFamily="34" charset="0"/>
              </a:rPr>
              <a:t>: </a:t>
            </a:r>
            <a:r>
              <a:rPr lang="es-SV" sz="1500" dirty="0">
                <a:latin typeface="Arial" panose="020B0604020202020204" pitchFamily="34" charset="0"/>
                <a:cs typeface="Arial" panose="020B0604020202020204" pitchFamily="34" charset="0"/>
              </a:rPr>
              <a:t>En diferentes lugares del municipio Casa de la Cultura PNC y diferentes colonias</a:t>
            </a:r>
            <a:r>
              <a:rPr lang="es-SV" sz="1500" dirty="0" smtClean="0">
                <a:latin typeface="Arial" panose="020B0604020202020204" pitchFamily="34" charset="0"/>
                <a:cs typeface="Arial" panose="020B0604020202020204" pitchFamily="34" charset="0"/>
              </a:rPr>
              <a:t>.</a:t>
            </a:r>
          </a:p>
          <a:p>
            <a:pPr marL="0" indent="0" algn="just">
              <a:buNone/>
            </a:pPr>
            <a:endParaRPr lang="es-SV" sz="1500" dirty="0">
              <a:latin typeface="Arial" panose="020B0604020202020204" pitchFamily="34" charset="0"/>
              <a:cs typeface="Arial" panose="020B0604020202020204" pitchFamily="34" charset="0"/>
            </a:endParaRPr>
          </a:p>
          <a:p>
            <a:pPr algn="just"/>
            <a:r>
              <a:rPr lang="es-SV" sz="1500" b="1" dirty="0">
                <a:latin typeface="Arial" panose="020B0604020202020204" pitchFamily="34" charset="0"/>
                <a:cs typeface="Arial" panose="020B0604020202020204" pitchFamily="34" charset="0"/>
              </a:rPr>
              <a:t>Poda dentro del municipio</a:t>
            </a:r>
            <a:r>
              <a:rPr lang="es-SV" sz="1500" b="1" dirty="0" smtClean="0">
                <a:latin typeface="Arial" panose="020B0604020202020204" pitchFamily="34" charset="0"/>
                <a:cs typeface="Arial" panose="020B0604020202020204" pitchFamily="34" charset="0"/>
              </a:rPr>
              <a:t>: </a:t>
            </a:r>
            <a:r>
              <a:rPr lang="es-SV" sz="1500" dirty="0" smtClean="0">
                <a:latin typeface="Arial" panose="020B0604020202020204" pitchFamily="34" charset="0"/>
                <a:cs typeface="Arial" panose="020B0604020202020204" pitchFamily="34" charset="0"/>
              </a:rPr>
              <a:t>Para mejorar el alcance de la iluminación del alumbrado publico.</a:t>
            </a:r>
            <a:endParaRPr lang="es-SV"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895255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fontScale="90000"/>
          </a:bodyPr>
          <a:lstStyle/>
          <a:p>
            <a:pPr algn="ctr"/>
            <a:r>
              <a:rPr lang="es-SV" b="1" dirty="0" smtClean="0"/>
              <a:t>Jornadas de concientización, fumigación  y deschatarrización en el mercado municipal de Santiago de María </a:t>
            </a:r>
            <a:endParaRPr lang="es-SV" b="1" dirty="0"/>
          </a:p>
        </p:txBody>
      </p:sp>
      <p:pic>
        <p:nvPicPr>
          <p:cNvPr id="24" name="Marcador de contenido 2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08177" y="2417697"/>
            <a:ext cx="2915113" cy="1529828"/>
          </a:xfrm>
        </p:spPr>
      </p:pic>
      <p:pic>
        <p:nvPicPr>
          <p:cNvPr id="7" name="Marcador de contenido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8554" y="2417710"/>
            <a:ext cx="2949557" cy="1537307"/>
          </a:xfrm>
          <a:prstGeom prst="rect">
            <a:avLst/>
          </a:prstGeom>
        </p:spPr>
      </p:pic>
      <p:pic>
        <p:nvPicPr>
          <p:cNvPr id="8" name="Imagen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28359" y="4067656"/>
            <a:ext cx="2868868" cy="1603953"/>
          </a:xfrm>
          <a:prstGeom prst="rect">
            <a:avLst/>
          </a:prstGeom>
        </p:spPr>
      </p:pic>
    </p:spTree>
    <p:extLst>
      <p:ext uri="{BB962C8B-B14F-4D97-AF65-F5344CB8AC3E}">
        <p14:creationId xmlns:p14="http://schemas.microsoft.com/office/powerpoint/2010/main" val="256841522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r>
              <a:rPr lang="es-SV" dirty="0" smtClean="0"/>
              <a:t>Jornadas de formación y concientización en comunidades </a:t>
            </a:r>
            <a:endParaRPr lang="es-SV" dirty="0"/>
          </a:p>
        </p:txBody>
      </p:sp>
      <p:pic>
        <p:nvPicPr>
          <p:cNvPr id="5" name="Imagen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07027" y="4060895"/>
            <a:ext cx="2952096" cy="1466165"/>
          </a:xfrm>
          <a:prstGeom prst="rect">
            <a:avLst/>
          </a:prstGeom>
        </p:spPr>
      </p:pic>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07027" y="2406157"/>
            <a:ext cx="2897574" cy="1553657"/>
          </a:xfrm>
          <a:prstGeom prst="rect">
            <a:avLst/>
          </a:prstGeom>
        </p:spPr>
      </p:pic>
      <p:pic>
        <p:nvPicPr>
          <p:cNvPr id="8" name="Imagen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0853" y="4060893"/>
            <a:ext cx="2903754" cy="1416657"/>
          </a:xfrm>
          <a:prstGeom prst="rect">
            <a:avLst/>
          </a:prstGeom>
        </p:spPr>
      </p:pic>
      <p:pic>
        <p:nvPicPr>
          <p:cNvPr id="10" name="Marcador de contenido 9"/>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580853" y="2406144"/>
            <a:ext cx="2903754" cy="1579854"/>
          </a:xfrm>
          <a:prstGeom prst="rect">
            <a:avLst/>
          </a:prstGeom>
        </p:spPr>
      </p:pic>
    </p:spTree>
    <p:extLst>
      <p:ext uri="{BB962C8B-B14F-4D97-AF65-F5344CB8AC3E}">
        <p14:creationId xmlns:p14="http://schemas.microsoft.com/office/powerpoint/2010/main" val="288346403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fontScale="90000"/>
          </a:bodyPr>
          <a:lstStyle/>
          <a:p>
            <a:pPr algn="ctr"/>
            <a:r>
              <a:rPr lang="es-SV" dirty="0" smtClean="0"/>
              <a:t>Inspecciones del MARN y atención a incendio en el predio ex-botadero Santa Gema </a:t>
            </a:r>
            <a:endParaRPr lang="es-SV" dirty="0"/>
          </a:p>
        </p:txBody>
      </p:sp>
      <p:pic>
        <p:nvPicPr>
          <p:cNvPr id="8"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731756" y="2552767"/>
            <a:ext cx="2945809" cy="1508126"/>
          </a:xfrm>
          <a:prstGeom prst="rect">
            <a:avLst/>
          </a:prstGeom>
        </p:spPr>
      </p:pic>
      <p:pic>
        <p:nvPicPr>
          <p:cNvPr id="9" name="Imagen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7039" y="2552767"/>
            <a:ext cx="2895599" cy="1508126"/>
          </a:xfrm>
          <a:prstGeom prst="rect">
            <a:avLst/>
          </a:prstGeom>
        </p:spPr>
      </p:pic>
      <p:pic>
        <p:nvPicPr>
          <p:cNvPr id="10" name="Imagen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7039" y="4217179"/>
            <a:ext cx="2895599" cy="1604492"/>
          </a:xfrm>
          <a:prstGeom prst="rect">
            <a:avLst/>
          </a:prstGeom>
        </p:spPr>
      </p:pic>
      <p:pic>
        <p:nvPicPr>
          <p:cNvPr id="11" name="Imagen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731756" y="4217194"/>
            <a:ext cx="2945809" cy="1604491"/>
          </a:xfrm>
          <a:prstGeom prst="rect">
            <a:avLst/>
          </a:prstGeom>
        </p:spPr>
      </p:pic>
    </p:spTree>
    <p:extLst>
      <p:ext uri="{BB962C8B-B14F-4D97-AF65-F5344CB8AC3E}">
        <p14:creationId xmlns:p14="http://schemas.microsoft.com/office/powerpoint/2010/main" val="200599600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DE RIESGO LABORAL</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325257275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p:txBody>
          <a:bodyPr>
            <a:normAutofit/>
          </a:bodyPr>
          <a:lstStyle/>
          <a:p>
            <a:pPr algn="just"/>
            <a:r>
              <a:rPr lang="es-ES" sz="2800" smtClean="0"/>
              <a:t>Se realizo el Proceso de Elección de los representantes de los empleados que formara parte del comité de Seguridad y Salud Ocupacionales de esta municipalidad, de igual forma se realizaron las gestiones juntamente con ISDEM para que por medio de  INSAFORP se contratara un Perito experto en la materia, donde la municipalidad tubo un aporte de $360.00.</a:t>
            </a:r>
            <a:endParaRPr lang="es-ES" sz="2800"/>
          </a:p>
        </p:txBody>
      </p:sp>
      <p:sp>
        <p:nvSpPr>
          <p:cNvPr id="2" name="1 Título"/>
          <p:cNvSpPr>
            <a:spLocks noGrp="1"/>
          </p:cNvSpPr>
          <p:nvPr>
            <p:ph type="title"/>
          </p:nvPr>
        </p:nvSpPr>
        <p:spPr/>
        <p:txBody>
          <a:bodyPr/>
          <a:lstStyle/>
          <a:p>
            <a:pPr algn="ctr"/>
            <a:r>
              <a:rPr lang="es-ES" smtClean="0"/>
              <a:t>Periodo de Oct. A Dic, 2019.</a:t>
            </a:r>
            <a:endParaRPr lang="es-ES"/>
          </a:p>
        </p:txBody>
      </p:sp>
    </p:spTree>
    <p:extLst>
      <p:ext uri="{BB962C8B-B14F-4D97-AF65-F5344CB8AC3E}">
        <p14:creationId xmlns:p14="http://schemas.microsoft.com/office/powerpoint/2010/main" val="3943825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a:xfrm>
            <a:off x="251520" y="1340768"/>
            <a:ext cx="4042792" cy="4525963"/>
          </a:xfrm>
        </p:spPr>
        <p:txBody>
          <a:bodyPr>
            <a:normAutofit fontScale="92500" lnSpcReduction="20000"/>
          </a:bodyPr>
          <a:lstStyle/>
          <a:p>
            <a:pPr algn="just"/>
            <a:r>
              <a:rPr lang="es-ES" dirty="0" smtClean="0"/>
              <a:t>Se efectuó el proceso de capacitación de Tecnificación de 48 horas para los Comités de Seguridad y Salud Ocupacionales.</a:t>
            </a:r>
          </a:p>
          <a:p>
            <a:pPr algn="just"/>
            <a:r>
              <a:rPr lang="es-ES" dirty="0" smtClean="0"/>
              <a:t>Con la participación de 31 empleados de los diferentes Niveles de la Municipalidad, </a:t>
            </a:r>
            <a:r>
              <a:rPr lang="es-ES" dirty="0" err="1" smtClean="0"/>
              <a:t>asistierion</a:t>
            </a:r>
            <a:r>
              <a:rPr lang="es-ES" dirty="0" smtClean="0"/>
              <a:t> 22 hombres y 8 Mujeres.</a:t>
            </a:r>
            <a:endParaRPr lang="es-ES" dirty="0"/>
          </a:p>
        </p:txBody>
      </p:sp>
      <p:sp>
        <p:nvSpPr>
          <p:cNvPr id="2" name="1 Título"/>
          <p:cNvSpPr>
            <a:spLocks noGrp="1"/>
          </p:cNvSpPr>
          <p:nvPr>
            <p:ph type="title"/>
          </p:nvPr>
        </p:nvSpPr>
        <p:spPr/>
        <p:txBody>
          <a:bodyPr/>
          <a:lstStyle/>
          <a:p>
            <a:pPr algn="ctr"/>
            <a:r>
              <a:rPr lang="es-ES" smtClean="0"/>
              <a:t>Enero a Septiembre 2020</a:t>
            </a:r>
            <a:endParaRPr lang="es-ES"/>
          </a:p>
        </p:txBody>
      </p:sp>
      <p:pic>
        <p:nvPicPr>
          <p:cNvPr id="4" name="3 Image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60039" y="1422399"/>
            <a:ext cx="3528391" cy="2646293"/>
          </a:xfrm>
          <a:prstGeom prst="rect">
            <a:avLst/>
          </a:prstGeom>
        </p:spPr>
      </p:pic>
      <p:pic>
        <p:nvPicPr>
          <p:cNvPr id="5" name="4 Image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60034" y="4029966"/>
            <a:ext cx="3528392" cy="2646293"/>
          </a:xfrm>
          <a:prstGeom prst="rect">
            <a:avLst/>
          </a:prstGeom>
        </p:spPr>
      </p:pic>
    </p:spTree>
    <p:extLst>
      <p:ext uri="{BB962C8B-B14F-4D97-AF65-F5344CB8AC3E}">
        <p14:creationId xmlns:p14="http://schemas.microsoft.com/office/powerpoint/2010/main" val="13250750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a:xfrm>
            <a:off x="457201" y="1481328"/>
            <a:ext cx="4834880" cy="4827992"/>
          </a:xfrm>
        </p:spPr>
        <p:txBody>
          <a:bodyPr>
            <a:normAutofit/>
          </a:bodyPr>
          <a:lstStyle/>
          <a:p>
            <a:pPr algn="just"/>
            <a:r>
              <a:rPr lang="es-ES" dirty="0" smtClean="0"/>
              <a:t>Al finalizar la tecnificación de 48 horas, el Ministerio de Trabajo y Previsión Social, realizo la capacitación de 8 horas, la que es un requisito indispensable para obtener la acreditación</a:t>
            </a:r>
            <a:r>
              <a:rPr lang="es-ES" dirty="0"/>
              <a:t>.</a:t>
            </a:r>
          </a:p>
        </p:txBody>
      </p:sp>
      <p:sp>
        <p:nvSpPr>
          <p:cNvPr id="2" name="1 Título"/>
          <p:cNvSpPr>
            <a:spLocks noGrp="1"/>
          </p:cNvSpPr>
          <p:nvPr>
            <p:ph type="title"/>
          </p:nvPr>
        </p:nvSpPr>
        <p:spPr/>
        <p:txBody>
          <a:bodyPr>
            <a:normAutofit fontScale="90000"/>
          </a:bodyPr>
          <a:lstStyle/>
          <a:p>
            <a:pPr algn="ctr"/>
            <a:r>
              <a:rPr lang="es-ES" sz="3600" smtClean="0"/>
              <a:t>Capacitación por parte del Ministerio de Trabajo</a:t>
            </a:r>
            <a:endParaRPr lang="es-ES" sz="3600"/>
          </a:p>
        </p:txBody>
      </p:sp>
      <p:pic>
        <p:nvPicPr>
          <p:cNvPr id="5" name="4 Imagen"/>
          <p:cNvPicPr>
            <a:picLocks noChangeAspect="1"/>
          </p:cNvPicPr>
          <p:nvPr/>
        </p:nvPicPr>
        <p:blipFill rotWithShape="1">
          <a:blip r:embed="rId2">
            <a:extLst>
              <a:ext uri="{28A0092B-C50C-407E-A947-70E740481C1C}">
                <a14:useLocalDpi xmlns:a14="http://schemas.microsoft.com/office/drawing/2010/main" val="0"/>
              </a:ext>
            </a:extLst>
          </a:blip>
          <a:srcRect t="16699" b="17800"/>
          <a:stretch/>
        </p:blipFill>
        <p:spPr>
          <a:xfrm>
            <a:off x="5364089" y="1386387"/>
            <a:ext cx="3449253" cy="4706909"/>
          </a:xfrm>
          <a:prstGeom prst="rect">
            <a:avLst/>
          </a:prstGeom>
        </p:spPr>
      </p:pic>
      <p:sp>
        <p:nvSpPr>
          <p:cNvPr id="6" name="5 Rectángulo"/>
          <p:cNvSpPr/>
          <p:nvPr/>
        </p:nvSpPr>
        <p:spPr>
          <a:xfrm>
            <a:off x="5655112" y="3644300"/>
            <a:ext cx="2658312" cy="3607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7" name="6 Rectángulo"/>
          <p:cNvSpPr/>
          <p:nvPr/>
        </p:nvSpPr>
        <p:spPr>
          <a:xfrm>
            <a:off x="6804250" y="2924944"/>
            <a:ext cx="1152128" cy="1440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9357845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285" t="17188" r="50083" b="2462"/>
          <a:stretch/>
        </p:blipFill>
        <p:spPr bwMode="auto">
          <a:xfrm>
            <a:off x="3772023" y="143059"/>
            <a:ext cx="2912599"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9515" t="18690" r="50194" b="5719"/>
          <a:stretch/>
        </p:blipFill>
        <p:spPr bwMode="auto">
          <a:xfrm>
            <a:off x="6476494" y="2716082"/>
            <a:ext cx="2586437" cy="3783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1 Rectángulo"/>
          <p:cNvSpPr/>
          <p:nvPr/>
        </p:nvSpPr>
        <p:spPr>
          <a:xfrm>
            <a:off x="6474512" y="1532030"/>
            <a:ext cx="2588412" cy="584775"/>
          </a:xfrm>
          <a:prstGeom prst="rect">
            <a:avLst/>
          </a:prstGeom>
          <a:noFill/>
        </p:spPr>
        <p:txBody>
          <a:bodyPr wrap="square" lIns="91440" tIns="45720" rIns="91440" bIns="45720">
            <a:spAutoFit/>
          </a:bodyPr>
          <a:lstStyle/>
          <a:p>
            <a:pPr algn="ctr"/>
            <a:r>
              <a:rPr lang="es-ES" sz="3200" b="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PROGRAMA</a:t>
            </a:r>
            <a:endParaRPr lang="es-ES" sz="3200" b="1" cap="none" spc="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6" name="5 Rectángulo"/>
          <p:cNvSpPr/>
          <p:nvPr/>
        </p:nvSpPr>
        <p:spPr>
          <a:xfrm>
            <a:off x="3772023" y="4653978"/>
            <a:ext cx="2694600" cy="584775"/>
          </a:xfrm>
          <a:prstGeom prst="rect">
            <a:avLst/>
          </a:prstGeom>
          <a:noFill/>
        </p:spPr>
        <p:txBody>
          <a:bodyPr wrap="square" lIns="91440" tIns="45720" rIns="91440" bIns="45720">
            <a:spAutoFit/>
          </a:bodyPr>
          <a:lstStyle/>
          <a:p>
            <a:pPr algn="ctr"/>
            <a:r>
              <a:rPr lang="es-ES" sz="3200" b="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PROTOCOLO</a:t>
            </a:r>
            <a:endParaRPr lang="es-ES" sz="3200" b="1" cap="none" spc="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4" name="3 Rectángulo"/>
          <p:cNvSpPr/>
          <p:nvPr/>
        </p:nvSpPr>
        <p:spPr>
          <a:xfrm>
            <a:off x="-21401" y="116641"/>
            <a:ext cx="3657297" cy="2677656"/>
          </a:xfrm>
          <a:prstGeom prst="rect">
            <a:avLst/>
          </a:prstGeom>
          <a:noFill/>
        </p:spPr>
        <p:txBody>
          <a:bodyPr wrap="square" lIns="91440" tIns="45720" rIns="91440" bIns="45720">
            <a:spAutoFit/>
          </a:bodyPr>
          <a:lstStyle/>
          <a:p>
            <a:pPr algn="just"/>
            <a:r>
              <a:rPr lang="es-ES" sz="2800" b="1" dirty="0" smtClean="0">
                <a:ln w="17780" cmpd="sng">
                  <a:solidFill>
                    <a:schemeClr val="tx1"/>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latin typeface="Arial Narrow" pitchFamily="34" charset="0"/>
              </a:rPr>
              <a:t>El encargado de la unidad en coordinación con el Comité de Seguridad y Salud Ocupacional elaboraron dos documentos:</a:t>
            </a:r>
            <a:endParaRPr lang="es-ES" sz="2800" b="1" cap="none" spc="0" dirty="0">
              <a:ln w="17780" cmpd="sng">
                <a:solidFill>
                  <a:schemeClr val="tx1"/>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latin typeface="Arial Narrow" pitchFamily="34" charset="0"/>
            </a:endParaRPr>
          </a:p>
        </p:txBody>
      </p:sp>
      <p:sp>
        <p:nvSpPr>
          <p:cNvPr id="7" name="CuadroTexto 6"/>
          <p:cNvSpPr txBox="1"/>
          <p:nvPr/>
        </p:nvSpPr>
        <p:spPr>
          <a:xfrm>
            <a:off x="-12591" y="2938304"/>
            <a:ext cx="3639676" cy="1754326"/>
          </a:xfrm>
          <a:prstGeom prst="rect">
            <a:avLst/>
          </a:prstGeom>
          <a:noFill/>
        </p:spPr>
        <p:txBody>
          <a:bodyPr wrap="square" rtlCol="0">
            <a:spAutoFit/>
          </a:bodyPr>
          <a:lstStyle/>
          <a:p>
            <a:pPr marL="285750" indent="-285750">
              <a:buFont typeface="Arial" panose="020B0604020202020204" pitchFamily="34" charset="0"/>
              <a:buChar char="•"/>
            </a:pPr>
            <a:r>
              <a:rPr lang="es-SV" dirty="0" smtClean="0"/>
              <a:t>Programa de Gestión de Prevención de Riesgos Ocupacionales</a:t>
            </a:r>
          </a:p>
          <a:p>
            <a:endParaRPr lang="es-SV" dirty="0" smtClean="0"/>
          </a:p>
          <a:p>
            <a:pPr marL="285750" indent="-285750">
              <a:buFont typeface="Arial" panose="020B0604020202020204" pitchFamily="34" charset="0"/>
              <a:buChar char="•"/>
            </a:pPr>
            <a:r>
              <a:rPr lang="es-SV" dirty="0" smtClean="0"/>
              <a:t>Protocolo para la adopción de medidas COVID19</a:t>
            </a:r>
            <a:endParaRPr lang="es-SV" dirty="0"/>
          </a:p>
        </p:txBody>
      </p:sp>
    </p:spTree>
    <p:extLst>
      <p:ext uri="{BB962C8B-B14F-4D97-AF65-F5344CB8AC3E}">
        <p14:creationId xmlns:p14="http://schemas.microsoft.com/office/powerpoint/2010/main" val="15359709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contenido"/>
          <p:cNvSpPr>
            <a:spLocks noGrp="1"/>
          </p:cNvSpPr>
          <p:nvPr>
            <p:ph idx="1"/>
          </p:nvPr>
        </p:nvSpPr>
        <p:spPr>
          <a:xfrm>
            <a:off x="35496" y="1639346"/>
            <a:ext cx="4330824" cy="4525963"/>
          </a:xfrm>
        </p:spPr>
        <p:txBody>
          <a:bodyPr>
            <a:normAutofit/>
          </a:bodyPr>
          <a:lstStyle/>
          <a:p>
            <a:pPr algn="just"/>
            <a:r>
              <a:rPr lang="es-ES" dirty="0" smtClean="0"/>
              <a:t>Dando cumplimiento a las funciones se realizaron capacitación a los miembros del sindicato para la elección de su representante</a:t>
            </a:r>
            <a:r>
              <a:rPr lang="es-ES" dirty="0"/>
              <a:t>.</a:t>
            </a:r>
          </a:p>
        </p:txBody>
      </p:sp>
      <p:sp>
        <p:nvSpPr>
          <p:cNvPr id="3" name="2 Título"/>
          <p:cNvSpPr>
            <a:spLocks noGrp="1"/>
          </p:cNvSpPr>
          <p:nvPr>
            <p:ph type="title"/>
          </p:nvPr>
        </p:nvSpPr>
        <p:spPr/>
        <p:txBody>
          <a:bodyPr>
            <a:normAutofit fontScale="90000"/>
          </a:bodyPr>
          <a:lstStyle/>
          <a:p>
            <a:pPr algn="ctr"/>
            <a:r>
              <a:rPr lang="es-ES" sz="4000" smtClean="0"/>
              <a:t>Se realizaron, capacitaciones, inspecciones en los lugares de trabajo</a:t>
            </a:r>
            <a:r>
              <a:rPr lang="es-ES" smtClean="0"/>
              <a:t>.</a:t>
            </a:r>
            <a:endParaRPr lang="es-ES"/>
          </a:p>
        </p:txBody>
      </p:sp>
      <p:pic>
        <p:nvPicPr>
          <p:cNvPr id="4" name="3 Image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0536" y="1759992"/>
            <a:ext cx="4133166" cy="3099875"/>
          </a:xfrm>
          <a:prstGeom prst="rect">
            <a:avLst/>
          </a:prstGeom>
        </p:spPr>
      </p:pic>
    </p:spTree>
    <p:extLst>
      <p:ext uri="{BB962C8B-B14F-4D97-AF65-F5344CB8AC3E}">
        <p14:creationId xmlns:p14="http://schemas.microsoft.com/office/powerpoint/2010/main" val="26762614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contenido"/>
          <p:cNvSpPr>
            <a:spLocks noGrp="1"/>
          </p:cNvSpPr>
          <p:nvPr>
            <p:ph idx="1"/>
          </p:nvPr>
        </p:nvSpPr>
        <p:spPr>
          <a:xfrm>
            <a:off x="-46855" y="1481328"/>
            <a:ext cx="4474840" cy="4827992"/>
          </a:xfrm>
        </p:spPr>
        <p:txBody>
          <a:bodyPr>
            <a:normAutofit lnSpcReduction="10000"/>
          </a:bodyPr>
          <a:lstStyle/>
          <a:p>
            <a:pPr algn="just"/>
            <a:r>
              <a:rPr lang="es-ES" dirty="0" smtClean="0"/>
              <a:t>En el presente periodo se ha reportado 8 accidentes laborales al ministerio de trabajo.</a:t>
            </a:r>
          </a:p>
          <a:p>
            <a:pPr algn="just"/>
            <a:r>
              <a:rPr lang="es-ES" dirty="0" smtClean="0"/>
              <a:t>Se han realizado reuniones con los miembros del Comité  de Seguridad y Salud Ocupacional por motivos de la pandemia del COVID-19.</a:t>
            </a:r>
            <a:endParaRPr lang="es-ES" dirty="0"/>
          </a:p>
        </p:txBody>
      </p:sp>
      <p:sp>
        <p:nvSpPr>
          <p:cNvPr id="3" name="2 Título"/>
          <p:cNvSpPr>
            <a:spLocks noGrp="1"/>
          </p:cNvSpPr>
          <p:nvPr>
            <p:ph type="title"/>
          </p:nvPr>
        </p:nvSpPr>
        <p:spPr/>
        <p:txBody>
          <a:bodyPr>
            <a:normAutofit fontScale="90000"/>
          </a:bodyPr>
          <a:lstStyle/>
          <a:p>
            <a:pPr algn="ctr"/>
            <a:r>
              <a:rPr lang="es-ES" dirty="0" smtClean="0"/>
              <a:t>Reportes de Accidentes de Trabajo</a:t>
            </a:r>
            <a:endParaRPr lang="es-ES" dirty="0"/>
          </a:p>
        </p:txBody>
      </p:sp>
      <p:pic>
        <p:nvPicPr>
          <p:cNvPr id="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6775" t="7995" r="16580" b="15198"/>
          <a:stretch/>
        </p:blipFill>
        <p:spPr bwMode="auto">
          <a:xfrm>
            <a:off x="4427984" y="1482073"/>
            <a:ext cx="4567593"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1 Marcador de contenido"/>
          <p:cNvSpPr txBox="1">
            <a:spLocks/>
          </p:cNvSpPr>
          <p:nvPr/>
        </p:nvSpPr>
        <p:spPr>
          <a:xfrm>
            <a:off x="179512" y="1916832"/>
            <a:ext cx="4474840" cy="4827992"/>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gn="just"/>
            <a:endParaRPr lang="es-ES"/>
          </a:p>
        </p:txBody>
      </p:sp>
      <p:sp>
        <p:nvSpPr>
          <p:cNvPr id="9" name="1 Marcador de contenido"/>
          <p:cNvSpPr txBox="1">
            <a:spLocks/>
          </p:cNvSpPr>
          <p:nvPr/>
        </p:nvSpPr>
        <p:spPr>
          <a:xfrm>
            <a:off x="4211960" y="5916235"/>
            <a:ext cx="4783617" cy="828603"/>
          </a:xfrm>
          <a:prstGeom prst="rect">
            <a:avLst/>
          </a:prstGeom>
        </p:spPr>
        <p:txBody>
          <a:bodyPr vert="horz">
            <a:no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gn="just"/>
            <a:endParaRPr lang="es-ES" sz="1600" dirty="0"/>
          </a:p>
        </p:txBody>
      </p:sp>
    </p:spTree>
    <p:extLst>
      <p:ext uri="{BB962C8B-B14F-4D97-AF65-F5344CB8AC3E}">
        <p14:creationId xmlns:p14="http://schemas.microsoft.com/office/powerpoint/2010/main" val="29161554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Users\S-PT\Desktop\Nueva carpeta\IMG-20201124-WA0036.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42711" y="1976291"/>
            <a:ext cx="3381802" cy="1573477"/>
          </a:xfrm>
          <a:prstGeom prst="rect">
            <a:avLst/>
          </a:prstGeom>
          <a:noFill/>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p:txBody>
          <a:bodyPr>
            <a:normAutofit fontScale="90000"/>
          </a:bodyPr>
          <a:lstStyle/>
          <a:p>
            <a:pPr algn="ctr"/>
            <a:r>
              <a:rPr lang="es-SV" smtClean="0"/>
              <a:t>SEÑALIZACIÓN DE MERCADO MUNICIPAL </a:t>
            </a:r>
            <a:endParaRPr lang="es-SV"/>
          </a:p>
        </p:txBody>
      </p:sp>
      <p:pic>
        <p:nvPicPr>
          <p:cNvPr id="8195" name="Picture 3" descr="C:\Users\S-PT\Desktop\Nueva carpeta\IMG-20201124-WA002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93169" y="1961584"/>
            <a:ext cx="3416300" cy="1619815"/>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Users\S-PT\Desktop\Nueva carpeta\IMG-20201124-WA003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2802" y="3797301"/>
            <a:ext cx="5435600" cy="2529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90006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S-PT\Desktop\Nueva carpeta\IMG-20201124-WA0035.jp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913469" y="3923447"/>
            <a:ext cx="5621867" cy="2615730"/>
          </a:xfrm>
          <a:prstGeom prst="rect">
            <a:avLst/>
          </a:prstGeom>
          <a:noFill/>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p:txBody>
          <a:bodyPr>
            <a:normAutofit fontScale="90000"/>
          </a:bodyPr>
          <a:lstStyle/>
          <a:p>
            <a:pPr algn="ctr"/>
            <a:r>
              <a:rPr lang="es-SV"/>
              <a:t>SEÑALIZACIÓN DE MERCADO MUNICIPAL </a:t>
            </a:r>
          </a:p>
        </p:txBody>
      </p:sp>
      <p:pic>
        <p:nvPicPr>
          <p:cNvPr id="9219" name="Picture 3" descr="C:\Users\S-PT\Desktop\Nueva carpeta\IMG-20201124-WA003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0956" y="1460458"/>
            <a:ext cx="3159175" cy="236938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C:\Users\S-PT\Desktop\Nueva carpeta\IMG-20201124-WA002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55091" y="1460458"/>
            <a:ext cx="3159175" cy="2369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13565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Users\S-PT\Desktop\Nueva carpeta\IMG-20201124-WA0024.jp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03600" y="4128857"/>
            <a:ext cx="5325534" cy="2477853"/>
          </a:xfrm>
          <a:prstGeom prst="rect">
            <a:avLst/>
          </a:prstGeom>
          <a:noFill/>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p:txBody>
          <a:bodyPr>
            <a:normAutofit fontScale="90000"/>
          </a:bodyPr>
          <a:lstStyle/>
          <a:p>
            <a:pPr algn="ctr"/>
            <a:r>
              <a:rPr lang="es-SV"/>
              <a:t>SEÑALIZACIÓN DE MERCADO MUNICIPAL </a:t>
            </a:r>
          </a:p>
        </p:txBody>
      </p:sp>
      <p:pic>
        <p:nvPicPr>
          <p:cNvPr id="10243" name="Picture 3" descr="C:\Users\S-PT\Desktop\Nueva carpeta\IMG-20201124-WA003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7933" y="1490138"/>
            <a:ext cx="5325534" cy="2477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01281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Users\S-PT\Desktop\Nueva carpeta\IMG-20200428-WA0002.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3486482" y="1481138"/>
            <a:ext cx="2171047" cy="4525962"/>
          </a:xfrm>
          <a:prstGeom prst="rect">
            <a:avLst/>
          </a:prstGeom>
          <a:noFill/>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p:txBody>
          <a:bodyPr>
            <a:normAutofit fontScale="90000"/>
          </a:bodyPr>
          <a:lstStyle/>
          <a:p>
            <a:pPr algn="ctr"/>
            <a:r>
              <a:rPr lang="es-SV" smtClean="0"/>
              <a:t>ARCO SANITIZADOR MERCADO MUNICIPAL</a:t>
            </a:r>
            <a:endParaRPr lang="es-SV"/>
          </a:p>
        </p:txBody>
      </p:sp>
    </p:spTree>
    <p:extLst>
      <p:ext uri="{BB962C8B-B14F-4D97-AF65-F5344CB8AC3E}">
        <p14:creationId xmlns:p14="http://schemas.microsoft.com/office/powerpoint/2010/main" val="272883450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Users\S-PT\Desktop\Nueva carpeta\IMG-20201117-WA0047.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63604" y="1387825"/>
            <a:ext cx="3057574" cy="2293181"/>
          </a:xfrm>
          <a:prstGeom prst="rect">
            <a:avLst/>
          </a:prstGeom>
          <a:noFill/>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a:xfrm>
            <a:off x="457200" y="244822"/>
            <a:ext cx="8229600" cy="1143000"/>
          </a:xfrm>
        </p:spPr>
        <p:txBody>
          <a:bodyPr>
            <a:normAutofit fontScale="90000"/>
          </a:bodyPr>
          <a:lstStyle/>
          <a:p>
            <a:pPr algn="ctr"/>
            <a:r>
              <a:rPr lang="es-SV" smtClean="0"/>
              <a:t>SEÑALIZACIÓN ALCALDÍA MUNICIPAL</a:t>
            </a:r>
            <a:endParaRPr lang="es-SV"/>
          </a:p>
        </p:txBody>
      </p:sp>
      <p:pic>
        <p:nvPicPr>
          <p:cNvPr id="12291" name="Picture 3" descr="C:\Users\S-PT\Desktop\Nueva carpeta\IMG-20201117-WA005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0737" y="1387822"/>
            <a:ext cx="3057574" cy="229318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C:\Users\S-PT\Desktop\Nueva carpeta\IMG-20201117-WA005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3835400"/>
            <a:ext cx="6400799" cy="2870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467425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C:\Users\S-PT\Desktop\Nueva carpeta\IMG-20201117-WA0049.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988985" y="1422398"/>
            <a:ext cx="3098800" cy="4131734"/>
          </a:xfrm>
          <a:prstGeom prst="rect">
            <a:avLst/>
          </a:prstGeom>
          <a:noFill/>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p:txBody>
          <a:bodyPr>
            <a:normAutofit fontScale="90000"/>
          </a:bodyPr>
          <a:lstStyle/>
          <a:p>
            <a:pPr algn="ctr"/>
            <a:r>
              <a:rPr lang="es-SV"/>
              <a:t>SEÑALIZACIÓN ALCALDÍA MUNICIPAL</a:t>
            </a:r>
          </a:p>
        </p:txBody>
      </p:sp>
      <p:pic>
        <p:nvPicPr>
          <p:cNvPr id="13315" name="Picture 3" descr="C:\Users\S-PT\Desktop\Nueva carpeta\IMG-20201117-WA005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1983" y="1397005"/>
            <a:ext cx="3117850" cy="4157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677283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Users\S-PT\Desktop\Nueva carpeta\IMG-20201117-WA005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2491" y="1553634"/>
            <a:ext cx="3476976" cy="4631268"/>
          </a:xfrm>
          <a:prstGeom prst="rect">
            <a:avLst/>
          </a:prstGeom>
          <a:noFill/>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p:txBody>
          <a:bodyPr>
            <a:normAutofit fontScale="90000"/>
          </a:bodyPr>
          <a:lstStyle/>
          <a:p>
            <a:pPr algn="ctr"/>
            <a:r>
              <a:rPr lang="es-SV"/>
              <a:t>SEÑALIZACIÓN ALCALDÍA MUNICIPAL</a:t>
            </a:r>
          </a:p>
        </p:txBody>
      </p:sp>
      <p:pic>
        <p:nvPicPr>
          <p:cNvPr id="14339" name="Picture 3" descr="C:\Users\S-PT\Desktop\Nueva carpeta\IMG-20201117-WA005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78406" y="1566337"/>
            <a:ext cx="3488267" cy="4651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50975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Users\S-PT\Desktop\Nueva carpeta\IMG-20201124-WA0038.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81273" y="1684873"/>
            <a:ext cx="2545854" cy="4525963"/>
          </a:xfrm>
          <a:prstGeom prst="rect">
            <a:avLst/>
          </a:prstGeom>
          <a:noFill/>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p:txBody>
          <a:bodyPr>
            <a:normAutofit fontScale="90000"/>
          </a:bodyPr>
          <a:lstStyle/>
          <a:p>
            <a:pPr algn="ctr"/>
            <a:r>
              <a:rPr lang="es-SV" smtClean="0"/>
              <a:t>REVISIÓN Y CAMBIO DE LLANTAS CAMIONES RECOLECTORES</a:t>
            </a:r>
            <a:endParaRPr lang="es-SV"/>
          </a:p>
        </p:txBody>
      </p:sp>
      <p:pic>
        <p:nvPicPr>
          <p:cNvPr id="15364" name="Picture 4" descr="C:\Users\S-PT\Desktop\Nueva carpeta\IMG-20201124-WA003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5722" y="1683808"/>
            <a:ext cx="2580217" cy="4513792"/>
          </a:xfrm>
          <a:prstGeom prst="rect">
            <a:avLst/>
          </a:prstGeom>
          <a:noFill/>
          <a:extLst>
            <a:ext uri="{909E8E84-426E-40DD-AFC4-6F175D3DCCD1}">
              <a14:hiddenFill xmlns:a14="http://schemas.microsoft.com/office/drawing/2010/main">
                <a:solidFill>
                  <a:srgbClr val="FFFFFF"/>
                </a:solidFill>
              </a14:hiddenFill>
            </a:ext>
          </a:extLst>
        </p:spPr>
      </p:pic>
      <p:pic>
        <p:nvPicPr>
          <p:cNvPr id="15365" name="Picture 5" descr="C:\Users\S-PT\Desktop\Nueva carpeta\IMG-20201124-WA004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8985" y="1683808"/>
            <a:ext cx="2580216" cy="4513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065468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MUNICIPAL DE LA MUJER</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5834737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contenido"/>
          <p:cNvSpPr>
            <a:spLocks noGrp="1"/>
          </p:cNvSpPr>
          <p:nvPr>
            <p:ph idx="1"/>
          </p:nvPr>
        </p:nvSpPr>
        <p:spPr>
          <a:xfrm>
            <a:off x="251526" y="188640"/>
            <a:ext cx="8640959" cy="6480720"/>
          </a:xfrm>
        </p:spPr>
        <p:txBody>
          <a:bodyPr/>
          <a:lstStyle/>
          <a:p>
            <a:pPr marL="0" lvl="0" indent="0" algn="just">
              <a:spcAft>
                <a:spcPts val="300"/>
              </a:spcAft>
              <a:buClr>
                <a:srgbClr val="F14124">
                  <a:lumMod val="75000"/>
                </a:srgbClr>
              </a:buClr>
              <a:buSzPct val="130000"/>
              <a:buNone/>
            </a:pPr>
            <a:endParaRPr lang="es-ES" sz="2000" smtClean="0">
              <a:solidFill>
                <a:srgbClr val="212745"/>
              </a:solidFill>
              <a:latin typeface="Trebuchet MS"/>
            </a:endParaRPr>
          </a:p>
          <a:p>
            <a:pPr marL="0" lvl="0" indent="0" algn="just">
              <a:lnSpc>
                <a:spcPct val="150000"/>
              </a:lnSpc>
              <a:spcAft>
                <a:spcPts val="300"/>
              </a:spcAft>
              <a:buClr>
                <a:srgbClr val="F14124">
                  <a:lumMod val="75000"/>
                </a:srgbClr>
              </a:buClr>
              <a:buSzPct val="130000"/>
              <a:buNone/>
            </a:pPr>
            <a:endParaRPr lang="es-ES" sz="2000" smtClean="0">
              <a:solidFill>
                <a:srgbClr val="212745"/>
              </a:solidFill>
              <a:latin typeface="Trebuchet MS"/>
            </a:endParaRPr>
          </a:p>
          <a:p>
            <a:pPr marL="0" lvl="0" indent="0" algn="just">
              <a:lnSpc>
                <a:spcPct val="150000"/>
              </a:lnSpc>
              <a:spcAft>
                <a:spcPts val="300"/>
              </a:spcAft>
              <a:buClr>
                <a:srgbClr val="F14124">
                  <a:lumMod val="75000"/>
                </a:srgbClr>
              </a:buClr>
              <a:buSzPct val="130000"/>
              <a:buNone/>
            </a:pPr>
            <a:endParaRPr lang="es-ES" sz="2000">
              <a:solidFill>
                <a:srgbClr val="212745"/>
              </a:solidFill>
              <a:latin typeface="Trebuchet MS"/>
            </a:endParaRPr>
          </a:p>
          <a:p>
            <a:pPr marL="0" lvl="0" indent="0" algn="just">
              <a:lnSpc>
                <a:spcPct val="150000"/>
              </a:lnSpc>
              <a:spcAft>
                <a:spcPts val="300"/>
              </a:spcAft>
              <a:buClr>
                <a:srgbClr val="F14124">
                  <a:lumMod val="75000"/>
                </a:srgbClr>
              </a:buClr>
              <a:buSzPct val="130000"/>
              <a:buNone/>
            </a:pPr>
            <a:r>
              <a:rPr lang="es-ES" sz="2000" smtClean="0">
                <a:solidFill>
                  <a:srgbClr val="212745"/>
                </a:solidFill>
                <a:latin typeface="Trebuchet MS"/>
              </a:rPr>
              <a:t>LAS </a:t>
            </a:r>
            <a:r>
              <a:rPr lang="es-ES" sz="2000">
                <a:solidFill>
                  <a:srgbClr val="212745"/>
                </a:solidFill>
                <a:latin typeface="Trebuchet MS"/>
              </a:rPr>
              <a:t>ACTIVIDADES Y PROYECTOS SON DESARROLLADOS POR MEDIO DE LA UNIDAD MUNICIPAL DE LA MUJER DE LA ALCALDIA MUNICIPAL HAN SIDO APOYADOS Y COORDINADOS CON LA ORGANIZACIÓN APROCSAL, INSTITUCIONES GUBERNAMENTALES: COMO, CIUDAD MUJER USULUTAN, EL ISDEMU, ESTA ULTIMA QUIEN ES EL ENTE RECTOR; ya que con estas existe carta compromiso para realizar en conjunto las actividades programas que se realizan, muchas de las actividades se realizan con presupuesto asignado a la </a:t>
            </a:r>
            <a:r>
              <a:rPr lang="es-ES" sz="2000" smtClean="0">
                <a:solidFill>
                  <a:srgbClr val="212745"/>
                </a:solidFill>
                <a:latin typeface="Trebuchet MS"/>
              </a:rPr>
              <a:t>Unidad.   </a:t>
            </a:r>
            <a:endParaRPr lang="es-ES"/>
          </a:p>
        </p:txBody>
      </p:sp>
    </p:spTree>
    <p:extLst>
      <p:ext uri="{BB962C8B-B14F-4D97-AF65-F5344CB8AC3E}">
        <p14:creationId xmlns:p14="http://schemas.microsoft.com/office/powerpoint/2010/main" val="361873726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Rectángulo"/>
          <p:cNvSpPr/>
          <p:nvPr/>
        </p:nvSpPr>
        <p:spPr>
          <a:xfrm>
            <a:off x="931333" y="863601"/>
            <a:ext cx="7493000" cy="4285789"/>
          </a:xfrm>
          <a:prstGeom prst="rect">
            <a:avLst/>
          </a:prstGeom>
        </p:spPr>
        <p:txBody>
          <a:bodyPr wrap="square">
            <a:spAutoFit/>
          </a:bodyPr>
          <a:lstStyle/>
          <a:p>
            <a:pPr lvl="0" algn="just">
              <a:lnSpc>
                <a:spcPct val="150000"/>
              </a:lnSpc>
              <a:spcAft>
                <a:spcPts val="300"/>
              </a:spcAft>
              <a:buClr>
                <a:srgbClr val="F14124">
                  <a:lumMod val="75000"/>
                </a:srgbClr>
              </a:buClr>
              <a:buSzPct val="130000"/>
            </a:pPr>
            <a:endParaRPr lang="es-ES" dirty="0">
              <a:solidFill>
                <a:srgbClr val="212745"/>
              </a:solidFill>
              <a:latin typeface="Trebuchet MS"/>
            </a:endParaRPr>
          </a:p>
          <a:p>
            <a:pPr lvl="0" algn="just">
              <a:lnSpc>
                <a:spcPct val="150000"/>
              </a:lnSpc>
              <a:spcAft>
                <a:spcPts val="300"/>
              </a:spcAft>
              <a:buClr>
                <a:srgbClr val="F14124">
                  <a:lumMod val="75000"/>
                </a:srgbClr>
              </a:buClr>
              <a:buSzPct val="130000"/>
            </a:pPr>
            <a:r>
              <a:rPr lang="es-ES" dirty="0" smtClean="0">
                <a:solidFill>
                  <a:srgbClr val="212745"/>
                </a:solidFill>
                <a:latin typeface="Trebuchet MS"/>
              </a:rPr>
              <a:t>LAS </a:t>
            </a:r>
            <a:r>
              <a:rPr lang="es-ES" dirty="0">
                <a:solidFill>
                  <a:srgbClr val="212745"/>
                </a:solidFill>
                <a:latin typeface="Trebuchet MS"/>
              </a:rPr>
              <a:t>ASESORIAS Y DENUNCIAS DE VICTIMAS DE VIOLENCIA SE HAN COORDINADO CON POLICIA NACIONAL CIVIL Y ALGUNAS SON REFERIDAS A CIUDAD MUJER USULUTAN O A LAS INTANCIAS CORRESPONDIENTES COMO SON; PROCURADURIA GENERAL DE LA REPUBLICA, FISCALIA , JUZGADOS DE FAMILIA ; CUANDO LAS DENUNCIAS HAN SIDO DE NIÑAS O NIÑOS SE REFIEREN AL CONNA. DURANTE LA PANDEMIA </a:t>
            </a:r>
            <a:r>
              <a:rPr lang="es-ES" dirty="0" smtClean="0">
                <a:solidFill>
                  <a:srgbClr val="212745"/>
                </a:solidFill>
                <a:latin typeface="Trebuchet MS"/>
              </a:rPr>
              <a:t>ESTUVIERON </a:t>
            </a:r>
            <a:r>
              <a:rPr lang="es-ES" dirty="0">
                <a:solidFill>
                  <a:srgbClr val="212745"/>
                </a:solidFill>
                <a:latin typeface="Trebuchet MS"/>
              </a:rPr>
              <a:t>A DISPOSICION NUMEROS TELEFONICOS DE LAS INSTACIAS CORRESPONDIENTE, POR LO QUE SE ESTUVIERON DANDO LAS ASESORIA </a:t>
            </a:r>
            <a:r>
              <a:rPr lang="es-ES" dirty="0" smtClean="0">
                <a:solidFill>
                  <a:srgbClr val="212745"/>
                </a:solidFill>
                <a:latin typeface="Trebuchet MS"/>
              </a:rPr>
              <a:t>DEL CASO.</a:t>
            </a:r>
            <a:endParaRPr lang="es-ES" dirty="0">
              <a:solidFill>
                <a:srgbClr val="212745"/>
              </a:solidFill>
              <a:latin typeface="Trebuchet MS"/>
            </a:endParaRPr>
          </a:p>
        </p:txBody>
      </p:sp>
    </p:spTree>
    <p:extLst>
      <p:ext uri="{BB962C8B-B14F-4D97-AF65-F5344CB8AC3E}">
        <p14:creationId xmlns:p14="http://schemas.microsoft.com/office/powerpoint/2010/main" val="13863743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467544" y="404664"/>
            <a:ext cx="8229600" cy="1074448"/>
          </a:xfrm>
        </p:spPr>
        <p:txBody>
          <a:bodyPr>
            <a:normAutofit fontScale="90000"/>
          </a:bodyPr>
          <a:lstStyle/>
          <a:p>
            <a:pPr lvl="0">
              <a:spcBef>
                <a:spcPct val="20000"/>
              </a:spcBef>
              <a:spcAft>
                <a:spcPts val="300"/>
              </a:spcAft>
            </a:pPr>
            <a:r>
              <a:rPr lang="es-ES" sz="2000" dirty="0" smtClean="0">
                <a:solidFill>
                  <a:srgbClr val="212745"/>
                </a:solidFill>
                <a:latin typeface="Trebuchet MS"/>
                <a:ea typeface="+mn-ea"/>
                <a:cs typeface="+mn-cs"/>
              </a:rPr>
              <a:t/>
            </a:r>
            <a:br>
              <a:rPr lang="es-ES" sz="2000" dirty="0" smtClean="0">
                <a:solidFill>
                  <a:srgbClr val="212745"/>
                </a:solidFill>
                <a:latin typeface="Trebuchet MS"/>
                <a:ea typeface="+mn-ea"/>
                <a:cs typeface="+mn-cs"/>
              </a:rPr>
            </a:br>
            <a:r>
              <a:rPr lang="es-ES" sz="2000" dirty="0" smtClean="0">
                <a:solidFill>
                  <a:srgbClr val="212745"/>
                </a:solidFill>
                <a:latin typeface="Trebuchet MS"/>
                <a:ea typeface="+mn-ea"/>
                <a:cs typeface="+mn-cs"/>
              </a:rPr>
              <a:t> </a:t>
            </a:r>
            <a:r>
              <a:rPr lang="es-ES" sz="2000" dirty="0">
                <a:solidFill>
                  <a:srgbClr val="212745"/>
                </a:solidFill>
                <a:latin typeface="Trebuchet MS"/>
                <a:ea typeface="+mn-ea"/>
                <a:cs typeface="+mn-cs"/>
              </a:rPr>
              <a:t>LANZAMIENTO DE CAMPAÑA “NO ES NO” Y CONMEMORACION   DEL </a:t>
            </a:r>
            <a:r>
              <a:rPr lang="es-ES" sz="2000" dirty="0" smtClean="0">
                <a:solidFill>
                  <a:srgbClr val="212745"/>
                </a:solidFill>
                <a:latin typeface="Trebuchet MS"/>
                <a:ea typeface="+mn-ea"/>
                <a:cs typeface="+mn-cs"/>
              </a:rPr>
              <a:t>DÍA </a:t>
            </a:r>
            <a:r>
              <a:rPr lang="es-ES" sz="2000" dirty="0">
                <a:solidFill>
                  <a:srgbClr val="212745"/>
                </a:solidFill>
                <a:latin typeface="Trebuchet MS"/>
                <a:ea typeface="+mn-ea"/>
                <a:cs typeface="+mn-cs"/>
              </a:rPr>
              <a:t>DE LA NO VIOLENCIA CONTRA LAS MUJERES, ACOMPAÑAMIENTO DE APROCSAL Y COMITÉ INTERSECTORIAL</a:t>
            </a:r>
            <a:br>
              <a:rPr lang="es-ES" sz="2000" dirty="0">
                <a:solidFill>
                  <a:srgbClr val="212745"/>
                </a:solidFill>
                <a:latin typeface="Trebuchet MS"/>
                <a:ea typeface="+mn-ea"/>
                <a:cs typeface="+mn-cs"/>
              </a:rPr>
            </a:br>
            <a:endParaRPr lang="es-ES" dirty="0"/>
          </a:p>
        </p:txBody>
      </p:sp>
      <p:pic>
        <p:nvPicPr>
          <p:cNvPr id="4" name="3 Marcador de contenido" descr="C:\Users\pc\Desktop\IMG-20191108-WA0007.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772816"/>
            <a:ext cx="4320480" cy="4824536"/>
          </a:xfrm>
          <a:prstGeom prst="rect">
            <a:avLst/>
          </a:prstGeom>
          <a:noFill/>
          <a:ln>
            <a:noFill/>
          </a:ln>
        </p:spPr>
      </p:pic>
      <p:pic>
        <p:nvPicPr>
          <p:cNvPr id="5" name="4 Imagen" descr="C:\Users\pc\Desktop\IMG-20191108-WA0009.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1772816"/>
            <a:ext cx="4320480" cy="4824536"/>
          </a:xfrm>
          <a:prstGeom prst="rect">
            <a:avLst/>
          </a:prstGeom>
          <a:noFill/>
          <a:ln>
            <a:noFill/>
          </a:ln>
        </p:spPr>
      </p:pic>
    </p:spTree>
    <p:extLst>
      <p:ext uri="{BB962C8B-B14F-4D97-AF65-F5344CB8AC3E}">
        <p14:creationId xmlns:p14="http://schemas.microsoft.com/office/powerpoint/2010/main" val="112592246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179514" y="260648"/>
            <a:ext cx="8784976" cy="1008112"/>
          </a:xfrm>
        </p:spPr>
        <p:txBody>
          <a:bodyPr>
            <a:normAutofit fontScale="90000"/>
          </a:bodyPr>
          <a:lstStyle/>
          <a:p>
            <a:pPr lvl="0">
              <a:spcBef>
                <a:spcPct val="20000"/>
              </a:spcBef>
              <a:spcAft>
                <a:spcPts val="300"/>
              </a:spcAft>
            </a:pPr>
            <a:r>
              <a:rPr lang="es-ES" sz="2000" dirty="0" smtClean="0">
                <a:solidFill>
                  <a:srgbClr val="212745"/>
                </a:solidFill>
                <a:latin typeface="Trebuchet MS"/>
                <a:ea typeface="+mn-ea"/>
                <a:cs typeface="+mn-cs"/>
              </a:rPr>
              <a:t/>
            </a:r>
            <a:br>
              <a:rPr lang="es-ES" sz="2000" dirty="0" smtClean="0">
                <a:solidFill>
                  <a:srgbClr val="212745"/>
                </a:solidFill>
                <a:latin typeface="Trebuchet MS"/>
                <a:ea typeface="+mn-ea"/>
                <a:cs typeface="+mn-cs"/>
              </a:rPr>
            </a:br>
            <a:r>
              <a:rPr lang="es-ES" sz="2000" dirty="0">
                <a:solidFill>
                  <a:srgbClr val="212745"/>
                </a:solidFill>
                <a:latin typeface="Trebuchet MS"/>
                <a:ea typeface="+mn-ea"/>
                <a:cs typeface="+mn-cs"/>
              </a:rPr>
              <a:t/>
            </a:r>
            <a:br>
              <a:rPr lang="es-ES" sz="2000" dirty="0">
                <a:solidFill>
                  <a:srgbClr val="212745"/>
                </a:solidFill>
                <a:latin typeface="Trebuchet MS"/>
                <a:ea typeface="+mn-ea"/>
                <a:cs typeface="+mn-cs"/>
              </a:rPr>
            </a:br>
            <a:r>
              <a:rPr lang="es-ES" sz="2000" dirty="0" smtClean="0">
                <a:solidFill>
                  <a:srgbClr val="212745"/>
                </a:solidFill>
                <a:latin typeface="Trebuchet MS"/>
                <a:ea typeface="+mn-ea"/>
                <a:cs typeface="+mn-cs"/>
              </a:rPr>
              <a:t>TRABAJO </a:t>
            </a:r>
            <a:r>
              <a:rPr lang="es-ES" sz="2000" dirty="0">
                <a:solidFill>
                  <a:srgbClr val="212745"/>
                </a:solidFill>
                <a:latin typeface="Trebuchet MS"/>
                <a:ea typeface="+mn-ea"/>
                <a:cs typeface="+mn-cs"/>
              </a:rPr>
              <a:t>PARA </a:t>
            </a:r>
            <a:r>
              <a:rPr lang="es-ES" sz="2000" dirty="0" smtClean="0">
                <a:solidFill>
                  <a:srgbClr val="212745"/>
                </a:solidFill>
                <a:latin typeface="Trebuchet MS"/>
                <a:ea typeface="+mn-ea"/>
                <a:cs typeface="+mn-cs"/>
              </a:rPr>
              <a:t>EVALUACIÓN </a:t>
            </a:r>
            <a:r>
              <a:rPr lang="es-ES" sz="2000" dirty="0">
                <a:solidFill>
                  <a:srgbClr val="212745"/>
                </a:solidFill>
                <a:latin typeface="Trebuchet MS"/>
                <a:ea typeface="+mn-ea"/>
                <a:cs typeface="+mn-cs"/>
              </a:rPr>
              <a:t>DE PLAN DE VIOLENCIA CONTRA LAS MUJERES  CON MUJERES DE LA ZONA RURAL</a:t>
            </a:r>
            <a:br>
              <a:rPr lang="es-ES" sz="2000" dirty="0">
                <a:solidFill>
                  <a:srgbClr val="212745"/>
                </a:solidFill>
                <a:latin typeface="Trebuchet MS"/>
                <a:ea typeface="+mn-ea"/>
                <a:cs typeface="+mn-cs"/>
              </a:rPr>
            </a:br>
            <a:endParaRPr lang="es-ES" dirty="0"/>
          </a:p>
        </p:txBody>
      </p:sp>
      <p:pic>
        <p:nvPicPr>
          <p:cNvPr id="5" name="4 Imagen" descr="F:\IMG-20191118-WA0027.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1" y="1772816"/>
            <a:ext cx="4319384" cy="4896544"/>
          </a:xfrm>
          <a:prstGeom prst="rect">
            <a:avLst/>
          </a:prstGeom>
          <a:noFill/>
          <a:ln>
            <a:noFill/>
          </a:ln>
        </p:spPr>
      </p:pic>
      <p:pic>
        <p:nvPicPr>
          <p:cNvPr id="7" name="6 Marcador de contenido" descr="F:\IMG-20191118-WA0026.jpg"/>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79513" y="1772816"/>
            <a:ext cx="4392487" cy="4680520"/>
          </a:xfrm>
          <a:prstGeom prst="rect">
            <a:avLst/>
          </a:prstGeom>
          <a:noFill/>
          <a:ln>
            <a:noFill/>
          </a:ln>
        </p:spPr>
      </p:pic>
    </p:spTree>
    <p:extLst>
      <p:ext uri="{BB962C8B-B14F-4D97-AF65-F5344CB8AC3E}">
        <p14:creationId xmlns:p14="http://schemas.microsoft.com/office/powerpoint/2010/main" val="2585243092"/>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179512" y="338328"/>
            <a:ext cx="8712968" cy="1002440"/>
          </a:xfrm>
        </p:spPr>
        <p:txBody>
          <a:bodyPr>
            <a:normAutofit fontScale="90000"/>
          </a:bodyPr>
          <a:lstStyle/>
          <a:p>
            <a:pPr lvl="0">
              <a:spcBef>
                <a:spcPct val="20000"/>
              </a:spcBef>
              <a:spcAft>
                <a:spcPts val="300"/>
              </a:spcAft>
            </a:pPr>
            <a:r>
              <a:rPr lang="es-ES" sz="2000" dirty="0" smtClean="0">
                <a:solidFill>
                  <a:srgbClr val="212745"/>
                </a:solidFill>
                <a:latin typeface="Trebuchet MS"/>
                <a:ea typeface="+mn-ea"/>
                <a:cs typeface="+mn-cs"/>
              </a:rPr>
              <a:t/>
            </a:r>
            <a:br>
              <a:rPr lang="es-ES" sz="2000" dirty="0" smtClean="0">
                <a:solidFill>
                  <a:srgbClr val="212745"/>
                </a:solidFill>
                <a:latin typeface="Trebuchet MS"/>
                <a:ea typeface="+mn-ea"/>
                <a:cs typeface="+mn-cs"/>
              </a:rPr>
            </a:br>
            <a:r>
              <a:rPr lang="es-ES" sz="2000" dirty="0" smtClean="0">
                <a:solidFill>
                  <a:srgbClr val="212745"/>
                </a:solidFill>
                <a:latin typeface="Trebuchet MS"/>
                <a:ea typeface="+mn-ea"/>
                <a:cs typeface="+mn-cs"/>
              </a:rPr>
              <a:t>PARTICIPACIÓN EN </a:t>
            </a:r>
            <a:r>
              <a:rPr lang="es-ES" sz="2000" dirty="0">
                <a:solidFill>
                  <a:srgbClr val="212745"/>
                </a:solidFill>
                <a:latin typeface="Trebuchet MS"/>
                <a:ea typeface="+mn-ea"/>
                <a:cs typeface="+mn-cs"/>
              </a:rPr>
              <a:t>ESCUELA DE VERANO COORDINADO CON PNC EL TEMA SOBRE ACOSO CIBERNETICO </a:t>
            </a:r>
            <a:br>
              <a:rPr lang="es-ES" sz="2000" dirty="0">
                <a:solidFill>
                  <a:srgbClr val="212745"/>
                </a:solidFill>
                <a:latin typeface="Trebuchet MS"/>
                <a:ea typeface="+mn-ea"/>
                <a:cs typeface="+mn-cs"/>
              </a:rPr>
            </a:br>
            <a:endParaRPr lang="es-ES" dirty="0"/>
          </a:p>
        </p:txBody>
      </p:sp>
      <p:pic>
        <p:nvPicPr>
          <p:cNvPr id="4" name="3 Marcador de contenido" descr="C:\Users\pc\Desktop\IMG-20191121-WA0009.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340768"/>
            <a:ext cx="4417278" cy="5256584"/>
          </a:xfrm>
          <a:prstGeom prst="rect">
            <a:avLst/>
          </a:prstGeom>
          <a:noFill/>
          <a:ln>
            <a:noFill/>
          </a:ln>
        </p:spPr>
      </p:pic>
      <p:pic>
        <p:nvPicPr>
          <p:cNvPr id="5" name="4 Imagen" descr="C:\Users\pc\Desktop\IMG-20191121-WA0012.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9" y="1341251"/>
            <a:ext cx="4248472" cy="5328592"/>
          </a:xfrm>
          <a:prstGeom prst="rect">
            <a:avLst/>
          </a:prstGeom>
          <a:noFill/>
          <a:ln>
            <a:noFill/>
          </a:ln>
        </p:spPr>
      </p:pic>
    </p:spTree>
    <p:extLst>
      <p:ext uri="{BB962C8B-B14F-4D97-AF65-F5344CB8AC3E}">
        <p14:creationId xmlns:p14="http://schemas.microsoft.com/office/powerpoint/2010/main" val="398023630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179512" y="188640"/>
            <a:ext cx="8712968" cy="1296144"/>
          </a:xfrm>
        </p:spPr>
        <p:txBody>
          <a:bodyPr/>
          <a:lstStyle/>
          <a:p>
            <a:pPr lvl="0">
              <a:spcBef>
                <a:spcPct val="20000"/>
              </a:spcBef>
              <a:spcAft>
                <a:spcPts val="300"/>
              </a:spcAft>
            </a:pPr>
            <a:r>
              <a:rPr lang="es-ES" sz="2000" dirty="0" smtClean="0">
                <a:solidFill>
                  <a:srgbClr val="212745"/>
                </a:solidFill>
                <a:latin typeface="Trebuchet MS"/>
                <a:ea typeface="+mn-ea"/>
                <a:cs typeface="+mn-cs"/>
              </a:rPr>
              <a:t>TALLER </a:t>
            </a:r>
            <a:r>
              <a:rPr lang="es-ES" sz="2000" dirty="0">
                <a:solidFill>
                  <a:srgbClr val="212745"/>
                </a:solidFill>
                <a:latin typeface="Trebuchet MS"/>
                <a:ea typeface="+mn-ea"/>
                <a:cs typeface="+mn-cs"/>
              </a:rPr>
              <a:t>DE ABORDAJE PARA LA MEJORA EN LA </a:t>
            </a:r>
            <a:r>
              <a:rPr lang="es-ES" sz="2000" dirty="0" smtClean="0">
                <a:solidFill>
                  <a:srgbClr val="212745"/>
                </a:solidFill>
                <a:latin typeface="Trebuchet MS"/>
                <a:ea typeface="+mn-ea"/>
                <a:cs typeface="+mn-cs"/>
              </a:rPr>
              <a:t>ATENCIÓN </a:t>
            </a:r>
            <a:r>
              <a:rPr lang="es-ES" sz="2000" dirty="0">
                <a:solidFill>
                  <a:srgbClr val="212745"/>
                </a:solidFill>
                <a:latin typeface="Trebuchet MS"/>
                <a:ea typeface="+mn-ea"/>
                <a:cs typeface="+mn-cs"/>
              </a:rPr>
              <a:t>A MUJERES VICTIMAS DE </a:t>
            </a:r>
            <a:r>
              <a:rPr lang="es-ES" sz="2000" dirty="0" smtClean="0">
                <a:solidFill>
                  <a:srgbClr val="212745"/>
                </a:solidFill>
                <a:latin typeface="Trebuchet MS"/>
                <a:ea typeface="+mn-ea"/>
                <a:cs typeface="+mn-cs"/>
              </a:rPr>
              <a:t>VIOLENCIA  IMPARTIDO POR CONCEJO DE ADJUDICATURA</a:t>
            </a:r>
            <a:endParaRPr lang="es-ES" sz="2000" dirty="0">
              <a:solidFill>
                <a:srgbClr val="212745"/>
              </a:solidFill>
              <a:latin typeface="Trebuchet MS"/>
              <a:ea typeface="+mn-ea"/>
              <a:cs typeface="+mn-cs"/>
            </a:endParaRPr>
          </a:p>
        </p:txBody>
      </p:sp>
      <p:pic>
        <p:nvPicPr>
          <p:cNvPr id="4" name="3 Marcador de contenido" descr="F:\IMG_20191126_102529.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628800"/>
            <a:ext cx="4392488" cy="4968552"/>
          </a:xfrm>
          <a:prstGeom prst="rect">
            <a:avLst/>
          </a:prstGeom>
          <a:noFill/>
          <a:ln>
            <a:noFill/>
          </a:ln>
        </p:spPr>
      </p:pic>
      <p:pic>
        <p:nvPicPr>
          <p:cNvPr id="5" name="4 Imagen" descr="F:\FB_IMG_1574722110566.jpg"/>
          <p:cNvPicPr/>
          <p:nvPr/>
        </p:nvPicPr>
        <p:blipFill>
          <a:blip r:embed="rId3">
            <a:extLst>
              <a:ext uri="{28A0092B-C50C-407E-A947-70E740481C1C}">
                <a14:useLocalDpi xmlns:a14="http://schemas.microsoft.com/office/drawing/2010/main" val="0"/>
              </a:ext>
            </a:extLst>
          </a:blip>
          <a:srcRect/>
          <a:stretch>
            <a:fillRect/>
          </a:stretch>
        </p:blipFill>
        <p:spPr bwMode="auto">
          <a:xfrm>
            <a:off x="4644009" y="1637051"/>
            <a:ext cx="4299952" cy="4936098"/>
          </a:xfrm>
          <a:prstGeom prst="rect">
            <a:avLst/>
          </a:prstGeom>
          <a:noFill/>
          <a:ln>
            <a:noFill/>
          </a:ln>
        </p:spPr>
      </p:pic>
    </p:spTree>
    <p:extLst>
      <p:ext uri="{BB962C8B-B14F-4D97-AF65-F5344CB8AC3E}">
        <p14:creationId xmlns:p14="http://schemas.microsoft.com/office/powerpoint/2010/main" val="23648791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Título"/>
          <p:cNvSpPr>
            <a:spLocks noGrp="1"/>
          </p:cNvSpPr>
          <p:nvPr>
            <p:ph type="title"/>
          </p:nvPr>
        </p:nvSpPr>
        <p:spPr>
          <a:xfrm>
            <a:off x="251520" y="338328"/>
            <a:ext cx="8640960" cy="858424"/>
          </a:xfrm>
        </p:spPr>
        <p:txBody>
          <a:bodyPr/>
          <a:lstStyle/>
          <a:p>
            <a:pPr lvl="0">
              <a:spcBef>
                <a:spcPct val="20000"/>
              </a:spcBef>
              <a:spcAft>
                <a:spcPts val="300"/>
              </a:spcAft>
            </a:pPr>
            <a:r>
              <a:rPr lang="es-ES" sz="2000" dirty="0" smtClean="0">
                <a:solidFill>
                  <a:srgbClr val="212745"/>
                </a:solidFill>
                <a:latin typeface="Trebuchet MS"/>
                <a:ea typeface="+mn-ea"/>
                <a:cs typeface="+mn-cs"/>
              </a:rPr>
              <a:t>REUNIÓN DE </a:t>
            </a:r>
            <a:r>
              <a:rPr lang="es-ES" sz="2000" dirty="0">
                <a:solidFill>
                  <a:srgbClr val="212745"/>
                </a:solidFill>
                <a:latin typeface="Trebuchet MS"/>
                <a:ea typeface="+mn-ea"/>
                <a:cs typeface="+mn-cs"/>
              </a:rPr>
              <a:t>MUJERES DE LA ZONA RURAL </a:t>
            </a:r>
            <a:r>
              <a:rPr lang="es-ES" sz="2000" dirty="0" smtClean="0">
                <a:solidFill>
                  <a:srgbClr val="212745"/>
                </a:solidFill>
                <a:latin typeface="Trebuchet MS"/>
                <a:ea typeface="+mn-ea"/>
                <a:cs typeface="+mn-cs"/>
              </a:rPr>
              <a:t>EMPODERAMIENTO</a:t>
            </a:r>
            <a:endParaRPr lang="es-ES" dirty="0"/>
          </a:p>
        </p:txBody>
      </p:sp>
      <p:pic>
        <p:nvPicPr>
          <p:cNvPr id="6" name="5 Marcador de contenido" descr="C:\Users\pc\Downloads\IMG_20191205_092645.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484784"/>
            <a:ext cx="4392488" cy="5184576"/>
          </a:xfrm>
          <a:prstGeom prst="rect">
            <a:avLst/>
          </a:prstGeom>
          <a:noFill/>
          <a:ln>
            <a:noFill/>
          </a:ln>
        </p:spPr>
      </p:pic>
      <p:pic>
        <p:nvPicPr>
          <p:cNvPr id="7" name="6 Imagen" descr="C:\Users\pc\Downloads\IMG_20191205_092641.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14" y="1484784"/>
            <a:ext cx="4267417" cy="5184576"/>
          </a:xfrm>
          <a:prstGeom prst="rect">
            <a:avLst/>
          </a:prstGeom>
          <a:noFill/>
          <a:ln>
            <a:noFill/>
          </a:ln>
        </p:spPr>
      </p:pic>
    </p:spTree>
    <p:extLst>
      <p:ext uri="{BB962C8B-B14F-4D97-AF65-F5344CB8AC3E}">
        <p14:creationId xmlns:p14="http://schemas.microsoft.com/office/powerpoint/2010/main" val="967163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251520" y="338328"/>
            <a:ext cx="8640960" cy="1002440"/>
          </a:xfrm>
        </p:spPr>
        <p:txBody>
          <a:bodyPr>
            <a:normAutofit fontScale="90000"/>
          </a:bodyPr>
          <a:lstStyle/>
          <a:p>
            <a:pPr lvl="0">
              <a:spcBef>
                <a:spcPct val="20000"/>
              </a:spcBef>
              <a:spcAft>
                <a:spcPts val="300"/>
              </a:spcAft>
            </a:pPr>
            <a:r>
              <a:rPr lang="es-ES" sz="2000" dirty="0" smtClean="0">
                <a:solidFill>
                  <a:srgbClr val="212745"/>
                </a:solidFill>
                <a:latin typeface="Trebuchet MS"/>
                <a:ea typeface="+mn-ea"/>
                <a:cs typeface="+mn-cs"/>
              </a:rPr>
              <a:t>REUNIÓN </a:t>
            </a:r>
            <a:r>
              <a:rPr lang="es-ES" sz="2000" dirty="0">
                <a:solidFill>
                  <a:srgbClr val="212745"/>
                </a:solidFill>
                <a:latin typeface="Trebuchet MS"/>
                <a:ea typeface="+mn-ea"/>
                <a:cs typeface="+mn-cs"/>
              </a:rPr>
              <a:t>MENSUAL DE COMITÉ INTERSECTORIAL </a:t>
            </a:r>
            <a:br>
              <a:rPr lang="es-ES" sz="2000" dirty="0">
                <a:solidFill>
                  <a:srgbClr val="212745"/>
                </a:solidFill>
                <a:latin typeface="Trebuchet MS"/>
                <a:ea typeface="+mn-ea"/>
                <a:cs typeface="+mn-cs"/>
              </a:rPr>
            </a:br>
            <a:endParaRPr lang="es-ES" dirty="0"/>
          </a:p>
        </p:txBody>
      </p:sp>
      <p:pic>
        <p:nvPicPr>
          <p:cNvPr id="4" name="3 Marcador de contenido" descr="C:\Users\pc\Downloads\IMG_20200109_100014.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628800"/>
            <a:ext cx="4392488" cy="4968552"/>
          </a:xfrm>
          <a:prstGeom prst="rect">
            <a:avLst/>
          </a:prstGeom>
          <a:noFill/>
          <a:ln>
            <a:noFill/>
          </a:ln>
        </p:spPr>
      </p:pic>
      <p:pic>
        <p:nvPicPr>
          <p:cNvPr id="5" name="4 Imagen" descr="C:\Users\pc\Downloads\IMG_20200109_095601.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8" y="1628800"/>
            <a:ext cx="4320480" cy="4968552"/>
          </a:xfrm>
          <a:prstGeom prst="rect">
            <a:avLst/>
          </a:prstGeom>
          <a:noFill/>
          <a:ln>
            <a:noFill/>
          </a:ln>
        </p:spPr>
      </p:pic>
    </p:spTree>
    <p:extLst>
      <p:ext uri="{BB962C8B-B14F-4D97-AF65-F5344CB8AC3E}">
        <p14:creationId xmlns:p14="http://schemas.microsoft.com/office/powerpoint/2010/main" val="17530494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179512" y="338328"/>
            <a:ext cx="8690540" cy="930432"/>
          </a:xfrm>
        </p:spPr>
        <p:txBody>
          <a:bodyPr/>
          <a:lstStyle/>
          <a:p>
            <a:r>
              <a:rPr lang="es-ES" sz="2000" dirty="0" smtClean="0">
                <a:solidFill>
                  <a:srgbClr val="212745"/>
                </a:solidFill>
                <a:latin typeface="Trebuchet MS"/>
                <a:ea typeface="+mn-ea"/>
                <a:cs typeface="+mn-cs"/>
              </a:rPr>
              <a:t>CAPACITACIÓN  SOBRE IGUALDAD DE GENERO A </a:t>
            </a:r>
            <a:r>
              <a:rPr lang="es-ES" sz="2000" dirty="0">
                <a:solidFill>
                  <a:srgbClr val="212745"/>
                </a:solidFill>
                <a:latin typeface="Trebuchet MS"/>
                <a:ea typeface="+mn-ea"/>
                <a:cs typeface="+mn-cs"/>
              </a:rPr>
              <a:t>COMITÉ DE MUJERES DE ZONA RURAL Y URBANA COORDINADA CON APROCSAL</a:t>
            </a:r>
            <a:endParaRPr lang="es-ES" dirty="0"/>
          </a:p>
        </p:txBody>
      </p:sp>
      <p:pic>
        <p:nvPicPr>
          <p:cNvPr id="4" name="3 Marcador de contenido" descr="C:\Users\pc\Downloads\IMG_20200127_094621.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79514" y="1628800"/>
            <a:ext cx="4464496" cy="5040560"/>
          </a:xfrm>
          <a:prstGeom prst="rect">
            <a:avLst/>
          </a:prstGeom>
          <a:noFill/>
          <a:ln>
            <a:noFill/>
          </a:ln>
        </p:spPr>
      </p:pic>
      <p:pic>
        <p:nvPicPr>
          <p:cNvPr id="5" name="4 Imagen" descr="C:\Users\pc\Downloads\IMG_20200127_094640.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9" y="1628800"/>
            <a:ext cx="4226044" cy="5040560"/>
          </a:xfrm>
          <a:prstGeom prst="rect">
            <a:avLst/>
          </a:prstGeom>
          <a:noFill/>
          <a:ln>
            <a:noFill/>
          </a:ln>
        </p:spPr>
      </p:pic>
    </p:spTree>
    <p:extLst>
      <p:ext uri="{BB962C8B-B14F-4D97-AF65-F5344CB8AC3E}">
        <p14:creationId xmlns:p14="http://schemas.microsoft.com/office/powerpoint/2010/main" val="1630998870"/>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457200" y="338328"/>
            <a:ext cx="8229600" cy="858424"/>
          </a:xfrm>
        </p:spPr>
        <p:txBody>
          <a:bodyPr>
            <a:normAutofit fontScale="90000"/>
          </a:bodyPr>
          <a:lstStyle/>
          <a:p>
            <a:pPr lvl="0">
              <a:spcBef>
                <a:spcPct val="20000"/>
              </a:spcBef>
              <a:spcAft>
                <a:spcPts val="300"/>
              </a:spcAft>
            </a:pPr>
            <a:r>
              <a:rPr lang="es-ES" sz="2000" smtClean="0">
                <a:solidFill>
                  <a:srgbClr val="212745"/>
                </a:solidFill>
                <a:latin typeface="Trebuchet MS"/>
                <a:ea typeface="+mn-ea"/>
                <a:cs typeface="+mn-cs"/>
              </a:rPr>
              <a:t/>
            </a:r>
            <a:br>
              <a:rPr lang="es-ES" sz="2000" smtClean="0">
                <a:solidFill>
                  <a:srgbClr val="212745"/>
                </a:solidFill>
                <a:latin typeface="Trebuchet MS"/>
                <a:ea typeface="+mn-ea"/>
                <a:cs typeface="+mn-cs"/>
              </a:rPr>
            </a:br>
            <a:r>
              <a:rPr lang="es-ES" sz="2000" smtClean="0">
                <a:solidFill>
                  <a:srgbClr val="212745"/>
                </a:solidFill>
                <a:latin typeface="Trebuchet MS"/>
                <a:ea typeface="+mn-ea"/>
                <a:cs typeface="+mn-cs"/>
              </a:rPr>
              <a:t>PROYECTO </a:t>
            </a:r>
            <a:r>
              <a:rPr lang="es-ES" sz="2000">
                <a:solidFill>
                  <a:srgbClr val="212745"/>
                </a:solidFill>
                <a:latin typeface="Trebuchet MS"/>
                <a:ea typeface="+mn-ea"/>
                <a:cs typeface="+mn-cs"/>
              </a:rPr>
              <a:t>DE MUJERES, SIEMBRA DE HORTALIZAS CON APROCSAL, CIUDAD MUJER, UNIDAD DE LA MUJER</a:t>
            </a:r>
            <a:br>
              <a:rPr lang="es-ES" sz="2000">
                <a:solidFill>
                  <a:srgbClr val="212745"/>
                </a:solidFill>
                <a:latin typeface="Trebuchet MS"/>
                <a:ea typeface="+mn-ea"/>
                <a:cs typeface="+mn-cs"/>
              </a:rPr>
            </a:br>
            <a:endParaRPr lang="es-ES"/>
          </a:p>
        </p:txBody>
      </p:sp>
      <p:pic>
        <p:nvPicPr>
          <p:cNvPr id="4" name="3 Marcador de contenido" descr="C:\Users\pc\Downloads\IMG_20200227_133605.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628800"/>
            <a:ext cx="4536504" cy="5040560"/>
          </a:xfrm>
          <a:prstGeom prst="rect">
            <a:avLst/>
          </a:prstGeom>
          <a:noFill/>
          <a:ln>
            <a:noFill/>
          </a:ln>
        </p:spPr>
      </p:pic>
      <p:pic>
        <p:nvPicPr>
          <p:cNvPr id="5" name="4 Imagen" descr="C:\Users\pc\Downloads\IMG_20200227_133603.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8024" y="1628800"/>
            <a:ext cx="4123060" cy="5040560"/>
          </a:xfrm>
          <a:prstGeom prst="rect">
            <a:avLst/>
          </a:prstGeom>
          <a:noFill/>
          <a:ln>
            <a:noFill/>
          </a:ln>
        </p:spPr>
      </p:pic>
    </p:spTree>
    <p:extLst>
      <p:ext uri="{BB962C8B-B14F-4D97-AF65-F5344CB8AC3E}">
        <p14:creationId xmlns:p14="http://schemas.microsoft.com/office/powerpoint/2010/main" val="127008731"/>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251520" y="338328"/>
            <a:ext cx="8640960" cy="930432"/>
          </a:xfrm>
        </p:spPr>
        <p:txBody>
          <a:bodyPr>
            <a:normAutofit fontScale="90000"/>
          </a:bodyPr>
          <a:lstStyle/>
          <a:p>
            <a:pPr lvl="0">
              <a:spcBef>
                <a:spcPct val="20000"/>
              </a:spcBef>
              <a:spcAft>
                <a:spcPts val="300"/>
              </a:spcAft>
            </a:pPr>
            <a:r>
              <a:rPr lang="es-ES" sz="2000" smtClean="0">
                <a:solidFill>
                  <a:srgbClr val="212745"/>
                </a:solidFill>
                <a:latin typeface="Trebuchet MS"/>
                <a:ea typeface="+mn-ea"/>
                <a:cs typeface="+mn-cs"/>
              </a:rPr>
              <a:t>CIERRE </a:t>
            </a:r>
            <a:r>
              <a:rPr lang="es-ES" sz="2000">
                <a:solidFill>
                  <a:srgbClr val="212745"/>
                </a:solidFill>
                <a:latin typeface="Trebuchet MS"/>
                <a:ea typeface="+mn-ea"/>
                <a:cs typeface="+mn-cs"/>
              </a:rPr>
              <a:t>DE CAMPAÑA “NO ES NO</a:t>
            </a:r>
            <a:r>
              <a:rPr lang="es-ES" sz="2000" smtClean="0">
                <a:solidFill>
                  <a:srgbClr val="212745"/>
                </a:solidFill>
                <a:latin typeface="Trebuchet MS"/>
                <a:ea typeface="+mn-ea"/>
                <a:cs typeface="+mn-cs"/>
              </a:rPr>
              <a:t>”</a:t>
            </a:r>
            <a:r>
              <a:rPr lang="es-ES" sz="2000">
                <a:solidFill>
                  <a:srgbClr val="212745"/>
                </a:solidFill>
                <a:latin typeface="Trebuchet MS"/>
                <a:ea typeface="+mn-ea"/>
                <a:cs typeface="+mn-cs"/>
              </a:rPr>
              <a:t/>
            </a:r>
            <a:br>
              <a:rPr lang="es-ES" sz="2000">
                <a:solidFill>
                  <a:srgbClr val="212745"/>
                </a:solidFill>
                <a:latin typeface="Trebuchet MS"/>
                <a:ea typeface="+mn-ea"/>
                <a:cs typeface="+mn-cs"/>
              </a:rPr>
            </a:br>
            <a:endParaRPr lang="es-ES"/>
          </a:p>
        </p:txBody>
      </p:sp>
      <p:pic>
        <p:nvPicPr>
          <p:cNvPr id="4" name="3 Marcador de contenido" descr="C:\Users\pc\Downloads\IMG_20200228_095402.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700808"/>
            <a:ext cx="4409902" cy="4968552"/>
          </a:xfrm>
          <a:prstGeom prst="rect">
            <a:avLst/>
          </a:prstGeom>
          <a:noFill/>
          <a:ln>
            <a:noFill/>
          </a:ln>
        </p:spPr>
      </p:pic>
      <p:pic>
        <p:nvPicPr>
          <p:cNvPr id="5" name="4 Imagen" descr="C:\Users\pc\Downloads\IMG_20200228_095959.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10" y="1700808"/>
            <a:ext cx="4310744" cy="4968552"/>
          </a:xfrm>
          <a:prstGeom prst="rect">
            <a:avLst/>
          </a:prstGeom>
          <a:noFill/>
          <a:ln>
            <a:noFill/>
          </a:ln>
        </p:spPr>
      </p:pic>
    </p:spTree>
    <p:extLst>
      <p:ext uri="{BB962C8B-B14F-4D97-AF65-F5344CB8AC3E}">
        <p14:creationId xmlns:p14="http://schemas.microsoft.com/office/powerpoint/2010/main" val="2209814106"/>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179513" y="338328"/>
            <a:ext cx="8784975" cy="858424"/>
          </a:xfrm>
        </p:spPr>
        <p:txBody>
          <a:bodyPr>
            <a:normAutofit fontScale="90000"/>
          </a:bodyPr>
          <a:lstStyle/>
          <a:p>
            <a:pPr lvl="0">
              <a:spcBef>
                <a:spcPct val="20000"/>
              </a:spcBef>
              <a:spcAft>
                <a:spcPts val="300"/>
              </a:spcAft>
            </a:pPr>
            <a:r>
              <a:rPr lang="es-ES" sz="2000" dirty="0" smtClean="0">
                <a:solidFill>
                  <a:srgbClr val="212745"/>
                </a:solidFill>
                <a:latin typeface="Trebuchet MS"/>
                <a:ea typeface="+mn-ea"/>
                <a:cs typeface="+mn-cs"/>
              </a:rPr>
              <a:t/>
            </a:r>
            <a:br>
              <a:rPr lang="es-ES" sz="2000" dirty="0" smtClean="0">
                <a:solidFill>
                  <a:srgbClr val="212745"/>
                </a:solidFill>
                <a:latin typeface="Trebuchet MS"/>
                <a:ea typeface="+mn-ea"/>
                <a:cs typeface="+mn-cs"/>
              </a:rPr>
            </a:br>
            <a:r>
              <a:rPr lang="es-ES" sz="2000" dirty="0" smtClean="0">
                <a:solidFill>
                  <a:srgbClr val="212745"/>
                </a:solidFill>
                <a:latin typeface="Trebuchet MS"/>
                <a:ea typeface="+mn-ea"/>
                <a:cs typeface="+mn-cs"/>
              </a:rPr>
              <a:t> </a:t>
            </a:r>
            <a:r>
              <a:rPr lang="es-ES" sz="2000" dirty="0">
                <a:solidFill>
                  <a:srgbClr val="212745"/>
                </a:solidFill>
                <a:latin typeface="Trebuchet MS"/>
                <a:ea typeface="+mn-ea"/>
                <a:cs typeface="+mn-cs"/>
              </a:rPr>
              <a:t>CAPACITACION DE MASCULINIDAD </a:t>
            </a:r>
            <a:r>
              <a:rPr lang="es-ES" sz="2000" dirty="0" smtClean="0">
                <a:solidFill>
                  <a:srgbClr val="212745"/>
                </a:solidFill>
                <a:latin typeface="Trebuchet MS"/>
                <a:ea typeface="+mn-ea"/>
                <a:cs typeface="+mn-cs"/>
              </a:rPr>
              <a:t>IMPARTIDO </a:t>
            </a:r>
            <a:r>
              <a:rPr lang="es-ES" sz="2000" dirty="0">
                <a:solidFill>
                  <a:srgbClr val="212745"/>
                </a:solidFill>
                <a:latin typeface="Trebuchet MS"/>
                <a:ea typeface="+mn-ea"/>
                <a:cs typeface="+mn-cs"/>
              </a:rPr>
              <a:t>POR FUNSALPRODESE Y COORDINADO CON MUNICIPALIDAD </a:t>
            </a:r>
            <a:r>
              <a:rPr lang="es-ES" sz="2000" dirty="0" smtClean="0">
                <a:solidFill>
                  <a:srgbClr val="212745"/>
                </a:solidFill>
                <a:latin typeface="Trebuchet MS"/>
                <a:ea typeface="+mn-ea"/>
                <a:cs typeface="+mn-cs"/>
              </a:rPr>
              <a:t>Y CAPACITACION SOBRE PROGRAMA DE TEJIDO SOCIAL</a:t>
            </a:r>
            <a:r>
              <a:rPr lang="es-ES" sz="2000" dirty="0">
                <a:solidFill>
                  <a:srgbClr val="212745"/>
                </a:solidFill>
                <a:latin typeface="Trebuchet MS"/>
                <a:ea typeface="+mn-ea"/>
                <a:cs typeface="+mn-cs"/>
              </a:rPr>
              <a:t/>
            </a:r>
            <a:br>
              <a:rPr lang="es-ES" sz="2000" dirty="0">
                <a:solidFill>
                  <a:srgbClr val="212745"/>
                </a:solidFill>
                <a:latin typeface="Trebuchet MS"/>
                <a:ea typeface="+mn-ea"/>
                <a:cs typeface="+mn-cs"/>
              </a:rPr>
            </a:br>
            <a:endParaRPr lang="es-ES" dirty="0"/>
          </a:p>
        </p:txBody>
      </p:sp>
      <p:pic>
        <p:nvPicPr>
          <p:cNvPr id="4" name="3 Marcador de contenido" descr="C:\Users\pc\Downloads\IMG_20200303_144333.jp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700808"/>
            <a:ext cx="4536504" cy="4896544"/>
          </a:xfrm>
          <a:prstGeom prst="rect">
            <a:avLst/>
          </a:prstGeom>
          <a:noFill/>
          <a:ln>
            <a:noFill/>
          </a:ln>
        </p:spPr>
      </p:pic>
      <p:pic>
        <p:nvPicPr>
          <p:cNvPr id="6" name="5 Imagen" descr="C:\Users\pc\Downloads\IMG_20200304_144526.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7" y="1700808"/>
            <a:ext cx="4248471" cy="4896544"/>
          </a:xfrm>
          <a:prstGeom prst="rect">
            <a:avLst/>
          </a:prstGeom>
          <a:noFill/>
          <a:ln>
            <a:noFill/>
          </a:ln>
        </p:spPr>
      </p:pic>
    </p:spTree>
    <p:extLst>
      <p:ext uri="{BB962C8B-B14F-4D97-AF65-F5344CB8AC3E}">
        <p14:creationId xmlns:p14="http://schemas.microsoft.com/office/powerpoint/2010/main" val="222270100"/>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a:xfrm>
            <a:off x="251520" y="338328"/>
            <a:ext cx="8640960" cy="1002440"/>
          </a:xfrm>
        </p:spPr>
        <p:txBody>
          <a:bodyPr>
            <a:normAutofit fontScale="90000"/>
          </a:bodyPr>
          <a:lstStyle/>
          <a:p>
            <a:pPr lvl="0">
              <a:spcBef>
                <a:spcPct val="20000"/>
              </a:spcBef>
              <a:spcAft>
                <a:spcPts val="300"/>
              </a:spcAft>
            </a:pPr>
            <a:r>
              <a:rPr lang="es-ES" sz="2000" dirty="0" smtClean="0">
                <a:solidFill>
                  <a:srgbClr val="212745"/>
                </a:solidFill>
                <a:latin typeface="Trebuchet MS"/>
                <a:ea typeface="+mn-ea"/>
                <a:cs typeface="+mn-cs"/>
              </a:rPr>
              <a:t/>
            </a:r>
            <a:br>
              <a:rPr lang="es-ES" sz="2000" dirty="0" smtClean="0">
                <a:solidFill>
                  <a:srgbClr val="212745"/>
                </a:solidFill>
                <a:latin typeface="Trebuchet MS"/>
                <a:ea typeface="+mn-ea"/>
                <a:cs typeface="+mn-cs"/>
              </a:rPr>
            </a:br>
            <a:r>
              <a:rPr lang="es-ES" sz="2000" dirty="0">
                <a:solidFill>
                  <a:srgbClr val="212745"/>
                </a:solidFill>
                <a:latin typeface="Trebuchet MS"/>
                <a:ea typeface="+mn-ea"/>
                <a:cs typeface="+mn-cs"/>
              </a:rPr>
              <a:t/>
            </a:r>
            <a:br>
              <a:rPr lang="es-ES" sz="2000" dirty="0">
                <a:solidFill>
                  <a:srgbClr val="212745"/>
                </a:solidFill>
                <a:latin typeface="Trebuchet MS"/>
                <a:ea typeface="+mn-ea"/>
                <a:cs typeface="+mn-cs"/>
              </a:rPr>
            </a:br>
            <a:r>
              <a:rPr lang="es-ES" sz="2000" dirty="0" smtClean="0">
                <a:solidFill>
                  <a:srgbClr val="212745"/>
                </a:solidFill>
                <a:latin typeface="Trebuchet MS"/>
                <a:ea typeface="+mn-ea"/>
                <a:cs typeface="+mn-cs"/>
              </a:rPr>
              <a:t/>
            </a:r>
            <a:br>
              <a:rPr lang="es-ES" sz="2000" dirty="0" smtClean="0">
                <a:solidFill>
                  <a:srgbClr val="212745"/>
                </a:solidFill>
                <a:latin typeface="Trebuchet MS"/>
                <a:ea typeface="+mn-ea"/>
                <a:cs typeface="+mn-cs"/>
              </a:rPr>
            </a:br>
            <a:r>
              <a:rPr lang="es-ES" sz="2000" dirty="0" smtClean="0">
                <a:solidFill>
                  <a:srgbClr val="212745"/>
                </a:solidFill>
                <a:latin typeface="Trebuchet MS"/>
                <a:ea typeface="+mn-ea"/>
                <a:cs typeface="+mn-cs"/>
              </a:rPr>
              <a:t>-TALLERES </a:t>
            </a:r>
            <a:r>
              <a:rPr lang="es-ES" sz="2000" dirty="0">
                <a:solidFill>
                  <a:srgbClr val="212745"/>
                </a:solidFill>
                <a:latin typeface="Trebuchet MS"/>
                <a:ea typeface="+mn-ea"/>
                <a:cs typeface="+mn-cs"/>
              </a:rPr>
              <a:t>CON MUJERES Y HOMBRES SOBRE TEJIDO </a:t>
            </a:r>
            <a:r>
              <a:rPr lang="es-ES" sz="2000" dirty="0" smtClean="0">
                <a:solidFill>
                  <a:srgbClr val="212745"/>
                </a:solidFill>
                <a:latin typeface="Trebuchet MS"/>
                <a:ea typeface="+mn-ea"/>
                <a:cs typeface="+mn-cs"/>
              </a:rPr>
              <a:t>SOCIAL; TALLERES </a:t>
            </a:r>
            <a:r>
              <a:rPr lang="es-ES" sz="2000" dirty="0">
                <a:solidFill>
                  <a:srgbClr val="212745"/>
                </a:solidFill>
                <a:latin typeface="Trebuchet MS"/>
                <a:ea typeface="+mn-ea"/>
                <a:cs typeface="+mn-cs"/>
              </a:rPr>
              <a:t>CON CIRCULOS DE MUJERES DE NUEVE COMUNIDADES CON EL APOYO DEL INSTITUTO DE LA MUJER (IMU) PARA EMPODERARLAS SOBRE LOS DIFERENTES TEMAS REALACIONADOS A LAS LEYES</a:t>
            </a:r>
            <a:br>
              <a:rPr lang="es-ES" sz="2000" dirty="0">
                <a:solidFill>
                  <a:srgbClr val="212745"/>
                </a:solidFill>
                <a:latin typeface="Trebuchet MS"/>
                <a:ea typeface="+mn-ea"/>
                <a:cs typeface="+mn-cs"/>
              </a:rPr>
            </a:br>
            <a:r>
              <a:rPr lang="es-ES" sz="2000" dirty="0">
                <a:solidFill>
                  <a:srgbClr val="212745"/>
                </a:solidFill>
                <a:latin typeface="Trebuchet MS"/>
                <a:ea typeface="+mn-ea"/>
                <a:cs typeface="+mn-cs"/>
              </a:rPr>
              <a:t/>
            </a:r>
            <a:br>
              <a:rPr lang="es-ES" sz="2000" dirty="0">
                <a:solidFill>
                  <a:srgbClr val="212745"/>
                </a:solidFill>
                <a:latin typeface="Trebuchet MS"/>
                <a:ea typeface="+mn-ea"/>
                <a:cs typeface="+mn-cs"/>
              </a:rPr>
            </a:br>
            <a:endParaRPr lang="es-ES" dirty="0"/>
          </a:p>
        </p:txBody>
      </p:sp>
      <p:sp>
        <p:nvSpPr>
          <p:cNvPr id="2" name="1 Marcador de contenido"/>
          <p:cNvSpPr>
            <a:spLocks noGrp="1"/>
          </p:cNvSpPr>
          <p:nvPr>
            <p:ph idx="1"/>
          </p:nvPr>
        </p:nvSpPr>
        <p:spPr>
          <a:xfrm>
            <a:off x="251525" y="1628800"/>
            <a:ext cx="8712967" cy="5040560"/>
          </a:xfrm>
        </p:spPr>
        <p:txBody>
          <a:bodyPr/>
          <a:lstStyle/>
          <a:p>
            <a:endParaRPr lang="es-ES"/>
          </a:p>
        </p:txBody>
      </p:sp>
      <p:pic>
        <p:nvPicPr>
          <p:cNvPr id="2050" name="Picture 2" descr="F:\fotos que faltan rendicion de cuentas 2020\WhatsApp Image 2020-11-12 at 11.20.40 AM (1).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484784"/>
            <a:ext cx="4261480" cy="5132080"/>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F:\fotos que faltan rendicion de cuentas 2020\WhatsApp Image 2020-11-12 at 11.20.40 AM (2).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3000" y="1484784"/>
            <a:ext cx="4440698" cy="5165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341442"/>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DE LA JUVENTUD</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822723978"/>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4638"/>
            <a:ext cx="8229600" cy="850106"/>
          </a:xfrm>
        </p:spPr>
        <p:txBody>
          <a:bodyPr>
            <a:normAutofit fontScale="90000"/>
          </a:bodyPr>
          <a:lstStyle/>
          <a:p>
            <a:pPr algn="ctr"/>
            <a:r>
              <a:rPr lang="es-SV" dirty="0" smtClean="0"/>
              <a:t>Desfile inauguración fiestas </a:t>
            </a:r>
            <a:r>
              <a:rPr lang="es-SV" dirty="0"/>
              <a:t>D</a:t>
            </a:r>
            <a:r>
              <a:rPr lang="es-SV" dirty="0" smtClean="0"/>
              <a:t>ecembrinas</a:t>
            </a:r>
            <a:endParaRPr lang="es-SV" dirty="0"/>
          </a:p>
        </p:txBody>
      </p:sp>
      <p:pic>
        <p:nvPicPr>
          <p:cNvPr id="11266" name="Picture 2" descr="C:\Users\SABM\Desktop\Rendición\20191201_17225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5" y="2636912"/>
            <a:ext cx="3586322" cy="1656184"/>
          </a:xfrm>
          <a:prstGeom prst="rect">
            <a:avLst/>
          </a:prstGeom>
          <a:noFill/>
          <a:extLst>
            <a:ext uri="{909E8E84-426E-40DD-AFC4-6F175D3DCCD1}">
              <a14:hiddenFill xmlns:a14="http://schemas.microsoft.com/office/drawing/2010/main">
                <a:solidFill>
                  <a:srgbClr val="FFFFFF"/>
                </a:solidFill>
              </a14:hiddenFill>
            </a:ext>
          </a:extLst>
        </p:spPr>
      </p:pic>
      <p:pic>
        <p:nvPicPr>
          <p:cNvPr id="11267" name="Picture 3" descr="C:\Users\SABM\Desktop\Rendición\20191201_17225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16709" y="2636912"/>
            <a:ext cx="3586322" cy="165618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Users\SABM\Desktop\Rendición\20191201_17213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545" y="4725159"/>
            <a:ext cx="3586322" cy="1656183"/>
          </a:xfrm>
          <a:prstGeom prst="rect">
            <a:avLst/>
          </a:prstGeom>
          <a:noFill/>
          <a:extLst>
            <a:ext uri="{909E8E84-426E-40DD-AFC4-6F175D3DCCD1}">
              <a14:hiddenFill xmlns:a14="http://schemas.microsoft.com/office/drawing/2010/main">
                <a:solidFill>
                  <a:srgbClr val="FFFFFF"/>
                </a:solidFill>
              </a14:hiddenFill>
            </a:ext>
          </a:extLst>
        </p:spPr>
      </p:pic>
      <p:pic>
        <p:nvPicPr>
          <p:cNvPr id="11269" name="Picture 5" descr="C:\Users\SABM\Desktop\Rendición\20191201_17221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73924" y="4673365"/>
            <a:ext cx="3698476" cy="1707977"/>
          </a:xfrm>
          <a:prstGeom prst="rect">
            <a:avLst/>
          </a:prstGeom>
          <a:noFill/>
          <a:extLst>
            <a:ext uri="{909E8E84-426E-40DD-AFC4-6F175D3DCCD1}">
              <a14:hiddenFill xmlns:a14="http://schemas.microsoft.com/office/drawing/2010/main">
                <a:solidFill>
                  <a:srgbClr val="FFFFFF"/>
                </a:solidFill>
              </a14:hiddenFill>
            </a:ext>
          </a:extLst>
        </p:spPr>
      </p:pic>
      <p:sp>
        <p:nvSpPr>
          <p:cNvPr id="7" name="2 Marcador de contenido"/>
          <p:cNvSpPr txBox="1">
            <a:spLocks/>
          </p:cNvSpPr>
          <p:nvPr/>
        </p:nvSpPr>
        <p:spPr>
          <a:xfrm>
            <a:off x="264468" y="1268760"/>
            <a:ext cx="8568952" cy="11544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s-SV" sz="1900" smtClean="0"/>
              <a:t>En coordinación con la unidad de niñez de la alcaldía municipal, se desarrolla desfile con niñas y niños de los </a:t>
            </a:r>
            <a:r>
              <a:rPr lang="es-SV" sz="1900" err="1" smtClean="0"/>
              <a:t>CBI´s</a:t>
            </a:r>
            <a:r>
              <a:rPr lang="es-SV" sz="1900" smtClean="0"/>
              <a:t> en el marco del inicio de las festividades del mes de diciembre. </a:t>
            </a:r>
            <a:endParaRPr lang="es-SV" sz="1900"/>
          </a:p>
        </p:txBody>
      </p:sp>
    </p:spTree>
    <p:extLst>
      <p:ext uri="{BB962C8B-B14F-4D97-AF65-F5344CB8AC3E}">
        <p14:creationId xmlns:p14="http://schemas.microsoft.com/office/powerpoint/2010/main" val="16952207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a:xfrm>
            <a:off x="467544" y="1052736"/>
            <a:ext cx="8229600" cy="1252736"/>
          </a:xfrm>
        </p:spPr>
        <p:txBody>
          <a:bodyPr>
            <a:normAutofit/>
          </a:bodyPr>
          <a:lstStyle/>
          <a:p>
            <a:pPr algn="just"/>
            <a:r>
              <a:rPr lang="es-SV" sz="1800"/>
              <a:t>El área de música  </a:t>
            </a:r>
            <a:r>
              <a:rPr lang="es-SV" sz="1800" smtClean="0"/>
              <a:t>se </a:t>
            </a:r>
            <a:r>
              <a:rPr lang="es-SV" sz="1800"/>
              <a:t>ha potenciado en la casa de encuentro juvenil,  Song Juvenil en música, los que han participado en distintos eventos en el municipio y a nivel nacional, haciendo gala de su arte y aperturando espacios para la juventud </a:t>
            </a:r>
            <a:endParaRPr lang="es-SV" sz="1800" smtClean="0"/>
          </a:p>
          <a:p>
            <a:endParaRPr lang="es-SV" sz="1800"/>
          </a:p>
          <a:p>
            <a:endParaRPr lang="es-SV"/>
          </a:p>
        </p:txBody>
      </p:sp>
      <p:sp>
        <p:nvSpPr>
          <p:cNvPr id="2" name="1 Título"/>
          <p:cNvSpPr>
            <a:spLocks noGrp="1"/>
          </p:cNvSpPr>
          <p:nvPr>
            <p:ph type="title"/>
          </p:nvPr>
        </p:nvSpPr>
        <p:spPr>
          <a:xfrm>
            <a:off x="467544" y="476672"/>
            <a:ext cx="8229600" cy="634082"/>
          </a:xfrm>
        </p:spPr>
        <p:txBody>
          <a:bodyPr>
            <a:normAutofit fontScale="90000"/>
          </a:bodyPr>
          <a:lstStyle/>
          <a:p>
            <a:pPr algn="ctr"/>
            <a:r>
              <a:rPr lang="es-SV" sz="2700" dirty="0" smtClean="0"/>
              <a:t>Programa: </a:t>
            </a:r>
            <a:r>
              <a:rPr lang="es-SV" sz="2700" dirty="0"/>
              <a:t>jornadas de formación a </a:t>
            </a:r>
            <a:r>
              <a:rPr lang="es-SV" sz="2700" dirty="0" smtClean="0"/>
              <a:t>jóvenes</a:t>
            </a:r>
            <a:r>
              <a:rPr lang="es-SV" dirty="0"/>
              <a:t/>
            </a:r>
            <a:br>
              <a:rPr lang="es-SV" dirty="0"/>
            </a:br>
            <a:endParaRPr lang="es-SV" dirty="0"/>
          </a:p>
        </p:txBody>
      </p:sp>
      <p:pic>
        <p:nvPicPr>
          <p:cNvPr id="1026" name="Picture 2" descr="C:\Users\SABM\Desktop\Rendición\IMG-20190918-WA00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71" y="2401044"/>
            <a:ext cx="4782713"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SABM\Desktop\Rendición\IMG-20190918-WA000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2389212"/>
            <a:ext cx="1869936" cy="3848100"/>
          </a:xfrm>
          <a:prstGeom prst="rect">
            <a:avLst/>
          </a:prstGeom>
          <a:noFill/>
          <a:extLst>
            <a:ext uri="{909E8E84-426E-40DD-AFC4-6F175D3DCCD1}">
              <a14:hiddenFill xmlns:a14="http://schemas.microsoft.com/office/drawing/2010/main">
                <a:solidFill>
                  <a:srgbClr val="FFFFFF"/>
                </a:solidFill>
              </a14:hiddenFill>
            </a:ext>
          </a:extLst>
        </p:spPr>
      </p:pic>
      <p:sp>
        <p:nvSpPr>
          <p:cNvPr id="6" name="2 Marcador de contenido"/>
          <p:cNvSpPr txBox="1">
            <a:spLocks/>
          </p:cNvSpPr>
          <p:nvPr/>
        </p:nvSpPr>
        <p:spPr>
          <a:xfrm>
            <a:off x="467544" y="5030638"/>
            <a:ext cx="5328592" cy="171073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s-SV" sz="1800" smtClean="0"/>
              <a:t>Para el año 2020, se inician actividades a partir del mes de octubre, con todos los protocolos de Bioseguridad y con un numero limitado de asistentes , para cumplir con las normas de distanciamiento social.</a:t>
            </a:r>
          </a:p>
          <a:p>
            <a:endParaRPr lang="es-SV" sz="1800" smtClean="0"/>
          </a:p>
          <a:p>
            <a:endParaRPr lang="es-SV"/>
          </a:p>
        </p:txBody>
      </p:sp>
    </p:spTree>
    <p:extLst>
      <p:ext uri="{BB962C8B-B14F-4D97-AF65-F5344CB8AC3E}">
        <p14:creationId xmlns:p14="http://schemas.microsoft.com/office/powerpoint/2010/main" val="2130682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492959" y="836712"/>
            <a:ext cx="8229600" cy="1152128"/>
          </a:xfrm>
        </p:spPr>
        <p:txBody>
          <a:bodyPr>
            <a:normAutofit fontScale="90000"/>
          </a:bodyPr>
          <a:lstStyle/>
          <a:p>
            <a:pPr algn="ctr"/>
            <a:r>
              <a:rPr lang="es-SV" sz="2700" dirty="0" smtClean="0"/>
              <a:t> </a:t>
            </a:r>
            <a:r>
              <a:rPr lang="es-SV" sz="3100" dirty="0" smtClean="0"/>
              <a:t/>
            </a:r>
            <a:br>
              <a:rPr lang="es-SV" sz="3100" dirty="0" smtClean="0"/>
            </a:br>
            <a:r>
              <a:rPr lang="es-SV" sz="3100" dirty="0" smtClean="0"/>
              <a:t>Escuela </a:t>
            </a:r>
            <a:r>
              <a:rPr lang="es-SV" sz="3100" dirty="0"/>
              <a:t>de karate-do se ha apoyado desde la casa de encuentro juvenil de Santiago de María </a:t>
            </a:r>
            <a:r>
              <a:rPr lang="es-SV" dirty="0"/>
              <a:t/>
            </a:r>
            <a:br>
              <a:rPr lang="es-SV" dirty="0"/>
            </a:br>
            <a:endParaRPr lang="es-SV" dirty="0"/>
          </a:p>
        </p:txBody>
      </p:sp>
      <p:pic>
        <p:nvPicPr>
          <p:cNvPr id="2050" name="Picture 2" descr="C:\Users\SABM\Desktop\Rendición\IMG-20191214-WA000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394" y="2060848"/>
            <a:ext cx="3960440" cy="193071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SABM\Desktop\Rendición\IMG-20191214-WA000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86622" y="2039888"/>
            <a:ext cx="4422642" cy="193490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SABM\Desktop\Rendición\IMG-20191215-WA000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2226" y="4365118"/>
            <a:ext cx="3961742" cy="1925159"/>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SABM\Desktop\Rendición\IMG-20191214-WA000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73327" y="4188841"/>
            <a:ext cx="4049232" cy="2277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58287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SABM\Desktop\Rendición\IMG-20191214-WA000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3768" y="1844824"/>
            <a:ext cx="3888432" cy="3126932"/>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SABM\Desktop\Rendición\IMG-20191214-WA000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6" y="332656"/>
            <a:ext cx="2352650" cy="418248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SABM\Desktop\Rendición\IMG-20191214-WA0007.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436" y="2564911"/>
            <a:ext cx="2133457" cy="3792811"/>
          </a:xfrm>
          <a:prstGeom prst="rect">
            <a:avLst/>
          </a:prstGeom>
          <a:noFill/>
          <a:extLst>
            <a:ext uri="{909E8E84-426E-40DD-AFC4-6F175D3DCCD1}">
              <a14:hiddenFill xmlns:a14="http://schemas.microsoft.com/office/drawing/2010/main">
                <a:solidFill>
                  <a:srgbClr val="FFFFFF"/>
                </a:solidFill>
              </a14:hiddenFill>
            </a:ext>
          </a:extLst>
        </p:spPr>
      </p:pic>
      <p:sp>
        <p:nvSpPr>
          <p:cNvPr id="5" name="2 Marcador de contenido"/>
          <p:cNvSpPr txBox="1">
            <a:spLocks/>
          </p:cNvSpPr>
          <p:nvPr/>
        </p:nvSpPr>
        <p:spPr>
          <a:xfrm>
            <a:off x="4379590" y="5157192"/>
            <a:ext cx="4608512" cy="1606624"/>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s-SV" sz="1800" smtClean="0"/>
              <a:t>En el año 2020, por motivos de la pandemia, se ha suspendido la activación de la escuela de karate, por que es un deporte que conlleva una cantidad bastante alta de contacto físico. Se pretende restablecerla en el 2021</a:t>
            </a:r>
          </a:p>
          <a:p>
            <a:endParaRPr lang="es-SV" sz="1800" smtClean="0"/>
          </a:p>
          <a:p>
            <a:endParaRPr lang="es-SV"/>
          </a:p>
        </p:txBody>
      </p:sp>
    </p:spTree>
    <p:extLst>
      <p:ext uri="{BB962C8B-B14F-4D97-AF65-F5344CB8AC3E}">
        <p14:creationId xmlns:p14="http://schemas.microsoft.com/office/powerpoint/2010/main" val="34185543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fontScale="90000"/>
          </a:bodyPr>
          <a:lstStyle/>
          <a:p>
            <a:pPr algn="ctr"/>
            <a:r>
              <a:rPr lang="es-SV" dirty="0" smtClean="0"/>
              <a:t>Competencia Katas, en la escuela El Dragón Dorado, San Miguel</a:t>
            </a:r>
            <a:endParaRPr lang="es-SV" dirty="0"/>
          </a:p>
        </p:txBody>
      </p:sp>
      <p:pic>
        <p:nvPicPr>
          <p:cNvPr id="4098" name="Picture 2" descr="C:\Users\SABM\Desktop\Rendición\IMG-20200125-WA003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2423" y="2088232"/>
            <a:ext cx="3663730" cy="2060848"/>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SABM\Desktop\Rendición\IMG-20200125-WA002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2425" y="4221102"/>
            <a:ext cx="3704074" cy="208354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SABM\Desktop\Rendición\IMG-20200125-WA002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528" y="2057619"/>
            <a:ext cx="2332041" cy="4151617"/>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SABM\Desktop\Rendición\IMG-20200125-WA002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3810" y="2057618"/>
            <a:ext cx="2332041" cy="4151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52317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SABM\Desktop\Rendición\IMG-20200125-WA002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332656"/>
            <a:ext cx="1656184" cy="2948422"/>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SABM\Desktop\Rendición\IMG-20200125-WA002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69118" y="1340768"/>
            <a:ext cx="1698826" cy="302433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Users\SABM\Desktop\Rendición\IMG-20200125-WA002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61755" y="2144874"/>
            <a:ext cx="1738438" cy="3094856"/>
          </a:xfrm>
          <a:prstGeom prst="rect">
            <a:avLst/>
          </a:prstGeom>
          <a:noFill/>
          <a:extLst>
            <a:ext uri="{909E8E84-426E-40DD-AFC4-6F175D3DCCD1}">
              <a14:hiddenFill xmlns:a14="http://schemas.microsoft.com/office/drawing/2010/main">
                <a:solidFill>
                  <a:srgbClr val="FFFFFF"/>
                </a:solidFill>
              </a14:hiddenFill>
            </a:ext>
          </a:extLst>
        </p:spPr>
      </p:pic>
      <p:pic>
        <p:nvPicPr>
          <p:cNvPr id="5125" name="Picture 5" descr="C:\Users\SABM\Desktop\Rendición\IMG-20200125-WA0025.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03117" y="3068960"/>
            <a:ext cx="1873341" cy="3335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37910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467545" y="116632"/>
            <a:ext cx="7211144" cy="1143000"/>
          </a:xfrm>
        </p:spPr>
        <p:txBody>
          <a:bodyPr/>
          <a:lstStyle/>
          <a:p>
            <a:pPr algn="ctr"/>
            <a:r>
              <a:rPr lang="es-SV" dirty="0" smtClean="0"/>
              <a:t>Campaña: No, es No</a:t>
            </a:r>
            <a:endParaRPr lang="es-SV" dirty="0"/>
          </a:p>
        </p:txBody>
      </p:sp>
      <p:pic>
        <p:nvPicPr>
          <p:cNvPr id="6146" name="Picture 2" descr="C:\Users\SABM\Desktop\Rendición\20191108_09452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279094"/>
            <a:ext cx="4205220" cy="1941994"/>
          </a:xfrm>
          <a:prstGeom prst="rect">
            <a:avLst/>
          </a:prstGeom>
          <a:noFill/>
          <a:extLst>
            <a:ext uri="{909E8E84-426E-40DD-AFC4-6F175D3DCCD1}">
              <a14:hiddenFill xmlns:a14="http://schemas.microsoft.com/office/drawing/2010/main">
                <a:solidFill>
                  <a:srgbClr val="FFFFFF"/>
                </a:solidFill>
              </a14:hiddenFill>
            </a:ext>
          </a:extLst>
        </p:spPr>
      </p:pic>
      <p:pic>
        <p:nvPicPr>
          <p:cNvPr id="6147" name="Picture 3" descr="C:\Users\SABM\Desktop\Rendición\20191108_09583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2279094"/>
            <a:ext cx="4205220" cy="194199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Users\SABM\Desktop\Rendición\20191108_10250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4449431"/>
            <a:ext cx="4183386" cy="1931911"/>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C:\Users\SABM\Desktop\Rendición\20191108_10340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85134" y="4433407"/>
            <a:ext cx="4218084" cy="1947935"/>
          </a:xfrm>
          <a:prstGeom prst="rect">
            <a:avLst/>
          </a:prstGeom>
          <a:noFill/>
          <a:extLst>
            <a:ext uri="{909E8E84-426E-40DD-AFC4-6F175D3DCCD1}">
              <a14:hiddenFill xmlns:a14="http://schemas.microsoft.com/office/drawing/2010/main">
                <a:solidFill>
                  <a:srgbClr val="FFFFFF"/>
                </a:solidFill>
              </a14:hiddenFill>
            </a:ext>
          </a:extLst>
        </p:spPr>
      </p:pic>
      <p:sp>
        <p:nvSpPr>
          <p:cNvPr id="7" name="2 Marcador de contenido"/>
          <p:cNvSpPr txBox="1">
            <a:spLocks/>
          </p:cNvSpPr>
          <p:nvPr/>
        </p:nvSpPr>
        <p:spPr>
          <a:xfrm>
            <a:off x="251520" y="1126966"/>
            <a:ext cx="8651698" cy="93388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s-SV" sz="1800" dirty="0" smtClean="0"/>
              <a:t>En coordinación con APROCSAL, se realiza la actividad de lanzamiento de la campaña en contra de la violencia hacia la mujer «No, es No», con la participación de autoridades  municipales, jóvenes e instituciones. </a:t>
            </a:r>
          </a:p>
          <a:p>
            <a:endParaRPr lang="es-SV" sz="1800" dirty="0" smtClean="0"/>
          </a:p>
          <a:p>
            <a:endParaRPr lang="es-SV" dirty="0"/>
          </a:p>
        </p:txBody>
      </p:sp>
    </p:spTree>
    <p:extLst>
      <p:ext uri="{BB962C8B-B14F-4D97-AF65-F5344CB8AC3E}">
        <p14:creationId xmlns:p14="http://schemas.microsoft.com/office/powerpoint/2010/main" val="23948125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SABM\Desktop\Rendición\20200228_09402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3466" y="2060848"/>
            <a:ext cx="3898177" cy="1800200"/>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descr="C:\Users\SABM\Desktop\Rendición\20200228_09400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8025" y="2060632"/>
            <a:ext cx="3898646" cy="180041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Users\SABM\Desktop\Rendición\20200228_09543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2988" y="4292893"/>
            <a:ext cx="3898649" cy="1800417"/>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descr="C:\Users\SABM\Desktop\Rendición\20200228_09411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88025" y="4292893"/>
            <a:ext cx="3898646" cy="1800417"/>
          </a:xfrm>
          <a:prstGeom prst="rect">
            <a:avLst/>
          </a:prstGeom>
          <a:noFill/>
          <a:extLst>
            <a:ext uri="{909E8E84-426E-40DD-AFC4-6F175D3DCCD1}">
              <a14:hiddenFill xmlns:a14="http://schemas.microsoft.com/office/drawing/2010/main">
                <a:solidFill>
                  <a:srgbClr val="FFFFFF"/>
                </a:solidFill>
              </a14:hiddenFill>
            </a:ext>
          </a:extLst>
        </p:spPr>
      </p:pic>
      <p:sp>
        <p:nvSpPr>
          <p:cNvPr id="6" name="2 Marcador de contenido"/>
          <p:cNvSpPr txBox="1">
            <a:spLocks/>
          </p:cNvSpPr>
          <p:nvPr/>
        </p:nvSpPr>
        <p:spPr>
          <a:xfrm>
            <a:off x="261072" y="443930"/>
            <a:ext cx="8651698" cy="13681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s-SV" sz="1800" smtClean="0"/>
              <a:t>En el marco de la campaña «No, es No» se realizan jornadas de concientización en el municipio, con participación de jóvenes de diferentes  centros escolares y en coordinación con las instituciones de la mesa intersectorial y unidades involucradas de la municipalidad. </a:t>
            </a:r>
          </a:p>
          <a:p>
            <a:endParaRPr lang="es-SV" sz="1800" smtClean="0"/>
          </a:p>
          <a:p>
            <a:endParaRPr lang="es-SV"/>
          </a:p>
        </p:txBody>
      </p:sp>
    </p:spTree>
    <p:extLst>
      <p:ext uri="{BB962C8B-B14F-4D97-AF65-F5344CB8AC3E}">
        <p14:creationId xmlns:p14="http://schemas.microsoft.com/office/powerpoint/2010/main" val="7196220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fontScale="90000"/>
          </a:bodyPr>
          <a:lstStyle/>
          <a:p>
            <a:pPr algn="ctr"/>
            <a:r>
              <a:rPr lang="es-SV" dirty="0" smtClean="0"/>
              <a:t>Jornadas de: Basura </a:t>
            </a:r>
            <a:r>
              <a:rPr lang="es-SV" dirty="0" err="1" smtClean="0"/>
              <a:t>Challenge</a:t>
            </a:r>
            <a:r>
              <a:rPr lang="es-SV" dirty="0"/>
              <a:t> </a:t>
            </a:r>
            <a:r>
              <a:rPr lang="es-SV" dirty="0" smtClean="0"/>
              <a:t/>
            </a:r>
            <a:br>
              <a:rPr lang="es-SV" dirty="0" smtClean="0"/>
            </a:br>
            <a:r>
              <a:rPr lang="es-SV" dirty="0" smtClean="0"/>
              <a:t>programa de Becas</a:t>
            </a:r>
            <a:endParaRPr lang="es-SV" dirty="0"/>
          </a:p>
        </p:txBody>
      </p:sp>
      <p:pic>
        <p:nvPicPr>
          <p:cNvPr id="8194" name="Picture 2" descr="C:\Users\SABM\Desktop\Rendición\20191111_10040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7956" y="1772816"/>
            <a:ext cx="4210031" cy="1944216"/>
          </a:xfrm>
          <a:prstGeom prst="rect">
            <a:avLst/>
          </a:prstGeom>
          <a:noFill/>
          <a:extLst>
            <a:ext uri="{909E8E84-426E-40DD-AFC4-6F175D3DCCD1}">
              <a14:hiddenFill xmlns:a14="http://schemas.microsoft.com/office/drawing/2010/main">
                <a:solidFill>
                  <a:srgbClr val="FFFFFF"/>
                </a:solidFill>
              </a14:hiddenFill>
            </a:ext>
          </a:extLst>
        </p:spPr>
      </p:pic>
      <p:pic>
        <p:nvPicPr>
          <p:cNvPr id="8195" name="Picture 3" descr="C:\Users\SABM\Desktop\Rendición\20191111_08495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59352" y="1762150"/>
            <a:ext cx="4233128" cy="1954882"/>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Users\SABM\Desktop\Rendición\20191111_08402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3075" y="4005064"/>
            <a:ext cx="4220465" cy="1949034"/>
          </a:xfrm>
          <a:prstGeom prst="rect">
            <a:avLst/>
          </a:prstGeom>
          <a:noFill/>
          <a:extLst>
            <a:ext uri="{909E8E84-426E-40DD-AFC4-6F175D3DCCD1}">
              <a14:hiddenFill xmlns:a14="http://schemas.microsoft.com/office/drawing/2010/main">
                <a:solidFill>
                  <a:srgbClr val="FFFFFF"/>
                </a:solidFill>
              </a14:hiddenFill>
            </a:ext>
          </a:extLst>
        </p:spPr>
      </p:pic>
      <p:pic>
        <p:nvPicPr>
          <p:cNvPr id="8197" name="Picture 5" descr="C:\Users\SABM\Desktop\Rendición\20191111_100319.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54366" y="4018912"/>
            <a:ext cx="4160490" cy="192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12386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a:xfrm>
            <a:off x="617299" y="836712"/>
            <a:ext cx="8229600" cy="1080120"/>
          </a:xfrm>
        </p:spPr>
        <p:txBody>
          <a:bodyPr/>
          <a:lstStyle/>
          <a:p>
            <a:r>
              <a:rPr lang="es-SV" sz="1800" dirty="0"/>
              <a:t>Generar promoción de espacios para dar a conocer los destinos turísticos del </a:t>
            </a:r>
            <a:r>
              <a:rPr lang="es-SV" sz="1800" dirty="0" smtClean="0"/>
              <a:t>municipio</a:t>
            </a:r>
            <a:endParaRPr lang="es-SV" dirty="0"/>
          </a:p>
        </p:txBody>
      </p:sp>
      <p:sp>
        <p:nvSpPr>
          <p:cNvPr id="2" name="1 Título"/>
          <p:cNvSpPr>
            <a:spLocks noGrp="1"/>
          </p:cNvSpPr>
          <p:nvPr>
            <p:ph type="title"/>
          </p:nvPr>
        </p:nvSpPr>
        <p:spPr>
          <a:xfrm>
            <a:off x="446857" y="417406"/>
            <a:ext cx="8229600" cy="634082"/>
          </a:xfrm>
        </p:spPr>
        <p:txBody>
          <a:bodyPr>
            <a:normAutofit fontScale="90000"/>
          </a:bodyPr>
          <a:lstStyle/>
          <a:p>
            <a:pPr algn="ctr"/>
            <a:r>
              <a:rPr lang="es-SV" sz="2800" dirty="0" smtClean="0"/>
              <a:t>Proyecto: </a:t>
            </a:r>
            <a:r>
              <a:rPr lang="es-SV" sz="2800" dirty="0"/>
              <a:t>Turismo</a:t>
            </a:r>
            <a:r>
              <a:rPr lang="es-SV" dirty="0"/>
              <a:t/>
            </a:r>
            <a:br>
              <a:rPr lang="es-SV" dirty="0"/>
            </a:br>
            <a:endParaRPr lang="es-SV" dirty="0"/>
          </a:p>
        </p:txBody>
      </p:sp>
      <p:pic>
        <p:nvPicPr>
          <p:cNvPr id="9218" name="Picture 2" descr="C:\Users\SABM\Desktop\Rendición\IMG-20191025-WA002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9664" y="1585899"/>
            <a:ext cx="3180353" cy="2385265"/>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C:\Users\SABM\Desktop\Rendición\IMG-20191025-WA001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9662" y="4108577"/>
            <a:ext cx="3180354" cy="238526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C:\Users\SABM\Desktop\Rendición\IMG-20191025-WA001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83968" y="1606851"/>
            <a:ext cx="4144908" cy="2016224"/>
          </a:xfrm>
          <a:prstGeom prst="rect">
            <a:avLst/>
          </a:prstGeom>
          <a:noFill/>
          <a:extLst>
            <a:ext uri="{909E8E84-426E-40DD-AFC4-6F175D3DCCD1}">
              <a14:hiddenFill xmlns:a14="http://schemas.microsoft.com/office/drawing/2010/main">
                <a:solidFill>
                  <a:srgbClr val="FFFFFF"/>
                </a:solidFill>
              </a14:hiddenFill>
            </a:ext>
          </a:extLst>
        </p:spPr>
      </p:pic>
      <p:pic>
        <p:nvPicPr>
          <p:cNvPr id="9221" name="Picture 5" descr="C:\Users\SABM\Desktop\Rendición\IMG-20191025-WA0017.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83968" y="3872643"/>
            <a:ext cx="2142846" cy="2857128"/>
          </a:xfrm>
          <a:prstGeom prst="rect">
            <a:avLst/>
          </a:prstGeom>
          <a:noFill/>
          <a:extLst>
            <a:ext uri="{909E8E84-426E-40DD-AFC4-6F175D3DCCD1}">
              <a14:hiddenFill xmlns:a14="http://schemas.microsoft.com/office/drawing/2010/main">
                <a:solidFill>
                  <a:srgbClr val="FFFFFF"/>
                </a:solidFill>
              </a14:hiddenFill>
            </a:ext>
          </a:extLst>
        </p:spPr>
      </p:pic>
      <p:sp>
        <p:nvSpPr>
          <p:cNvPr id="8" name="2 Marcador de contenido"/>
          <p:cNvSpPr txBox="1">
            <a:spLocks/>
          </p:cNvSpPr>
          <p:nvPr/>
        </p:nvSpPr>
        <p:spPr>
          <a:xfrm>
            <a:off x="6588225" y="3872643"/>
            <a:ext cx="2088232" cy="2857128"/>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s-SV" sz="1800" smtClean="0"/>
              <a:t>Alumnos de la Universidad Don Bosco de San Salvador, presentan plan de rescate turístico para el municipio de Santiago de María.</a:t>
            </a:r>
            <a:endParaRPr lang="es-SV"/>
          </a:p>
        </p:txBody>
      </p:sp>
    </p:spTree>
    <p:extLst>
      <p:ext uri="{BB962C8B-B14F-4D97-AF65-F5344CB8AC3E}">
        <p14:creationId xmlns:p14="http://schemas.microsoft.com/office/powerpoint/2010/main" val="33559206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a:bodyPr>
          <a:lstStyle/>
          <a:p>
            <a:pPr algn="ctr"/>
            <a:r>
              <a:rPr lang="es-SV" sz="2400" dirty="0" smtClean="0"/>
              <a:t>Proyecto: Turismo</a:t>
            </a:r>
            <a:endParaRPr lang="es-SV" sz="2400" dirty="0"/>
          </a:p>
        </p:txBody>
      </p:sp>
      <p:pic>
        <p:nvPicPr>
          <p:cNvPr id="10242" name="Picture 2" descr="C:\Users\SABM\Desktop\Rendición\IMG-20191113-WA002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7" y="1196754"/>
            <a:ext cx="3456385" cy="2592289"/>
          </a:xfrm>
          <a:prstGeom prst="rect">
            <a:avLst/>
          </a:prstGeom>
          <a:noFill/>
          <a:extLst>
            <a:ext uri="{909E8E84-426E-40DD-AFC4-6F175D3DCCD1}">
              <a14:hiddenFill xmlns:a14="http://schemas.microsoft.com/office/drawing/2010/main">
                <a:solidFill>
                  <a:srgbClr val="FFFFFF"/>
                </a:solidFill>
              </a14:hiddenFill>
            </a:ext>
          </a:extLst>
        </p:spPr>
      </p:pic>
      <p:pic>
        <p:nvPicPr>
          <p:cNvPr id="10243" name="Picture 3" descr="C:\Users\SABM\Desktop\Rendición\IMG-20191113-WA002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70" y="3951706"/>
            <a:ext cx="3408379" cy="255628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C:\Users\SABM\Desktop\Rendición\IMG-20191113-WA003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657" y="3897754"/>
            <a:ext cx="3480321" cy="2610241"/>
          </a:xfrm>
          <a:prstGeom prst="rect">
            <a:avLst/>
          </a:prstGeom>
          <a:noFill/>
          <a:extLst>
            <a:ext uri="{909E8E84-426E-40DD-AFC4-6F175D3DCCD1}">
              <a14:hiddenFill xmlns:a14="http://schemas.microsoft.com/office/drawing/2010/main">
                <a:solidFill>
                  <a:srgbClr val="FFFFFF"/>
                </a:solidFill>
              </a14:hiddenFill>
            </a:ext>
          </a:extLst>
        </p:spPr>
      </p:pic>
      <p:sp>
        <p:nvSpPr>
          <p:cNvPr id="6" name="2 Marcador de contenido"/>
          <p:cNvSpPr txBox="1">
            <a:spLocks/>
          </p:cNvSpPr>
          <p:nvPr/>
        </p:nvSpPr>
        <p:spPr>
          <a:xfrm>
            <a:off x="4993105" y="1015515"/>
            <a:ext cx="3755365" cy="2857128"/>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s-SV" sz="2000" dirty="0" smtClean="0"/>
              <a:t>Presentación de resultados, para elaboración de documento de propuesta de rescate turístico del municipio, en coordinación con alumnos de la Universidad Don Bosco y el comité de Desarrollo Turístico. </a:t>
            </a:r>
            <a:endParaRPr lang="es-SV" sz="2000" dirty="0"/>
          </a:p>
        </p:txBody>
      </p:sp>
    </p:spTree>
    <p:extLst>
      <p:ext uri="{BB962C8B-B14F-4D97-AF65-F5344CB8AC3E}">
        <p14:creationId xmlns:p14="http://schemas.microsoft.com/office/powerpoint/2010/main" val="28577106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p:txBody>
          <a:bodyPr/>
          <a:lstStyle/>
          <a:p>
            <a:pPr algn="just"/>
            <a:r>
              <a:rPr lang="es-SV" smtClean="0"/>
              <a:t>En atención a la entrada en vigencia el estado de emergencia por la pandemia COVID-19, y la suspensión de la mayoría de actividades que involucran la participación al numero permitido de personas, se suspenden todas las actividades de la unidad de juventud y esta pasa directamente al trabajo del Centro de Operaciones de Emergencia Municipal y a la Comisión Municipal de Protección Civil. </a:t>
            </a:r>
            <a:endParaRPr lang="es-SV"/>
          </a:p>
        </p:txBody>
      </p:sp>
      <p:sp>
        <p:nvSpPr>
          <p:cNvPr id="2" name="1 Título"/>
          <p:cNvSpPr>
            <a:spLocks noGrp="1"/>
          </p:cNvSpPr>
          <p:nvPr>
            <p:ph type="title"/>
          </p:nvPr>
        </p:nvSpPr>
        <p:spPr/>
        <p:txBody>
          <a:bodyPr/>
          <a:lstStyle/>
          <a:p>
            <a:pPr algn="ctr"/>
            <a:r>
              <a:rPr lang="es-SV" dirty="0" smtClean="0"/>
              <a:t>Nota aclaratoria.</a:t>
            </a:r>
            <a:endParaRPr lang="es-SV" dirty="0"/>
          </a:p>
        </p:txBody>
      </p:sp>
    </p:spTree>
    <p:extLst>
      <p:ext uri="{BB962C8B-B14F-4D97-AF65-F5344CB8AC3E}">
        <p14:creationId xmlns:p14="http://schemas.microsoft.com/office/powerpoint/2010/main" val="30887082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DE LA NIÑEZ</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846542996"/>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29562" y="404664"/>
            <a:ext cx="7830870" cy="5256584"/>
          </a:xfrm>
        </p:spPr>
        <p:txBody>
          <a:bodyPr>
            <a:normAutofit/>
          </a:bodyPr>
          <a:lstStyle/>
          <a:p>
            <a:pPr algn="just">
              <a:lnSpc>
                <a:spcPct val="100000"/>
              </a:lnSpc>
            </a:pPr>
            <a:r>
              <a:rPr lang="en-US" dirty="0" smtClean="0"/>
              <a:t/>
            </a:r>
            <a:br>
              <a:rPr lang="en-US" dirty="0" smtClean="0"/>
            </a:br>
            <a:r>
              <a:rPr lang="en-US" dirty="0"/>
              <a:t/>
            </a:r>
            <a:br>
              <a:rPr lang="en-US" dirty="0"/>
            </a:br>
            <a:endParaRPr lang="es-SV" dirty="0"/>
          </a:p>
        </p:txBody>
      </p:sp>
      <p:sp>
        <p:nvSpPr>
          <p:cNvPr id="3" name="2 Rectángulo"/>
          <p:cNvSpPr/>
          <p:nvPr/>
        </p:nvSpPr>
        <p:spPr>
          <a:xfrm>
            <a:off x="812799" y="753541"/>
            <a:ext cx="7603067" cy="3323987"/>
          </a:xfrm>
          <a:prstGeom prst="rect">
            <a:avLst/>
          </a:prstGeom>
        </p:spPr>
        <p:txBody>
          <a:bodyPr wrap="square">
            <a:spAutoFit/>
          </a:bodyPr>
          <a:lstStyle/>
          <a:p>
            <a:pPr algn="just">
              <a:lnSpc>
                <a:spcPct val="150000"/>
              </a:lnSpc>
            </a:pPr>
            <a:r>
              <a:rPr lang="es-SV" sz="2000" dirty="0"/>
              <a:t>A través de la Unidad de la Niñez se persigue incidir en la practicas de crianza en la familia para que sean  respetuosas, estimulantes, sensibles y afectivas, buscando un cambio cultural en torno a   la “crianza responsable” que rompa con la transmisión de la violencia que ejercen  adultos hacia los niños y niñas, aprovechando la ventana de oportunidad que ofrecen los primeros años de vida en  relación al desarrollo del cerebro.</a:t>
            </a:r>
          </a:p>
        </p:txBody>
      </p:sp>
    </p:spTree>
    <p:extLst>
      <p:ext uri="{BB962C8B-B14F-4D97-AF65-F5344CB8AC3E}">
        <p14:creationId xmlns:p14="http://schemas.microsoft.com/office/powerpoint/2010/main" val="1460563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628650" y="533400"/>
            <a:ext cx="6343650" cy="1383432"/>
          </a:xfrm>
        </p:spPr>
        <p:txBody>
          <a:bodyPr/>
          <a:lstStyle/>
          <a:p>
            <a:pPr algn="ctr"/>
            <a:r>
              <a:rPr lang="es-SV" smtClean="0"/>
              <a:t>Presupuesto asignado</a:t>
            </a:r>
            <a:br>
              <a:rPr lang="es-SV" smtClean="0"/>
            </a:br>
            <a:endParaRPr lang="es-SV"/>
          </a:p>
        </p:txBody>
      </p:sp>
      <p:sp>
        <p:nvSpPr>
          <p:cNvPr id="3" name="Subtítulo 2"/>
          <p:cNvSpPr>
            <a:spLocks noGrp="1"/>
          </p:cNvSpPr>
          <p:nvPr>
            <p:ph type="subTitle" idx="1"/>
          </p:nvPr>
        </p:nvSpPr>
        <p:spPr>
          <a:xfrm>
            <a:off x="0" y="1772816"/>
            <a:ext cx="7650342" cy="2952328"/>
          </a:xfrm>
        </p:spPr>
        <p:txBody>
          <a:bodyPr>
            <a:normAutofit/>
          </a:bodyPr>
          <a:lstStyle/>
          <a:p>
            <a:pPr algn="ctr"/>
            <a:r>
              <a:rPr lang="es-SV" sz="2800" b="1" smtClean="0"/>
              <a:t>Monto de Ejecución: $13,528.60</a:t>
            </a:r>
          </a:p>
          <a:p>
            <a:pPr algn="ctr"/>
            <a:endParaRPr lang="es-SV" sz="2800" b="1"/>
          </a:p>
          <a:p>
            <a:pPr algn="ctr"/>
            <a:r>
              <a:rPr lang="es-SV" sz="2800" b="1" smtClean="0"/>
              <a:t>Monto de Imprevistos: $1,500.00</a:t>
            </a:r>
          </a:p>
          <a:p>
            <a:pPr algn="ctr"/>
            <a:endParaRPr lang="es-SV" sz="2800" b="1" smtClean="0"/>
          </a:p>
          <a:p>
            <a:pPr algn="ctr"/>
            <a:r>
              <a:rPr lang="es-SV" sz="2800" b="1" smtClean="0"/>
              <a:t>Total: </a:t>
            </a:r>
            <a:r>
              <a:rPr lang="es-SV" sz="2800" b="1" u="sng" smtClean="0"/>
              <a:t>$15,028.60 </a:t>
            </a:r>
            <a:endParaRPr lang="es-SV" sz="2800" b="1" u="sng"/>
          </a:p>
        </p:txBody>
      </p:sp>
    </p:spTree>
    <p:extLst>
      <p:ext uri="{BB962C8B-B14F-4D97-AF65-F5344CB8AC3E}">
        <p14:creationId xmlns:p14="http://schemas.microsoft.com/office/powerpoint/2010/main" val="2064492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28650" y="365126"/>
            <a:ext cx="8047806" cy="1082674"/>
          </a:xfrm>
        </p:spPr>
        <p:txBody>
          <a:bodyPr rtlCol="0">
            <a:normAutofit fontScale="90000"/>
          </a:bodyPr>
          <a:lstStyle/>
          <a:p>
            <a:pPr algn="ctr" rtl="0"/>
            <a:r>
              <a:rPr lang="es-ES" b="1" smtClean="0">
                <a:latin typeface="+mn-lt"/>
              </a:rPr>
              <a:t>Atención a la Primera infancia a través de los Centros de Bienestar Infantil (octubre 2019- marzo 2020)</a:t>
            </a:r>
            <a:endParaRPr lang="es-ES" b="1">
              <a:latin typeface="+mn-lt"/>
            </a:endParaRPr>
          </a:p>
        </p:txBody>
      </p:sp>
      <p:sp>
        <p:nvSpPr>
          <p:cNvPr id="4" name="Llamada de flecha a la derecha 3"/>
          <p:cNvSpPr/>
          <p:nvPr/>
        </p:nvSpPr>
        <p:spPr>
          <a:xfrm>
            <a:off x="197514" y="1735832"/>
            <a:ext cx="2850486" cy="829072"/>
          </a:xfrm>
          <a:prstGeom prst="rightArrowCallou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404040"/>
                </a:solidFill>
              </a:rPr>
              <a:t>Mercedes </a:t>
            </a:r>
            <a:r>
              <a:rPr lang="en-US" sz="2800" b="1" dirty="0" err="1" smtClean="0">
                <a:solidFill>
                  <a:srgbClr val="404040"/>
                </a:solidFill>
              </a:rPr>
              <a:t>Llach</a:t>
            </a:r>
            <a:endParaRPr lang="es-SV" sz="2800" b="1" dirty="0">
              <a:solidFill>
                <a:srgbClr val="404040"/>
              </a:solidFill>
            </a:endParaRPr>
          </a:p>
        </p:txBody>
      </p:sp>
      <p:sp>
        <p:nvSpPr>
          <p:cNvPr id="5" name="Llamada de flecha a la derecha 4"/>
          <p:cNvSpPr/>
          <p:nvPr/>
        </p:nvSpPr>
        <p:spPr>
          <a:xfrm>
            <a:off x="197514" y="2852936"/>
            <a:ext cx="3231486" cy="792088"/>
          </a:xfrm>
          <a:prstGeom prst="rightArrowCallou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404040"/>
                </a:solidFill>
              </a:rPr>
              <a:t>Santiago de Maria</a:t>
            </a:r>
            <a:endParaRPr lang="es-SV" sz="2800" b="1" dirty="0">
              <a:solidFill>
                <a:srgbClr val="404040"/>
              </a:solidFill>
            </a:endParaRPr>
          </a:p>
        </p:txBody>
      </p:sp>
      <p:sp>
        <p:nvSpPr>
          <p:cNvPr id="6" name="Llamada de flecha a la derecha 5"/>
          <p:cNvSpPr/>
          <p:nvPr/>
        </p:nvSpPr>
        <p:spPr>
          <a:xfrm>
            <a:off x="197514" y="3933056"/>
            <a:ext cx="3616448" cy="792088"/>
          </a:xfrm>
          <a:prstGeom prst="rightArrowCallou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err="1" smtClean="0">
                <a:solidFill>
                  <a:srgbClr val="404040"/>
                </a:solidFill>
              </a:rPr>
              <a:t>Marquezado</a:t>
            </a:r>
            <a:endParaRPr lang="es-SV" sz="2800" b="1" dirty="0">
              <a:solidFill>
                <a:srgbClr val="404040"/>
              </a:solidFill>
            </a:endParaRPr>
          </a:p>
        </p:txBody>
      </p:sp>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705821">
            <a:off x="3436406" y="1569520"/>
            <a:ext cx="2523327" cy="2420266"/>
          </a:xfrm>
          <a:prstGeom prst="rect">
            <a:avLst/>
          </a:prstGeom>
        </p:spPr>
      </p:pic>
      <p:pic>
        <p:nvPicPr>
          <p:cNvPr id="7" name="Imagen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018957">
            <a:off x="4157427" y="4181126"/>
            <a:ext cx="2172728" cy="2056238"/>
          </a:xfrm>
          <a:prstGeom prst="rect">
            <a:avLst/>
          </a:prstGeom>
        </p:spPr>
      </p:pic>
      <p:pic>
        <p:nvPicPr>
          <p:cNvPr id="8" name="Imagen 7"/>
          <p:cNvPicPr>
            <a:picLocks noChangeAspect="1"/>
          </p:cNvPicPr>
          <p:nvPr/>
        </p:nvPicPr>
        <p:blipFill rotWithShape="1">
          <a:blip r:embed="rId5">
            <a:extLst>
              <a:ext uri="{28A0092B-C50C-407E-A947-70E740481C1C}">
                <a14:useLocalDpi xmlns:a14="http://schemas.microsoft.com/office/drawing/2010/main" val="0"/>
              </a:ext>
            </a:extLst>
          </a:blip>
          <a:srcRect r="39959"/>
          <a:stretch/>
        </p:blipFill>
        <p:spPr>
          <a:xfrm>
            <a:off x="6415491" y="1540261"/>
            <a:ext cx="2664917" cy="3328900"/>
          </a:xfrm>
          <a:prstGeom prst="rect">
            <a:avLst/>
          </a:prstGeom>
        </p:spPr>
      </p:pic>
    </p:spTree>
    <p:extLst>
      <p:ext uri="{BB962C8B-B14F-4D97-AF65-F5344CB8AC3E}">
        <p14:creationId xmlns:p14="http://schemas.microsoft.com/office/powerpoint/2010/main" val="3981716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ítulo 5"/>
          <p:cNvSpPr>
            <a:spLocks noGrp="1"/>
          </p:cNvSpPr>
          <p:nvPr>
            <p:ph type="title"/>
          </p:nvPr>
        </p:nvSpPr>
        <p:spPr>
          <a:xfrm>
            <a:off x="-126522" y="5305424"/>
            <a:ext cx="9559062" cy="1291928"/>
          </a:xfrm>
        </p:spPr>
        <p:txBody>
          <a:bodyPr rtlCol="0">
            <a:noAutofit/>
          </a:bodyPr>
          <a:lstStyle/>
          <a:p>
            <a:pPr algn="ctr" rtl="0"/>
            <a:r>
              <a:rPr lang="es-ES" sz="2800" b="1" dirty="0" smtClean="0"/>
              <a:t>Donación de zonas lúdicas para Estimulación temprana </a:t>
            </a:r>
            <a:br>
              <a:rPr lang="es-ES" sz="2800" b="1" dirty="0" smtClean="0"/>
            </a:br>
            <a:r>
              <a:rPr lang="es-ES" sz="2800" b="1" dirty="0" smtClean="0"/>
              <a:t>los Centros de Bienestar Infantil</a:t>
            </a:r>
            <a:endParaRPr lang="es-ES" sz="2800" b="1" dirty="0"/>
          </a:p>
        </p:txBody>
      </p:sp>
      <p:pic>
        <p:nvPicPr>
          <p:cNvPr id="11" name="Imagen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046" y="756006"/>
            <a:ext cx="3657600" cy="2388307"/>
          </a:xfrm>
          <a:prstGeom prst="rect">
            <a:avLst/>
          </a:prstGeom>
        </p:spPr>
      </p:pic>
      <p:pic>
        <p:nvPicPr>
          <p:cNvPr id="12" name="Imagen 11"/>
          <p:cNvPicPr>
            <a:picLocks noChangeAspect="1"/>
          </p:cNvPicPr>
          <p:nvPr/>
        </p:nvPicPr>
        <p:blipFill rotWithShape="1">
          <a:blip r:embed="rId4" cstate="print">
            <a:extLst>
              <a:ext uri="{28A0092B-C50C-407E-A947-70E740481C1C}">
                <a14:useLocalDpi xmlns:a14="http://schemas.microsoft.com/office/drawing/2010/main" val="0"/>
              </a:ext>
            </a:extLst>
          </a:blip>
          <a:srcRect l="7476" r="17516"/>
          <a:stretch/>
        </p:blipFill>
        <p:spPr>
          <a:xfrm>
            <a:off x="314046" y="3225542"/>
            <a:ext cx="3657600" cy="2388307"/>
          </a:xfrm>
          <a:prstGeom prst="rect">
            <a:avLst/>
          </a:prstGeom>
        </p:spPr>
      </p:pic>
      <p:pic>
        <p:nvPicPr>
          <p:cNvPr id="13" name="Imagen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9835" y="756006"/>
            <a:ext cx="3657600" cy="2388307"/>
          </a:xfrm>
          <a:prstGeom prst="rect">
            <a:avLst/>
          </a:prstGeom>
        </p:spPr>
      </p:pic>
      <p:pic>
        <p:nvPicPr>
          <p:cNvPr id="14" name="Imagen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97551" y="3225536"/>
            <a:ext cx="3639887" cy="2388306"/>
          </a:xfrm>
          <a:prstGeom prst="rect">
            <a:avLst/>
          </a:prstGeom>
        </p:spPr>
      </p:pic>
    </p:spTree>
    <p:extLst>
      <p:ext uri="{BB962C8B-B14F-4D97-AF65-F5344CB8AC3E}">
        <p14:creationId xmlns:p14="http://schemas.microsoft.com/office/powerpoint/2010/main" val="858141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440267" y="78573"/>
            <a:ext cx="8077200" cy="1259160"/>
          </a:xfrm>
        </p:spPr>
        <p:txBody>
          <a:bodyPr>
            <a:normAutofit/>
          </a:bodyPr>
          <a:lstStyle/>
          <a:p>
            <a:pPr algn="ctr"/>
            <a:r>
              <a:rPr lang="es-SV" sz="2400" dirty="0"/>
              <a:t>Mejora en los centros de bienestar infantil, instalación de filtros, lavatrastos, lavamanos e infraestructuras</a:t>
            </a:r>
            <a:r>
              <a:rPr lang="es-SV" sz="2800" dirty="0"/>
              <a:t>. </a:t>
            </a:r>
          </a:p>
        </p:txBody>
      </p:sp>
      <p:pic>
        <p:nvPicPr>
          <p:cNvPr id="3" name="Imagen 2"/>
          <p:cNvPicPr>
            <a:picLocks noChangeAspect="1"/>
          </p:cNvPicPr>
          <p:nvPr/>
        </p:nvPicPr>
        <p:blipFill rotWithShape="1">
          <a:blip r:embed="rId2" cstate="print">
            <a:extLst>
              <a:ext uri="{28A0092B-C50C-407E-A947-70E740481C1C}">
                <a14:useLocalDpi xmlns:a14="http://schemas.microsoft.com/office/drawing/2010/main" val="0"/>
              </a:ext>
            </a:extLst>
          </a:blip>
          <a:srcRect r="1000" b="18501"/>
          <a:stretch/>
        </p:blipFill>
        <p:spPr>
          <a:xfrm>
            <a:off x="89503" y="1447801"/>
            <a:ext cx="2047761" cy="2997823"/>
          </a:xfrm>
          <a:prstGeom prst="rect">
            <a:avLst/>
          </a:prstGeom>
        </p:spPr>
      </p:pic>
      <p:pic>
        <p:nvPicPr>
          <p:cNvPr id="4" name="Imagen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85648" y="4653137"/>
            <a:ext cx="3172585" cy="2225734"/>
          </a:xfrm>
          <a:prstGeom prst="rect">
            <a:avLst/>
          </a:prstGeom>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t="8000" b="25850"/>
          <a:stretch/>
        </p:blipFill>
        <p:spPr>
          <a:xfrm>
            <a:off x="4779957" y="2963876"/>
            <a:ext cx="2051555" cy="3312368"/>
          </a:xfrm>
          <a:prstGeom prst="rect">
            <a:avLst/>
          </a:prstGeom>
        </p:spPr>
      </p:pic>
      <p:pic>
        <p:nvPicPr>
          <p:cNvPr id="6" name="Imagen 5"/>
          <p:cNvPicPr>
            <a:picLocks noChangeAspect="1"/>
          </p:cNvPicPr>
          <p:nvPr/>
        </p:nvPicPr>
        <p:blipFill rotWithShape="1">
          <a:blip r:embed="rId5" cstate="print">
            <a:extLst>
              <a:ext uri="{28A0092B-C50C-407E-A947-70E740481C1C}">
                <a14:useLocalDpi xmlns:a14="http://schemas.microsoft.com/office/drawing/2010/main" val="0"/>
              </a:ext>
            </a:extLst>
          </a:blip>
          <a:srcRect t="12200" b="25850"/>
          <a:stretch/>
        </p:blipFill>
        <p:spPr>
          <a:xfrm>
            <a:off x="7056276" y="1447804"/>
            <a:ext cx="1890210" cy="3334581"/>
          </a:xfrm>
          <a:prstGeom prst="rect">
            <a:avLst/>
          </a:prstGeom>
        </p:spPr>
      </p:pic>
      <p:pic>
        <p:nvPicPr>
          <p:cNvPr id="7" name="Imagen 6"/>
          <p:cNvPicPr>
            <a:picLocks noChangeAspect="1"/>
          </p:cNvPicPr>
          <p:nvPr/>
        </p:nvPicPr>
        <p:blipFill rotWithShape="1">
          <a:blip r:embed="rId6" cstate="print">
            <a:extLst>
              <a:ext uri="{28A0092B-C50C-407E-A947-70E740481C1C}">
                <a14:useLocalDpi xmlns:a14="http://schemas.microsoft.com/office/drawing/2010/main" val="0"/>
              </a:ext>
            </a:extLst>
          </a:blip>
          <a:srcRect t="19550" b="15350"/>
          <a:stretch/>
        </p:blipFill>
        <p:spPr>
          <a:xfrm>
            <a:off x="2402265" y="1447800"/>
            <a:ext cx="2155973" cy="3032152"/>
          </a:xfrm>
          <a:prstGeom prst="rect">
            <a:avLst/>
          </a:prstGeom>
        </p:spPr>
      </p:pic>
    </p:spTree>
    <p:extLst>
      <p:ext uri="{BB962C8B-B14F-4D97-AF65-F5344CB8AC3E}">
        <p14:creationId xmlns:p14="http://schemas.microsoft.com/office/powerpoint/2010/main" val="1829372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ítulo 12"/>
          <p:cNvSpPr>
            <a:spLocks noGrp="1"/>
          </p:cNvSpPr>
          <p:nvPr>
            <p:ph type="title"/>
          </p:nvPr>
        </p:nvSpPr>
        <p:spPr>
          <a:xfrm>
            <a:off x="7000850" y="543238"/>
            <a:ext cx="2141730" cy="1872208"/>
          </a:xfrm>
        </p:spPr>
        <p:txBody>
          <a:bodyPr rtlCol="0">
            <a:noAutofit/>
          </a:bodyPr>
          <a:lstStyle/>
          <a:p>
            <a:pPr rtl="0">
              <a:lnSpc>
                <a:spcPct val="150000"/>
              </a:lnSpc>
            </a:pPr>
            <a:r>
              <a:rPr lang="es-ES" sz="2800" b="1" dirty="0" smtClean="0"/>
              <a:t>Clausura y Graduación  del año 2019</a:t>
            </a:r>
            <a:endParaRPr lang="es-ES" sz="2800" b="1" dirty="0"/>
          </a:p>
        </p:txBody>
      </p:sp>
      <p:pic>
        <p:nvPicPr>
          <p:cNvPr id="14" name="Imagen 13"/>
          <p:cNvPicPr>
            <a:picLocks noChangeAspect="1"/>
          </p:cNvPicPr>
          <p:nvPr/>
        </p:nvPicPr>
        <p:blipFill rotWithShape="1">
          <a:blip r:embed="rId3" cstate="print">
            <a:extLst>
              <a:ext uri="{28A0092B-C50C-407E-A947-70E740481C1C}">
                <a14:useLocalDpi xmlns:a14="http://schemas.microsoft.com/office/drawing/2010/main" val="0"/>
              </a:ext>
            </a:extLst>
          </a:blip>
          <a:srcRect r="5264"/>
          <a:stretch/>
        </p:blipFill>
        <p:spPr>
          <a:xfrm>
            <a:off x="143516" y="116632"/>
            <a:ext cx="2859985" cy="2052228"/>
          </a:xfrm>
          <a:prstGeom prst="rect">
            <a:avLst/>
          </a:prstGeom>
        </p:spPr>
      </p:pic>
      <p:pic>
        <p:nvPicPr>
          <p:cNvPr id="15" name="Imagen 1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94651" y="116632"/>
            <a:ext cx="3906200" cy="3079706"/>
          </a:xfrm>
          <a:prstGeom prst="rect">
            <a:avLst/>
          </a:prstGeom>
        </p:spPr>
      </p:pic>
      <p:pic>
        <p:nvPicPr>
          <p:cNvPr id="17" name="Imagen 1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3516" y="2362572"/>
            <a:ext cx="2859985" cy="2276872"/>
          </a:xfrm>
          <a:prstGeom prst="rect">
            <a:avLst/>
          </a:prstGeom>
        </p:spPr>
      </p:pic>
      <p:pic>
        <p:nvPicPr>
          <p:cNvPr id="18" name="Imagen 17"/>
          <p:cNvPicPr>
            <a:picLocks noChangeAspect="1"/>
          </p:cNvPicPr>
          <p:nvPr/>
        </p:nvPicPr>
        <p:blipFill rotWithShape="1">
          <a:blip r:embed="rId6" cstate="print">
            <a:extLst>
              <a:ext uri="{28A0092B-C50C-407E-A947-70E740481C1C}">
                <a14:useLocalDpi xmlns:a14="http://schemas.microsoft.com/office/drawing/2010/main" val="0"/>
              </a:ext>
            </a:extLst>
          </a:blip>
          <a:srcRect l="16999" t="8955" r="30177" b="11006"/>
          <a:stretch/>
        </p:blipFill>
        <p:spPr>
          <a:xfrm>
            <a:off x="143516" y="4769768"/>
            <a:ext cx="2859985" cy="2088232"/>
          </a:xfrm>
          <a:prstGeom prst="rect">
            <a:avLst/>
          </a:prstGeom>
        </p:spPr>
      </p:pic>
      <p:pic>
        <p:nvPicPr>
          <p:cNvPr id="2" name="Imagen 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229521" y="3501008"/>
            <a:ext cx="1797941" cy="3024336"/>
          </a:xfrm>
          <a:prstGeom prst="rect">
            <a:avLst/>
          </a:prstGeom>
        </p:spPr>
      </p:pic>
      <p:pic>
        <p:nvPicPr>
          <p:cNvPr id="3" name="Imagen 2"/>
          <p:cNvPicPr>
            <a:picLocks noChangeAspect="1"/>
          </p:cNvPicPr>
          <p:nvPr/>
        </p:nvPicPr>
        <p:blipFill rotWithShape="1">
          <a:blip r:embed="rId8" cstate="print">
            <a:extLst>
              <a:ext uri="{28A0092B-C50C-407E-A947-70E740481C1C}">
                <a14:useLocalDpi xmlns:a14="http://schemas.microsoft.com/office/drawing/2010/main" val="0"/>
              </a:ext>
            </a:extLst>
          </a:blip>
          <a:srcRect t="4851" r="16401"/>
          <a:stretch/>
        </p:blipFill>
        <p:spPr>
          <a:xfrm>
            <a:off x="5187213" y="3501008"/>
            <a:ext cx="1824652" cy="3024336"/>
          </a:xfrm>
          <a:prstGeom prst="rect">
            <a:avLst/>
          </a:prstGeom>
        </p:spPr>
      </p:pic>
    </p:spTree>
    <p:extLst>
      <p:ext uri="{BB962C8B-B14F-4D97-AF65-F5344CB8AC3E}">
        <p14:creationId xmlns:p14="http://schemas.microsoft.com/office/powerpoint/2010/main" val="1207883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ítulo 10"/>
          <p:cNvSpPr>
            <a:spLocks noGrp="1"/>
          </p:cNvSpPr>
          <p:nvPr>
            <p:ph type="title"/>
          </p:nvPr>
        </p:nvSpPr>
        <p:spPr>
          <a:xfrm>
            <a:off x="143508" y="5229200"/>
            <a:ext cx="9000492" cy="1263674"/>
          </a:xfrm>
        </p:spPr>
        <p:txBody>
          <a:bodyPr rtlCol="0">
            <a:noAutofit/>
          </a:bodyPr>
          <a:lstStyle/>
          <a:p>
            <a:pPr algn="ctr" rtl="0"/>
            <a:r>
              <a:rPr lang="es-ES" sz="5400" b="1" dirty="0" smtClean="0"/>
              <a:t>Jo</a:t>
            </a:r>
            <a:r>
              <a:rPr lang="es-ES" sz="4000" b="1" dirty="0" smtClean="0"/>
              <a:t>rnadas de Capacitación a educadoras y padres de familia</a:t>
            </a:r>
            <a:endParaRPr lang="es-ES" sz="4000" b="1" dirty="0"/>
          </a:p>
        </p:txBody>
      </p:sp>
      <p:pic>
        <p:nvPicPr>
          <p:cNvPr id="10" name="Imagen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3509" y="980730"/>
            <a:ext cx="2907644" cy="3983767"/>
          </a:xfrm>
          <a:prstGeom prst="rect">
            <a:avLst/>
          </a:prstGeom>
        </p:spPr>
      </p:pic>
      <p:pic>
        <p:nvPicPr>
          <p:cNvPr id="12" name="Imagen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67844" y="980730"/>
            <a:ext cx="3024336" cy="4006417"/>
          </a:xfrm>
          <a:prstGeom prst="rect">
            <a:avLst/>
          </a:prstGeom>
        </p:spPr>
      </p:pic>
      <p:pic>
        <p:nvPicPr>
          <p:cNvPr id="13" name="Imagen 12"/>
          <p:cNvPicPr>
            <a:picLocks noChangeAspect="1"/>
          </p:cNvPicPr>
          <p:nvPr/>
        </p:nvPicPr>
        <p:blipFill rotWithShape="1">
          <a:blip r:embed="rId5" cstate="print">
            <a:extLst>
              <a:ext uri="{28A0092B-C50C-407E-A947-70E740481C1C}">
                <a14:useLocalDpi xmlns:a14="http://schemas.microsoft.com/office/drawing/2010/main" val="0"/>
              </a:ext>
            </a:extLst>
          </a:blip>
          <a:srcRect l="-202" t="10101" r="3932"/>
          <a:stretch/>
        </p:blipFill>
        <p:spPr>
          <a:xfrm>
            <a:off x="6308872" y="980727"/>
            <a:ext cx="2835128" cy="3966120"/>
          </a:xfrm>
          <a:prstGeom prst="rect">
            <a:avLst/>
          </a:prstGeom>
        </p:spPr>
      </p:pic>
    </p:spTree>
    <p:extLst>
      <p:ext uri="{BB962C8B-B14F-4D97-AF65-F5344CB8AC3E}">
        <p14:creationId xmlns:p14="http://schemas.microsoft.com/office/powerpoint/2010/main" val="2733648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305526" y="365126"/>
            <a:ext cx="8640960" cy="1551706"/>
          </a:xfrm>
        </p:spPr>
        <p:txBody>
          <a:bodyPr rtlCol="0">
            <a:noAutofit/>
          </a:bodyPr>
          <a:lstStyle/>
          <a:p>
            <a:pPr algn="ctr" rtl="0"/>
            <a:r>
              <a:rPr lang="es-ES" sz="2800" b="1" dirty="0" smtClean="0"/>
              <a:t>Entrega de capital semilla para emprendedores del</a:t>
            </a:r>
            <a:br>
              <a:rPr lang="es-ES" sz="2800" b="1" dirty="0" smtClean="0"/>
            </a:br>
            <a:r>
              <a:rPr lang="es-ES" sz="2800" b="1" dirty="0" smtClean="0"/>
              <a:t>proyecto de Prevención de la migración irregular en la Niñez en Centroamérica y México.</a:t>
            </a:r>
            <a:br>
              <a:rPr lang="es-ES" sz="2800" b="1" dirty="0" smtClean="0"/>
            </a:br>
            <a:r>
              <a:rPr lang="es-ES" sz="2800" b="1" dirty="0" smtClean="0"/>
              <a:t>Con un monto de inversión de $2,540.81</a:t>
            </a:r>
            <a:endParaRPr lang="es-ES" sz="2800" b="1" dirty="0"/>
          </a:p>
        </p:txBody>
      </p:sp>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508" y="2328333"/>
            <a:ext cx="3606806" cy="4197011"/>
          </a:xfrm>
          <a:prstGeom prst="rect">
            <a:avLst/>
          </a:prstGeom>
        </p:spPr>
      </p:pic>
      <p:pic>
        <p:nvPicPr>
          <p:cNvPr id="4" name="Imagen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210423">
            <a:off x="4125414" y="2423628"/>
            <a:ext cx="2113128" cy="3894251"/>
          </a:xfrm>
          <a:prstGeom prst="rect">
            <a:avLst/>
          </a:prstGeom>
        </p:spPr>
      </p:pic>
      <p:pic>
        <p:nvPicPr>
          <p:cNvPr id="6" name="Imagen 5"/>
          <p:cNvPicPr>
            <a:picLocks noChangeAspect="1"/>
          </p:cNvPicPr>
          <p:nvPr/>
        </p:nvPicPr>
        <p:blipFill rotWithShape="1">
          <a:blip r:embed="rId5" cstate="print">
            <a:extLst>
              <a:ext uri="{28A0092B-C50C-407E-A947-70E740481C1C}">
                <a14:useLocalDpi xmlns:a14="http://schemas.microsoft.com/office/drawing/2010/main" val="0"/>
              </a:ext>
            </a:extLst>
          </a:blip>
          <a:srcRect t="21686" b="18465"/>
          <a:stretch/>
        </p:blipFill>
        <p:spPr>
          <a:xfrm>
            <a:off x="6567220" y="2328336"/>
            <a:ext cx="2433272" cy="4399343"/>
          </a:xfrm>
          <a:prstGeom prst="rect">
            <a:avLst/>
          </a:prstGeom>
        </p:spPr>
      </p:pic>
    </p:spTree>
    <p:extLst>
      <p:ext uri="{BB962C8B-B14F-4D97-AF65-F5344CB8AC3E}">
        <p14:creationId xmlns:p14="http://schemas.microsoft.com/office/powerpoint/2010/main" val="2858732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43508" y="0"/>
            <a:ext cx="8802978" cy="1412776"/>
          </a:xfrm>
        </p:spPr>
        <p:txBody>
          <a:bodyPr rtlCol="0">
            <a:noAutofit/>
          </a:bodyPr>
          <a:lstStyle/>
          <a:p>
            <a:pPr algn="ctr" rtl="0"/>
            <a:r>
              <a:rPr lang="es-ES" b="1" smtClean="0"/>
              <a:t>Participación en capacitaciones, diplomados, reuniones de Comité Intersectorial, Comité de Ética, Red de Atención Compartida, entre otros.</a:t>
            </a:r>
            <a:endParaRPr lang="es-ES" b="1"/>
          </a:p>
        </p:txBody>
      </p:sp>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87603" y="1400612"/>
            <a:ext cx="2716854" cy="2493530"/>
          </a:xfrm>
          <a:prstGeom prst="rect">
            <a:avLst/>
          </a:prstGeom>
        </p:spPr>
      </p:pic>
      <p:pic>
        <p:nvPicPr>
          <p:cNvPr id="6" name="Imagen 5"/>
          <p:cNvPicPr>
            <a:picLocks noChangeAspect="1"/>
          </p:cNvPicPr>
          <p:nvPr/>
        </p:nvPicPr>
        <p:blipFill rotWithShape="1">
          <a:blip r:embed="rId4" cstate="print">
            <a:extLst>
              <a:ext uri="{28A0092B-C50C-407E-A947-70E740481C1C}">
                <a14:useLocalDpi xmlns:a14="http://schemas.microsoft.com/office/drawing/2010/main" val="0"/>
              </a:ext>
            </a:extLst>
          </a:blip>
          <a:srcRect t="36350" r="12791"/>
          <a:stretch/>
        </p:blipFill>
        <p:spPr>
          <a:xfrm>
            <a:off x="3171509" y="4072141"/>
            <a:ext cx="2732957" cy="2527370"/>
          </a:xfrm>
          <a:prstGeom prst="rect">
            <a:avLst/>
          </a:prstGeom>
        </p:spPr>
      </p:pic>
      <p:pic>
        <p:nvPicPr>
          <p:cNvPr id="7" name="Imagen 6"/>
          <p:cNvPicPr>
            <a:picLocks noChangeAspect="1"/>
          </p:cNvPicPr>
          <p:nvPr/>
        </p:nvPicPr>
        <p:blipFill rotWithShape="1">
          <a:blip r:embed="rId5" cstate="print">
            <a:extLst>
              <a:ext uri="{28A0092B-C50C-407E-A947-70E740481C1C}">
                <a14:useLocalDpi xmlns:a14="http://schemas.microsoft.com/office/drawing/2010/main" val="0"/>
              </a:ext>
            </a:extLst>
          </a:blip>
          <a:srcRect t="19551" r="2160"/>
          <a:stretch/>
        </p:blipFill>
        <p:spPr>
          <a:xfrm>
            <a:off x="6213531" y="4092320"/>
            <a:ext cx="2732957" cy="2487011"/>
          </a:xfrm>
          <a:prstGeom prst="rect">
            <a:avLst/>
          </a:prstGeom>
        </p:spPr>
      </p:pic>
      <p:pic>
        <p:nvPicPr>
          <p:cNvPr id="8" name="Imagen 7"/>
          <p:cNvPicPr>
            <a:picLocks noChangeAspect="1"/>
          </p:cNvPicPr>
          <p:nvPr/>
        </p:nvPicPr>
        <p:blipFill rotWithShape="1">
          <a:blip r:embed="rId6" cstate="print">
            <a:extLst>
              <a:ext uri="{28A0092B-C50C-407E-A947-70E740481C1C}">
                <a14:useLocalDpi xmlns:a14="http://schemas.microsoft.com/office/drawing/2010/main" val="0"/>
              </a:ext>
            </a:extLst>
          </a:blip>
          <a:srcRect t="13795" r="8066" b="13795"/>
          <a:stretch/>
        </p:blipFill>
        <p:spPr>
          <a:xfrm>
            <a:off x="216636" y="1386952"/>
            <a:ext cx="2732957" cy="2507190"/>
          </a:xfrm>
          <a:prstGeom prst="rect">
            <a:avLst/>
          </a:prstGeom>
        </p:spPr>
      </p:pic>
      <p:pic>
        <p:nvPicPr>
          <p:cNvPr id="9" name="Imagen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16636" y="4072141"/>
            <a:ext cx="2732957" cy="2564904"/>
          </a:xfrm>
          <a:prstGeom prst="rect">
            <a:avLst/>
          </a:prstGeom>
        </p:spPr>
      </p:pic>
      <p:pic>
        <p:nvPicPr>
          <p:cNvPr id="10" name="Imagen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13531" y="1400612"/>
            <a:ext cx="2732957" cy="2507190"/>
          </a:xfrm>
          <a:prstGeom prst="rect">
            <a:avLst/>
          </a:prstGeom>
        </p:spPr>
      </p:pic>
    </p:spTree>
    <p:extLst>
      <p:ext uri="{BB962C8B-B14F-4D97-AF65-F5344CB8AC3E}">
        <p14:creationId xmlns:p14="http://schemas.microsoft.com/office/powerpoint/2010/main" val="1775825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0" y="0"/>
            <a:ext cx="9144000" cy="1844824"/>
          </a:xfrm>
        </p:spPr>
        <p:txBody>
          <a:bodyPr>
            <a:noAutofit/>
          </a:bodyPr>
          <a:lstStyle/>
          <a:p>
            <a:pPr algn="ctr"/>
            <a:r>
              <a:rPr lang="en-US" b="1" u="sng" smtClean="0"/>
              <a:t>Abril a Octubre 2020 </a:t>
            </a:r>
            <a:br>
              <a:rPr lang="en-US" b="1" u="sng" smtClean="0"/>
            </a:br>
            <a:r>
              <a:rPr lang="en-US" b="1" smtClean="0"/>
              <a:t>Continuidad de Actividades en los Centros de Bienestar Infantil en la Modalidad virtual, debido a la emergencia por la pandemia   COVID-19 </a:t>
            </a:r>
            <a:endParaRPr lang="es-SV" b="1"/>
          </a:p>
        </p:txBody>
      </p:sp>
      <p:pic>
        <p:nvPicPr>
          <p:cNvPr id="3" name="Imagen 2"/>
          <p:cNvPicPr>
            <a:picLocks noChangeAspect="1"/>
          </p:cNvPicPr>
          <p:nvPr/>
        </p:nvPicPr>
        <p:blipFill rotWithShape="1">
          <a:blip r:embed="rId2" cstate="print">
            <a:extLst>
              <a:ext uri="{28A0092B-C50C-407E-A947-70E740481C1C}">
                <a14:useLocalDpi xmlns:a14="http://schemas.microsoft.com/office/drawing/2010/main" val="0"/>
              </a:ext>
            </a:extLst>
          </a:blip>
          <a:srcRect b="22700"/>
          <a:stretch/>
        </p:blipFill>
        <p:spPr>
          <a:xfrm>
            <a:off x="17283" y="4053060"/>
            <a:ext cx="2016436" cy="2616300"/>
          </a:xfrm>
          <a:prstGeom prst="rect">
            <a:avLst/>
          </a:prstGeom>
        </p:spPr>
      </p:pic>
      <p:pic>
        <p:nvPicPr>
          <p:cNvPr id="4" name="Imagen 3"/>
          <p:cNvPicPr>
            <a:picLocks noChangeAspect="1"/>
          </p:cNvPicPr>
          <p:nvPr/>
        </p:nvPicPr>
        <p:blipFill rotWithShape="1">
          <a:blip r:embed="rId3" cstate="print">
            <a:extLst>
              <a:ext uri="{28A0092B-C50C-407E-A947-70E740481C1C}">
                <a14:useLocalDpi xmlns:a14="http://schemas.microsoft.com/office/drawing/2010/main" val="0"/>
              </a:ext>
            </a:extLst>
          </a:blip>
          <a:srcRect t="8001" b="19551"/>
          <a:stretch/>
        </p:blipFill>
        <p:spPr>
          <a:xfrm>
            <a:off x="21236" y="1844824"/>
            <a:ext cx="2012482" cy="2016224"/>
          </a:xfrm>
          <a:prstGeom prst="rect">
            <a:avLst/>
          </a:prstGeom>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b="8000"/>
          <a:stretch/>
        </p:blipFill>
        <p:spPr>
          <a:xfrm>
            <a:off x="2195736" y="4053060"/>
            <a:ext cx="1566174" cy="2616300"/>
          </a:xfrm>
          <a:prstGeom prst="rect">
            <a:avLst/>
          </a:prstGeom>
        </p:spPr>
      </p:pic>
      <p:pic>
        <p:nvPicPr>
          <p:cNvPr id="6" name="Imagen 5"/>
          <p:cNvPicPr>
            <a:picLocks noChangeAspect="1"/>
          </p:cNvPicPr>
          <p:nvPr/>
        </p:nvPicPr>
        <p:blipFill rotWithShape="1">
          <a:blip r:embed="rId5">
            <a:extLst>
              <a:ext uri="{28A0092B-C50C-407E-A947-70E740481C1C}">
                <a14:useLocalDpi xmlns:a14="http://schemas.microsoft.com/office/drawing/2010/main" val="0"/>
              </a:ext>
            </a:extLst>
          </a:blip>
          <a:srcRect l="8000" t="10100" r="8000" b="9051"/>
          <a:stretch/>
        </p:blipFill>
        <p:spPr>
          <a:xfrm>
            <a:off x="6298186" y="2047156"/>
            <a:ext cx="2749397" cy="4536504"/>
          </a:xfrm>
          <a:prstGeom prst="rect">
            <a:avLst/>
          </a:prstGeom>
        </p:spPr>
      </p:pic>
      <p:pic>
        <p:nvPicPr>
          <p:cNvPr id="7" name="Imagen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02443" y="2564904"/>
            <a:ext cx="1855204" cy="3501008"/>
          </a:xfrm>
          <a:prstGeom prst="rect">
            <a:avLst/>
          </a:prstGeom>
        </p:spPr>
      </p:pic>
      <p:pic>
        <p:nvPicPr>
          <p:cNvPr id="8" name="Imagen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195744" y="1844825"/>
            <a:ext cx="1658783" cy="2016224"/>
          </a:xfrm>
          <a:prstGeom prst="rect">
            <a:avLst/>
          </a:prstGeom>
        </p:spPr>
      </p:pic>
    </p:spTree>
    <p:extLst>
      <p:ext uri="{BB962C8B-B14F-4D97-AF65-F5344CB8AC3E}">
        <p14:creationId xmlns:p14="http://schemas.microsoft.com/office/powerpoint/2010/main" val="1132916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359532" y="365126"/>
            <a:ext cx="8370930" cy="1082674"/>
          </a:xfrm>
        </p:spPr>
        <p:txBody>
          <a:bodyPr>
            <a:noAutofit/>
          </a:bodyPr>
          <a:lstStyle/>
          <a:p>
            <a:pPr algn="ctr"/>
            <a:r>
              <a:rPr lang="es-SV" b="1" dirty="0"/>
              <a:t>Primera entrega de víveres a  las 83 familias usuarias de los Centros de Bienestar Infantil.</a:t>
            </a:r>
            <a:endParaRPr lang="es-SV" dirty="0"/>
          </a:p>
        </p:txBody>
      </p:sp>
      <p:pic>
        <p:nvPicPr>
          <p:cNvPr id="3" name="Imagen 2"/>
          <p:cNvPicPr>
            <a:picLocks noChangeAspect="1"/>
          </p:cNvPicPr>
          <p:nvPr/>
        </p:nvPicPr>
        <p:blipFill rotWithShape="1">
          <a:blip r:embed="rId2" cstate="print">
            <a:extLst>
              <a:ext uri="{28A0092B-C50C-407E-A947-70E740481C1C}">
                <a14:useLocalDpi xmlns:a14="http://schemas.microsoft.com/office/drawing/2010/main" val="0"/>
              </a:ext>
            </a:extLst>
          </a:blip>
          <a:srcRect t="27951" b="14300"/>
          <a:stretch/>
        </p:blipFill>
        <p:spPr>
          <a:xfrm>
            <a:off x="143508" y="1628800"/>
            <a:ext cx="1728192" cy="3240360"/>
          </a:xfrm>
          <a:prstGeom prst="rect">
            <a:avLst/>
          </a:prstGeom>
        </p:spPr>
      </p:pic>
      <p:pic>
        <p:nvPicPr>
          <p:cNvPr id="4" name="Imagen 3"/>
          <p:cNvPicPr>
            <a:picLocks noChangeAspect="1"/>
          </p:cNvPicPr>
          <p:nvPr/>
        </p:nvPicPr>
        <p:blipFill rotWithShape="1">
          <a:blip r:embed="rId3" cstate="print">
            <a:extLst>
              <a:ext uri="{28A0092B-C50C-407E-A947-70E740481C1C}">
                <a14:useLocalDpi xmlns:a14="http://schemas.microsoft.com/office/drawing/2010/main" val="0"/>
              </a:ext>
            </a:extLst>
          </a:blip>
          <a:srcRect t="20600" b="19551"/>
          <a:stretch/>
        </p:blipFill>
        <p:spPr>
          <a:xfrm>
            <a:off x="2087724" y="1622987"/>
            <a:ext cx="1836204" cy="2190665"/>
          </a:xfrm>
          <a:prstGeom prst="rect">
            <a:avLst/>
          </a:prstGeom>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t="30050" b="20601"/>
          <a:stretch/>
        </p:blipFill>
        <p:spPr>
          <a:xfrm>
            <a:off x="2111919" y="3822844"/>
            <a:ext cx="1812011" cy="2520280"/>
          </a:xfrm>
          <a:prstGeom prst="rect">
            <a:avLst/>
          </a:prstGeom>
        </p:spPr>
      </p:pic>
      <p:pic>
        <p:nvPicPr>
          <p:cNvPr id="6" name="Imagen 5"/>
          <p:cNvPicPr>
            <a:picLocks noChangeAspect="1"/>
          </p:cNvPicPr>
          <p:nvPr/>
        </p:nvPicPr>
        <p:blipFill rotWithShape="1">
          <a:blip r:embed="rId5" cstate="print">
            <a:extLst>
              <a:ext uri="{28A0092B-C50C-407E-A947-70E740481C1C}">
                <a14:useLocalDpi xmlns:a14="http://schemas.microsoft.com/office/drawing/2010/main" val="0"/>
              </a:ext>
            </a:extLst>
          </a:blip>
          <a:srcRect t="24800" b="14300"/>
          <a:stretch/>
        </p:blipFill>
        <p:spPr>
          <a:xfrm>
            <a:off x="6936104" y="1532110"/>
            <a:ext cx="1944216" cy="3337050"/>
          </a:xfrm>
          <a:prstGeom prst="rect">
            <a:avLst/>
          </a:prstGeom>
        </p:spPr>
      </p:pic>
      <p:pic>
        <p:nvPicPr>
          <p:cNvPr id="7" name="Imagen 6"/>
          <p:cNvPicPr>
            <a:picLocks noChangeAspect="1"/>
          </p:cNvPicPr>
          <p:nvPr/>
        </p:nvPicPr>
        <p:blipFill rotWithShape="1">
          <a:blip r:embed="rId6" cstate="print">
            <a:extLst>
              <a:ext uri="{28A0092B-C50C-407E-A947-70E740481C1C}">
                <a14:useLocalDpi xmlns:a14="http://schemas.microsoft.com/office/drawing/2010/main" val="0"/>
              </a:ext>
            </a:extLst>
          </a:blip>
          <a:srcRect t="16400" b="9051"/>
          <a:stretch/>
        </p:blipFill>
        <p:spPr>
          <a:xfrm>
            <a:off x="4010643" y="1988845"/>
            <a:ext cx="1378654" cy="3472765"/>
          </a:xfrm>
          <a:prstGeom prst="rect">
            <a:avLst/>
          </a:prstGeom>
        </p:spPr>
      </p:pic>
      <p:pic>
        <p:nvPicPr>
          <p:cNvPr id="8" name="Imagen 7"/>
          <p:cNvPicPr>
            <a:picLocks noChangeAspect="1"/>
          </p:cNvPicPr>
          <p:nvPr/>
        </p:nvPicPr>
        <p:blipFill rotWithShape="1">
          <a:blip r:embed="rId7" cstate="print">
            <a:extLst>
              <a:ext uri="{28A0092B-C50C-407E-A947-70E740481C1C}">
                <a14:useLocalDpi xmlns:a14="http://schemas.microsoft.com/office/drawing/2010/main" val="0"/>
              </a:ext>
            </a:extLst>
          </a:blip>
          <a:srcRect t="18500" b="14300"/>
          <a:stretch/>
        </p:blipFill>
        <p:spPr>
          <a:xfrm>
            <a:off x="5473374" y="2131641"/>
            <a:ext cx="1378654" cy="3187175"/>
          </a:xfrm>
          <a:prstGeom prst="rect">
            <a:avLst/>
          </a:prstGeom>
        </p:spPr>
      </p:pic>
    </p:spTree>
    <p:extLst>
      <p:ext uri="{BB962C8B-B14F-4D97-AF65-F5344CB8AC3E}">
        <p14:creationId xmlns:p14="http://schemas.microsoft.com/office/powerpoint/2010/main" val="174722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467544" y="365126"/>
            <a:ext cx="7533456" cy="1082674"/>
          </a:xfrm>
        </p:spPr>
        <p:txBody>
          <a:bodyPr>
            <a:noAutofit/>
          </a:bodyPr>
          <a:lstStyle/>
          <a:p>
            <a:pPr algn="ctr"/>
            <a:r>
              <a:rPr lang="es-SV" b="1" dirty="0"/>
              <a:t>Segunda entrega de víveres a las familias usuarios de los Centros de Bienestar Infantil a raíz de la pandemia covid-19.</a:t>
            </a:r>
            <a:endParaRPr lang="es-SV" dirty="0"/>
          </a:p>
        </p:txBody>
      </p:sp>
      <p:pic>
        <p:nvPicPr>
          <p:cNvPr id="3" name="Imagen 2"/>
          <p:cNvPicPr>
            <a:picLocks noChangeAspect="1"/>
          </p:cNvPicPr>
          <p:nvPr/>
        </p:nvPicPr>
        <p:blipFill rotWithShape="1">
          <a:blip r:embed="rId2" cstate="print">
            <a:extLst>
              <a:ext uri="{28A0092B-C50C-407E-A947-70E740481C1C}">
                <a14:useLocalDpi xmlns:a14="http://schemas.microsoft.com/office/drawing/2010/main" val="0"/>
              </a:ext>
            </a:extLst>
          </a:blip>
          <a:srcRect t="17451" b="12201"/>
          <a:stretch/>
        </p:blipFill>
        <p:spPr>
          <a:xfrm>
            <a:off x="143508" y="1387960"/>
            <a:ext cx="1864708" cy="3697224"/>
          </a:xfrm>
          <a:prstGeom prst="rect">
            <a:avLst/>
          </a:prstGeom>
        </p:spPr>
      </p:pic>
      <p:pic>
        <p:nvPicPr>
          <p:cNvPr id="4" name="Imagen 3"/>
          <p:cNvPicPr>
            <a:picLocks noChangeAspect="1"/>
          </p:cNvPicPr>
          <p:nvPr/>
        </p:nvPicPr>
        <p:blipFill rotWithShape="1">
          <a:blip r:embed="rId3" cstate="print">
            <a:extLst>
              <a:ext uri="{28A0092B-C50C-407E-A947-70E740481C1C}">
                <a14:useLocalDpi xmlns:a14="http://schemas.microsoft.com/office/drawing/2010/main" val="0"/>
              </a:ext>
            </a:extLst>
          </a:blip>
          <a:srcRect t="17450" b="4851"/>
          <a:stretch/>
        </p:blipFill>
        <p:spPr>
          <a:xfrm>
            <a:off x="2135033" y="3955054"/>
            <a:ext cx="1717307" cy="2349033"/>
          </a:xfrm>
          <a:prstGeom prst="rect">
            <a:avLst/>
          </a:prstGeom>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t="9051"/>
          <a:stretch/>
        </p:blipFill>
        <p:spPr>
          <a:xfrm>
            <a:off x="2135028" y="1387964"/>
            <a:ext cx="1486666" cy="2540759"/>
          </a:xfrm>
          <a:prstGeom prst="rect">
            <a:avLst/>
          </a:prstGeom>
        </p:spPr>
      </p:pic>
      <p:pic>
        <p:nvPicPr>
          <p:cNvPr id="6" name="Imagen 5"/>
          <p:cNvPicPr>
            <a:picLocks noChangeAspect="1"/>
          </p:cNvPicPr>
          <p:nvPr/>
        </p:nvPicPr>
        <p:blipFill rotWithShape="1">
          <a:blip r:embed="rId5" cstate="print">
            <a:extLst>
              <a:ext uri="{28A0092B-C50C-407E-A947-70E740481C1C}">
                <a14:useLocalDpi xmlns:a14="http://schemas.microsoft.com/office/drawing/2010/main" val="0"/>
              </a:ext>
            </a:extLst>
          </a:blip>
          <a:srcRect t="15350" b="18500"/>
          <a:stretch/>
        </p:blipFill>
        <p:spPr>
          <a:xfrm>
            <a:off x="7283169" y="1365982"/>
            <a:ext cx="1702690" cy="3361487"/>
          </a:xfrm>
          <a:prstGeom prst="rect">
            <a:avLst/>
          </a:prstGeom>
        </p:spPr>
      </p:pic>
      <p:pic>
        <p:nvPicPr>
          <p:cNvPr id="7" name="Imagen 6"/>
          <p:cNvPicPr>
            <a:picLocks noChangeAspect="1"/>
          </p:cNvPicPr>
          <p:nvPr/>
        </p:nvPicPr>
        <p:blipFill rotWithShape="1">
          <a:blip r:embed="rId6" cstate="print">
            <a:extLst>
              <a:ext uri="{28A0092B-C50C-407E-A947-70E740481C1C}">
                <a14:useLocalDpi xmlns:a14="http://schemas.microsoft.com/office/drawing/2010/main" val="0"/>
              </a:ext>
            </a:extLst>
          </a:blip>
          <a:srcRect b="9051"/>
          <a:stretch/>
        </p:blipFill>
        <p:spPr>
          <a:xfrm>
            <a:off x="5730695" y="1365980"/>
            <a:ext cx="1499405" cy="2472833"/>
          </a:xfrm>
          <a:prstGeom prst="rect">
            <a:avLst/>
          </a:prstGeom>
        </p:spPr>
      </p:pic>
      <p:pic>
        <p:nvPicPr>
          <p:cNvPr id="8" name="Imagen 7"/>
          <p:cNvPicPr>
            <a:picLocks noChangeAspect="1"/>
          </p:cNvPicPr>
          <p:nvPr/>
        </p:nvPicPr>
        <p:blipFill rotWithShape="1">
          <a:blip r:embed="rId7" cstate="print">
            <a:extLst>
              <a:ext uri="{28A0092B-C50C-407E-A947-70E740481C1C}">
                <a14:useLocalDpi xmlns:a14="http://schemas.microsoft.com/office/drawing/2010/main" val="0"/>
              </a:ext>
            </a:extLst>
          </a:blip>
          <a:srcRect t="4851" b="26901"/>
          <a:stretch/>
        </p:blipFill>
        <p:spPr>
          <a:xfrm>
            <a:off x="3983835" y="1957021"/>
            <a:ext cx="1648684" cy="3763584"/>
          </a:xfrm>
          <a:prstGeom prst="rect">
            <a:avLst/>
          </a:prstGeom>
        </p:spPr>
      </p:pic>
      <p:pic>
        <p:nvPicPr>
          <p:cNvPr id="9" name="Imagen 8"/>
          <p:cNvPicPr>
            <a:picLocks noChangeAspect="1"/>
          </p:cNvPicPr>
          <p:nvPr/>
        </p:nvPicPr>
        <p:blipFill rotWithShape="1">
          <a:blip r:embed="rId8" cstate="print">
            <a:extLst>
              <a:ext uri="{28A0092B-C50C-407E-A947-70E740481C1C}">
                <a14:useLocalDpi xmlns:a14="http://schemas.microsoft.com/office/drawing/2010/main" val="0"/>
              </a:ext>
            </a:extLst>
          </a:blip>
          <a:srcRect t="8000" b="36350"/>
          <a:stretch/>
        </p:blipFill>
        <p:spPr>
          <a:xfrm>
            <a:off x="5730695" y="3909326"/>
            <a:ext cx="1499405" cy="2351717"/>
          </a:xfrm>
          <a:prstGeom prst="rect">
            <a:avLst/>
          </a:prstGeom>
        </p:spPr>
      </p:pic>
    </p:spTree>
    <p:extLst>
      <p:ext uri="{BB962C8B-B14F-4D97-AF65-F5344CB8AC3E}">
        <p14:creationId xmlns:p14="http://schemas.microsoft.com/office/powerpoint/2010/main" val="3942296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28650" y="365126"/>
            <a:ext cx="7372350" cy="1191666"/>
          </a:xfrm>
        </p:spPr>
        <p:txBody>
          <a:bodyPr>
            <a:noAutofit/>
          </a:bodyPr>
          <a:lstStyle/>
          <a:p>
            <a:r>
              <a:rPr lang="es-SV" b="1" dirty="0"/>
              <a:t>Tercera entrega de víveres a las familias usuarias de los Centros de Bienestar Infantil a raíz de la pandemia covid-19.</a:t>
            </a:r>
            <a:endParaRPr lang="es-SV" dirty="0"/>
          </a:p>
        </p:txBody>
      </p:sp>
      <p:pic>
        <p:nvPicPr>
          <p:cNvPr id="3" name="Imagen 2"/>
          <p:cNvPicPr>
            <a:picLocks noChangeAspect="1"/>
          </p:cNvPicPr>
          <p:nvPr/>
        </p:nvPicPr>
        <p:blipFill rotWithShape="1">
          <a:blip r:embed="rId2" cstate="print">
            <a:extLst>
              <a:ext uri="{28A0092B-C50C-407E-A947-70E740481C1C}">
                <a14:useLocalDpi xmlns:a14="http://schemas.microsoft.com/office/drawing/2010/main" val="0"/>
              </a:ext>
            </a:extLst>
          </a:blip>
          <a:srcRect t="6951" b="9051"/>
          <a:stretch/>
        </p:blipFill>
        <p:spPr>
          <a:xfrm>
            <a:off x="2274717" y="1988839"/>
            <a:ext cx="1808261" cy="3792461"/>
          </a:xfrm>
          <a:prstGeom prst="rect">
            <a:avLst/>
          </a:prstGeom>
        </p:spPr>
      </p:pic>
      <p:pic>
        <p:nvPicPr>
          <p:cNvPr id="4" name="Imagen 3"/>
          <p:cNvPicPr>
            <a:picLocks noChangeAspect="1"/>
          </p:cNvPicPr>
          <p:nvPr/>
        </p:nvPicPr>
        <p:blipFill rotWithShape="1">
          <a:blip r:embed="rId3" cstate="print">
            <a:extLst>
              <a:ext uri="{28A0092B-C50C-407E-A947-70E740481C1C}">
                <a14:useLocalDpi xmlns:a14="http://schemas.microsoft.com/office/drawing/2010/main" val="0"/>
              </a:ext>
            </a:extLst>
          </a:blip>
          <a:srcRect t="10100" b="15350"/>
          <a:stretch/>
        </p:blipFill>
        <p:spPr>
          <a:xfrm>
            <a:off x="211560" y="1556795"/>
            <a:ext cx="1878658" cy="3638353"/>
          </a:xfrm>
          <a:prstGeom prst="rect">
            <a:avLst/>
          </a:prstGeom>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t="6951" b="12201"/>
          <a:stretch/>
        </p:blipFill>
        <p:spPr>
          <a:xfrm>
            <a:off x="4314827" y="1988840"/>
            <a:ext cx="2093379" cy="3792461"/>
          </a:xfrm>
          <a:prstGeom prst="rect">
            <a:avLst/>
          </a:prstGeom>
        </p:spPr>
      </p:pic>
      <p:pic>
        <p:nvPicPr>
          <p:cNvPr id="6" name="Imagen 5"/>
          <p:cNvPicPr>
            <a:picLocks noChangeAspect="1"/>
          </p:cNvPicPr>
          <p:nvPr/>
        </p:nvPicPr>
        <p:blipFill rotWithShape="1">
          <a:blip r:embed="rId5" cstate="print">
            <a:extLst>
              <a:ext uri="{28A0092B-C50C-407E-A947-70E740481C1C}">
                <a14:useLocalDpi xmlns:a14="http://schemas.microsoft.com/office/drawing/2010/main" val="0"/>
              </a:ext>
            </a:extLst>
          </a:blip>
          <a:srcRect t="11150" b="3800"/>
          <a:stretch/>
        </p:blipFill>
        <p:spPr>
          <a:xfrm>
            <a:off x="6640059" y="1556795"/>
            <a:ext cx="2148688" cy="3638353"/>
          </a:xfrm>
          <a:prstGeom prst="rect">
            <a:avLst/>
          </a:prstGeom>
        </p:spPr>
      </p:pic>
    </p:spTree>
    <p:extLst>
      <p:ext uri="{BB962C8B-B14F-4D97-AF65-F5344CB8AC3E}">
        <p14:creationId xmlns:p14="http://schemas.microsoft.com/office/powerpoint/2010/main" val="624706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28650" y="365126"/>
            <a:ext cx="7372350" cy="1191666"/>
          </a:xfrm>
        </p:spPr>
        <p:txBody>
          <a:bodyPr>
            <a:noAutofit/>
          </a:bodyPr>
          <a:lstStyle/>
          <a:p>
            <a:r>
              <a:rPr lang="es-SV" b="1" dirty="0"/>
              <a:t>Cuarta entrega de víveres a las familias usuarios de los Centros de Bienestar Infantil a raíz de la pandemia covid-19.</a:t>
            </a:r>
            <a:endParaRPr lang="es-SV" dirty="0"/>
          </a:p>
        </p:txBody>
      </p:sp>
      <p:pic>
        <p:nvPicPr>
          <p:cNvPr id="5" name="Imagen 4"/>
          <p:cNvPicPr>
            <a:picLocks noChangeAspect="1"/>
          </p:cNvPicPr>
          <p:nvPr/>
        </p:nvPicPr>
        <p:blipFill rotWithShape="1">
          <a:blip r:embed="rId2">
            <a:extLst>
              <a:ext uri="{28A0092B-C50C-407E-A947-70E740481C1C}">
                <a14:useLocalDpi xmlns:a14="http://schemas.microsoft.com/office/drawing/2010/main" val="0"/>
              </a:ext>
            </a:extLst>
          </a:blip>
          <a:srcRect t="14300" b="19551"/>
          <a:stretch/>
        </p:blipFill>
        <p:spPr>
          <a:xfrm>
            <a:off x="2364416" y="1556792"/>
            <a:ext cx="2369611" cy="4536504"/>
          </a:xfrm>
          <a:prstGeom prst="rect">
            <a:avLst/>
          </a:prstGeom>
        </p:spPr>
      </p:pic>
      <p:pic>
        <p:nvPicPr>
          <p:cNvPr id="6" name="Imagen 5"/>
          <p:cNvPicPr>
            <a:picLocks noChangeAspect="1"/>
          </p:cNvPicPr>
          <p:nvPr/>
        </p:nvPicPr>
        <p:blipFill rotWithShape="1">
          <a:blip r:embed="rId3" cstate="print">
            <a:extLst>
              <a:ext uri="{28A0092B-C50C-407E-A947-70E740481C1C}">
                <a14:useLocalDpi xmlns:a14="http://schemas.microsoft.com/office/drawing/2010/main" val="0"/>
              </a:ext>
            </a:extLst>
          </a:blip>
          <a:srcRect t="17451"/>
          <a:stretch/>
        </p:blipFill>
        <p:spPr>
          <a:xfrm>
            <a:off x="197522" y="1556792"/>
            <a:ext cx="1728193" cy="3518040"/>
          </a:xfrm>
          <a:prstGeom prst="rect">
            <a:avLst/>
          </a:prstGeom>
        </p:spPr>
      </p:pic>
      <p:pic>
        <p:nvPicPr>
          <p:cNvPr id="7" name="Imagen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35767" y="1518072"/>
            <a:ext cx="2889870" cy="2160240"/>
          </a:xfrm>
          <a:prstGeom prst="rect">
            <a:avLst/>
          </a:prstGeom>
        </p:spPr>
      </p:pic>
      <p:pic>
        <p:nvPicPr>
          <p:cNvPr id="8" name="Imagen 7"/>
          <p:cNvPicPr>
            <a:picLocks noChangeAspect="1"/>
          </p:cNvPicPr>
          <p:nvPr/>
        </p:nvPicPr>
        <p:blipFill rotWithShape="1">
          <a:blip r:embed="rId5">
            <a:extLst>
              <a:ext uri="{28A0092B-C50C-407E-A947-70E740481C1C}">
                <a14:useLocalDpi xmlns:a14="http://schemas.microsoft.com/office/drawing/2010/main" val="0"/>
              </a:ext>
            </a:extLst>
          </a:blip>
          <a:srcRect l="16532" r="12594"/>
          <a:stretch/>
        </p:blipFill>
        <p:spPr>
          <a:xfrm>
            <a:off x="5162535" y="3807330"/>
            <a:ext cx="2863109" cy="2520280"/>
          </a:xfrm>
          <a:prstGeom prst="rect">
            <a:avLst/>
          </a:prstGeom>
        </p:spPr>
      </p:pic>
    </p:spTree>
    <p:extLst>
      <p:ext uri="{BB962C8B-B14F-4D97-AF65-F5344CB8AC3E}">
        <p14:creationId xmlns:p14="http://schemas.microsoft.com/office/powerpoint/2010/main" val="414619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28650" y="365126"/>
            <a:ext cx="7831782" cy="1082674"/>
          </a:xfrm>
        </p:spPr>
        <p:txBody>
          <a:bodyPr>
            <a:normAutofit fontScale="90000"/>
          </a:bodyPr>
          <a:lstStyle/>
          <a:p>
            <a:pPr algn="ctr"/>
            <a:r>
              <a:rPr lang="es-SV" b="1" smtClean="0"/>
              <a:t>Entrega de víveres a padres y madres, que cumplen en el envío de actividades pedagógicas</a:t>
            </a:r>
            <a:r>
              <a:rPr lang="es-SV" smtClean="0"/>
              <a:t>.</a:t>
            </a:r>
            <a:endParaRPr lang="es-SV"/>
          </a:p>
        </p:txBody>
      </p:sp>
      <p:pic>
        <p:nvPicPr>
          <p:cNvPr id="3" name="Imagen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3507" y="1481901"/>
            <a:ext cx="2131335" cy="3508485"/>
          </a:xfrm>
          <a:prstGeom prst="rect">
            <a:avLst/>
          </a:prstGeom>
        </p:spPr>
      </p:pic>
      <p:pic>
        <p:nvPicPr>
          <p:cNvPr id="4" name="Imagen 3"/>
          <p:cNvPicPr>
            <a:picLocks noChangeAspect="1"/>
          </p:cNvPicPr>
          <p:nvPr/>
        </p:nvPicPr>
        <p:blipFill rotWithShape="1">
          <a:blip r:embed="rId3" cstate="print">
            <a:extLst>
              <a:ext uri="{28A0092B-C50C-407E-A947-70E740481C1C}">
                <a14:useLocalDpi xmlns:a14="http://schemas.microsoft.com/office/drawing/2010/main" val="0"/>
              </a:ext>
            </a:extLst>
          </a:blip>
          <a:srcRect t="12201" b="15351"/>
          <a:stretch/>
        </p:blipFill>
        <p:spPr>
          <a:xfrm>
            <a:off x="4632344" y="1844822"/>
            <a:ext cx="2096535" cy="4276103"/>
          </a:xfrm>
          <a:prstGeom prst="rect">
            <a:avLst/>
          </a:prstGeom>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t="9051" b="9051"/>
          <a:stretch/>
        </p:blipFill>
        <p:spPr>
          <a:xfrm>
            <a:off x="2341848" y="1844823"/>
            <a:ext cx="2202694" cy="4276103"/>
          </a:xfrm>
          <a:prstGeom prst="rect">
            <a:avLst/>
          </a:prstGeom>
        </p:spPr>
      </p:pic>
      <p:pic>
        <p:nvPicPr>
          <p:cNvPr id="6" name="Imagen 5"/>
          <p:cNvPicPr>
            <a:picLocks noChangeAspect="1"/>
          </p:cNvPicPr>
          <p:nvPr/>
        </p:nvPicPr>
        <p:blipFill rotWithShape="1">
          <a:blip r:embed="rId5" cstate="print">
            <a:extLst>
              <a:ext uri="{28A0092B-C50C-407E-A947-70E740481C1C}">
                <a14:useLocalDpi xmlns:a14="http://schemas.microsoft.com/office/drawing/2010/main" val="0"/>
              </a:ext>
            </a:extLst>
          </a:blip>
          <a:srcRect t="12200" b="10101"/>
          <a:stretch/>
        </p:blipFill>
        <p:spPr>
          <a:xfrm>
            <a:off x="6902050" y="1481899"/>
            <a:ext cx="1954877" cy="3600400"/>
          </a:xfrm>
          <a:prstGeom prst="rect">
            <a:avLst/>
          </a:prstGeom>
        </p:spPr>
      </p:pic>
    </p:spTree>
    <p:extLst>
      <p:ext uri="{BB962C8B-B14F-4D97-AF65-F5344CB8AC3E}">
        <p14:creationId xmlns:p14="http://schemas.microsoft.com/office/powerpoint/2010/main" val="1106425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79449" y="644526"/>
            <a:ext cx="7885788" cy="1082674"/>
          </a:xfrm>
        </p:spPr>
        <p:txBody>
          <a:bodyPr>
            <a:noAutofit/>
          </a:bodyPr>
          <a:lstStyle/>
          <a:p>
            <a:pPr algn="ctr"/>
            <a:r>
              <a:rPr lang="es-SV" sz="3600" b="1" dirty="0"/>
              <a:t>Entrega </a:t>
            </a:r>
            <a:r>
              <a:rPr lang="es-SV" sz="3600" b="1" dirty="0" smtClean="0"/>
              <a:t>de </a:t>
            </a:r>
            <a:r>
              <a:rPr lang="es-SV" sz="3600" b="1" dirty="0"/>
              <a:t>kit lúdico para el desarrollo de las jornadas pedagógicas.</a:t>
            </a:r>
            <a:r>
              <a:rPr lang="es-SV" sz="3600" dirty="0"/>
              <a:t/>
            </a:r>
            <a:br>
              <a:rPr lang="es-SV" sz="3600" dirty="0"/>
            </a:br>
            <a:endParaRPr lang="es-SV" sz="3600" b="1" dirty="0"/>
          </a:p>
        </p:txBody>
      </p:sp>
      <p:pic>
        <p:nvPicPr>
          <p:cNvPr id="3" name="Imagen 2"/>
          <p:cNvPicPr>
            <a:picLocks noChangeAspect="1"/>
          </p:cNvPicPr>
          <p:nvPr/>
        </p:nvPicPr>
        <p:blipFill rotWithShape="1">
          <a:blip r:embed="rId2" cstate="print">
            <a:extLst>
              <a:ext uri="{28A0092B-C50C-407E-A947-70E740481C1C}">
                <a14:useLocalDpi xmlns:a14="http://schemas.microsoft.com/office/drawing/2010/main" val="0"/>
              </a:ext>
            </a:extLst>
          </a:blip>
          <a:srcRect t="5900" b="15350"/>
          <a:stretch/>
        </p:blipFill>
        <p:spPr>
          <a:xfrm>
            <a:off x="0" y="1447800"/>
            <a:ext cx="1878658" cy="3506779"/>
          </a:xfrm>
          <a:prstGeom prst="rect">
            <a:avLst/>
          </a:prstGeom>
        </p:spPr>
      </p:pic>
      <p:pic>
        <p:nvPicPr>
          <p:cNvPr id="4" name="Imagen 3"/>
          <p:cNvPicPr>
            <a:picLocks noChangeAspect="1"/>
          </p:cNvPicPr>
          <p:nvPr/>
        </p:nvPicPr>
        <p:blipFill rotWithShape="1">
          <a:blip r:embed="rId3" cstate="print">
            <a:extLst>
              <a:ext uri="{28A0092B-C50C-407E-A947-70E740481C1C}">
                <a14:useLocalDpi xmlns:a14="http://schemas.microsoft.com/office/drawing/2010/main" val="0"/>
              </a:ext>
            </a:extLst>
          </a:blip>
          <a:srcRect t="5900" b="14300"/>
          <a:stretch/>
        </p:blipFill>
        <p:spPr>
          <a:xfrm>
            <a:off x="2087724" y="4293112"/>
            <a:ext cx="1890210" cy="2448273"/>
          </a:xfrm>
          <a:prstGeom prst="rect">
            <a:avLst/>
          </a:prstGeom>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t="5901" b="21651"/>
          <a:stretch/>
        </p:blipFill>
        <p:spPr>
          <a:xfrm>
            <a:off x="2087724" y="1447800"/>
            <a:ext cx="1890210" cy="2629272"/>
          </a:xfrm>
          <a:prstGeom prst="rect">
            <a:avLst/>
          </a:prstGeom>
        </p:spPr>
      </p:pic>
      <p:pic>
        <p:nvPicPr>
          <p:cNvPr id="6" name="Imagen 5"/>
          <p:cNvPicPr>
            <a:picLocks noChangeAspect="1"/>
          </p:cNvPicPr>
          <p:nvPr/>
        </p:nvPicPr>
        <p:blipFill rotWithShape="1">
          <a:blip r:embed="rId5" cstate="print">
            <a:extLst>
              <a:ext uri="{28A0092B-C50C-407E-A947-70E740481C1C}">
                <a14:useLocalDpi xmlns:a14="http://schemas.microsoft.com/office/drawing/2010/main" val="0"/>
              </a:ext>
            </a:extLst>
          </a:blip>
          <a:srcRect l="9247" t="14300" r="16335" b="9051"/>
          <a:stretch/>
        </p:blipFill>
        <p:spPr>
          <a:xfrm>
            <a:off x="4312196" y="4293112"/>
            <a:ext cx="3557658" cy="2448273"/>
          </a:xfrm>
          <a:prstGeom prst="rect">
            <a:avLst/>
          </a:prstGeom>
        </p:spPr>
      </p:pic>
      <p:pic>
        <p:nvPicPr>
          <p:cNvPr id="7" name="Imagen 6"/>
          <p:cNvPicPr>
            <a:picLocks noChangeAspect="1"/>
          </p:cNvPicPr>
          <p:nvPr/>
        </p:nvPicPr>
        <p:blipFill rotWithShape="1">
          <a:blip r:embed="rId6" cstate="print">
            <a:extLst>
              <a:ext uri="{28A0092B-C50C-407E-A947-70E740481C1C}">
                <a14:useLocalDpi xmlns:a14="http://schemas.microsoft.com/office/drawing/2010/main" val="0"/>
              </a:ext>
            </a:extLst>
          </a:blip>
          <a:srcRect t="14300"/>
          <a:stretch/>
        </p:blipFill>
        <p:spPr>
          <a:xfrm>
            <a:off x="6840252" y="1447802"/>
            <a:ext cx="2040676" cy="2629275"/>
          </a:xfrm>
          <a:prstGeom prst="rect">
            <a:avLst/>
          </a:prstGeom>
        </p:spPr>
      </p:pic>
      <p:pic>
        <p:nvPicPr>
          <p:cNvPr id="8" name="Imagen 7"/>
          <p:cNvPicPr>
            <a:picLocks noChangeAspect="1"/>
          </p:cNvPicPr>
          <p:nvPr/>
        </p:nvPicPr>
        <p:blipFill rotWithShape="1">
          <a:blip r:embed="rId7" cstate="print">
            <a:extLst>
              <a:ext uri="{28A0092B-C50C-407E-A947-70E740481C1C}">
                <a14:useLocalDpi xmlns:a14="http://schemas.microsoft.com/office/drawing/2010/main" val="0"/>
              </a:ext>
            </a:extLst>
          </a:blip>
          <a:srcRect l="10428" t="10101" r="10428"/>
          <a:stretch/>
        </p:blipFill>
        <p:spPr>
          <a:xfrm>
            <a:off x="4097530" y="1447802"/>
            <a:ext cx="2495828" cy="2629270"/>
          </a:xfrm>
          <a:prstGeom prst="rect">
            <a:avLst/>
          </a:prstGeom>
        </p:spPr>
      </p:pic>
    </p:spTree>
    <p:extLst>
      <p:ext uri="{BB962C8B-B14F-4D97-AF65-F5344CB8AC3E}">
        <p14:creationId xmlns:p14="http://schemas.microsoft.com/office/powerpoint/2010/main" val="1276071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3"/>
          <a:stretch>
            <a:fillRect/>
          </a:stretch>
        </p:blipFill>
        <p:spPr>
          <a:xfrm rot="21038729">
            <a:off x="1379571" y="767315"/>
            <a:ext cx="5281181" cy="4906477"/>
          </a:xfrm>
          <a:prstGeom prst="rect">
            <a:avLst/>
          </a:prstGeom>
          <a:ln>
            <a:noFill/>
          </a:ln>
          <a:effectLst>
            <a:softEdge rad="112500"/>
          </a:effectLst>
        </p:spPr>
      </p:pic>
    </p:spTree>
    <p:extLst>
      <p:ext uri="{BB962C8B-B14F-4D97-AF65-F5344CB8AC3E}">
        <p14:creationId xmlns:p14="http://schemas.microsoft.com/office/powerpoint/2010/main" val="1822600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ARCHIVO MUNICIPAL</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4282101524"/>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Rectángulo"/>
          <p:cNvSpPr/>
          <p:nvPr/>
        </p:nvSpPr>
        <p:spPr>
          <a:xfrm>
            <a:off x="1176868" y="702740"/>
            <a:ext cx="7188200" cy="3416320"/>
          </a:xfrm>
          <a:prstGeom prst="rect">
            <a:avLst/>
          </a:prstGeom>
        </p:spPr>
        <p:txBody>
          <a:bodyPr wrap="square">
            <a:spAutoFit/>
          </a:bodyPr>
          <a:lstStyle/>
          <a:p>
            <a:pPr algn="just">
              <a:lnSpc>
                <a:spcPct val="150000"/>
              </a:lnSpc>
            </a:pPr>
            <a:r>
              <a:rPr lang="es-ES" dirty="0">
                <a:latin typeface="Times New Roman" pitchFamily="18" charset="0"/>
                <a:cs typeface="Times New Roman" pitchFamily="18" charset="0"/>
              </a:rPr>
              <a:t>SEGUIMOS CON LOS AVANCES DE MEJORA GESTIONANDO EL TRASLADO DE LA UNIDAD PARA (CBI) MERCEDES LLACH, DANDOLE SEGUIMIENTO AL PROTOCOLO.  SE </a:t>
            </a:r>
            <a:r>
              <a:rPr lang="es-ES" dirty="0" smtClean="0">
                <a:latin typeface="Times New Roman" pitchFamily="18" charset="0"/>
                <a:cs typeface="Times New Roman" pitchFamily="18" charset="0"/>
              </a:rPr>
              <a:t>GESTIONO CON </a:t>
            </a:r>
            <a:r>
              <a:rPr lang="es-ES" dirty="0">
                <a:latin typeface="Times New Roman" pitchFamily="18" charset="0"/>
                <a:cs typeface="Times New Roman" pitchFamily="18" charset="0"/>
              </a:rPr>
              <a:t>EL ALCALDE SU CONCEJO Y LAS UNIDADES DE (UACI) Y (UAIP) PARA SU DEBIDO PROCESO Y CONTAMOS CON LOS LINEAMIENTOS ESTABLECIDOS POR EL INSTITUTO DE ACCESO A INFORMACION PUBLICA (IAIP), YA QUE LA MUNICIPALIDAD SE ENCUENTRA EN PROCESO DE </a:t>
            </a:r>
            <a:r>
              <a:rPr lang="es-ES" dirty="0" smtClean="0">
                <a:latin typeface="Times New Roman" pitchFamily="18" charset="0"/>
                <a:cs typeface="Times New Roman" pitchFamily="18" charset="0"/>
              </a:rPr>
              <a:t>RECONSTRUCCIÓN.</a:t>
            </a:r>
            <a:endParaRPr lang="es-SV" dirty="0"/>
          </a:p>
        </p:txBody>
      </p:sp>
    </p:spTree>
    <p:extLst>
      <p:ext uri="{BB962C8B-B14F-4D97-AF65-F5344CB8AC3E}">
        <p14:creationId xmlns:p14="http://schemas.microsoft.com/office/powerpoint/2010/main" val="14064339"/>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5 Marcador de contenido"/>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874770" y="1481138"/>
            <a:ext cx="3394471" cy="4525962"/>
          </a:xfrm>
        </p:spPr>
      </p:pic>
      <p:sp>
        <p:nvSpPr>
          <p:cNvPr id="4" name="3 Título"/>
          <p:cNvSpPr>
            <a:spLocks noGrp="1"/>
          </p:cNvSpPr>
          <p:nvPr>
            <p:ph type="title"/>
          </p:nvPr>
        </p:nvSpPr>
        <p:spPr/>
        <p:txBody>
          <a:bodyPr>
            <a:normAutofit fontScale="90000"/>
          </a:bodyPr>
          <a:lstStyle/>
          <a:p>
            <a:pPr algn="ctr"/>
            <a:r>
              <a:rPr lang="es-SV" dirty="0"/>
              <a:t>EQUIPO ENTREGADO A UNIDAD DE </a:t>
            </a:r>
            <a:r>
              <a:rPr lang="es-SV" dirty="0" smtClean="0"/>
              <a:t>GESTIÓN DE </a:t>
            </a:r>
            <a:r>
              <a:rPr lang="es-SV" dirty="0"/>
              <a:t>ARCHIVO</a:t>
            </a:r>
          </a:p>
        </p:txBody>
      </p:sp>
    </p:spTree>
    <p:extLst>
      <p:ext uri="{BB962C8B-B14F-4D97-AF65-F5344CB8AC3E}">
        <p14:creationId xmlns:p14="http://schemas.microsoft.com/office/powerpoint/2010/main" val="729826544"/>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4 Image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99993" y="1513232"/>
            <a:ext cx="4474575" cy="3355931"/>
          </a:xfrm>
          <a:prstGeom prst="rect">
            <a:avLst/>
          </a:prstGeom>
        </p:spPr>
      </p:pic>
      <p:pic>
        <p:nvPicPr>
          <p:cNvPr id="6" name="5 Imagen"/>
          <p:cNvPicPr>
            <a:picLocks noChangeAspect="1"/>
          </p:cNvPicPr>
          <p:nvPr/>
        </p:nvPicPr>
        <p:blipFill rotWithShape="1">
          <a:blip r:embed="rId3" cstate="print">
            <a:extLst>
              <a:ext uri="{28A0092B-C50C-407E-A947-70E740481C1C}">
                <a14:useLocalDpi xmlns:a14="http://schemas.microsoft.com/office/drawing/2010/main" val="0"/>
              </a:ext>
            </a:extLst>
          </a:blip>
          <a:srcRect l="11756" b="7153"/>
          <a:stretch/>
        </p:blipFill>
        <p:spPr>
          <a:xfrm>
            <a:off x="215814" y="1513232"/>
            <a:ext cx="4252738" cy="3355931"/>
          </a:xfrm>
          <a:prstGeom prst="rect">
            <a:avLst/>
          </a:prstGeom>
        </p:spPr>
      </p:pic>
      <p:sp>
        <p:nvSpPr>
          <p:cNvPr id="7" name="6 CuadroTexto"/>
          <p:cNvSpPr txBox="1"/>
          <p:nvPr/>
        </p:nvSpPr>
        <p:spPr>
          <a:xfrm>
            <a:off x="2342183" y="260648"/>
            <a:ext cx="3971379" cy="369332"/>
          </a:xfrm>
          <a:prstGeom prst="rect">
            <a:avLst/>
          </a:prstGeom>
          <a:noFill/>
        </p:spPr>
        <p:txBody>
          <a:bodyPr wrap="square" rtlCol="0">
            <a:spAutoFit/>
          </a:bodyPr>
          <a:lstStyle/>
          <a:p>
            <a:r>
              <a:rPr lang="es-ES" smtClean="0">
                <a:latin typeface="Aharoni" pitchFamily="2" charset="-79"/>
                <a:cs typeface="Aharoni" pitchFamily="2" charset="-79"/>
              </a:rPr>
              <a:t>TRABAJO EN ARCHIVO HISTÓRICO</a:t>
            </a:r>
            <a:endParaRPr lang="es-SV">
              <a:latin typeface="Aharoni" pitchFamily="2" charset="-79"/>
              <a:cs typeface="Aharoni" pitchFamily="2" charset="-79"/>
            </a:endParaRPr>
          </a:p>
        </p:txBody>
      </p:sp>
    </p:spTree>
    <p:extLst>
      <p:ext uri="{BB962C8B-B14F-4D97-AF65-F5344CB8AC3E}">
        <p14:creationId xmlns:p14="http://schemas.microsoft.com/office/powerpoint/2010/main" val="11422649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9" y="1749846"/>
            <a:ext cx="2505075" cy="3335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5 Imagen" descr="D:\DESCARGAS\WhatsApp Image 2020-11-13 at 1.59.20 PM (6).jpe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75146" y="2723098"/>
            <a:ext cx="2473325" cy="3298190"/>
          </a:xfrm>
          <a:prstGeom prst="rect">
            <a:avLst/>
          </a:prstGeom>
          <a:noFill/>
          <a:ln>
            <a:solidFill>
              <a:schemeClr val="tx1"/>
            </a:solidFill>
          </a:ln>
        </p:spPr>
      </p:pic>
      <p:sp>
        <p:nvSpPr>
          <p:cNvPr id="4" name="3 CuadroTexto"/>
          <p:cNvSpPr txBox="1"/>
          <p:nvPr/>
        </p:nvSpPr>
        <p:spPr>
          <a:xfrm>
            <a:off x="1176685" y="260648"/>
            <a:ext cx="6779691" cy="369332"/>
          </a:xfrm>
          <a:prstGeom prst="rect">
            <a:avLst/>
          </a:prstGeom>
          <a:noFill/>
        </p:spPr>
        <p:txBody>
          <a:bodyPr wrap="square" rtlCol="0">
            <a:spAutoFit/>
          </a:bodyPr>
          <a:lstStyle/>
          <a:p>
            <a:r>
              <a:rPr lang="es-ES" smtClean="0">
                <a:latin typeface="Aharoni" pitchFamily="2" charset="-79"/>
                <a:cs typeface="Aharoni" pitchFamily="2" charset="-79"/>
              </a:rPr>
              <a:t>TRASLADO DE DOCUMENTOS DE ARCHIVO CENTRAL AL CBI</a:t>
            </a:r>
            <a:endParaRPr lang="es-SV">
              <a:latin typeface="Aharoni" pitchFamily="2" charset="-79"/>
              <a:cs typeface="Aharoni" pitchFamily="2" charset="-79"/>
            </a:endParaRPr>
          </a:p>
        </p:txBody>
      </p:sp>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836716"/>
            <a:ext cx="2404784" cy="33622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63377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1" y="976808"/>
            <a:ext cx="2493963" cy="3316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5 Imagen" descr="D:\DESCARGAS\WhatsApp Image 2020-11-13 at 1.59.20 PM (8).jpe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3849" y="1844268"/>
            <a:ext cx="2592705" cy="3456940"/>
          </a:xfrm>
          <a:prstGeom prst="rect">
            <a:avLst/>
          </a:prstGeom>
          <a:noFill/>
          <a:ln>
            <a:solidFill>
              <a:schemeClr val="tx1"/>
            </a:solidFill>
          </a:ln>
        </p:spPr>
      </p:pic>
      <p:pic>
        <p:nvPicPr>
          <p:cNvPr id="7" name="6 Imagen" descr="D:\DESCARGAS\WhatsApp Image 2020-11-13 at 1.59.20 PM (11).jpe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0192" y="2924666"/>
            <a:ext cx="2520280" cy="3456662"/>
          </a:xfrm>
          <a:prstGeom prst="rect">
            <a:avLst/>
          </a:prstGeom>
          <a:noFill/>
          <a:ln>
            <a:solidFill>
              <a:schemeClr val="tx1"/>
            </a:solidFill>
          </a:ln>
        </p:spPr>
      </p:pic>
      <p:sp>
        <p:nvSpPr>
          <p:cNvPr id="8" name="7 CuadroTexto"/>
          <p:cNvSpPr txBox="1"/>
          <p:nvPr/>
        </p:nvSpPr>
        <p:spPr>
          <a:xfrm>
            <a:off x="1176685" y="260648"/>
            <a:ext cx="6779691" cy="369332"/>
          </a:xfrm>
          <a:prstGeom prst="rect">
            <a:avLst/>
          </a:prstGeom>
          <a:noFill/>
        </p:spPr>
        <p:txBody>
          <a:bodyPr wrap="square" rtlCol="0">
            <a:spAutoFit/>
          </a:bodyPr>
          <a:lstStyle/>
          <a:p>
            <a:r>
              <a:rPr lang="es-ES" smtClean="0">
                <a:latin typeface="Aharoni" pitchFamily="2" charset="-79"/>
                <a:cs typeface="Aharoni" pitchFamily="2" charset="-79"/>
              </a:rPr>
              <a:t>ORDENAMIENTO DE DOCUMENTOS EN EL ARCHIVO CENTRAL</a:t>
            </a:r>
            <a:endParaRPr lang="es-SV">
              <a:latin typeface="Aharoni" pitchFamily="2" charset="-79"/>
              <a:cs typeface="Aharoni" pitchFamily="2" charset="-79"/>
            </a:endParaRPr>
          </a:p>
        </p:txBody>
      </p:sp>
    </p:spTree>
    <p:extLst>
      <p:ext uri="{BB962C8B-B14F-4D97-AF65-F5344CB8AC3E}">
        <p14:creationId xmlns:p14="http://schemas.microsoft.com/office/powerpoint/2010/main" val="39148680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3 Imagen" descr="D:\DESCARGAS\WhatsApp Image 2020-11-13 at 1.59.20 PM (12).jpeg"/>
          <p:cNvPicPr/>
          <p:nvPr/>
        </p:nvPicPr>
        <p:blipFill rotWithShape="1">
          <a:blip r:embed="rId2" cstate="print">
            <a:extLst>
              <a:ext uri="{28A0092B-C50C-407E-A947-70E740481C1C}">
                <a14:useLocalDpi xmlns:a14="http://schemas.microsoft.com/office/drawing/2010/main" val="0"/>
              </a:ext>
            </a:extLst>
          </a:blip>
          <a:srcRect b="24387"/>
          <a:stretch/>
        </p:blipFill>
        <p:spPr bwMode="auto">
          <a:xfrm>
            <a:off x="251520" y="1153084"/>
            <a:ext cx="2736304" cy="2491941"/>
          </a:xfrm>
          <a:prstGeom prst="rect">
            <a:avLst/>
          </a:prstGeom>
          <a:noFill/>
          <a:ln>
            <a:solidFill>
              <a:schemeClr val="tx1"/>
            </a:solidFill>
          </a:ln>
        </p:spPr>
      </p:pic>
      <p:pic>
        <p:nvPicPr>
          <p:cNvPr id="5" name="4 Imagen" descr="D:\DESCARGAS\WhatsApp Image 2020-11-13 at 1.59.20 PM (13).jpe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04252" y="1935077"/>
            <a:ext cx="2524760" cy="3366135"/>
          </a:xfrm>
          <a:prstGeom prst="rect">
            <a:avLst/>
          </a:prstGeom>
          <a:noFill/>
          <a:ln>
            <a:solidFill>
              <a:schemeClr val="tx1"/>
            </a:solidFill>
          </a:ln>
        </p:spPr>
      </p:pic>
      <p:pic>
        <p:nvPicPr>
          <p:cNvPr id="6" name="5 Imagen" descr="D:\DESCARGAS\WhatsApp Image 2020-11-13 at 1.59.20 PM (14).jpe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00213" y="2767421"/>
            <a:ext cx="2548255" cy="3397885"/>
          </a:xfrm>
          <a:prstGeom prst="rect">
            <a:avLst/>
          </a:prstGeom>
          <a:noFill/>
          <a:ln>
            <a:solidFill>
              <a:schemeClr val="tx1"/>
            </a:solidFill>
          </a:ln>
        </p:spPr>
      </p:pic>
      <p:sp>
        <p:nvSpPr>
          <p:cNvPr id="7" name="6 CuadroTexto"/>
          <p:cNvSpPr txBox="1"/>
          <p:nvPr/>
        </p:nvSpPr>
        <p:spPr>
          <a:xfrm>
            <a:off x="2511966" y="260648"/>
            <a:ext cx="4652327" cy="369332"/>
          </a:xfrm>
          <a:prstGeom prst="rect">
            <a:avLst/>
          </a:prstGeom>
          <a:noFill/>
        </p:spPr>
        <p:txBody>
          <a:bodyPr wrap="square" rtlCol="0">
            <a:spAutoFit/>
          </a:bodyPr>
          <a:lstStyle/>
          <a:p>
            <a:r>
              <a:rPr lang="es-ES" smtClean="0">
                <a:latin typeface="Aharoni" pitchFamily="2" charset="-79"/>
                <a:cs typeface="Aharoni" pitchFamily="2" charset="-79"/>
              </a:rPr>
              <a:t>ARCHIVO CENTRAL ORDENADO EN EL CBI</a:t>
            </a:r>
            <a:endParaRPr lang="es-SV">
              <a:latin typeface="Aharoni" pitchFamily="2" charset="-79"/>
              <a:cs typeface="Aharoni" pitchFamily="2" charset="-79"/>
            </a:endParaRPr>
          </a:p>
        </p:txBody>
      </p:sp>
    </p:spTree>
    <p:extLst>
      <p:ext uri="{BB962C8B-B14F-4D97-AF65-F5344CB8AC3E}">
        <p14:creationId xmlns:p14="http://schemas.microsoft.com/office/powerpoint/2010/main" val="42724534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CONCEJO MUNICIPAL</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408279421"/>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7 Marcador de contenido"/>
          <p:cNvSpPr>
            <a:spLocks noGrp="1"/>
          </p:cNvSpPr>
          <p:nvPr>
            <p:ph idx="1"/>
          </p:nvPr>
        </p:nvSpPr>
        <p:spPr>
          <a:xfrm>
            <a:off x="457202" y="1481334"/>
            <a:ext cx="3535251" cy="4525963"/>
          </a:xfrm>
        </p:spPr>
        <p:txBody>
          <a:bodyPr>
            <a:normAutofit fontScale="32500" lnSpcReduction="20000"/>
          </a:bodyPr>
          <a:lstStyle/>
          <a:p>
            <a:pPr>
              <a:lnSpc>
                <a:spcPct val="150000"/>
              </a:lnSpc>
            </a:pPr>
            <a:r>
              <a:rPr lang="es-SV" sz="2800" dirty="0"/>
              <a:t>ROBERTO EDMUNDO GOZALEZ LARA  ALCALDE MUNICIPAL </a:t>
            </a:r>
          </a:p>
          <a:p>
            <a:pPr>
              <a:lnSpc>
                <a:spcPct val="150000"/>
              </a:lnSpc>
            </a:pPr>
            <a:r>
              <a:rPr lang="es-SV" sz="2800" dirty="0"/>
              <a:t>NERY CARMELINA IRAHETA DE AYALA  SINDICA MUNICIPAL </a:t>
            </a:r>
          </a:p>
          <a:p>
            <a:pPr>
              <a:lnSpc>
                <a:spcPct val="150000"/>
              </a:lnSpc>
            </a:pPr>
            <a:r>
              <a:rPr lang="es-SV" sz="2800" dirty="0"/>
              <a:t>RICARDO RODRIGUEZ  1er. REGIDOR PROPIETARIO</a:t>
            </a:r>
          </a:p>
          <a:p>
            <a:pPr>
              <a:lnSpc>
                <a:spcPct val="150000"/>
              </a:lnSpc>
            </a:pPr>
            <a:r>
              <a:rPr lang="es-SV" sz="2800" dirty="0"/>
              <a:t>SILVANA LISSETTE REYES MUÑOZ 2ª . REG. PROPIETARIA</a:t>
            </a:r>
          </a:p>
          <a:p>
            <a:pPr>
              <a:lnSpc>
                <a:spcPct val="150000"/>
              </a:lnSpc>
            </a:pPr>
            <a:r>
              <a:rPr lang="es-SV" sz="2800" dirty="0"/>
              <a:t>MARIO ERNESTO MEJIA MORENO 3er. REG PROPIETARIO </a:t>
            </a:r>
          </a:p>
          <a:p>
            <a:pPr>
              <a:lnSpc>
                <a:spcPct val="150000"/>
              </a:lnSpc>
            </a:pPr>
            <a:r>
              <a:rPr lang="es-SV" sz="2800" dirty="0"/>
              <a:t>FIDEL ANTONIO ARAUJO REYES 4o REG. PROPIETARIO </a:t>
            </a:r>
          </a:p>
          <a:p>
            <a:pPr>
              <a:lnSpc>
                <a:spcPct val="150000"/>
              </a:lnSpc>
            </a:pPr>
            <a:r>
              <a:rPr lang="es-SV" sz="2800" dirty="0"/>
              <a:t>ALEX ROMEO RODRIGUEZ PEREZ 5° REG.PROPIETARIO</a:t>
            </a:r>
          </a:p>
          <a:p>
            <a:pPr>
              <a:lnSpc>
                <a:spcPct val="150000"/>
              </a:lnSpc>
            </a:pPr>
            <a:r>
              <a:rPr lang="es-SV" sz="2800" dirty="0"/>
              <a:t>DAGOBERTO ERNESTO GUERRA GARCIA  6° REG. PROPIETARIO</a:t>
            </a:r>
          </a:p>
          <a:p>
            <a:pPr>
              <a:lnSpc>
                <a:spcPct val="150000"/>
              </a:lnSpc>
            </a:pPr>
            <a:r>
              <a:rPr lang="es-SV" sz="2800" dirty="0"/>
              <a:t>DIOGENES JEOVANI LOVO IGLESIAS 1er. REG. SUPLENTE </a:t>
            </a:r>
          </a:p>
          <a:p>
            <a:pPr>
              <a:lnSpc>
                <a:spcPct val="150000"/>
              </a:lnSpc>
            </a:pPr>
            <a:r>
              <a:rPr lang="es-SV" sz="2800" dirty="0"/>
              <a:t>VANESSA MARILY RIVERA VIDES 2ª REG. SUPLENTE </a:t>
            </a:r>
          </a:p>
          <a:p>
            <a:pPr>
              <a:lnSpc>
                <a:spcPct val="150000"/>
              </a:lnSpc>
            </a:pPr>
            <a:r>
              <a:rPr lang="es-SV" sz="2800" dirty="0"/>
              <a:t>JOSE VICENTE ESCAMILLA  RAMIREZ 4° REG</a:t>
            </a:r>
          </a:p>
          <a:p>
            <a:pPr marL="0" indent="0">
              <a:lnSpc>
                <a:spcPct val="150000"/>
              </a:lnSpc>
              <a:buNone/>
            </a:pPr>
            <a:endParaRPr lang="es-SV" sz="2800" dirty="0"/>
          </a:p>
          <a:p>
            <a:pPr>
              <a:lnSpc>
                <a:spcPct val="150000"/>
              </a:lnSpc>
            </a:pPr>
            <a:r>
              <a:rPr lang="es-SV" sz="2800" dirty="0"/>
              <a:t>ROBERTO MITJAVILA  SECRETARIO MUNICIPAL</a:t>
            </a:r>
          </a:p>
          <a:p>
            <a:pPr marL="0" indent="0">
              <a:lnSpc>
                <a:spcPct val="150000"/>
              </a:lnSpc>
              <a:buNone/>
            </a:pPr>
            <a:r>
              <a:rPr lang="es-SV" sz="2800" dirty="0"/>
              <a:t> </a:t>
            </a:r>
          </a:p>
          <a:p>
            <a:endParaRPr lang="es-SV" dirty="0"/>
          </a:p>
        </p:txBody>
      </p:sp>
      <p:sp>
        <p:nvSpPr>
          <p:cNvPr id="3" name="2 Título"/>
          <p:cNvSpPr>
            <a:spLocks noGrp="1"/>
          </p:cNvSpPr>
          <p:nvPr>
            <p:ph type="title"/>
          </p:nvPr>
        </p:nvSpPr>
        <p:spPr/>
        <p:txBody>
          <a:bodyPr>
            <a:noAutofit/>
          </a:bodyPr>
          <a:lstStyle/>
          <a:p>
            <a:pPr algn="ctr"/>
            <a:r>
              <a:rPr lang="es-SV" sz="2800" dirty="0"/>
              <a:t>RENDICION DE CUENTAS CONCEJO MUNICIPAL PLURAL, SANTIAGO DE MARIA</a:t>
            </a:r>
            <a:br>
              <a:rPr lang="es-SV" sz="2800" dirty="0"/>
            </a:br>
            <a:r>
              <a:rPr lang="es-SV" sz="3200" dirty="0"/>
              <a:t>OCTUBRE DE 2019 A </a:t>
            </a:r>
            <a:r>
              <a:rPr lang="es-SV" sz="3200" dirty="0" smtClean="0"/>
              <a:t>NOVIEMBRE </a:t>
            </a:r>
            <a:r>
              <a:rPr lang="es-SV" sz="3200" dirty="0"/>
              <a:t>2020</a:t>
            </a:r>
            <a:endParaRPr lang="es-SV" sz="2800" dirty="0"/>
          </a:p>
        </p:txBody>
      </p:sp>
      <p:pic>
        <p:nvPicPr>
          <p:cNvPr id="9" name="4 Marcador de contenido"/>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71704" y="1483057"/>
            <a:ext cx="3391593" cy="4522124"/>
          </a:xfrm>
          <a:prstGeom prst="rect">
            <a:avLst/>
          </a:prstGeom>
        </p:spPr>
      </p:pic>
    </p:spTree>
    <p:extLst>
      <p:ext uri="{BB962C8B-B14F-4D97-AF65-F5344CB8AC3E}">
        <p14:creationId xmlns:p14="http://schemas.microsoft.com/office/powerpoint/2010/main" val="1657618566"/>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contenido"/>
          <p:cNvSpPr>
            <a:spLocks noGrp="1"/>
          </p:cNvSpPr>
          <p:nvPr>
            <p:ph idx="1"/>
          </p:nvPr>
        </p:nvSpPr>
        <p:spPr/>
        <p:txBody>
          <a:bodyPr>
            <a:normAutofit/>
          </a:bodyPr>
          <a:lstStyle/>
          <a:p>
            <a:pPr algn="just"/>
            <a:r>
              <a:rPr lang="es-ES" sz="2000" b="1" dirty="0">
                <a:solidFill>
                  <a:prstClr val="black"/>
                </a:solidFill>
              </a:rPr>
              <a:t>EL CONCEJO MUNICIPAL PLURAL DE SANTIAGO DE </a:t>
            </a:r>
            <a:r>
              <a:rPr lang="es-ES" sz="2000" b="1" dirty="0" smtClean="0">
                <a:solidFill>
                  <a:prstClr val="black"/>
                </a:solidFill>
              </a:rPr>
              <a:t>MARIA</a:t>
            </a:r>
            <a:r>
              <a:rPr lang="es-ES" sz="2000" b="1" dirty="0">
                <a:solidFill>
                  <a:prstClr val="black"/>
                </a:solidFill>
              </a:rPr>
              <a:t>:</a:t>
            </a:r>
          </a:p>
          <a:p>
            <a:pPr algn="just"/>
            <a:endParaRPr lang="es-ES" sz="2000" b="1" dirty="0">
              <a:solidFill>
                <a:prstClr val="black"/>
              </a:solidFill>
            </a:endParaRPr>
          </a:p>
          <a:p>
            <a:pPr algn="just"/>
            <a:r>
              <a:rPr lang="es-ES" sz="2000" b="1" dirty="0" smtClean="0">
                <a:solidFill>
                  <a:prstClr val="black"/>
                </a:solidFill>
              </a:rPr>
              <a:t>EN LOS </a:t>
            </a:r>
            <a:r>
              <a:rPr lang="es-ES" sz="2000" b="1" dirty="0">
                <a:solidFill>
                  <a:prstClr val="black"/>
                </a:solidFill>
              </a:rPr>
              <a:t>MESES DE OCTUBRE  A DICEMBRE  DE 2019  REALIZÒ 14 </a:t>
            </a:r>
            <a:r>
              <a:rPr lang="es-ES" sz="2000" b="1" dirty="0" smtClean="0">
                <a:solidFill>
                  <a:prstClr val="black"/>
                </a:solidFill>
              </a:rPr>
              <a:t>SESIONES </a:t>
            </a:r>
            <a:r>
              <a:rPr lang="es-ES" sz="2000" b="1" dirty="0">
                <a:solidFill>
                  <a:prstClr val="black"/>
                </a:solidFill>
              </a:rPr>
              <a:t>DE CONCEJO </a:t>
            </a:r>
            <a:r>
              <a:rPr lang="es-ES" sz="2000" b="1" dirty="0" smtClean="0">
                <a:solidFill>
                  <a:prstClr val="black"/>
                </a:solidFill>
              </a:rPr>
              <a:t>MUNICIPAL.</a:t>
            </a:r>
          </a:p>
          <a:p>
            <a:pPr marL="109728" indent="0" algn="just">
              <a:buNone/>
            </a:pPr>
            <a:r>
              <a:rPr lang="es-ES" sz="2000" b="1" dirty="0" smtClean="0">
                <a:solidFill>
                  <a:prstClr val="black"/>
                </a:solidFill>
              </a:rPr>
              <a:t> </a:t>
            </a:r>
            <a:endParaRPr lang="es-ES" sz="2000" b="1" dirty="0">
              <a:solidFill>
                <a:prstClr val="black"/>
              </a:solidFill>
            </a:endParaRPr>
          </a:p>
          <a:p>
            <a:pPr algn="just"/>
            <a:r>
              <a:rPr lang="es-ES" sz="2000" b="1" dirty="0" smtClean="0">
                <a:solidFill>
                  <a:prstClr val="black"/>
                </a:solidFill>
              </a:rPr>
              <a:t>DE </a:t>
            </a:r>
            <a:r>
              <a:rPr lang="es-ES" sz="2000" b="1" dirty="0">
                <a:solidFill>
                  <a:prstClr val="black"/>
                </a:solidFill>
              </a:rPr>
              <a:t>ENERO A </a:t>
            </a:r>
            <a:r>
              <a:rPr lang="es-ES" sz="2000" b="1" dirty="0" smtClean="0">
                <a:solidFill>
                  <a:prstClr val="black"/>
                </a:solidFill>
              </a:rPr>
              <a:t>NOVIEMBRE </a:t>
            </a:r>
            <a:r>
              <a:rPr lang="es-ES" sz="2000" b="1" dirty="0">
                <a:solidFill>
                  <a:prstClr val="black"/>
                </a:solidFill>
              </a:rPr>
              <a:t>2020 </a:t>
            </a:r>
            <a:r>
              <a:rPr lang="es-ES" sz="2000" b="1" dirty="0" smtClean="0">
                <a:solidFill>
                  <a:prstClr val="black"/>
                </a:solidFill>
              </a:rPr>
              <a:t>HA </a:t>
            </a:r>
            <a:r>
              <a:rPr lang="es-ES" sz="2000" b="1" dirty="0">
                <a:solidFill>
                  <a:prstClr val="black"/>
                </a:solidFill>
              </a:rPr>
              <a:t>REALIZADO </a:t>
            </a:r>
            <a:r>
              <a:rPr lang="es-ES" sz="2000" b="1" dirty="0" smtClean="0">
                <a:solidFill>
                  <a:prstClr val="black"/>
                </a:solidFill>
              </a:rPr>
              <a:t>44 </a:t>
            </a:r>
            <a:r>
              <a:rPr lang="es-ES" sz="2000" b="1" dirty="0">
                <a:solidFill>
                  <a:prstClr val="black"/>
                </a:solidFill>
              </a:rPr>
              <a:t>SESIONES DE CONCEJO </a:t>
            </a:r>
            <a:r>
              <a:rPr lang="es-ES" sz="2000" b="1" dirty="0" smtClean="0">
                <a:solidFill>
                  <a:prstClr val="black"/>
                </a:solidFill>
              </a:rPr>
              <a:t>MUNICIPAL.</a:t>
            </a:r>
            <a:endParaRPr lang="es-ES" sz="2000" b="1" dirty="0">
              <a:solidFill>
                <a:prstClr val="black"/>
              </a:solidFill>
            </a:endParaRPr>
          </a:p>
          <a:p>
            <a:pPr algn="just"/>
            <a:endParaRPr lang="es-SV" sz="2000" dirty="0">
              <a:solidFill>
                <a:prstClr val="black"/>
              </a:solidFill>
            </a:endParaRPr>
          </a:p>
          <a:p>
            <a:pPr algn="just"/>
            <a:r>
              <a:rPr lang="es-ES" sz="2000" b="1" dirty="0">
                <a:solidFill>
                  <a:prstClr val="black"/>
                </a:solidFill>
              </a:rPr>
              <a:t>DURANTE </a:t>
            </a:r>
            <a:r>
              <a:rPr lang="es-ES" sz="2000" b="1" dirty="0" smtClean="0">
                <a:solidFill>
                  <a:prstClr val="black"/>
                </a:solidFill>
              </a:rPr>
              <a:t>EL AÑO 2020 </a:t>
            </a:r>
            <a:r>
              <a:rPr lang="es-ES" sz="2000" b="1" dirty="0">
                <a:solidFill>
                  <a:prstClr val="black"/>
                </a:solidFill>
              </a:rPr>
              <a:t>A EMITIDO 2 </a:t>
            </a:r>
            <a:r>
              <a:rPr lang="es-ES" sz="2000" b="1" dirty="0" smtClean="0">
                <a:solidFill>
                  <a:prstClr val="black"/>
                </a:solidFill>
              </a:rPr>
              <a:t>ORDENANZAS.</a:t>
            </a:r>
            <a:endParaRPr lang="es-SV" sz="2000" dirty="0">
              <a:solidFill>
                <a:prstClr val="black"/>
              </a:solidFill>
            </a:endParaRPr>
          </a:p>
          <a:p>
            <a:endParaRPr lang="es-SV" sz="2000" dirty="0"/>
          </a:p>
        </p:txBody>
      </p:sp>
      <p:sp>
        <p:nvSpPr>
          <p:cNvPr id="3" name="2 Título"/>
          <p:cNvSpPr>
            <a:spLocks noGrp="1"/>
          </p:cNvSpPr>
          <p:nvPr>
            <p:ph type="title"/>
          </p:nvPr>
        </p:nvSpPr>
        <p:spPr/>
        <p:txBody>
          <a:bodyPr/>
          <a:lstStyle/>
          <a:p>
            <a:endParaRPr lang="es-SV"/>
          </a:p>
        </p:txBody>
      </p:sp>
    </p:spTree>
    <p:extLst>
      <p:ext uri="{BB962C8B-B14F-4D97-AF65-F5344CB8AC3E}">
        <p14:creationId xmlns:p14="http://schemas.microsoft.com/office/powerpoint/2010/main" val="3904127018"/>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Marcador de contenido"/>
          <p:cNvSpPr>
            <a:spLocks noGrp="1"/>
          </p:cNvSpPr>
          <p:nvPr>
            <p:ph idx="1"/>
          </p:nvPr>
        </p:nvSpPr>
        <p:spPr/>
        <p:txBody>
          <a:bodyPr>
            <a:normAutofit/>
          </a:bodyPr>
          <a:lstStyle/>
          <a:p>
            <a:pPr marL="0" indent="0" algn="just">
              <a:buNone/>
            </a:pPr>
            <a:r>
              <a:rPr lang="es-ES" b="1" dirty="0" smtClean="0"/>
              <a:t>DIARIO OFICIAL TOMO N° 428 SAN SALVADOR MIÉRCOLES 9 D SEPTIEMBRE DE 2020 NUMERO 182</a:t>
            </a:r>
          </a:p>
          <a:p>
            <a:pPr marL="0" indent="0" algn="just">
              <a:buNone/>
            </a:pPr>
            <a:endParaRPr lang="es-ES" b="1" dirty="0" smtClean="0"/>
          </a:p>
          <a:p>
            <a:pPr marL="0" indent="0" algn="just">
              <a:buNone/>
            </a:pPr>
            <a:r>
              <a:rPr lang="es-ES" b="1" dirty="0" smtClean="0"/>
              <a:t>REFORMAS </a:t>
            </a:r>
            <a:r>
              <a:rPr lang="es-ES" b="1" dirty="0"/>
              <a:t>A LA ORDENANZA DE TASAS POR SERVICIOS </a:t>
            </a:r>
            <a:r>
              <a:rPr lang="es-ES" b="1" dirty="0" smtClean="0"/>
              <a:t>MUNICIPALES </a:t>
            </a:r>
            <a:r>
              <a:rPr lang="es-ES" b="1" dirty="0"/>
              <a:t>DE LA CIUDAD DE SANTIAGO DE MARÍA, DEPARTAMENTO</a:t>
            </a:r>
          </a:p>
          <a:p>
            <a:pPr marL="0" indent="0" algn="just">
              <a:buNone/>
            </a:pPr>
            <a:r>
              <a:rPr lang="es-ES" b="1" dirty="0" smtClean="0"/>
              <a:t> </a:t>
            </a:r>
            <a:r>
              <a:rPr lang="es-ES" b="1" dirty="0"/>
              <a:t>DE USULUTÁN</a:t>
            </a:r>
            <a:r>
              <a:rPr lang="es-ES" b="1" dirty="0" smtClean="0"/>
              <a:t>.-</a:t>
            </a:r>
            <a:endParaRPr lang="es-SV" dirty="0"/>
          </a:p>
        </p:txBody>
      </p:sp>
      <p:sp>
        <p:nvSpPr>
          <p:cNvPr id="2" name="1 Título"/>
          <p:cNvSpPr>
            <a:spLocks noGrp="1"/>
          </p:cNvSpPr>
          <p:nvPr>
            <p:ph type="title"/>
          </p:nvPr>
        </p:nvSpPr>
        <p:spPr/>
        <p:txBody>
          <a:bodyPr/>
          <a:lstStyle/>
          <a:p>
            <a:pPr algn="ctr"/>
            <a:r>
              <a:rPr lang="es-ES" b="1" dirty="0"/>
              <a:t>DECRETO Nº 2.-</a:t>
            </a:r>
            <a:endParaRPr lang="es-SV" dirty="0"/>
          </a:p>
        </p:txBody>
      </p:sp>
    </p:spTree>
    <p:extLst>
      <p:ext uri="{BB962C8B-B14F-4D97-AF65-F5344CB8AC3E}">
        <p14:creationId xmlns:p14="http://schemas.microsoft.com/office/powerpoint/2010/main" val="3906877670"/>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Marcador de contenido"/>
          <p:cNvSpPr>
            <a:spLocks noGrp="1"/>
          </p:cNvSpPr>
          <p:nvPr>
            <p:ph idx="1"/>
          </p:nvPr>
        </p:nvSpPr>
        <p:spPr/>
        <p:txBody>
          <a:bodyPr>
            <a:normAutofit/>
          </a:bodyPr>
          <a:lstStyle/>
          <a:p>
            <a:pPr marL="109728" indent="0" algn="just">
              <a:buNone/>
            </a:pPr>
            <a:r>
              <a:rPr lang="es-ES" b="1" dirty="0" smtClean="0"/>
              <a:t>DIARIO OFICIAL TOMO N° 429 SAN SALVADOR VIERNES 9  DE OCTUBRE DE 2020 NUMERO 203</a:t>
            </a:r>
          </a:p>
          <a:p>
            <a:pPr marL="109728" indent="0">
              <a:buNone/>
            </a:pPr>
            <a:endParaRPr lang="es-ES" b="1" dirty="0"/>
          </a:p>
          <a:p>
            <a:pPr marL="109728" indent="0">
              <a:buNone/>
            </a:pPr>
            <a:r>
              <a:rPr lang="es-ES" b="1" dirty="0" smtClean="0"/>
              <a:t>ORDENANZA </a:t>
            </a:r>
            <a:r>
              <a:rPr lang="es-ES" b="1" dirty="0"/>
              <a:t>TRANSITORIA DE </a:t>
            </a:r>
            <a:r>
              <a:rPr lang="es-ES" b="1" dirty="0" smtClean="0"/>
              <a:t>DISPENSA </a:t>
            </a:r>
            <a:r>
              <a:rPr lang="es-ES" b="1" dirty="0"/>
              <a:t>DE INTERESES Y MULTAS PROVENIENTES DE DEUDA POR TASAS A FAVOR DEL MUNICIPIO DE SANTIAGO DE MARIA, DEPARTAMENTO DE USULUTÁN</a:t>
            </a:r>
            <a:r>
              <a:rPr lang="es-ES" b="1" dirty="0" smtClean="0"/>
              <a:t>.-</a:t>
            </a:r>
            <a:endParaRPr lang="es-SV" dirty="0"/>
          </a:p>
        </p:txBody>
      </p:sp>
      <p:sp>
        <p:nvSpPr>
          <p:cNvPr id="2" name="1 Título"/>
          <p:cNvSpPr>
            <a:spLocks noGrp="1"/>
          </p:cNvSpPr>
          <p:nvPr>
            <p:ph type="title"/>
          </p:nvPr>
        </p:nvSpPr>
        <p:spPr/>
        <p:txBody>
          <a:bodyPr/>
          <a:lstStyle/>
          <a:p>
            <a:pPr algn="ctr"/>
            <a:r>
              <a:rPr lang="es-ES" b="1" dirty="0"/>
              <a:t>DECRETO Nº 3.-</a:t>
            </a:r>
            <a:endParaRPr lang="es-SV" dirty="0"/>
          </a:p>
        </p:txBody>
      </p:sp>
    </p:spTree>
    <p:extLst>
      <p:ext uri="{BB962C8B-B14F-4D97-AF65-F5344CB8AC3E}">
        <p14:creationId xmlns:p14="http://schemas.microsoft.com/office/powerpoint/2010/main" val="2940698496"/>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idx="4294967295"/>
          </p:nvPr>
        </p:nvSpPr>
        <p:spPr>
          <a:xfrm>
            <a:off x="541866" y="156104"/>
            <a:ext cx="8229600" cy="1143000"/>
          </a:xfrm>
        </p:spPr>
        <p:txBody>
          <a:bodyPr>
            <a:normAutofit fontScale="90000"/>
          </a:bodyPr>
          <a:lstStyle/>
          <a:p>
            <a:pPr algn="ctr"/>
            <a:r>
              <a:rPr lang="es-ES" dirty="0"/>
              <a:t>ATENCION COMPLETA A LA PANDEMIA COVID 19</a:t>
            </a:r>
            <a:endParaRPr lang="es-SV" dirty="0"/>
          </a:p>
        </p:txBody>
      </p:sp>
      <p:sp>
        <p:nvSpPr>
          <p:cNvPr id="4" name="3 Rectángulo"/>
          <p:cNvSpPr/>
          <p:nvPr/>
        </p:nvSpPr>
        <p:spPr>
          <a:xfrm>
            <a:off x="677334" y="1754975"/>
            <a:ext cx="3869267" cy="4247317"/>
          </a:xfrm>
          <a:prstGeom prst="rect">
            <a:avLst/>
          </a:prstGeom>
        </p:spPr>
        <p:txBody>
          <a:bodyPr wrap="square">
            <a:spAutoFit/>
          </a:bodyPr>
          <a:lstStyle/>
          <a:p>
            <a:pPr algn="just">
              <a:lnSpc>
                <a:spcPct val="150000"/>
              </a:lnSpc>
            </a:pPr>
            <a:r>
              <a:rPr lang="es-ES" sz="2000" b="1" dirty="0"/>
              <a:t>SE LE HA DADO FIEL CUMPLIMIENTO A TODOS LOS DECRETOS LEGISLATIVOS Y EJECUTIVOS DURANTE LA PANDEMIA Y SE CONTINUA DANDOLE ATENCION A LA PANDEMIA CONVID 19 DENTRO DE LA CAPACIDAD MUNICIPAL.- </a:t>
            </a:r>
            <a:endParaRPr lang="es-SV" sz="2000" dirty="0"/>
          </a:p>
        </p:txBody>
      </p:sp>
      <p:pic>
        <p:nvPicPr>
          <p:cNvPr id="5" name="4 Marcador de contenido"/>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9592" y="1726204"/>
            <a:ext cx="4035829" cy="4035829"/>
          </a:xfrm>
          <a:prstGeom prst="rect">
            <a:avLst/>
          </a:prstGeom>
        </p:spPr>
      </p:pic>
    </p:spTree>
    <p:extLst>
      <p:ext uri="{BB962C8B-B14F-4D97-AF65-F5344CB8AC3E}">
        <p14:creationId xmlns:p14="http://schemas.microsoft.com/office/powerpoint/2010/main" val="1612812659"/>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DE DEPORTES</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068235805"/>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849557" y="5149148"/>
            <a:ext cx="7765321" cy="994741"/>
          </a:xfrm>
        </p:spPr>
        <p:txBody>
          <a:bodyPr/>
          <a:lstStyle/>
          <a:p>
            <a:r>
              <a:rPr lang="es-MX" dirty="0" smtClean="0"/>
              <a:t>entrega de materiales deportivos a torneo locales</a:t>
            </a:r>
            <a:endParaRPr lang="es-SV" dirty="0"/>
          </a:p>
        </p:txBody>
      </p:sp>
      <p:pic>
        <p:nvPicPr>
          <p:cNvPr id="3" name="Imagen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6698" y="857251"/>
            <a:ext cx="1941491" cy="2588654"/>
          </a:xfrm>
          <a:prstGeom prst="rect">
            <a:avLst/>
          </a:prstGeom>
        </p:spPr>
      </p:pic>
      <p:pic>
        <p:nvPicPr>
          <p:cNvPr id="4" name="Imagen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21036" y="857250"/>
            <a:ext cx="1941497" cy="2588654"/>
          </a:xfrm>
          <a:prstGeom prst="rect">
            <a:avLst/>
          </a:prstGeom>
        </p:spPr>
      </p:pic>
      <p:pic>
        <p:nvPicPr>
          <p:cNvPr id="5" name="Imagen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65374" y="857250"/>
            <a:ext cx="1941491" cy="2588655"/>
          </a:xfrm>
          <a:prstGeom prst="rect">
            <a:avLst/>
          </a:prstGeom>
        </p:spPr>
      </p:pic>
      <p:pic>
        <p:nvPicPr>
          <p:cNvPr id="6" name="Imagen 5"/>
          <p:cNvPicPr>
            <a:picLocks noChangeAspect="1"/>
          </p:cNvPicPr>
          <p:nvPr/>
        </p:nvPicPr>
        <p:blipFill rotWithShape="1">
          <a:blip r:embed="rId5" cstate="print">
            <a:extLst>
              <a:ext uri="{28A0092B-C50C-407E-A947-70E740481C1C}">
                <a14:useLocalDpi xmlns:a14="http://schemas.microsoft.com/office/drawing/2010/main" val="0"/>
              </a:ext>
            </a:extLst>
          </a:blip>
          <a:srcRect l="14432" r="19896"/>
          <a:stretch/>
        </p:blipFill>
        <p:spPr>
          <a:xfrm>
            <a:off x="6809700" y="857250"/>
            <a:ext cx="2018770" cy="2588654"/>
          </a:xfrm>
          <a:prstGeom prst="rect">
            <a:avLst/>
          </a:prstGeom>
        </p:spPr>
      </p:pic>
      <p:pic>
        <p:nvPicPr>
          <p:cNvPr id="7" name="Imagen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530700" y="3445904"/>
            <a:ext cx="4076163" cy="1856126"/>
          </a:xfrm>
          <a:prstGeom prst="rect">
            <a:avLst/>
          </a:prstGeom>
        </p:spPr>
      </p:pic>
    </p:spTree>
    <p:extLst>
      <p:ext uri="{BB962C8B-B14F-4D97-AF65-F5344CB8AC3E}">
        <p14:creationId xmlns:p14="http://schemas.microsoft.com/office/powerpoint/2010/main" val="1216533131"/>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839894" y="4704828"/>
            <a:ext cx="7765321" cy="994741"/>
          </a:xfrm>
        </p:spPr>
        <p:txBody>
          <a:bodyPr/>
          <a:lstStyle/>
          <a:p>
            <a:r>
              <a:rPr lang="es-MX" dirty="0" smtClean="0"/>
              <a:t>Apoyo INTEGRAL a la escuela municipal de futbol </a:t>
            </a:r>
            <a:endParaRPr lang="es-SV" dirty="0"/>
          </a:p>
        </p:txBody>
      </p:sp>
      <p:pic>
        <p:nvPicPr>
          <p:cNvPr id="3" name="Imagen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9893" y="2821278"/>
            <a:ext cx="3699456" cy="1883536"/>
          </a:xfrm>
          <a:prstGeom prst="rect">
            <a:avLst/>
          </a:prstGeom>
        </p:spPr>
      </p:pic>
      <p:pic>
        <p:nvPicPr>
          <p:cNvPr id="4" name="Imagen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43566" y="908014"/>
            <a:ext cx="3461651" cy="1778036"/>
          </a:xfrm>
          <a:prstGeom prst="rect">
            <a:avLst/>
          </a:prstGeom>
        </p:spPr>
      </p:pic>
      <p:pic>
        <p:nvPicPr>
          <p:cNvPr id="5" name="Imagen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9893" y="902326"/>
            <a:ext cx="3699456" cy="1783724"/>
          </a:xfrm>
          <a:prstGeom prst="rect">
            <a:avLst/>
          </a:prstGeom>
        </p:spPr>
      </p:pic>
      <p:pic>
        <p:nvPicPr>
          <p:cNvPr id="6" name="Imagen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43566" y="2815020"/>
            <a:ext cx="3461651" cy="1889794"/>
          </a:xfrm>
          <a:prstGeom prst="rect">
            <a:avLst/>
          </a:prstGeom>
        </p:spPr>
      </p:pic>
    </p:spTree>
    <p:extLst>
      <p:ext uri="{BB962C8B-B14F-4D97-AF65-F5344CB8AC3E}">
        <p14:creationId xmlns:p14="http://schemas.microsoft.com/office/powerpoint/2010/main" val="28705695"/>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43303" y="4888352"/>
            <a:ext cx="7765321" cy="994741"/>
          </a:xfrm>
        </p:spPr>
        <p:txBody>
          <a:bodyPr/>
          <a:lstStyle/>
          <a:p>
            <a:r>
              <a:rPr lang="es-MX" smtClean="0"/>
              <a:t>Coordinación interinstitucional entre la municipalidad e indes</a:t>
            </a:r>
            <a:endParaRPr lang="es-SV"/>
          </a:p>
        </p:txBody>
      </p:sp>
      <p:pic>
        <p:nvPicPr>
          <p:cNvPr id="3" name="Imagen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3302" y="2990519"/>
            <a:ext cx="3381158" cy="1897099"/>
          </a:xfrm>
          <a:prstGeom prst="rect">
            <a:avLst/>
          </a:prstGeom>
        </p:spPr>
      </p:pic>
      <p:pic>
        <p:nvPicPr>
          <p:cNvPr id="4" name="Imagen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3302" y="1050434"/>
            <a:ext cx="3381158" cy="1897099"/>
          </a:xfrm>
          <a:prstGeom prst="rect">
            <a:avLst/>
          </a:prstGeom>
        </p:spPr>
      </p:pic>
      <p:pic>
        <p:nvPicPr>
          <p:cNvPr id="5" name="Imagen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03442" y="2989841"/>
            <a:ext cx="3505180" cy="1897099"/>
          </a:xfrm>
          <a:prstGeom prst="rect">
            <a:avLst/>
          </a:prstGeom>
        </p:spPr>
      </p:pic>
      <p:pic>
        <p:nvPicPr>
          <p:cNvPr id="6" name="Imagen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003450" y="1050434"/>
            <a:ext cx="3505181" cy="1897099"/>
          </a:xfrm>
          <a:prstGeom prst="rect">
            <a:avLst/>
          </a:prstGeom>
        </p:spPr>
      </p:pic>
    </p:spTree>
    <p:extLst>
      <p:ext uri="{BB962C8B-B14F-4D97-AF65-F5344CB8AC3E}">
        <p14:creationId xmlns:p14="http://schemas.microsoft.com/office/powerpoint/2010/main" val="4019769764"/>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81945" y="4849715"/>
            <a:ext cx="7765321" cy="994741"/>
          </a:xfrm>
        </p:spPr>
        <p:txBody>
          <a:bodyPr>
            <a:normAutofit fontScale="90000"/>
          </a:bodyPr>
          <a:lstStyle/>
          <a:p>
            <a:r>
              <a:rPr lang="es-MX" smtClean="0"/>
              <a:t>Juramentación de 12 comités locales por autoridades municipales e indes</a:t>
            </a:r>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r="12327"/>
          <a:stretch/>
        </p:blipFill>
        <p:spPr>
          <a:xfrm>
            <a:off x="0" y="857251"/>
            <a:ext cx="3593206" cy="1757966"/>
          </a:xfrm>
          <a:prstGeom prst="rect">
            <a:avLst/>
          </a:prstGeom>
        </p:spPr>
      </p:pic>
      <p:pic>
        <p:nvPicPr>
          <p:cNvPr id="5" name="Imagen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9216" y="857253"/>
            <a:ext cx="5094791" cy="3709115"/>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2741187"/>
            <a:ext cx="3593206" cy="1982542"/>
          </a:xfrm>
          <a:prstGeom prst="rect">
            <a:avLst/>
          </a:prstGeom>
        </p:spPr>
      </p:pic>
    </p:spTree>
    <p:extLst>
      <p:ext uri="{BB962C8B-B14F-4D97-AF65-F5344CB8AC3E}">
        <p14:creationId xmlns:p14="http://schemas.microsoft.com/office/powerpoint/2010/main" val="2295806078"/>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23986" y="4859375"/>
            <a:ext cx="7765321" cy="994741"/>
          </a:xfrm>
        </p:spPr>
        <p:txBody>
          <a:bodyPr/>
          <a:lstStyle/>
          <a:p>
            <a:r>
              <a:rPr lang="es-MX" smtClean="0"/>
              <a:t>Reuniones con el comité municipal de deportes</a:t>
            </a:r>
            <a:endParaRPr lang="es-SV"/>
          </a:p>
        </p:txBody>
      </p:sp>
      <p:pic>
        <p:nvPicPr>
          <p:cNvPr id="6" name="Imagen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6747" y="1381021"/>
            <a:ext cx="4172945" cy="3129710"/>
          </a:xfrm>
          <a:prstGeom prst="rect">
            <a:avLst/>
          </a:prstGeom>
        </p:spPr>
      </p:pic>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6649" y="1381021"/>
            <a:ext cx="4333385" cy="3129710"/>
          </a:xfrm>
          <a:prstGeom prst="rect">
            <a:avLst/>
          </a:prstGeom>
        </p:spPr>
      </p:pic>
    </p:spTree>
    <p:extLst>
      <p:ext uri="{BB962C8B-B14F-4D97-AF65-F5344CB8AC3E}">
        <p14:creationId xmlns:p14="http://schemas.microsoft.com/office/powerpoint/2010/main" val="2788336844"/>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5352" y="4917329"/>
            <a:ext cx="7765321" cy="994741"/>
          </a:xfrm>
        </p:spPr>
        <p:txBody>
          <a:bodyPr/>
          <a:lstStyle/>
          <a:p>
            <a:r>
              <a:rPr lang="es-MX" smtClean="0"/>
              <a:t>GESTIONES PARA PROYECTOS DEPORTIVOS</a:t>
            </a:r>
            <a:endParaRPr lang="es-SV"/>
          </a:p>
        </p:txBody>
      </p:sp>
      <p:pic>
        <p:nvPicPr>
          <p:cNvPr id="9" name="Imagen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472" y="988454"/>
            <a:ext cx="3715555" cy="2477036"/>
          </a:xfrm>
          <a:prstGeom prst="rect">
            <a:avLst/>
          </a:prstGeom>
        </p:spPr>
      </p:pic>
      <p:pic>
        <p:nvPicPr>
          <p:cNvPr id="10" name="Imagen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0072" y="988454"/>
            <a:ext cx="4285445" cy="2470598"/>
          </a:xfrm>
          <a:prstGeom prst="rect">
            <a:avLst/>
          </a:prstGeom>
        </p:spPr>
      </p:pic>
      <p:pic>
        <p:nvPicPr>
          <p:cNvPr id="11" name="Imagen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19051" y="3465497"/>
            <a:ext cx="2682026" cy="1398891"/>
          </a:xfrm>
          <a:prstGeom prst="rect">
            <a:avLst/>
          </a:prstGeom>
        </p:spPr>
      </p:pic>
    </p:spTree>
    <p:extLst>
      <p:ext uri="{BB962C8B-B14F-4D97-AF65-F5344CB8AC3E}">
        <p14:creationId xmlns:p14="http://schemas.microsoft.com/office/powerpoint/2010/main" val="3956563112"/>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MERCADO MUNICIPAL</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801733423"/>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97693" y="2002615"/>
            <a:ext cx="3317875" cy="2488406"/>
          </a:xfrm>
        </p:spPr>
      </p:pic>
      <p:sp>
        <p:nvSpPr>
          <p:cNvPr id="2" name="Título 1"/>
          <p:cNvSpPr>
            <a:spLocks noGrp="1"/>
          </p:cNvSpPr>
          <p:nvPr>
            <p:ph type="title"/>
          </p:nvPr>
        </p:nvSpPr>
        <p:spPr>
          <a:xfrm>
            <a:off x="1145416" y="587033"/>
            <a:ext cx="7200897" cy="977900"/>
          </a:xfrm>
        </p:spPr>
        <p:txBody>
          <a:bodyPr>
            <a:normAutofit fontScale="90000"/>
          </a:bodyPr>
          <a:lstStyle/>
          <a:p>
            <a:pPr algn="ctr"/>
            <a:r>
              <a:rPr lang="es-ES" dirty="0" smtClean="0"/>
              <a:t>MANTENIMIENTO </a:t>
            </a:r>
            <a:r>
              <a:rPr lang="es-ES" dirty="0"/>
              <a:t>DE CISTERNA</a:t>
            </a:r>
          </a:p>
        </p:txBody>
      </p:sp>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533" y="1962152"/>
            <a:ext cx="3425780" cy="2569335"/>
          </a:xfrm>
          <a:prstGeom prst="rect">
            <a:avLst/>
          </a:prstGeom>
        </p:spPr>
      </p:pic>
      <p:sp>
        <p:nvSpPr>
          <p:cNvPr id="7" name="CuadroTexto 6"/>
          <p:cNvSpPr txBox="1"/>
          <p:nvPr/>
        </p:nvSpPr>
        <p:spPr>
          <a:xfrm>
            <a:off x="797689" y="4769222"/>
            <a:ext cx="7548626" cy="300082"/>
          </a:xfrm>
          <a:prstGeom prst="rect">
            <a:avLst/>
          </a:prstGeom>
          <a:noFill/>
        </p:spPr>
        <p:txBody>
          <a:bodyPr wrap="square" rtlCol="0">
            <a:spAutoFit/>
          </a:bodyPr>
          <a:lstStyle/>
          <a:p>
            <a:pPr algn="just"/>
            <a:r>
              <a:rPr lang="es-ES" sz="1350" dirty="0" smtClean="0"/>
              <a:t>Reparación del sistema de medición hídrica, para evitar derrames.</a:t>
            </a:r>
            <a:endParaRPr lang="es-ES" sz="1350" dirty="0"/>
          </a:p>
        </p:txBody>
      </p:sp>
    </p:spTree>
    <p:extLst>
      <p:ext uri="{BB962C8B-B14F-4D97-AF65-F5344CB8AC3E}">
        <p14:creationId xmlns:p14="http://schemas.microsoft.com/office/powerpoint/2010/main" val="3404101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38853" y="2375349"/>
            <a:ext cx="1866305" cy="2488406"/>
          </a:xfrm>
        </p:spPr>
      </p:pic>
      <p:sp>
        <p:nvSpPr>
          <p:cNvPr id="2" name="Título 1"/>
          <p:cNvSpPr>
            <a:spLocks noGrp="1"/>
          </p:cNvSpPr>
          <p:nvPr>
            <p:ph type="title"/>
          </p:nvPr>
        </p:nvSpPr>
        <p:spPr>
          <a:xfrm>
            <a:off x="1060097" y="779383"/>
            <a:ext cx="7200897" cy="977900"/>
          </a:xfrm>
        </p:spPr>
        <p:txBody>
          <a:bodyPr>
            <a:noAutofit/>
          </a:bodyPr>
          <a:lstStyle/>
          <a:p>
            <a:pPr algn="ctr"/>
            <a:r>
              <a:rPr lang="es-ES" sz="3600" dirty="0"/>
              <a:t>REPARACION Y MANTENIMIENTO DE CORTINAS</a:t>
            </a:r>
          </a:p>
        </p:txBody>
      </p:sp>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1552" y="2447746"/>
            <a:ext cx="1787880" cy="2383840"/>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14740" y="2447746"/>
            <a:ext cx="1757709" cy="2343612"/>
          </a:xfrm>
          <a:prstGeom prst="rect">
            <a:avLst/>
          </a:prstGeom>
        </p:spPr>
      </p:pic>
      <p:sp>
        <p:nvSpPr>
          <p:cNvPr id="7" name="CuadroTexto 6"/>
          <p:cNvSpPr txBox="1"/>
          <p:nvPr/>
        </p:nvSpPr>
        <p:spPr>
          <a:xfrm>
            <a:off x="763075" y="4936167"/>
            <a:ext cx="7794938" cy="507831"/>
          </a:xfrm>
          <a:prstGeom prst="rect">
            <a:avLst/>
          </a:prstGeom>
          <a:noFill/>
        </p:spPr>
        <p:txBody>
          <a:bodyPr wrap="square" rtlCol="0">
            <a:spAutoFit/>
          </a:bodyPr>
          <a:lstStyle/>
          <a:p>
            <a:pPr algn="just"/>
            <a:r>
              <a:rPr lang="es-ES" sz="1350" dirty="0" smtClean="0"/>
              <a:t>Sustitución de piezas dañadas y mantenimiento para el correcto funcionamiento de los portones de acceso al mercado municipal.</a:t>
            </a:r>
            <a:endParaRPr lang="es-ES" sz="1350" dirty="0"/>
          </a:p>
        </p:txBody>
      </p:sp>
    </p:spTree>
    <p:extLst>
      <p:ext uri="{BB962C8B-B14F-4D97-AF65-F5344CB8AC3E}">
        <p14:creationId xmlns:p14="http://schemas.microsoft.com/office/powerpoint/2010/main" val="21631819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151740" y="549230"/>
            <a:ext cx="7200897" cy="977900"/>
          </a:xfrm>
        </p:spPr>
        <p:txBody>
          <a:bodyPr>
            <a:normAutofit/>
          </a:bodyPr>
          <a:lstStyle/>
          <a:p>
            <a:pPr algn="ctr"/>
            <a:r>
              <a:rPr lang="es-ES" sz="2400" dirty="0" smtClean="0"/>
              <a:t>MANTENIMIENTO A CAJAS DE CAPTACIÓN </a:t>
            </a:r>
            <a:r>
              <a:rPr lang="es-ES" sz="2400" dirty="0"/>
              <a:t>DE AGUAS SERVIDAS Y LLUVIAS</a:t>
            </a:r>
          </a:p>
        </p:txBody>
      </p:sp>
      <p:pic>
        <p:nvPicPr>
          <p:cNvPr id="7" name="Imagen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27529" y="2585587"/>
            <a:ext cx="2798506" cy="2098880"/>
          </a:xfrm>
          <a:prstGeom prst="rect">
            <a:avLst/>
          </a:prstGeom>
        </p:spPr>
      </p:pic>
      <p:pic>
        <p:nvPicPr>
          <p:cNvPr id="6" name="Imagen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6907" y="2228864"/>
            <a:ext cx="2201244" cy="1650933"/>
          </a:xfrm>
          <a:prstGeom prst="rect">
            <a:avLst/>
          </a:prstGeom>
        </p:spPr>
      </p:pic>
      <p:pic>
        <p:nvPicPr>
          <p:cNvPr id="5" name="Imagen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6908" y="3459309"/>
            <a:ext cx="1522382" cy="2029842"/>
          </a:xfrm>
          <a:prstGeom prst="rect">
            <a:avLst/>
          </a:prstGeom>
        </p:spPr>
      </p:pic>
      <p:pic>
        <p:nvPicPr>
          <p:cNvPr id="10" name="Imagen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26036" y="2589379"/>
            <a:ext cx="2793450" cy="2095088"/>
          </a:xfrm>
          <a:prstGeom prst="rect">
            <a:avLst/>
          </a:prstGeom>
        </p:spPr>
      </p:pic>
      <p:pic>
        <p:nvPicPr>
          <p:cNvPr id="9" name="Imagen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5828" y="2228851"/>
            <a:ext cx="1906081" cy="2541441"/>
          </a:xfrm>
          <a:prstGeom prst="rect">
            <a:avLst/>
          </a:prstGeom>
        </p:spPr>
      </p:pic>
      <p:sp>
        <p:nvSpPr>
          <p:cNvPr id="11" name="CuadroTexto 10"/>
          <p:cNvSpPr txBox="1"/>
          <p:nvPr/>
        </p:nvSpPr>
        <p:spPr>
          <a:xfrm>
            <a:off x="2337517" y="4770299"/>
            <a:ext cx="6084386" cy="715581"/>
          </a:xfrm>
          <a:prstGeom prst="rect">
            <a:avLst/>
          </a:prstGeom>
          <a:noFill/>
        </p:spPr>
        <p:txBody>
          <a:bodyPr wrap="square" rtlCol="0">
            <a:spAutoFit/>
          </a:bodyPr>
          <a:lstStyle/>
          <a:p>
            <a:pPr algn="just"/>
            <a:r>
              <a:rPr lang="es-ES" sz="1350" dirty="0"/>
              <a:t>Con las tormentas, las tuberías y las cajas de aguas servidas y lluvias </a:t>
            </a:r>
            <a:r>
              <a:rPr lang="es-ES" sz="1350" dirty="0" smtClean="0"/>
              <a:t>estaban tapadas, y ocasionaron </a:t>
            </a:r>
            <a:r>
              <a:rPr lang="es-ES" sz="1350" dirty="0"/>
              <a:t>inundaciones en el área de COCINAS y VERDURAS, se procedió a limpiar, liberando el paso de las </a:t>
            </a:r>
            <a:r>
              <a:rPr lang="es-ES" sz="1350" dirty="0" smtClean="0"/>
              <a:t>aguas. </a:t>
            </a:r>
            <a:endParaRPr lang="es-ES" sz="1350" dirty="0"/>
          </a:p>
        </p:txBody>
      </p:sp>
    </p:spTree>
    <p:extLst>
      <p:ext uri="{BB962C8B-B14F-4D97-AF65-F5344CB8AC3E}">
        <p14:creationId xmlns:p14="http://schemas.microsoft.com/office/powerpoint/2010/main" val="26143713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Marcador de contenido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21790" y="2495233"/>
            <a:ext cx="1866305" cy="2488406"/>
          </a:xfrm>
        </p:spPr>
      </p:pic>
      <p:sp>
        <p:nvSpPr>
          <p:cNvPr id="2" name="Título 1"/>
          <p:cNvSpPr>
            <a:spLocks noGrp="1"/>
          </p:cNvSpPr>
          <p:nvPr>
            <p:ph type="title"/>
          </p:nvPr>
        </p:nvSpPr>
        <p:spPr/>
        <p:txBody>
          <a:bodyPr>
            <a:normAutofit/>
          </a:bodyPr>
          <a:lstStyle/>
          <a:p>
            <a:pPr algn="ctr"/>
            <a:r>
              <a:rPr lang="es-ES" sz="2700" dirty="0"/>
              <a:t>MANTENIMIENTO DE CAJAS RECEPTORAS DE AGUAS SERVIDAS Y LLUVIAS</a:t>
            </a:r>
          </a:p>
        </p:txBody>
      </p:sp>
      <p:pic>
        <p:nvPicPr>
          <p:cNvPr id="9" name="Imagen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76153" y="2519961"/>
            <a:ext cx="1429757" cy="1906342"/>
          </a:xfrm>
          <a:prstGeom prst="rect">
            <a:avLst/>
          </a:prstGeom>
        </p:spPr>
      </p:pic>
      <p:pic>
        <p:nvPicPr>
          <p:cNvPr id="10" name="Imagen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36584" y="2495235"/>
            <a:ext cx="1843691" cy="2458255"/>
          </a:xfrm>
          <a:prstGeom prst="rect">
            <a:avLst/>
          </a:prstGeom>
        </p:spPr>
      </p:pic>
      <p:pic>
        <p:nvPicPr>
          <p:cNvPr id="11" name="Imagen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003443" y="2462007"/>
            <a:ext cx="1516688" cy="2022251"/>
          </a:xfrm>
          <a:prstGeom prst="rect">
            <a:avLst/>
          </a:prstGeom>
        </p:spPr>
      </p:pic>
      <p:sp>
        <p:nvSpPr>
          <p:cNvPr id="12" name="CuadroTexto 11"/>
          <p:cNvSpPr txBox="1"/>
          <p:nvPr/>
        </p:nvSpPr>
        <p:spPr>
          <a:xfrm>
            <a:off x="6645506" y="2827717"/>
            <a:ext cx="1786943" cy="923330"/>
          </a:xfrm>
          <a:prstGeom prst="rect">
            <a:avLst/>
          </a:prstGeom>
          <a:noFill/>
        </p:spPr>
        <p:txBody>
          <a:bodyPr wrap="square" rtlCol="0">
            <a:spAutoFit/>
          </a:bodyPr>
          <a:lstStyle/>
          <a:p>
            <a:pPr algn="just"/>
            <a:r>
              <a:rPr lang="es-ES" sz="1350" dirty="0" smtClean="0"/>
              <a:t>Se realizaron </a:t>
            </a:r>
            <a:r>
              <a:rPr lang="es-ES" sz="1350" dirty="0"/>
              <a:t>labores de limpieza y aseo </a:t>
            </a:r>
            <a:r>
              <a:rPr lang="es-ES" sz="1350" dirty="0" smtClean="0"/>
              <a:t>mensualmente</a:t>
            </a:r>
            <a:endParaRPr lang="es-ES" sz="1350" dirty="0"/>
          </a:p>
        </p:txBody>
      </p:sp>
    </p:spTree>
    <p:extLst>
      <p:ext uri="{BB962C8B-B14F-4D97-AF65-F5344CB8AC3E}">
        <p14:creationId xmlns:p14="http://schemas.microsoft.com/office/powerpoint/2010/main" val="11401488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75585" y="2547616"/>
            <a:ext cx="1960809" cy="1470607"/>
          </a:xfrm>
        </p:spPr>
      </p:pic>
      <p:sp>
        <p:nvSpPr>
          <p:cNvPr id="2" name="Título 1"/>
          <p:cNvSpPr>
            <a:spLocks noGrp="1"/>
          </p:cNvSpPr>
          <p:nvPr>
            <p:ph type="title"/>
          </p:nvPr>
        </p:nvSpPr>
        <p:spPr>
          <a:xfrm>
            <a:off x="971552" y="1429645"/>
            <a:ext cx="7200897" cy="977900"/>
          </a:xfrm>
        </p:spPr>
        <p:txBody>
          <a:bodyPr>
            <a:noAutofit/>
          </a:bodyPr>
          <a:lstStyle/>
          <a:p>
            <a:pPr algn="ctr"/>
            <a:r>
              <a:rPr lang="es-ES" sz="2400" dirty="0"/>
              <a:t>REPARACIÓN DE TECHO, GOTERAS Y MEJORAMIENTO DE ILUMINACION CON LUZ NATURAL</a:t>
            </a:r>
          </a:p>
        </p:txBody>
      </p:sp>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2355" y="2547602"/>
            <a:ext cx="1953232" cy="1464924"/>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36402" y="2547607"/>
            <a:ext cx="1959601" cy="2612801"/>
          </a:xfrm>
          <a:prstGeom prst="rect">
            <a:avLst/>
          </a:prstGeom>
        </p:spPr>
      </p:pic>
      <p:pic>
        <p:nvPicPr>
          <p:cNvPr id="7" name="Imagen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95997" y="2547601"/>
            <a:ext cx="1898025" cy="2530700"/>
          </a:xfrm>
          <a:prstGeom prst="rect">
            <a:avLst/>
          </a:prstGeom>
        </p:spPr>
      </p:pic>
      <p:sp>
        <p:nvSpPr>
          <p:cNvPr id="8" name="CuadroTexto 7"/>
          <p:cNvSpPr txBox="1"/>
          <p:nvPr/>
        </p:nvSpPr>
        <p:spPr>
          <a:xfrm>
            <a:off x="722354" y="4180000"/>
            <a:ext cx="3849646" cy="1754326"/>
          </a:xfrm>
          <a:prstGeom prst="rect">
            <a:avLst/>
          </a:prstGeom>
          <a:noFill/>
        </p:spPr>
        <p:txBody>
          <a:bodyPr wrap="square" rtlCol="0">
            <a:spAutoFit/>
          </a:bodyPr>
          <a:lstStyle/>
          <a:p>
            <a:pPr algn="just"/>
            <a:r>
              <a:rPr lang="es-ES" sz="1350" dirty="0"/>
              <a:t>Las laminas transparentes se habían deteriorado con el paso del tiempo y no habían sido sustituidas por las adecuadas. Se realizó la reparación de goteras y a la vez se sustituyeron las láminas que ahora proveen de una luz natural bastante fuerte para iluminar esos lugares que un tiempo se veían muy oscuros.</a:t>
            </a:r>
          </a:p>
        </p:txBody>
      </p:sp>
    </p:spTree>
    <p:extLst>
      <p:ext uri="{BB962C8B-B14F-4D97-AF65-F5344CB8AC3E}">
        <p14:creationId xmlns:p14="http://schemas.microsoft.com/office/powerpoint/2010/main" val="37958322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02472" y="2084041"/>
            <a:ext cx="1866305" cy="2488406"/>
          </a:xfrm>
        </p:spPr>
      </p:pic>
      <p:sp>
        <p:nvSpPr>
          <p:cNvPr id="2" name="Título 1"/>
          <p:cNvSpPr>
            <a:spLocks noGrp="1"/>
          </p:cNvSpPr>
          <p:nvPr>
            <p:ph type="title"/>
          </p:nvPr>
        </p:nvSpPr>
        <p:spPr>
          <a:xfrm>
            <a:off x="1105979" y="585044"/>
            <a:ext cx="7200897" cy="977900"/>
          </a:xfrm>
        </p:spPr>
        <p:txBody>
          <a:bodyPr/>
          <a:lstStyle/>
          <a:p>
            <a:pPr algn="ctr"/>
            <a:r>
              <a:rPr lang="es-ES" dirty="0"/>
              <a:t>TRABAJOS VARIOS</a:t>
            </a:r>
          </a:p>
        </p:txBody>
      </p:sp>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68777" y="2084041"/>
            <a:ext cx="1866305" cy="2488406"/>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35082" y="2084042"/>
            <a:ext cx="1866305" cy="2488407"/>
          </a:xfrm>
          <a:prstGeom prst="rect">
            <a:avLst/>
          </a:prstGeom>
        </p:spPr>
      </p:pic>
      <p:pic>
        <p:nvPicPr>
          <p:cNvPr id="7" name="Imagen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01381" y="2072893"/>
            <a:ext cx="1874666" cy="2499554"/>
          </a:xfrm>
          <a:prstGeom prst="rect">
            <a:avLst/>
          </a:prstGeom>
        </p:spPr>
      </p:pic>
      <p:sp>
        <p:nvSpPr>
          <p:cNvPr id="8" name="CuadroTexto 7"/>
          <p:cNvSpPr txBox="1"/>
          <p:nvPr/>
        </p:nvSpPr>
        <p:spPr>
          <a:xfrm>
            <a:off x="702466" y="4585316"/>
            <a:ext cx="7604408" cy="1131079"/>
          </a:xfrm>
          <a:prstGeom prst="rect">
            <a:avLst/>
          </a:prstGeom>
          <a:noFill/>
        </p:spPr>
        <p:txBody>
          <a:bodyPr wrap="square" rtlCol="0">
            <a:spAutoFit/>
          </a:bodyPr>
          <a:lstStyle/>
          <a:p>
            <a:pPr algn="just"/>
            <a:r>
              <a:rPr lang="es-ES" sz="1350" dirty="0"/>
              <a:t>Señalización, fumigación y deschatarrización, limpieza y aseo de los sectores y tratamiento de desechos orgánicos, son algunas de los trabajos que se han ido realizando a lo largo del año, a diario y periódicamente. Esperamos mejorar en el próximo año, para un trabajo mas eficiente y un servicio en mejores condiciones para los arrendatarios y compradores.</a:t>
            </a:r>
          </a:p>
        </p:txBody>
      </p:sp>
    </p:spTree>
    <p:extLst>
      <p:ext uri="{BB962C8B-B14F-4D97-AF65-F5344CB8AC3E}">
        <p14:creationId xmlns:p14="http://schemas.microsoft.com/office/powerpoint/2010/main" val="35068265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056218" y="296098"/>
            <a:ext cx="7200897" cy="1303867"/>
          </a:xfrm>
        </p:spPr>
        <p:txBody>
          <a:bodyPr>
            <a:normAutofit/>
          </a:bodyPr>
          <a:lstStyle/>
          <a:p>
            <a:pPr algn="ctr"/>
            <a:r>
              <a:rPr lang="es-ES" sz="3600" dirty="0"/>
              <a:t>MOVIMIENTO </a:t>
            </a:r>
            <a:r>
              <a:rPr lang="es-ES" sz="3600" dirty="0" smtClean="0"/>
              <a:t>ECONÓMICO</a:t>
            </a:r>
            <a:r>
              <a:rPr lang="es-ES" sz="3600" dirty="0"/>
              <a:t/>
            </a:r>
            <a:br>
              <a:rPr lang="es-ES" sz="3600" dirty="0"/>
            </a:br>
            <a:r>
              <a:rPr lang="es-ES" sz="3600" dirty="0"/>
              <a:t>2019 - 2020</a:t>
            </a:r>
          </a:p>
        </p:txBody>
      </p:sp>
      <p:sp>
        <p:nvSpPr>
          <p:cNvPr id="9" name="CuadroTexto 8"/>
          <p:cNvSpPr txBox="1"/>
          <p:nvPr/>
        </p:nvSpPr>
        <p:spPr>
          <a:xfrm>
            <a:off x="516467" y="1778424"/>
            <a:ext cx="8280400" cy="923330"/>
          </a:xfrm>
          <a:prstGeom prst="rect">
            <a:avLst/>
          </a:prstGeom>
          <a:noFill/>
        </p:spPr>
        <p:txBody>
          <a:bodyPr wrap="square" rtlCol="0">
            <a:spAutoFit/>
          </a:bodyPr>
          <a:lstStyle/>
          <a:p>
            <a:r>
              <a:rPr lang="es-ES" dirty="0"/>
              <a:t>El Ingreso de los cobros ambulante y sanitario, a partir del mes de noviembre del año 2019 hasta el mes de octubre del 2020. Debido a la pandemia se experimento una disminución.</a:t>
            </a:r>
          </a:p>
        </p:txBody>
      </p:sp>
      <p:graphicFrame>
        <p:nvGraphicFramePr>
          <p:cNvPr id="14" name="Gráfico 13">
            <a:extLst>
              <a:ext uri="{FF2B5EF4-FFF2-40B4-BE49-F238E27FC236}">
                <a16:creationId xmlns="" xmlns:a16="http://schemas.microsoft.com/office/drawing/2014/main" id="{128C07DA-8FC1-4E9B-923D-924318062801}"/>
              </a:ext>
            </a:extLst>
          </p:cNvPr>
          <p:cNvGraphicFramePr>
            <a:graphicFrameLocks/>
          </p:cNvGraphicFramePr>
          <p:nvPr>
            <p:extLst>
              <p:ext uri="{D42A27DB-BD31-4B8C-83A1-F6EECF244321}">
                <p14:modId xmlns:p14="http://schemas.microsoft.com/office/powerpoint/2010/main" val="997516995"/>
              </p:ext>
            </p:extLst>
          </p:nvPr>
        </p:nvGraphicFramePr>
        <p:xfrm>
          <a:off x="643470" y="2240089"/>
          <a:ext cx="8280400" cy="4078516"/>
        </p:xfrm>
        <a:graphic>
          <a:graphicData uri="http://schemas.openxmlformats.org/drawingml/2006/chart">
            <c:chart xmlns:c="http://schemas.openxmlformats.org/drawingml/2006/chart" xmlns:r="http://schemas.openxmlformats.org/officeDocument/2006/relationships" r:id="rId2"/>
          </a:graphicData>
        </a:graphic>
      </p:graphicFrame>
      <p:sp>
        <p:nvSpPr>
          <p:cNvPr id="15" name="CuadroTexto 1">
            <a:extLst>
              <a:ext uri="{FF2B5EF4-FFF2-40B4-BE49-F238E27FC236}">
                <a16:creationId xmlns="" xmlns:a16="http://schemas.microsoft.com/office/drawing/2014/main" id="{7E336124-A9B9-474B-A8D1-E08277D94386}"/>
              </a:ext>
            </a:extLst>
          </p:cNvPr>
          <p:cNvSpPr txBox="1"/>
          <p:nvPr/>
        </p:nvSpPr>
        <p:spPr>
          <a:xfrm>
            <a:off x="7279130" y="2535074"/>
            <a:ext cx="1433070" cy="333375"/>
          </a:xfrm>
          <a:prstGeom prst="rect">
            <a:avLst/>
          </a:prstGeom>
          <a:noFill/>
          <a:ln w="9525" cmpd="sng">
            <a:noFill/>
          </a:ln>
        </p:spPr>
        <p:style>
          <a:lnRef idx="0">
            <a:scrgbClr r="0" g="0" b="0"/>
          </a:lnRef>
          <a:fillRef idx="0">
            <a:scrgbClr r="0" g="0" b="0"/>
          </a:fillRef>
          <a:effectRef idx="0">
            <a:scrgbClr r="0" g="0" b="0"/>
          </a:effectRef>
          <a:fontRef idx="minor">
            <a:schemeClr val="dk1"/>
          </a:fontRef>
        </p:style>
        <p:txBody>
          <a:bodyPr wrap="square" rtlCol="0" anchor="t"/>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r>
              <a:rPr lang="es-ES" sz="1600" dirty="0">
                <a:latin typeface="Arial Black" panose="020B0A04020102020204" pitchFamily="34" charset="0"/>
              </a:rPr>
              <a:t>$28,565,88</a:t>
            </a:r>
          </a:p>
        </p:txBody>
      </p:sp>
    </p:spTree>
    <p:extLst>
      <p:ext uri="{BB962C8B-B14F-4D97-AF65-F5344CB8AC3E}">
        <p14:creationId xmlns:p14="http://schemas.microsoft.com/office/powerpoint/2010/main" val="4975804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SERVICIOS MUNICIPALES</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814334137"/>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1 Diagrama"/>
          <p:cNvGraphicFramePr/>
          <p:nvPr>
            <p:extLst/>
          </p:nvPr>
        </p:nvGraphicFramePr>
        <p:xfrm>
          <a:off x="2" y="0"/>
          <a:ext cx="8959933"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2 Rectángulo"/>
          <p:cNvSpPr/>
          <p:nvPr/>
        </p:nvSpPr>
        <p:spPr>
          <a:xfrm>
            <a:off x="5938971" y="426730"/>
            <a:ext cx="809644" cy="1107996"/>
          </a:xfrm>
          <a:prstGeom prst="rect">
            <a:avLst/>
          </a:prstGeom>
        </p:spPr>
        <p:txBody>
          <a:bodyPr wrap="square">
            <a:spAutoFit/>
          </a:bodyPr>
          <a:lstStyle/>
          <a:p>
            <a:r>
              <a:rPr lang="es-SV" sz="6600">
                <a:solidFill>
                  <a:prstClr val="black"/>
                </a:solidFill>
              </a:rPr>
              <a:t> </a:t>
            </a:r>
          </a:p>
        </p:txBody>
      </p:sp>
      <p:pic>
        <p:nvPicPr>
          <p:cNvPr id="4" name="3 Imagen" descr="C:\Users\PARTI-CIUDADANA\Downloads\WhatsApp Image 2020-11-17 at 10.13.50 AM.jpeg"/>
          <p:cNvPicPr/>
          <p:nvPr/>
        </p:nvPicPr>
        <p:blipFill>
          <a:blip r:embed="rId7" cstate="print">
            <a:extLst>
              <a:ext uri="{28A0092B-C50C-407E-A947-70E740481C1C}">
                <a14:useLocalDpi xmlns:a14="http://schemas.microsoft.com/office/drawing/2010/main" val="0"/>
              </a:ext>
            </a:extLst>
          </a:blip>
          <a:srcRect/>
          <a:stretch>
            <a:fillRect/>
          </a:stretch>
        </p:blipFill>
        <p:spPr bwMode="auto">
          <a:xfrm rot="5400000">
            <a:off x="1020867" y="1026230"/>
            <a:ext cx="2061723" cy="2592292"/>
          </a:xfrm>
          <a:prstGeom prst="rect">
            <a:avLst/>
          </a:prstGeom>
          <a:ln>
            <a:noFill/>
          </a:ln>
          <a:effectLst>
            <a:outerShdw blurRad="292100" dist="139700" dir="2700000" algn="tl" rotWithShape="0">
              <a:srgbClr val="333333">
                <a:alpha val="65000"/>
              </a:srgbClr>
            </a:outerShdw>
          </a:effectLst>
        </p:spPr>
      </p:pic>
      <p:pic>
        <p:nvPicPr>
          <p:cNvPr id="5" name="4 Imagen" descr="C:\Users\PARTI-CIUDADANA\Downloads\WhatsApp Image 2020-11-17 at 10.13.53 AM.jpeg"/>
          <p:cNvPicPr/>
          <p:nvPr/>
        </p:nvPicPr>
        <p:blipFill>
          <a:blip r:embed="rId8" cstate="print">
            <a:extLst>
              <a:ext uri="{28A0092B-C50C-407E-A947-70E740481C1C}">
                <a14:useLocalDpi xmlns:a14="http://schemas.microsoft.com/office/drawing/2010/main" val="0"/>
              </a:ext>
            </a:extLst>
          </a:blip>
          <a:srcRect/>
          <a:stretch>
            <a:fillRect/>
          </a:stretch>
        </p:blipFill>
        <p:spPr bwMode="auto">
          <a:xfrm rot="5400000">
            <a:off x="6239776" y="1054091"/>
            <a:ext cx="2061725" cy="2592294"/>
          </a:xfrm>
          <a:prstGeom prst="rect">
            <a:avLst/>
          </a:prstGeom>
          <a:ln>
            <a:noFill/>
          </a:ln>
          <a:effectLst>
            <a:outerShdw blurRad="292100" dist="139700" dir="2700000" algn="tl" rotWithShape="0">
              <a:srgbClr val="333333">
                <a:alpha val="65000"/>
              </a:srgbClr>
            </a:outerShdw>
          </a:effectLst>
        </p:spPr>
      </p:pic>
      <p:pic>
        <p:nvPicPr>
          <p:cNvPr id="7" name="6 Imagen" descr="C:\Users\PARTI-CIUDADANA\Downloads\WhatsApp Image 2020-11-17 at 10.16.06 AM.jpeg"/>
          <p:cNvPicPr/>
          <p:nvPr/>
        </p:nvPicPr>
        <p:blipFill>
          <a:blip r:embed="rId9" cstate="print">
            <a:extLst>
              <a:ext uri="{28A0092B-C50C-407E-A947-70E740481C1C}">
                <a14:useLocalDpi xmlns:a14="http://schemas.microsoft.com/office/drawing/2010/main" val="0"/>
              </a:ext>
            </a:extLst>
          </a:blip>
          <a:srcRect/>
          <a:stretch>
            <a:fillRect/>
          </a:stretch>
        </p:blipFill>
        <p:spPr bwMode="auto">
          <a:xfrm rot="5400000">
            <a:off x="3724381" y="3483161"/>
            <a:ext cx="2016225" cy="2483980"/>
          </a:xfrm>
          <a:prstGeom prst="rect">
            <a:avLst/>
          </a:prstGeom>
          <a:ln>
            <a:noFill/>
          </a:ln>
          <a:effectLst>
            <a:outerShdw blurRad="292100" dist="139700" dir="2700000" algn="tl" rotWithShape="0">
              <a:srgbClr val="333333">
                <a:alpha val="65000"/>
              </a:srgbClr>
            </a:outerShdw>
          </a:effectLst>
        </p:spPr>
      </p:pic>
      <p:sp>
        <p:nvSpPr>
          <p:cNvPr id="9" name="8 Título"/>
          <p:cNvSpPr>
            <a:spLocks noGrp="1"/>
          </p:cNvSpPr>
          <p:nvPr>
            <p:ph type="title"/>
          </p:nvPr>
        </p:nvSpPr>
        <p:spPr/>
        <p:txBody>
          <a:bodyPr>
            <a:noAutofit/>
          </a:bodyPr>
          <a:lstStyle/>
          <a:p>
            <a:pPr algn="ctr"/>
            <a:r>
              <a:rPr lang="es-SV" sz="2800" b="1" smtClean="0">
                <a:solidFill>
                  <a:prstClr val="black"/>
                </a:solidFill>
                <a:latin typeface="Constantia"/>
              </a:rPr>
              <a:t>    Reparación </a:t>
            </a:r>
            <a:r>
              <a:rPr lang="es-SV" sz="2800" b="1">
                <a:solidFill>
                  <a:prstClr val="black"/>
                </a:solidFill>
                <a:latin typeface="Constantia"/>
              </a:rPr>
              <a:t>y mantenimiento en </a:t>
            </a:r>
            <a:r>
              <a:rPr lang="es-SV" sz="2800" b="1" smtClean="0">
                <a:solidFill>
                  <a:prstClr val="black"/>
                </a:solidFill>
                <a:latin typeface="Constantia"/>
              </a:rPr>
              <a:t>Calle </a:t>
            </a:r>
            <a:r>
              <a:rPr lang="es-SV" sz="2800" b="1">
                <a:solidFill>
                  <a:prstClr val="black"/>
                </a:solidFill>
                <a:latin typeface="Constantia"/>
              </a:rPr>
              <a:t>P</a:t>
            </a:r>
            <a:r>
              <a:rPr lang="es-SV" sz="2800" b="1" smtClean="0">
                <a:solidFill>
                  <a:prstClr val="black"/>
                </a:solidFill>
                <a:latin typeface="Constantia"/>
              </a:rPr>
              <a:t>rincipal </a:t>
            </a:r>
            <a:r>
              <a:rPr lang="es-SV" sz="2800" b="1">
                <a:solidFill>
                  <a:prstClr val="black"/>
                </a:solidFill>
                <a:latin typeface="Constantia"/>
              </a:rPr>
              <a:t>de C</a:t>
            </a:r>
            <a:r>
              <a:rPr lang="es-SV" sz="2800" b="1" smtClean="0">
                <a:solidFill>
                  <a:prstClr val="black"/>
                </a:solidFill>
                <a:latin typeface="Constantia"/>
              </a:rPr>
              <a:t>olonia </a:t>
            </a:r>
            <a:r>
              <a:rPr lang="es-SV" sz="2800" b="1">
                <a:solidFill>
                  <a:prstClr val="black"/>
                </a:solidFill>
                <a:latin typeface="Constantia"/>
              </a:rPr>
              <a:t>L</a:t>
            </a:r>
            <a:r>
              <a:rPr lang="es-SV" sz="2800" b="1" smtClean="0">
                <a:solidFill>
                  <a:prstClr val="black"/>
                </a:solidFill>
                <a:latin typeface="Constantia"/>
              </a:rPr>
              <a:t>lach</a:t>
            </a:r>
            <a:r>
              <a:rPr lang="es-SV" sz="2800" b="1">
                <a:solidFill>
                  <a:prstClr val="black"/>
                </a:solidFill>
                <a:latin typeface="Constantia"/>
              </a:rPr>
              <a:t/>
            </a:r>
            <a:br>
              <a:rPr lang="es-SV" sz="2800" b="1">
                <a:solidFill>
                  <a:prstClr val="black"/>
                </a:solidFill>
                <a:latin typeface="Constantia"/>
              </a:rPr>
            </a:br>
            <a:endParaRPr lang="es-SV" sz="2800"/>
          </a:p>
        </p:txBody>
      </p:sp>
    </p:spTree>
    <p:extLst>
      <p:ext uri="{BB962C8B-B14F-4D97-AF65-F5344CB8AC3E}">
        <p14:creationId xmlns:p14="http://schemas.microsoft.com/office/powerpoint/2010/main" val="344747175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1 Diagrama"/>
          <p:cNvGraphicFramePr/>
          <p:nvPr>
            <p:extLst/>
          </p:nvPr>
        </p:nvGraphicFramePr>
        <p:xfrm>
          <a:off x="2" y="0"/>
          <a:ext cx="8959933"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2 Rectángulo"/>
          <p:cNvSpPr/>
          <p:nvPr/>
        </p:nvSpPr>
        <p:spPr>
          <a:xfrm>
            <a:off x="5938971" y="426730"/>
            <a:ext cx="809644" cy="1107996"/>
          </a:xfrm>
          <a:prstGeom prst="rect">
            <a:avLst/>
          </a:prstGeom>
        </p:spPr>
        <p:txBody>
          <a:bodyPr wrap="square">
            <a:spAutoFit/>
          </a:bodyPr>
          <a:lstStyle/>
          <a:p>
            <a:r>
              <a:rPr lang="es-SV" sz="6600">
                <a:solidFill>
                  <a:prstClr val="black"/>
                </a:solidFill>
              </a:rPr>
              <a:t> </a:t>
            </a:r>
          </a:p>
        </p:txBody>
      </p:sp>
      <p:pic>
        <p:nvPicPr>
          <p:cNvPr id="9" name="8 Imagen" descr="C:\Users\PARTI-CIUDADANA\Downloads\WhatsApp Image 2020-11-17 at 10.32.35 AM (2).jpeg"/>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10315" y="1209814"/>
            <a:ext cx="2232248" cy="2507218"/>
          </a:xfrm>
          <a:prstGeom prst="rect">
            <a:avLst/>
          </a:prstGeom>
          <a:ln>
            <a:noFill/>
          </a:ln>
          <a:effectLst>
            <a:outerShdw blurRad="292100" dist="139700" dir="2700000" algn="tl" rotWithShape="0">
              <a:srgbClr val="333333">
                <a:alpha val="65000"/>
              </a:srgbClr>
            </a:outerShdw>
          </a:effectLst>
        </p:spPr>
      </p:pic>
      <p:pic>
        <p:nvPicPr>
          <p:cNvPr id="10" name="9 Imagen" descr="C:\Users\PARTI-CIUDADANA\Downloads\WhatsApp Image 2020-11-17 at 10.32.37 AM.jpeg"/>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635898" y="1253841"/>
            <a:ext cx="2248030" cy="2435210"/>
          </a:xfrm>
          <a:prstGeom prst="rect">
            <a:avLst/>
          </a:prstGeom>
          <a:ln>
            <a:noFill/>
          </a:ln>
          <a:effectLst>
            <a:outerShdw blurRad="292100" dist="139700" dir="2700000" algn="tl" rotWithShape="0">
              <a:srgbClr val="333333">
                <a:alpha val="65000"/>
              </a:srgbClr>
            </a:outerShdw>
          </a:effectLst>
        </p:spPr>
      </p:pic>
      <p:pic>
        <p:nvPicPr>
          <p:cNvPr id="11" name="10 Imagen" descr="C:\Users\PARTI-CIUDADANA\Downloads\WhatsApp Image 2020-11-17 at 10.33.38 AM.jpeg"/>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300192" y="1253840"/>
            <a:ext cx="2261830" cy="2435210"/>
          </a:xfrm>
          <a:prstGeom prst="rect">
            <a:avLst/>
          </a:prstGeom>
          <a:ln>
            <a:noFill/>
          </a:ln>
          <a:effectLst>
            <a:outerShdw blurRad="292100" dist="139700" dir="2700000" algn="tl" rotWithShape="0">
              <a:srgbClr val="333333">
                <a:alpha val="65000"/>
              </a:srgbClr>
            </a:outerShdw>
          </a:effectLst>
        </p:spPr>
      </p:pic>
      <p:pic>
        <p:nvPicPr>
          <p:cNvPr id="12" name="11 Imagen" descr="C:\Users\PARTI-CIUDADANA\Downloads\WhatsApp Image 2020-11-17 at 10.33.38 AM (1).jpeg"/>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066243" y="3861052"/>
            <a:ext cx="3011514" cy="1802839"/>
          </a:xfrm>
          <a:prstGeom prst="rect">
            <a:avLst/>
          </a:prstGeom>
          <a:ln>
            <a:noFill/>
          </a:ln>
          <a:effectLst>
            <a:outerShdw blurRad="292100" dist="139700" dir="2700000" algn="tl" rotWithShape="0">
              <a:srgbClr val="333333">
                <a:alpha val="65000"/>
              </a:srgbClr>
            </a:outerShdw>
          </a:effectLst>
        </p:spPr>
      </p:pic>
      <p:sp>
        <p:nvSpPr>
          <p:cNvPr id="4" name="3 Título"/>
          <p:cNvSpPr>
            <a:spLocks noGrp="1"/>
          </p:cNvSpPr>
          <p:nvPr>
            <p:ph type="title"/>
          </p:nvPr>
        </p:nvSpPr>
        <p:spPr/>
        <p:txBody>
          <a:bodyPr>
            <a:normAutofit/>
          </a:bodyPr>
          <a:lstStyle/>
          <a:p>
            <a:pPr algn="ctr"/>
            <a:r>
              <a:rPr lang="es-SV" sz="2800" b="1" smtClean="0">
                <a:solidFill>
                  <a:prstClr val="black"/>
                </a:solidFill>
                <a:latin typeface="Constantia"/>
              </a:rPr>
              <a:t>     Limpieza </a:t>
            </a:r>
            <a:r>
              <a:rPr lang="es-SV" sz="2800" b="1">
                <a:solidFill>
                  <a:prstClr val="black"/>
                </a:solidFill>
                <a:latin typeface="Constantia"/>
              </a:rPr>
              <a:t>y mantenimiento en el </a:t>
            </a:r>
            <a:r>
              <a:rPr lang="es-SV" sz="2800" b="1" smtClean="0">
                <a:solidFill>
                  <a:prstClr val="black"/>
                </a:solidFill>
                <a:latin typeface="Constantia"/>
              </a:rPr>
              <a:t>Cementerio Municipal</a:t>
            </a:r>
            <a:r>
              <a:rPr lang="es-SV" sz="2800" b="1">
                <a:solidFill>
                  <a:prstClr val="black"/>
                </a:solidFill>
                <a:latin typeface="Constantia"/>
              </a:rPr>
              <a:t/>
            </a:r>
            <a:br>
              <a:rPr lang="es-SV" sz="2800" b="1">
                <a:solidFill>
                  <a:prstClr val="black"/>
                </a:solidFill>
                <a:latin typeface="Constantia"/>
              </a:rPr>
            </a:br>
            <a:endParaRPr lang="es-SV" sz="2800"/>
          </a:p>
        </p:txBody>
      </p:sp>
    </p:spTree>
    <p:extLst>
      <p:ext uri="{BB962C8B-B14F-4D97-AF65-F5344CB8AC3E}">
        <p14:creationId xmlns:p14="http://schemas.microsoft.com/office/powerpoint/2010/main" val="21731299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1 Diagrama"/>
          <p:cNvGraphicFramePr/>
          <p:nvPr>
            <p:extLst/>
          </p:nvPr>
        </p:nvGraphicFramePr>
        <p:xfrm>
          <a:off x="2" y="0"/>
          <a:ext cx="8959933"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2 Rectángulo"/>
          <p:cNvSpPr/>
          <p:nvPr/>
        </p:nvSpPr>
        <p:spPr>
          <a:xfrm>
            <a:off x="5938971" y="426730"/>
            <a:ext cx="809644" cy="1107996"/>
          </a:xfrm>
          <a:prstGeom prst="rect">
            <a:avLst/>
          </a:prstGeom>
        </p:spPr>
        <p:txBody>
          <a:bodyPr wrap="square">
            <a:spAutoFit/>
          </a:bodyPr>
          <a:lstStyle/>
          <a:p>
            <a:r>
              <a:rPr lang="es-SV" sz="6600">
                <a:solidFill>
                  <a:prstClr val="black"/>
                </a:solidFill>
              </a:rPr>
              <a:t> </a:t>
            </a:r>
          </a:p>
        </p:txBody>
      </p:sp>
      <p:pic>
        <p:nvPicPr>
          <p:cNvPr id="13" name="12 Imagen" descr="C:\Users\PARTI-CIUDADANA\Downloads\WhatsApp Image 2020-11-17 at 10.36.36 AM.jpeg"/>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11560" y="1099773"/>
            <a:ext cx="2448272" cy="2304256"/>
          </a:xfrm>
          <a:prstGeom prst="rect">
            <a:avLst/>
          </a:prstGeom>
          <a:ln>
            <a:noFill/>
          </a:ln>
          <a:effectLst>
            <a:outerShdw blurRad="292100" dist="139700" dir="2700000" algn="tl" rotWithShape="0">
              <a:srgbClr val="333333">
                <a:alpha val="65000"/>
              </a:srgbClr>
            </a:outerShdw>
          </a:effectLst>
        </p:spPr>
      </p:pic>
      <p:pic>
        <p:nvPicPr>
          <p:cNvPr id="14" name="13 Imagen" descr="C:\Users\PARTI-CIUDADANA\Downloads\WhatsApp Image 2020-11-17 at 10.36.36 AM (1).jpeg"/>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455878" y="1029217"/>
            <a:ext cx="2448272" cy="2351293"/>
          </a:xfrm>
          <a:prstGeom prst="rect">
            <a:avLst/>
          </a:prstGeom>
          <a:ln>
            <a:noFill/>
          </a:ln>
          <a:effectLst>
            <a:outerShdw blurRad="292100" dist="139700" dir="2700000" algn="tl" rotWithShape="0">
              <a:srgbClr val="333333">
                <a:alpha val="65000"/>
              </a:srgbClr>
            </a:outerShdw>
          </a:effectLst>
        </p:spPr>
      </p:pic>
      <p:pic>
        <p:nvPicPr>
          <p:cNvPr id="15" name="14 Imagen" descr="C:\Users\PARTI-CIUDADANA\Downloads\WhatsApp Image 2020-11-17 at 10.36.37 AM.jpeg"/>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516218" y="1052739"/>
            <a:ext cx="2141445" cy="2351293"/>
          </a:xfrm>
          <a:prstGeom prst="rect">
            <a:avLst/>
          </a:prstGeom>
          <a:ln>
            <a:noFill/>
          </a:ln>
          <a:effectLst>
            <a:outerShdw blurRad="292100" dist="139700" dir="2700000" algn="tl" rotWithShape="0">
              <a:srgbClr val="333333">
                <a:alpha val="65000"/>
              </a:srgbClr>
            </a:outerShdw>
          </a:effectLst>
        </p:spPr>
      </p:pic>
      <p:pic>
        <p:nvPicPr>
          <p:cNvPr id="16" name="15 Imagen" descr="C:\Users\PARTI-CIUDADANA\Downloads\WhatsApp Image 2020-11-17 at 10.36.37 AM (1).jpeg"/>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339759" y="3573016"/>
            <a:ext cx="4680521" cy="2160240"/>
          </a:xfrm>
          <a:prstGeom prst="rect">
            <a:avLst/>
          </a:prstGeom>
          <a:ln>
            <a:noFill/>
          </a:ln>
          <a:effectLst>
            <a:outerShdw blurRad="292100" dist="139700" dir="2700000" algn="tl" rotWithShape="0">
              <a:srgbClr val="333333">
                <a:alpha val="65000"/>
              </a:srgbClr>
            </a:outerShdw>
          </a:effectLst>
        </p:spPr>
      </p:pic>
      <p:sp>
        <p:nvSpPr>
          <p:cNvPr id="4" name="3 Título"/>
          <p:cNvSpPr>
            <a:spLocks noGrp="1"/>
          </p:cNvSpPr>
          <p:nvPr>
            <p:ph type="title"/>
          </p:nvPr>
        </p:nvSpPr>
        <p:spPr>
          <a:xfrm>
            <a:off x="628650" y="365129"/>
            <a:ext cx="7886700" cy="831624"/>
          </a:xfrm>
        </p:spPr>
        <p:txBody>
          <a:bodyPr>
            <a:normAutofit fontScale="90000"/>
          </a:bodyPr>
          <a:lstStyle/>
          <a:p>
            <a:pPr algn="ctr"/>
            <a:r>
              <a:rPr lang="es-SV" sz="3100" b="1" smtClean="0">
                <a:solidFill>
                  <a:prstClr val="black"/>
                </a:solidFill>
                <a:latin typeface="Constantia"/>
              </a:rPr>
              <a:t/>
            </a:r>
            <a:br>
              <a:rPr lang="es-SV" sz="3100" b="1" smtClean="0">
                <a:solidFill>
                  <a:prstClr val="black"/>
                </a:solidFill>
                <a:latin typeface="Constantia"/>
              </a:rPr>
            </a:br>
            <a:r>
              <a:rPr lang="es-SV" sz="3100" b="1" smtClean="0">
                <a:solidFill>
                  <a:prstClr val="black"/>
                </a:solidFill>
                <a:latin typeface="Constantia"/>
              </a:rPr>
              <a:t>         Mantenimiento </a:t>
            </a:r>
            <a:r>
              <a:rPr lang="es-SV" sz="3100" b="1">
                <a:solidFill>
                  <a:prstClr val="black"/>
                </a:solidFill>
                <a:latin typeface="Constantia"/>
              </a:rPr>
              <a:t>y limpieza del </a:t>
            </a:r>
            <a:r>
              <a:rPr lang="es-SV" sz="3100" b="1" smtClean="0">
                <a:solidFill>
                  <a:prstClr val="black"/>
                </a:solidFill>
                <a:latin typeface="Constantia"/>
              </a:rPr>
              <a:t>Parque     Ecológico </a:t>
            </a:r>
            <a:r>
              <a:rPr lang="es-SV" sz="3100" b="1">
                <a:solidFill>
                  <a:prstClr val="black"/>
                </a:solidFill>
                <a:latin typeface="Constantia"/>
              </a:rPr>
              <a:t>Cantón el Tigre</a:t>
            </a:r>
            <a:r>
              <a:rPr lang="es-SV" b="1">
                <a:solidFill>
                  <a:prstClr val="black"/>
                </a:solidFill>
                <a:latin typeface="Constantia"/>
              </a:rPr>
              <a:t/>
            </a:r>
            <a:br>
              <a:rPr lang="es-SV" b="1">
                <a:solidFill>
                  <a:prstClr val="black"/>
                </a:solidFill>
                <a:latin typeface="Constantia"/>
              </a:rPr>
            </a:br>
            <a:endParaRPr lang="es-SV"/>
          </a:p>
        </p:txBody>
      </p:sp>
    </p:spTree>
    <p:extLst>
      <p:ext uri="{BB962C8B-B14F-4D97-AF65-F5344CB8AC3E}">
        <p14:creationId xmlns:p14="http://schemas.microsoft.com/office/powerpoint/2010/main" val="22766888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1 Diagrama"/>
          <p:cNvGraphicFramePr/>
          <p:nvPr>
            <p:extLst/>
          </p:nvPr>
        </p:nvGraphicFramePr>
        <p:xfrm>
          <a:off x="2" y="0"/>
          <a:ext cx="8959933"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2 Rectángulo"/>
          <p:cNvSpPr/>
          <p:nvPr/>
        </p:nvSpPr>
        <p:spPr>
          <a:xfrm>
            <a:off x="5938971" y="426730"/>
            <a:ext cx="809644" cy="1107996"/>
          </a:xfrm>
          <a:prstGeom prst="rect">
            <a:avLst/>
          </a:prstGeom>
        </p:spPr>
        <p:txBody>
          <a:bodyPr wrap="square">
            <a:spAutoFit/>
          </a:bodyPr>
          <a:lstStyle/>
          <a:p>
            <a:r>
              <a:rPr lang="es-SV" sz="6600">
                <a:solidFill>
                  <a:prstClr val="black"/>
                </a:solidFill>
              </a:rPr>
              <a:t> </a:t>
            </a:r>
          </a:p>
        </p:txBody>
      </p:sp>
      <p:pic>
        <p:nvPicPr>
          <p:cNvPr id="9" name="8 Imagen" descr="C:\Users\PARTI-CIUDADANA\Downloads\WhatsApp Image 2020-11-17 at 10.39.50 AM.jpeg"/>
          <p:cNvPicPr/>
          <p:nvPr/>
        </p:nvPicPr>
        <p:blipFill>
          <a:blip r:embed="rId7" cstate="print">
            <a:extLst>
              <a:ext uri="{BEBA8EAE-BF5A-486C-A8C5-ECC9F3942E4B}">
                <a14:imgProps xmlns:a14="http://schemas.microsoft.com/office/drawing/2010/main">
                  <a14:imgLayer r:embed="rId8">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827584" y="1256356"/>
            <a:ext cx="1944216" cy="2172644"/>
          </a:xfrm>
          <a:prstGeom prst="rect">
            <a:avLst/>
          </a:prstGeom>
          <a:ln>
            <a:noFill/>
          </a:ln>
          <a:effectLst>
            <a:outerShdw blurRad="292100" dist="139700" dir="2700000" algn="tl" rotWithShape="0">
              <a:srgbClr val="333333">
                <a:alpha val="65000"/>
              </a:srgbClr>
            </a:outerShdw>
          </a:effectLst>
        </p:spPr>
      </p:pic>
      <p:pic>
        <p:nvPicPr>
          <p:cNvPr id="10" name="9 Imagen" descr="C:\Users\PARTI-CIUDADANA\Downloads\WhatsApp Image 2020-11-17 at 10.39.50 AM (1).jpeg"/>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630309" y="1396179"/>
            <a:ext cx="1944216" cy="2193114"/>
          </a:xfrm>
          <a:prstGeom prst="rect">
            <a:avLst/>
          </a:prstGeom>
          <a:ln>
            <a:noFill/>
          </a:ln>
          <a:effectLst>
            <a:outerShdw blurRad="292100" dist="139700" dir="2700000" algn="tl" rotWithShape="0">
              <a:srgbClr val="333333">
                <a:alpha val="65000"/>
              </a:srgbClr>
            </a:outerShdw>
          </a:effectLst>
        </p:spPr>
      </p:pic>
      <p:pic>
        <p:nvPicPr>
          <p:cNvPr id="11" name="10 Imagen" descr="C:\Users\PARTI-CIUDADANA\Downloads\WhatsApp Image 2020-11-17 at 10.39.50 AM (2).jpeg"/>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733828" y="1256356"/>
            <a:ext cx="2010960" cy="2200428"/>
          </a:xfrm>
          <a:prstGeom prst="rect">
            <a:avLst/>
          </a:prstGeom>
          <a:ln>
            <a:noFill/>
          </a:ln>
          <a:effectLst>
            <a:outerShdw blurRad="292100" dist="139700" dir="2700000" algn="tl" rotWithShape="0">
              <a:srgbClr val="333333">
                <a:alpha val="65000"/>
              </a:srgbClr>
            </a:outerShdw>
          </a:effectLst>
        </p:spPr>
      </p:pic>
      <p:pic>
        <p:nvPicPr>
          <p:cNvPr id="12" name="11 Imagen" descr="C:\Users\PARTI-CIUDADANA\Downloads\WhatsApp Image 2020-11-17 at 10.39.49 AM.jpeg"/>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223202" y="3645024"/>
            <a:ext cx="2835376" cy="2088232"/>
          </a:xfrm>
          <a:prstGeom prst="rect">
            <a:avLst/>
          </a:prstGeom>
          <a:ln>
            <a:noFill/>
          </a:ln>
          <a:effectLst>
            <a:outerShdw blurRad="292100" dist="139700" dir="2700000" algn="tl" rotWithShape="0">
              <a:srgbClr val="333333">
                <a:alpha val="65000"/>
              </a:srgbClr>
            </a:outerShdw>
          </a:effectLst>
        </p:spPr>
      </p:pic>
      <p:sp>
        <p:nvSpPr>
          <p:cNvPr id="4" name="3 Título"/>
          <p:cNvSpPr>
            <a:spLocks noGrp="1"/>
          </p:cNvSpPr>
          <p:nvPr>
            <p:ph type="title"/>
          </p:nvPr>
        </p:nvSpPr>
        <p:spPr>
          <a:xfrm>
            <a:off x="628650" y="365129"/>
            <a:ext cx="7886700" cy="975640"/>
          </a:xfrm>
        </p:spPr>
        <p:txBody>
          <a:bodyPr>
            <a:normAutofit fontScale="90000"/>
          </a:bodyPr>
          <a:lstStyle/>
          <a:p>
            <a:pPr algn="ctr"/>
            <a:r>
              <a:rPr lang="es-SV" sz="2700" b="1" smtClean="0">
                <a:solidFill>
                  <a:prstClr val="black"/>
                </a:solidFill>
                <a:latin typeface="Constantia"/>
              </a:rPr>
              <a:t/>
            </a:r>
            <a:br>
              <a:rPr lang="es-SV" sz="2700" b="1" smtClean="0">
                <a:solidFill>
                  <a:prstClr val="black"/>
                </a:solidFill>
                <a:latin typeface="Constantia"/>
              </a:rPr>
            </a:br>
            <a:r>
              <a:rPr lang="es-SV" sz="2700" b="1">
                <a:solidFill>
                  <a:prstClr val="black"/>
                </a:solidFill>
                <a:latin typeface="Constantia"/>
              </a:rPr>
              <a:t/>
            </a:r>
            <a:br>
              <a:rPr lang="es-SV" sz="2700" b="1">
                <a:solidFill>
                  <a:prstClr val="black"/>
                </a:solidFill>
                <a:latin typeface="Constantia"/>
              </a:rPr>
            </a:br>
            <a:r>
              <a:rPr lang="es-SV" sz="2700" b="1" smtClean="0">
                <a:solidFill>
                  <a:prstClr val="black"/>
                </a:solidFill>
                <a:latin typeface="Constantia"/>
              </a:rPr>
              <a:t>Reparación </a:t>
            </a:r>
            <a:r>
              <a:rPr lang="es-SV" sz="2700" b="1">
                <a:solidFill>
                  <a:prstClr val="black"/>
                </a:solidFill>
                <a:latin typeface="Constantia"/>
              </a:rPr>
              <a:t>y mantenimiento de </a:t>
            </a:r>
            <a:r>
              <a:rPr lang="es-SV" sz="2700" b="1" smtClean="0">
                <a:solidFill>
                  <a:prstClr val="black"/>
                </a:solidFill>
                <a:latin typeface="Constantia"/>
              </a:rPr>
              <a:t>Lámparas  </a:t>
            </a:r>
            <a:r>
              <a:rPr lang="es-SV" sz="2700" b="1">
                <a:solidFill>
                  <a:prstClr val="black"/>
                </a:solidFill>
                <a:latin typeface="Constantia"/>
              </a:rPr>
              <a:t>en el M</a:t>
            </a:r>
            <a:r>
              <a:rPr lang="es-SV" sz="2700" b="1" smtClean="0">
                <a:solidFill>
                  <a:prstClr val="black"/>
                </a:solidFill>
                <a:latin typeface="Constantia"/>
              </a:rPr>
              <a:t>unicipio</a:t>
            </a:r>
            <a:r>
              <a:rPr lang="es-SV" b="1">
                <a:solidFill>
                  <a:prstClr val="black"/>
                </a:solidFill>
                <a:latin typeface="Constantia"/>
              </a:rPr>
              <a:t/>
            </a:r>
            <a:br>
              <a:rPr lang="es-SV" b="1">
                <a:solidFill>
                  <a:prstClr val="black"/>
                </a:solidFill>
                <a:latin typeface="Constantia"/>
              </a:rPr>
            </a:br>
            <a:endParaRPr lang="es-SV"/>
          </a:p>
        </p:txBody>
      </p:sp>
    </p:spTree>
    <p:extLst>
      <p:ext uri="{BB962C8B-B14F-4D97-AF65-F5344CB8AC3E}">
        <p14:creationId xmlns:p14="http://schemas.microsoft.com/office/powerpoint/2010/main" val="7039390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7 Título"/>
          <p:cNvSpPr>
            <a:spLocks noGrp="1"/>
          </p:cNvSpPr>
          <p:nvPr>
            <p:ph type="title"/>
          </p:nvPr>
        </p:nvSpPr>
        <p:spPr>
          <a:xfrm>
            <a:off x="755576" y="260651"/>
            <a:ext cx="7886700" cy="720079"/>
          </a:xfrm>
        </p:spPr>
        <p:txBody>
          <a:bodyPr>
            <a:normAutofit/>
          </a:bodyPr>
          <a:lstStyle/>
          <a:p>
            <a:pPr algn="ctr"/>
            <a:r>
              <a:rPr lang="es-SV" sz="3600" b="1" smtClean="0">
                <a:latin typeface="Constantia" panose="02030602050306030303" pitchFamily="18" charset="0"/>
              </a:rPr>
              <a:t>Ex Botadero los Pirineos</a:t>
            </a:r>
            <a:endParaRPr lang="es-SV" sz="3600" b="1">
              <a:latin typeface="Constantia" panose="02030602050306030303" pitchFamily="18" charset="0"/>
            </a:endParaRPr>
          </a:p>
        </p:txBody>
      </p:sp>
      <p:pic>
        <p:nvPicPr>
          <p:cNvPr id="1027" name="Picture 3" descr="C:\Users\S-PT\Downloads\IMG-20201117-WA008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55781" y="3284984"/>
            <a:ext cx="4596059" cy="21224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9" name="Picture 5" descr="C:\Users\S-PT\Downloads\IMG-20201117-WA008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0102" y="890220"/>
            <a:ext cx="1789476" cy="18722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0" name="Picture 6" descr="C:\Users\S-PT\Downloads\IMG-20201117-WA008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17171" y="908720"/>
            <a:ext cx="1789476" cy="18722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1" name="Picture 7" descr="C:\Users\S-PT\Downloads\IMG-20201117-WA008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48876" y="936434"/>
            <a:ext cx="1784550" cy="18650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2" name="Picture 8" descr="C:\Users\S-PT\Downloads\IMG-20201117-WA0085.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76256" y="913877"/>
            <a:ext cx="1784550" cy="18618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399051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S-PT\Downloads\IMG-20201117-WA010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1484784"/>
            <a:ext cx="2304256" cy="17281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1 Título"/>
          <p:cNvSpPr>
            <a:spLocks noGrp="1"/>
          </p:cNvSpPr>
          <p:nvPr>
            <p:ph type="title"/>
          </p:nvPr>
        </p:nvSpPr>
        <p:spPr>
          <a:xfrm>
            <a:off x="628650" y="404664"/>
            <a:ext cx="7886700" cy="1008112"/>
          </a:xfrm>
        </p:spPr>
        <p:txBody>
          <a:bodyPr>
            <a:normAutofit/>
          </a:bodyPr>
          <a:lstStyle/>
          <a:p>
            <a:pPr algn="ctr"/>
            <a:r>
              <a:rPr lang="es-SV" sz="3200" b="1" smtClean="0">
                <a:latin typeface="Constantia" panose="02030602050306030303" pitchFamily="18" charset="0"/>
              </a:rPr>
              <a:t>Limpieza y chapeo en los predios baldíos del Municipio</a:t>
            </a:r>
            <a:endParaRPr lang="es-SV" sz="3200" b="1">
              <a:latin typeface="Constantia" panose="02030602050306030303" pitchFamily="18" charset="0"/>
            </a:endParaRPr>
          </a:p>
        </p:txBody>
      </p:sp>
      <p:pic>
        <p:nvPicPr>
          <p:cNvPr id="2051" name="Picture 3" descr="C:\Users\S-PT\Downloads\IMG-20201117-WA010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5" y="1430781"/>
            <a:ext cx="2448273" cy="18362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3" name="Picture 5" descr="C:\Users\S-PT\Downloads\IMG-20201117-WA009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1720" y="3573016"/>
            <a:ext cx="4968552" cy="20582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60249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Título"/>
          <p:cNvSpPr>
            <a:spLocks noGrp="1"/>
          </p:cNvSpPr>
          <p:nvPr>
            <p:ph type="title"/>
          </p:nvPr>
        </p:nvSpPr>
        <p:spPr/>
        <p:txBody>
          <a:bodyPr>
            <a:normAutofit/>
          </a:bodyPr>
          <a:lstStyle/>
          <a:p>
            <a:pPr algn="ctr"/>
            <a:r>
              <a:rPr lang="es-SV" sz="3200" b="1" smtClean="0">
                <a:latin typeface="Constantia" panose="02030602050306030303" pitchFamily="18" charset="0"/>
              </a:rPr>
              <a:t>Limpieza y chapoda en Colonia el   Cerrito</a:t>
            </a:r>
            <a:endParaRPr lang="es-SV" sz="3200" b="1">
              <a:latin typeface="Constantia" panose="02030602050306030303" pitchFamily="18" charset="0"/>
            </a:endParaRPr>
          </a:p>
        </p:txBody>
      </p:sp>
      <p:pic>
        <p:nvPicPr>
          <p:cNvPr id="3074" name="Picture 2" descr="C:\Users\S-PT\Downloads\IMG-20201117-WA01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1441131"/>
            <a:ext cx="2448272" cy="1836204"/>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S-PT\Downloads\IMG-20201117-WA0116 (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5" y="1434468"/>
            <a:ext cx="2443335" cy="18325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S-PT\Downloads\IMG-20201117-WA011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91815" y="3541949"/>
            <a:ext cx="2463716" cy="1847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67942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UATM</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700716520"/>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p:cNvSpPr>
            <a:spLocks noChangeArrowheads="1"/>
          </p:cNvSpPr>
          <p:nvPr/>
        </p:nvSpPr>
        <p:spPr bwMode="auto">
          <a:xfrm>
            <a:off x="6028174" y="1742490"/>
            <a:ext cx="184731"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just" eaLnBrk="0" fontAlgn="base" hangingPunct="0">
              <a:spcBef>
                <a:spcPct val="0"/>
              </a:spcBef>
              <a:spcAft>
                <a:spcPct val="0"/>
              </a:spcAft>
            </a:pPr>
            <a:r>
              <a:rPr lang="es-ES" altLang="en-US" sz="1200" smtClean="0">
                <a:solidFill>
                  <a:prstClr val="black"/>
                </a:solidFill>
                <a:latin typeface="Arial" panose="020B0604020202020204" pitchFamily="34" charset="0"/>
                <a:ea typeface="Calibri" panose="020F0502020204030204" pitchFamily="34" charset="0"/>
                <a:cs typeface="Arial" panose="020B0604020202020204" pitchFamily="34" charset="0"/>
              </a:rPr>
              <a:t/>
            </a:r>
            <a:br>
              <a:rPr lang="es-ES" altLang="en-US" sz="1200" smtClean="0">
                <a:solidFill>
                  <a:prstClr val="black"/>
                </a:solidFill>
                <a:latin typeface="Arial" panose="020B0604020202020204" pitchFamily="34" charset="0"/>
                <a:ea typeface="Calibri" panose="020F0502020204030204" pitchFamily="34" charset="0"/>
                <a:cs typeface="Arial" panose="020B0604020202020204" pitchFamily="34" charset="0"/>
              </a:rPr>
            </a:br>
            <a:endParaRPr lang="es-ES" altLang="en-US" smtClean="0">
              <a:solidFill>
                <a:prstClr val="black"/>
              </a:solidFill>
              <a:latin typeface="Arial" panose="020B0604020202020204" pitchFamily="34" charset="0"/>
            </a:endParaRPr>
          </a:p>
        </p:txBody>
      </p:sp>
      <p:graphicFrame>
        <p:nvGraphicFramePr>
          <p:cNvPr id="8" name="Gráfico 7"/>
          <p:cNvGraphicFramePr>
            <a:graphicFrameLocks/>
          </p:cNvGraphicFramePr>
          <p:nvPr>
            <p:extLst>
              <p:ext uri="{D42A27DB-BD31-4B8C-83A1-F6EECF244321}">
                <p14:modId xmlns:p14="http://schemas.microsoft.com/office/powerpoint/2010/main" val="3421178029"/>
              </p:ext>
            </p:extLst>
          </p:nvPr>
        </p:nvGraphicFramePr>
        <p:xfrm>
          <a:off x="163590" y="293614"/>
          <a:ext cx="8732939" cy="627496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900326742"/>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Gráfico 8"/>
          <p:cNvGraphicFramePr>
            <a:graphicFrameLocks/>
          </p:cNvGraphicFramePr>
          <p:nvPr>
            <p:extLst>
              <p:ext uri="{D42A27DB-BD31-4B8C-83A1-F6EECF244321}">
                <p14:modId xmlns:p14="http://schemas.microsoft.com/office/powerpoint/2010/main" val="2876248364"/>
              </p:ext>
            </p:extLst>
          </p:nvPr>
        </p:nvGraphicFramePr>
        <p:xfrm>
          <a:off x="142105" y="271850"/>
          <a:ext cx="8859794" cy="635961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44365811"/>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Gráfico 7"/>
          <p:cNvGraphicFramePr>
            <a:graphicFrameLocks/>
          </p:cNvGraphicFramePr>
          <p:nvPr>
            <p:extLst>
              <p:ext uri="{D42A27DB-BD31-4B8C-83A1-F6EECF244321}">
                <p14:modId xmlns:p14="http://schemas.microsoft.com/office/powerpoint/2010/main" val="1884240930"/>
              </p:ext>
            </p:extLst>
          </p:nvPr>
        </p:nvGraphicFramePr>
        <p:xfrm>
          <a:off x="228600" y="172995"/>
          <a:ext cx="8742406" cy="649965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07144214"/>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Gráfico 9"/>
          <p:cNvGraphicFramePr>
            <a:graphicFrameLocks/>
          </p:cNvGraphicFramePr>
          <p:nvPr>
            <p:extLst>
              <p:ext uri="{D42A27DB-BD31-4B8C-83A1-F6EECF244321}">
                <p14:modId xmlns:p14="http://schemas.microsoft.com/office/powerpoint/2010/main" val="2151833681"/>
              </p:ext>
            </p:extLst>
          </p:nvPr>
        </p:nvGraphicFramePr>
        <p:xfrm>
          <a:off x="265672" y="238898"/>
          <a:ext cx="8631194" cy="635961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600499180"/>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Gráfico 7"/>
          <p:cNvGraphicFramePr>
            <a:graphicFrameLocks/>
          </p:cNvGraphicFramePr>
          <p:nvPr>
            <p:extLst>
              <p:ext uri="{D42A27DB-BD31-4B8C-83A1-F6EECF244321}">
                <p14:modId xmlns:p14="http://schemas.microsoft.com/office/powerpoint/2010/main" val="3912692592"/>
              </p:ext>
            </p:extLst>
          </p:nvPr>
        </p:nvGraphicFramePr>
        <p:xfrm>
          <a:off x="197714" y="230662"/>
          <a:ext cx="8748583" cy="6038335"/>
        </p:xfrm>
        <a:graphic>
          <a:graphicData uri="http://schemas.openxmlformats.org/drawingml/2006/chart">
            <c:chart xmlns:c="http://schemas.openxmlformats.org/drawingml/2006/chart" xmlns:r="http://schemas.openxmlformats.org/officeDocument/2006/relationships" r:id="rId2"/>
          </a:graphicData>
        </a:graphic>
      </p:graphicFrame>
      <p:sp>
        <p:nvSpPr>
          <p:cNvPr id="10" name="Rectángulo 9"/>
          <p:cNvSpPr/>
          <p:nvPr/>
        </p:nvSpPr>
        <p:spPr>
          <a:xfrm>
            <a:off x="197714" y="6359610"/>
            <a:ext cx="8748583" cy="215444"/>
          </a:xfrm>
          <a:prstGeom prst="rect">
            <a:avLst/>
          </a:prstGeom>
        </p:spPr>
        <p:txBody>
          <a:bodyPr wrap="square">
            <a:spAutoFit/>
          </a:bodyPr>
          <a:lstStyle/>
          <a:p>
            <a:r>
              <a:rPr lang="es-ES" sz="800" dirty="0">
                <a:solidFill>
                  <a:prstClr val="black"/>
                </a:solidFill>
                <a:latin typeface="Arial" panose="020B0604020202020204" pitchFamily="34" charset="0"/>
                <a:ea typeface="Calibri" panose="020F0502020204030204" pitchFamily="34" charset="0"/>
                <a:cs typeface="Times New Roman" panose="02020603050405020304" pitchFamily="18" charset="0"/>
              </a:rPr>
              <a:t>NOTA: MORA RECUPERADA DE AÑOS ANTERIORES EN EL AÑO 2020 Y LA MORA QUE GENERA DE 2020 ESTA REFLEJADA DENTRO DE LOS INGRESOS CORRIENTES</a:t>
            </a:r>
            <a:endParaRPr lang="en-US" dirty="0">
              <a:solidFill>
                <a:prstClr val="black"/>
              </a:solidFill>
            </a:endParaRPr>
          </a:p>
        </p:txBody>
      </p:sp>
    </p:spTree>
    <p:extLst>
      <p:ext uri="{BB962C8B-B14F-4D97-AF65-F5344CB8AC3E}">
        <p14:creationId xmlns:p14="http://schemas.microsoft.com/office/powerpoint/2010/main" val="995153744"/>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Gráfico 2"/>
          <p:cNvGraphicFramePr>
            <a:graphicFrameLocks/>
          </p:cNvGraphicFramePr>
          <p:nvPr>
            <p:extLst>
              <p:ext uri="{D42A27DB-BD31-4B8C-83A1-F6EECF244321}">
                <p14:modId xmlns:p14="http://schemas.microsoft.com/office/powerpoint/2010/main" val="3060653174"/>
              </p:ext>
            </p:extLst>
          </p:nvPr>
        </p:nvGraphicFramePr>
        <p:xfrm>
          <a:off x="307910" y="363898"/>
          <a:ext cx="8551506" cy="62981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617846531"/>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91227" y="2763964"/>
            <a:ext cx="9144000" cy="3077766"/>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CENTRO DE OPERACIONES DE EMERGENCIA </a:t>
            </a:r>
          </a:p>
          <a:p>
            <a:pPr algn="ctr"/>
            <a:endParaRPr lang="es-ES" sz="4400" b="1" dirty="0">
              <a:solidFill>
                <a:prstClr val="black"/>
              </a:solidFill>
              <a:latin typeface="Narkisim" panose="020E0502050101010101" pitchFamily="34" charset="-79"/>
              <a:cs typeface="Narkisim" panose="020E0502050101010101" pitchFamily="34" charset="-79"/>
            </a:endParaRPr>
          </a:p>
          <a:p>
            <a:pPr algn="ctr"/>
            <a:r>
              <a:rPr lang="es-ES" sz="4400" b="1" dirty="0" smtClean="0">
                <a:solidFill>
                  <a:prstClr val="black"/>
                </a:solidFill>
                <a:latin typeface="Narkisim" panose="020E0502050101010101" pitchFamily="34" charset="-79"/>
                <a:cs typeface="Narkisim" panose="020E0502050101010101" pitchFamily="34" charset="-79"/>
              </a:rPr>
              <a:t>						C.O.E.M.</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3420917938"/>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467544" y="476672"/>
            <a:ext cx="8229600" cy="634082"/>
          </a:xfrm>
        </p:spPr>
        <p:txBody>
          <a:bodyPr>
            <a:normAutofit fontScale="90000"/>
          </a:bodyPr>
          <a:lstStyle/>
          <a:p>
            <a:r>
              <a:rPr lang="es-SV" dirty="0"/>
              <a:t>Depresión Tropical </a:t>
            </a:r>
            <a:r>
              <a:rPr lang="es-SV" dirty="0" smtClean="0"/>
              <a:t>17-E </a:t>
            </a:r>
            <a:endParaRPr lang="es-SV" dirty="0"/>
          </a:p>
        </p:txBody>
      </p:sp>
      <p:sp>
        <p:nvSpPr>
          <p:cNvPr id="3" name="2 Marcador de contenido"/>
          <p:cNvSpPr>
            <a:spLocks noGrp="1"/>
          </p:cNvSpPr>
          <p:nvPr>
            <p:ph idx="1"/>
          </p:nvPr>
        </p:nvSpPr>
        <p:spPr>
          <a:xfrm>
            <a:off x="467544" y="1240160"/>
            <a:ext cx="8229600" cy="1252736"/>
          </a:xfrm>
        </p:spPr>
        <p:txBody>
          <a:bodyPr>
            <a:normAutofit fontScale="85000" lnSpcReduction="10000"/>
          </a:bodyPr>
          <a:lstStyle/>
          <a:p>
            <a:r>
              <a:rPr lang="es-SV" sz="1800" dirty="0"/>
              <a:t>La Dirección General de Protección Civil, dependencia del Ministerio de Gobernación, considerando el Informe Especial Meteorológico No. 7 y el pronóstico meteorológico para las próximas 48 horas emitido por el Ministerio del Medio Ambiente y Recursos Naturales, se declara </a:t>
            </a:r>
            <a:r>
              <a:rPr lang="es-SV" sz="1800" b="1" dirty="0"/>
              <a:t>Alerta Verde a nivel nacional</a:t>
            </a:r>
            <a:r>
              <a:rPr lang="es-SV" sz="1800" dirty="0"/>
              <a:t>, debido a que la Depresión Tropical 17-E ha ingresado sobre territorio mexicano y se ha disipado, por lo que, ya no se tendrá influencia de este </a:t>
            </a:r>
            <a:r>
              <a:rPr lang="es-SV" sz="1800" dirty="0" smtClean="0"/>
              <a:t>sistema.</a:t>
            </a:r>
            <a:endParaRPr lang="es-SV" sz="1800" dirty="0"/>
          </a:p>
          <a:p>
            <a:endParaRPr lang="es-SV" dirty="0"/>
          </a:p>
        </p:txBody>
      </p:sp>
      <p:pic>
        <p:nvPicPr>
          <p:cNvPr id="1026" name="Picture 2" descr="C:\Users\SABM\Desktop\PC\20191015_15405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2465834"/>
            <a:ext cx="4320480" cy="1995222"/>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SABM\Desktop\PC\20191015_16401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44008" y="2465835"/>
            <a:ext cx="4320480" cy="19952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SABM\Desktop\PC\20191015_141428.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77641" y="4615434"/>
            <a:ext cx="4603527" cy="2125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0086607"/>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467544" y="2492896"/>
            <a:ext cx="8229600" cy="1152128"/>
          </a:xfrm>
        </p:spPr>
        <p:txBody>
          <a:bodyPr>
            <a:noAutofit/>
          </a:bodyPr>
          <a:lstStyle/>
          <a:p>
            <a:r>
              <a:rPr lang="es-SV" sz="5400" dirty="0" smtClean="0"/>
              <a:t>Pandemia: Covid-19</a:t>
            </a:r>
            <a:endParaRPr lang="es-SV" sz="5400" dirty="0"/>
          </a:p>
        </p:txBody>
      </p:sp>
    </p:spTree>
    <p:extLst>
      <p:ext uri="{BB962C8B-B14F-4D97-AF65-F5344CB8AC3E}">
        <p14:creationId xmlns:p14="http://schemas.microsoft.com/office/powerpoint/2010/main" val="233762023"/>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a:xfrm>
            <a:off x="457200" y="332656"/>
            <a:ext cx="8229600" cy="6264696"/>
          </a:xfrm>
        </p:spPr>
        <p:txBody>
          <a:bodyPr>
            <a:normAutofit fontScale="85000" lnSpcReduction="20000"/>
          </a:bodyPr>
          <a:lstStyle/>
          <a:p>
            <a:pPr algn="just"/>
            <a:r>
              <a:rPr lang="es-SV" dirty="0"/>
              <a:t>La Asamblea Legislativa declaró, por 30 días, Estado de Emergencia Nacional, Estado de Calamidad Pública y Desastre Natural en todo el territorio de la República, en el marco de la pandemia por el virus COVID-19 -declarado así el 11 de marzo, por la Organización Mundial de la Salud- y ante el riesgo inminente de afectación para el país. La declaratoria no implica la suspensión de los derechos constitucionales de los salvadoreños.</a:t>
            </a:r>
          </a:p>
          <a:p>
            <a:pPr algn="just"/>
            <a:r>
              <a:rPr lang="es-SV" dirty="0"/>
              <a:t>La base legal de esta medida se sitúa en el artículo 24 de la Ley de Protección Civil, Prevención y Mitigación de Desastres, el cual establece que el Legislativo “podrá declarar el Estado de Emergencia en parte o en todo el territorio nacional, mediante petición que al efecto le dirigirá el presidente de la República, cuando el riesgo o peligro provocado por un desastre para las personas, sus bienes, servicios públicos o ecosistemas lo ameriten”.</a:t>
            </a:r>
          </a:p>
          <a:p>
            <a:endParaRPr lang="es-SV" dirty="0"/>
          </a:p>
        </p:txBody>
      </p:sp>
    </p:spTree>
    <p:extLst>
      <p:ext uri="{BB962C8B-B14F-4D97-AF65-F5344CB8AC3E}">
        <p14:creationId xmlns:p14="http://schemas.microsoft.com/office/powerpoint/2010/main" val="1094632774"/>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Marcador de contenido"/>
          <p:cNvSpPr>
            <a:spLocks noGrp="1"/>
          </p:cNvSpPr>
          <p:nvPr>
            <p:ph idx="1"/>
          </p:nvPr>
        </p:nvSpPr>
        <p:spPr>
          <a:xfrm>
            <a:off x="467544" y="1340768"/>
            <a:ext cx="8229600" cy="4525963"/>
          </a:xfrm>
        </p:spPr>
        <p:txBody>
          <a:bodyPr>
            <a:normAutofit/>
          </a:bodyPr>
          <a:lstStyle/>
          <a:p>
            <a:pPr algn="just"/>
            <a:r>
              <a:rPr lang="es-SV" dirty="0"/>
              <a:t>El estado de emergencia permitiría agilizar los mecanismos previstos en la Ley de Protección Civil, Prevención y Mitigación de </a:t>
            </a:r>
            <a:r>
              <a:rPr lang="es-SV" dirty="0" smtClean="0"/>
              <a:t>Desastres,</a:t>
            </a:r>
            <a:r>
              <a:rPr lang="es-SV" dirty="0"/>
              <a:t> así como demás leyes, convenios o contratos de cooperación o préstamo aplicables, para facilitar el abastecimiento adecuado de todos los insumos que fueren necesarios para hacer frente al COVID-19.</a:t>
            </a:r>
          </a:p>
          <a:p>
            <a:endParaRPr lang="es-SV" dirty="0"/>
          </a:p>
        </p:txBody>
      </p:sp>
    </p:spTree>
    <p:extLst>
      <p:ext uri="{BB962C8B-B14F-4D97-AF65-F5344CB8AC3E}">
        <p14:creationId xmlns:p14="http://schemas.microsoft.com/office/powerpoint/2010/main" val="2605495739"/>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fontScale="90000"/>
          </a:bodyPr>
          <a:lstStyle/>
          <a:p>
            <a:r>
              <a:rPr lang="es-SV" dirty="0" smtClean="0"/>
              <a:t>Reuniones Comisión Municipal de Protección Civil </a:t>
            </a:r>
            <a:endParaRPr lang="es-SV" dirty="0"/>
          </a:p>
        </p:txBody>
      </p:sp>
      <p:pic>
        <p:nvPicPr>
          <p:cNvPr id="2050" name="Picture 2" descr="C:\Users\SABM\Desktop\PC\20200312_14511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628801"/>
            <a:ext cx="4317648" cy="199391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SABM\Desktop\PC\20200312_14510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8" y="1628801"/>
            <a:ext cx="4320480" cy="199522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SABM\Desktop\PC\20200404_10321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3933056"/>
            <a:ext cx="4317648" cy="1993914"/>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SABM\Desktop\PC\20200319_10484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34458" y="3933056"/>
            <a:ext cx="4330030" cy="1999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3757607"/>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4638"/>
            <a:ext cx="8229600" cy="1138138"/>
          </a:xfrm>
        </p:spPr>
        <p:txBody>
          <a:bodyPr>
            <a:normAutofit/>
          </a:bodyPr>
          <a:lstStyle/>
          <a:p>
            <a:r>
              <a:rPr lang="es-SV" sz="2400" dirty="0" smtClean="0"/>
              <a:t>Cierre de establecimientos </a:t>
            </a:r>
            <a:br>
              <a:rPr lang="es-SV" sz="2400" dirty="0" smtClean="0"/>
            </a:br>
            <a:r>
              <a:rPr lang="es-SV" sz="2400" dirty="0" smtClean="0"/>
              <a:t>(bares, cantinas y centros de tolerancia)</a:t>
            </a:r>
            <a:endParaRPr lang="es-SV" sz="2400" dirty="0"/>
          </a:p>
        </p:txBody>
      </p:sp>
      <p:pic>
        <p:nvPicPr>
          <p:cNvPr id="6155" name="Picture 11" descr="C:\Users\SABM\Desktop\PC\IMG-20201124-WA002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268760"/>
            <a:ext cx="3336354" cy="2502266"/>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C:\Users\SABM\Desktop\PC\IMG-20201124-WA001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7705" y="1260140"/>
            <a:ext cx="3275856" cy="2456892"/>
          </a:xfrm>
          <a:prstGeom prst="rect">
            <a:avLst/>
          </a:prstGeom>
          <a:noFill/>
          <a:extLst>
            <a:ext uri="{909E8E84-426E-40DD-AFC4-6F175D3DCCD1}">
              <a14:hiddenFill xmlns:a14="http://schemas.microsoft.com/office/drawing/2010/main">
                <a:solidFill>
                  <a:srgbClr val="FFFFFF"/>
                </a:solidFill>
              </a14:hiddenFill>
            </a:ext>
          </a:extLst>
        </p:spPr>
      </p:pic>
      <p:pic>
        <p:nvPicPr>
          <p:cNvPr id="6157" name="Picture 13" descr="C:\Users\SABM\Desktop\PC\IMG-20201124-WA001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3808" y="3933055"/>
            <a:ext cx="3312368" cy="2833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398282"/>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1 Título"/>
          <p:cNvSpPr>
            <a:spLocks noGrp="1"/>
          </p:cNvSpPr>
          <p:nvPr>
            <p:ph type="title"/>
          </p:nvPr>
        </p:nvSpPr>
        <p:spPr>
          <a:xfrm>
            <a:off x="467544" y="332656"/>
            <a:ext cx="8229600" cy="1224136"/>
          </a:xfrm>
        </p:spPr>
        <p:txBody>
          <a:bodyPr>
            <a:noAutofit/>
          </a:bodyPr>
          <a:lstStyle/>
          <a:p>
            <a:r>
              <a:rPr lang="es-SV" sz="2800" dirty="0" smtClean="0"/>
              <a:t>Verificación de medidas en establecimientos autorizados para funcionar</a:t>
            </a:r>
            <a:endParaRPr lang="es-SV" sz="2800" dirty="0"/>
          </a:p>
        </p:txBody>
      </p:sp>
      <p:pic>
        <p:nvPicPr>
          <p:cNvPr id="3074" name="Picture 2" descr="C:\Users\SABM\Desktop\PC\20200421_08474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4145631"/>
            <a:ext cx="5413716" cy="2500083"/>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C:\Users\SABM\Desktop\PC\IMG-20201124-WA001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72" y="1548129"/>
            <a:ext cx="2812544" cy="2456935"/>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descr="C:\Users\SABM\Desktop\PC\IMG-20201124-WA0017.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1548129"/>
            <a:ext cx="2563156" cy="245693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Users\SABM\Desktop\PC\IMG-20201124-WA0018.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987824" y="1548130"/>
            <a:ext cx="3364703" cy="2456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862579"/>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395536" y="476672"/>
            <a:ext cx="8229600" cy="1512168"/>
          </a:xfrm>
        </p:spPr>
        <p:txBody>
          <a:bodyPr>
            <a:normAutofit fontScale="90000"/>
          </a:bodyPr>
          <a:lstStyle/>
          <a:p>
            <a:r>
              <a:rPr lang="es-SV" dirty="0" smtClean="0"/>
              <a:t>Verificación de medidas en el Mercado Municipal </a:t>
            </a:r>
            <a:r>
              <a:rPr lang="es-SV" dirty="0"/>
              <a:t/>
            </a:r>
            <a:br>
              <a:rPr lang="es-SV" dirty="0"/>
            </a:br>
            <a:endParaRPr lang="es-SV" dirty="0"/>
          </a:p>
        </p:txBody>
      </p:sp>
      <p:pic>
        <p:nvPicPr>
          <p:cNvPr id="8195" name="Picture 3" descr="C:\Users\SABM\Desktop\PC\IMG-20201124-WA002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556792"/>
            <a:ext cx="4320480" cy="199522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SABM\Desktop\PC\fotos chanbi\20200321_10264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8" y="1556792"/>
            <a:ext cx="4320480" cy="1995221"/>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SABM\Desktop\PC\fotos chanbi\20200324_10340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4005064"/>
            <a:ext cx="4358808" cy="20129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SABM\Desktop\PC\fotos chanbi\20200325_103038.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400000">
            <a:off x="4919438" y="4464999"/>
            <a:ext cx="2917423" cy="1347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1659795"/>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a:bodyPr>
          <a:lstStyle/>
          <a:p>
            <a:r>
              <a:rPr lang="es-SV" sz="2400" dirty="0" smtClean="0"/>
              <a:t>Jornadas de Saneamiento </a:t>
            </a:r>
            <a:endParaRPr lang="es-SV" sz="2400" dirty="0"/>
          </a:p>
        </p:txBody>
      </p:sp>
      <p:pic>
        <p:nvPicPr>
          <p:cNvPr id="1026" name="Picture 2" descr="C:\Users\SABM\Desktop\PC\20200320_08410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484784"/>
            <a:ext cx="4379382" cy="202242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SABM\Desktop\PC\20200409_17433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952" y="3945721"/>
            <a:ext cx="4375934" cy="202083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SABM\Desktop\PC\20200406_17391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44007" y="3945721"/>
            <a:ext cx="4375933" cy="202083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Users\SABM\Desktop\PC\20200409_18432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44007" y="1484783"/>
            <a:ext cx="4379383" cy="2022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968771"/>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467544" y="692696"/>
            <a:ext cx="8229600" cy="1143000"/>
          </a:xfrm>
        </p:spPr>
        <p:txBody>
          <a:bodyPr>
            <a:normAutofit fontScale="90000"/>
          </a:bodyPr>
          <a:lstStyle/>
          <a:p>
            <a:r>
              <a:rPr lang="es-SV" dirty="0" smtClean="0"/>
              <a:t>Cumplimiento del decreto ejecutivo para la restricción de libertad ambulatoria </a:t>
            </a:r>
            <a:endParaRPr lang="es-SV" dirty="0"/>
          </a:p>
        </p:txBody>
      </p:sp>
      <p:pic>
        <p:nvPicPr>
          <p:cNvPr id="2050" name="Picture 2" descr="C:\Users\SABM\Desktop\PC\20200424_06585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2291358"/>
            <a:ext cx="4320480" cy="199251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SABM\Desktop\PC\20200420_16112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63802" y="4317785"/>
            <a:ext cx="4289433" cy="1980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892360"/>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fontScale="90000"/>
          </a:bodyPr>
          <a:lstStyle/>
          <a:p>
            <a:r>
              <a:rPr lang="es-SV" dirty="0" smtClean="0"/>
              <a:t>Jornadas de saneamiento en comunidades </a:t>
            </a:r>
            <a:endParaRPr lang="es-SV" dirty="0"/>
          </a:p>
        </p:txBody>
      </p:sp>
      <p:pic>
        <p:nvPicPr>
          <p:cNvPr id="4" name="Picture 6" descr="C:\Users\SABM\Desktop\PC\20200417_16582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556792"/>
            <a:ext cx="4370353" cy="2018253"/>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SABM\Desktop\PC\20200514_1158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6398" y="4005064"/>
            <a:ext cx="4365959" cy="2016224"/>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C:\Users\SABM\Desktop\PC\20200409_19270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94136" y="4005063"/>
            <a:ext cx="4370352" cy="201825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Users\SABM\Desktop\PC\fotos chanbi\20200417_17543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0" y="1536204"/>
            <a:ext cx="4414935" cy="2038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60445"/>
      </p:ext>
    </p:extLst>
  </p:cSld>
  <p:clrMapOvr>
    <a:masterClrMapping/>
  </p:clrMapOvr>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SV" dirty="0" smtClean="0"/>
              <a:t>Entierros con protocolo COVID-19</a:t>
            </a:r>
            <a:endParaRPr lang="es-SV" dirty="0"/>
          </a:p>
        </p:txBody>
      </p:sp>
      <p:pic>
        <p:nvPicPr>
          <p:cNvPr id="1026" name="Picture 2" descr="C:\Users\SABM\Desktop\PC\20200717_11092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3865" y="1484783"/>
            <a:ext cx="4140103" cy="1911923"/>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SABM\Desktop\PC\20200812_15195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00736" y="1484784"/>
            <a:ext cx="4140104" cy="191192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SABM\Desktop\PC\20200911_10531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4275554"/>
            <a:ext cx="4104456" cy="189546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SABM\Desktop\PC\20201113_11573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99992" y="4258749"/>
            <a:ext cx="4140848" cy="1912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3923715"/>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SV" dirty="0" smtClean="0"/>
              <a:t>Fumigaciones </a:t>
            </a:r>
            <a:endParaRPr lang="es-SV" dirty="0"/>
          </a:p>
        </p:txBody>
      </p:sp>
      <p:pic>
        <p:nvPicPr>
          <p:cNvPr id="4098" name="Picture 2" descr="C:\Users\SABM\Desktop\PC\IMG-20200608-WA000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628800"/>
            <a:ext cx="4403187" cy="2029594"/>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SABM\Desktop\PC\IMG-20200615-WA000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80974" y="1648966"/>
            <a:ext cx="4322291" cy="199605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SABM\Desktop\PC\IMG-20200622-WA001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9658" y="3914435"/>
            <a:ext cx="4406280" cy="2034845"/>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SABM\Desktop\PC\IMG-20200623-WA0036.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25693" y="3914435"/>
            <a:ext cx="4377572" cy="2017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177640"/>
      </p:ext>
    </p:extLst>
  </p:cSld>
  <p:clrMapOvr>
    <a:masterClrMapping/>
  </p:clrMapOvr>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normAutofit fontScale="90000"/>
          </a:bodyPr>
          <a:lstStyle/>
          <a:p>
            <a:r>
              <a:rPr lang="es-SV" dirty="0" smtClean="0"/>
              <a:t>Tormentas tropicales «Amanda y Cristóbal</a:t>
            </a:r>
            <a:endParaRPr lang="es-SV" dirty="0"/>
          </a:p>
        </p:txBody>
      </p:sp>
      <p:pic>
        <p:nvPicPr>
          <p:cNvPr id="5122" name="Picture 2" descr="C:\Users\SABM\Desktop\PC\20200604_1853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917" y="1975390"/>
            <a:ext cx="4395083" cy="2029674"/>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SABM\Desktop\PC\20200603_09262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682" y="1994018"/>
            <a:ext cx="4354746" cy="201104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Users\SABM\Desktop\PC\20200530_203009.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6917" y="4205226"/>
            <a:ext cx="4395083" cy="2029674"/>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Users\SABM\Desktop\PC\20200531_173909.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75682" y="4205226"/>
            <a:ext cx="4354746" cy="2011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099632"/>
      </p:ext>
    </p:extLst>
  </p:cSld>
  <p:clrMapOvr>
    <a:masterClrMapping/>
  </p:clrMapOvr>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9" name="CuadroTexto 8"/>
          <p:cNvSpPr txBox="1"/>
          <p:nvPr/>
        </p:nvSpPr>
        <p:spPr>
          <a:xfrm>
            <a:off x="0" y="2753671"/>
            <a:ext cx="9144000" cy="1046440"/>
          </a:xfrm>
          <a:prstGeom prst="rect">
            <a:avLst/>
          </a:prstGeom>
          <a:noFill/>
        </p:spPr>
        <p:txBody>
          <a:bodyPr wrap="square" rtlCol="0">
            <a:spAutoFit/>
          </a:bodyPr>
          <a:lstStyle/>
          <a:p>
            <a:pPr algn="ctr"/>
            <a:r>
              <a:rPr lang="es-ES" sz="4400" b="1" dirty="0" smtClean="0">
                <a:solidFill>
                  <a:prstClr val="black"/>
                </a:solidFill>
                <a:latin typeface="Narkisim" panose="020E0502050101010101" pitchFamily="34" charset="-79"/>
                <a:cs typeface="Narkisim" panose="020E0502050101010101" pitchFamily="34" charset="-79"/>
              </a:rPr>
              <a:t>UNIDAD FINANCIERA MUNICIPAL </a:t>
            </a:r>
          </a:p>
          <a:p>
            <a:endParaRPr lang="es-SV"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875049906"/>
      </p:ext>
    </p:extLst>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Gráfico 9"/>
          <p:cNvGraphicFramePr>
            <a:graphicFrameLocks/>
          </p:cNvGraphicFramePr>
          <p:nvPr>
            <p:extLst>
              <p:ext uri="{D42A27DB-BD31-4B8C-83A1-F6EECF244321}">
                <p14:modId xmlns:p14="http://schemas.microsoft.com/office/powerpoint/2010/main" val="753610265"/>
              </p:ext>
            </p:extLst>
          </p:nvPr>
        </p:nvGraphicFramePr>
        <p:xfrm>
          <a:off x="420130" y="222423"/>
          <a:ext cx="8359346" cy="642551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133818001"/>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áfico 3"/>
          <p:cNvGraphicFramePr>
            <a:graphicFrameLocks/>
          </p:cNvGraphicFramePr>
          <p:nvPr>
            <p:extLst>
              <p:ext uri="{D42A27DB-BD31-4B8C-83A1-F6EECF244321}">
                <p14:modId xmlns:p14="http://schemas.microsoft.com/office/powerpoint/2010/main" val="2183072683"/>
              </p:ext>
            </p:extLst>
          </p:nvPr>
        </p:nvGraphicFramePr>
        <p:xfrm>
          <a:off x="384888" y="391889"/>
          <a:ext cx="8502521" cy="62981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615306893"/>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áfico 3"/>
          <p:cNvGraphicFramePr>
            <a:graphicFrameLocks/>
          </p:cNvGraphicFramePr>
          <p:nvPr>
            <p:extLst>
              <p:ext uri="{D42A27DB-BD31-4B8C-83A1-F6EECF244321}">
                <p14:modId xmlns:p14="http://schemas.microsoft.com/office/powerpoint/2010/main" val="2974617055"/>
              </p:ext>
            </p:extLst>
          </p:nvPr>
        </p:nvGraphicFramePr>
        <p:xfrm>
          <a:off x="531845" y="354566"/>
          <a:ext cx="8180614" cy="618619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146776528"/>
      </p:ext>
    </p:extLst>
  </p:cSld>
  <p:clrMapOvr>
    <a:masterClrMapping/>
  </p:clrMapOvr>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áfico 3"/>
          <p:cNvGraphicFramePr>
            <a:graphicFrameLocks/>
          </p:cNvGraphicFramePr>
          <p:nvPr>
            <p:extLst>
              <p:ext uri="{D42A27DB-BD31-4B8C-83A1-F6EECF244321}">
                <p14:modId xmlns:p14="http://schemas.microsoft.com/office/powerpoint/2010/main" val="2440006736"/>
              </p:ext>
            </p:extLst>
          </p:nvPr>
        </p:nvGraphicFramePr>
        <p:xfrm>
          <a:off x="671805" y="447871"/>
          <a:ext cx="8243596" cy="613954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939915821"/>
      </p:ext>
    </p:extLst>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áfico 3"/>
          <p:cNvGraphicFramePr>
            <a:graphicFrameLocks/>
          </p:cNvGraphicFramePr>
          <p:nvPr>
            <p:extLst>
              <p:ext uri="{D42A27DB-BD31-4B8C-83A1-F6EECF244321}">
                <p14:modId xmlns:p14="http://schemas.microsoft.com/office/powerpoint/2010/main" val="1139016748"/>
              </p:ext>
            </p:extLst>
          </p:nvPr>
        </p:nvGraphicFramePr>
        <p:xfrm>
          <a:off x="383061" y="354227"/>
          <a:ext cx="8427308" cy="620309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67201036"/>
      </p:ext>
    </p:extLst>
  </p:cSld>
  <p:clrMapOvr>
    <a:masterClrMapping/>
  </p:clrMapOvr>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989438" y="2797260"/>
            <a:ext cx="4966064" cy="1884407"/>
          </a:xfrm>
        </p:spPr>
        <p:txBody>
          <a:bodyPr/>
          <a:lstStyle/>
          <a:p>
            <a:pPr algn="ctr"/>
            <a:r>
              <a:rPr lang="es-SV" dirty="0" smtClean="0">
                <a:solidFill>
                  <a:srgbClr val="00B0F0"/>
                </a:solidFill>
              </a:rPr>
              <a:t>Unidad de Adquisiciones y Contrataciones  Institucionales (UACI)</a:t>
            </a:r>
            <a:endParaRPr lang="es-SV" dirty="0">
              <a:solidFill>
                <a:srgbClr val="00B0F0"/>
              </a:solidFill>
            </a:endParaRPr>
          </a:p>
        </p:txBody>
      </p:sp>
    </p:spTree>
    <p:extLst>
      <p:ext uri="{BB962C8B-B14F-4D97-AF65-F5344CB8AC3E}">
        <p14:creationId xmlns:p14="http://schemas.microsoft.com/office/powerpoint/2010/main" val="411171896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511302" y="2171704"/>
            <a:ext cx="6119016" cy="2380217"/>
          </a:xfrm>
        </p:spPr>
        <p:txBody>
          <a:bodyPr>
            <a:normAutofit fontScale="90000"/>
          </a:bodyPr>
          <a:lstStyle/>
          <a:p>
            <a:pPr algn="ctr"/>
            <a:r>
              <a:rPr lang="es-SV" dirty="0" smtClean="0"/>
              <a:t>Construcción de base y Malla Ciclón en Zona de San Martin para evitar que se haga botadero de desechos solidos, observación del Juez Ambiental</a:t>
            </a:r>
            <a:br>
              <a:rPr lang="es-SV" dirty="0" smtClean="0"/>
            </a:br>
            <a:r>
              <a:rPr lang="es-SV" dirty="0" smtClean="0"/>
              <a:t>MONTO $960.00</a:t>
            </a:r>
            <a:endParaRPr lang="es-SV" dirty="0"/>
          </a:p>
        </p:txBody>
      </p:sp>
    </p:spTree>
    <p:extLst>
      <p:ext uri="{BB962C8B-B14F-4D97-AF65-F5344CB8AC3E}">
        <p14:creationId xmlns:p14="http://schemas.microsoft.com/office/powerpoint/2010/main" val="29517554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1632" y="1365929"/>
            <a:ext cx="3529013" cy="413951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30645" y="1365929"/>
            <a:ext cx="3295034" cy="420954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000820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6433" y="1493727"/>
            <a:ext cx="6788075" cy="38004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0976581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4672" y="1533051"/>
            <a:ext cx="6691256" cy="38004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9019914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7708" y="1568231"/>
            <a:ext cx="6739666" cy="38004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3530148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2019299" y="2260599"/>
            <a:ext cx="5111752" cy="1932976"/>
          </a:xfrm>
        </p:spPr>
        <p:txBody>
          <a:bodyPr>
            <a:normAutofit fontScale="90000"/>
          </a:bodyPr>
          <a:lstStyle/>
          <a:p>
            <a:pPr algn="ctr"/>
            <a:r>
              <a:rPr lang="es-SV" dirty="0" smtClean="0"/>
              <a:t>Reparación de calle en Avenida Monseñor Romero</a:t>
            </a:r>
            <a:br>
              <a:rPr lang="es-SV" dirty="0" smtClean="0"/>
            </a:br>
            <a:r>
              <a:rPr lang="es-SV" dirty="0" smtClean="0"/>
              <a:t>MONTO $150.00</a:t>
            </a:r>
            <a:endParaRPr lang="es-SV" dirty="0"/>
          </a:p>
        </p:txBody>
      </p:sp>
    </p:spTree>
    <p:extLst>
      <p:ext uri="{BB962C8B-B14F-4D97-AF65-F5344CB8AC3E}">
        <p14:creationId xmlns:p14="http://schemas.microsoft.com/office/powerpoint/2010/main" val="10235327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3667" y="1509106"/>
            <a:ext cx="3730214" cy="32636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82993" y="2524176"/>
            <a:ext cx="3816275" cy="292473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9412372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0119" y="1388590"/>
            <a:ext cx="5962790" cy="404066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5698861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2">
            <a:extLst>
              <a:ext uri="{28A0092B-C50C-407E-A947-70E740481C1C}">
                <a14:useLocalDpi xmlns:a14="http://schemas.microsoft.com/office/drawing/2010/main" val="0"/>
              </a:ext>
            </a:extLst>
          </a:blip>
          <a:srcRect t="6620"/>
          <a:stretch/>
        </p:blipFill>
        <p:spPr>
          <a:xfrm>
            <a:off x="1418266" y="1419482"/>
            <a:ext cx="6193497" cy="399123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1843440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977081" y="2756906"/>
            <a:ext cx="4978421" cy="1983947"/>
          </a:xfrm>
        </p:spPr>
        <p:txBody>
          <a:bodyPr/>
          <a:lstStyle/>
          <a:p>
            <a:pPr algn="ctr"/>
            <a:r>
              <a:rPr lang="es-SV" dirty="0" smtClean="0"/>
              <a:t>Reparación de Alumbrado Publico en todo el Municipio.</a:t>
            </a:r>
            <a:br>
              <a:rPr lang="es-SV" dirty="0" smtClean="0"/>
            </a:br>
            <a:r>
              <a:rPr lang="es-SV" dirty="0" smtClean="0"/>
              <a:t>MONTO $8,280.66</a:t>
            </a:r>
            <a:endParaRPr lang="es-SV" dirty="0"/>
          </a:p>
        </p:txBody>
      </p:sp>
    </p:spTree>
    <p:extLst>
      <p:ext uri="{BB962C8B-B14F-4D97-AF65-F5344CB8AC3E}">
        <p14:creationId xmlns:p14="http://schemas.microsoft.com/office/powerpoint/2010/main" val="22049221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5171" y="1403399"/>
            <a:ext cx="3203727" cy="399518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2940" y="1452826"/>
            <a:ext cx="3254920" cy="394576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74543812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6141" y="1425661"/>
            <a:ext cx="3348681" cy="404683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8510" y="1425661"/>
            <a:ext cx="3237312" cy="412537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1951480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22173" y="1453463"/>
            <a:ext cx="3188043" cy="386402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7192" y="1453463"/>
            <a:ext cx="3268203" cy="378061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2265088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97459" y="1509069"/>
            <a:ext cx="3132438" cy="38708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2892" y="1487444"/>
            <a:ext cx="3249827" cy="391408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616306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18321" y="1541862"/>
            <a:ext cx="3142469" cy="369728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2892" y="1475207"/>
            <a:ext cx="3305432" cy="38025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1902327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736123" y="1811134"/>
            <a:ext cx="5301050" cy="1606061"/>
          </a:xfrm>
        </p:spPr>
        <p:txBody>
          <a:bodyPr>
            <a:normAutofit fontScale="90000"/>
          </a:bodyPr>
          <a:lstStyle/>
          <a:p>
            <a:pPr algn="ctr"/>
            <a:r>
              <a:rPr lang="es-SV" dirty="0" smtClean="0"/>
              <a:t>Instalación de lamina transparente  en techo del Mercado </a:t>
            </a:r>
            <a:r>
              <a:rPr lang="es-SV" dirty="0"/>
              <a:t>M</a:t>
            </a:r>
            <a:r>
              <a:rPr lang="es-SV" dirty="0" smtClean="0"/>
              <a:t>unicipal </a:t>
            </a:r>
            <a:br>
              <a:rPr lang="es-SV" dirty="0" smtClean="0"/>
            </a:br>
            <a:r>
              <a:rPr lang="es-SV" dirty="0" smtClean="0"/>
              <a:t>Monto $2,734.05</a:t>
            </a:r>
            <a:endParaRPr lang="es-SV" dirty="0"/>
          </a:p>
        </p:txBody>
      </p:sp>
    </p:spTree>
    <p:extLst>
      <p:ext uri="{BB962C8B-B14F-4D97-AF65-F5344CB8AC3E}">
        <p14:creationId xmlns:p14="http://schemas.microsoft.com/office/powerpoint/2010/main" val="108881427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5697" y="1555408"/>
            <a:ext cx="3093308" cy="373609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56158" y="1555407"/>
            <a:ext cx="3265670" cy="373609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98507929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3479" y="1512157"/>
            <a:ext cx="3212123" cy="388208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52318" y="1512158"/>
            <a:ext cx="3432011" cy="388208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659262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7653" y="1425661"/>
            <a:ext cx="6041753" cy="394798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231417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2019299" y="2260598"/>
            <a:ext cx="5111752" cy="1395458"/>
          </a:xfrm>
        </p:spPr>
        <p:txBody>
          <a:bodyPr>
            <a:normAutofit fontScale="90000"/>
          </a:bodyPr>
          <a:lstStyle/>
          <a:p>
            <a:pPr algn="ctr"/>
            <a:r>
              <a:rPr lang="es-SV" dirty="0" smtClean="0"/>
              <a:t>Entrega de Implementos de Trabajo E Higiene A Empleados Municipales  </a:t>
            </a:r>
            <a:endParaRPr lang="es-SV" dirty="0"/>
          </a:p>
        </p:txBody>
      </p:sp>
      <p:sp>
        <p:nvSpPr>
          <p:cNvPr id="3" name="Subtítulo 2"/>
          <p:cNvSpPr>
            <a:spLocks noGrp="1"/>
          </p:cNvSpPr>
          <p:nvPr>
            <p:ph type="subTitle" idx="1"/>
          </p:nvPr>
        </p:nvSpPr>
        <p:spPr>
          <a:xfrm>
            <a:off x="2019299" y="3798158"/>
            <a:ext cx="5111752" cy="792891"/>
          </a:xfrm>
        </p:spPr>
        <p:txBody>
          <a:bodyPr>
            <a:normAutofit fontScale="92500" lnSpcReduction="10000"/>
          </a:bodyPr>
          <a:lstStyle/>
          <a:p>
            <a:pPr algn="ctr"/>
            <a:r>
              <a:rPr lang="es-SV" sz="1800" dirty="0">
                <a:solidFill>
                  <a:schemeClr val="accent1">
                    <a:lumMod val="75000"/>
                  </a:schemeClr>
                </a:solidFill>
              </a:rPr>
              <a:t>BOTAS DE HULE, GUANTES, CAPAS PARA  LA LLUVIA, MASCARILLAS, ESCOBAS PLASTICAS Y METALICAS TIPO ARAÑA.</a:t>
            </a:r>
          </a:p>
        </p:txBody>
      </p:sp>
    </p:spTree>
    <p:extLst>
      <p:ext uri="{BB962C8B-B14F-4D97-AF65-F5344CB8AC3E}">
        <p14:creationId xmlns:p14="http://schemas.microsoft.com/office/powerpoint/2010/main" val="73230835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57032" y="2190356"/>
            <a:ext cx="3339177" cy="192765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776255" y="2475568"/>
            <a:ext cx="3578232" cy="185958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1575396" y="2347995"/>
            <a:ext cx="3674945" cy="201801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Imagen 4"/>
          <p:cNvPicPr>
            <a:picLocks noChangeAspect="1"/>
          </p:cNvPicPr>
          <p:nvPr/>
        </p:nvPicPr>
        <p:blipFill rotWithShape="1">
          <a:blip r:embed="rId5" cstate="print">
            <a:extLst>
              <a:ext uri="{28A0092B-C50C-407E-A947-70E740481C1C}">
                <a14:useLocalDpi xmlns:a14="http://schemas.microsoft.com/office/drawing/2010/main" val="0"/>
              </a:ext>
            </a:extLst>
          </a:blip>
          <a:srcRect t="25688"/>
          <a:stretch/>
        </p:blipFill>
        <p:spPr>
          <a:xfrm rot="5400000">
            <a:off x="3622484" y="2371484"/>
            <a:ext cx="3767069" cy="199328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1688744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2" cstate="print">
            <a:extLst>
              <a:ext uri="{28A0092B-C50C-407E-A947-70E740481C1C}">
                <a14:useLocalDpi xmlns:a14="http://schemas.microsoft.com/office/drawing/2010/main" val="0"/>
              </a:ext>
            </a:extLst>
          </a:blip>
          <a:srcRect r="4152"/>
          <a:stretch/>
        </p:blipFill>
        <p:spPr>
          <a:xfrm rot="5400000">
            <a:off x="5264907" y="2244583"/>
            <a:ext cx="3913448" cy="214697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rotWithShape="1">
          <a:blip r:embed="rId3" cstate="print">
            <a:extLst>
              <a:ext uri="{28A0092B-C50C-407E-A947-70E740481C1C}">
                <a14:useLocalDpi xmlns:a14="http://schemas.microsoft.com/office/drawing/2010/main" val="0"/>
              </a:ext>
            </a:extLst>
          </a:blip>
          <a:srcRect l="11510" t="19155" b="6998"/>
          <a:stretch/>
        </p:blipFill>
        <p:spPr>
          <a:xfrm rot="5400000">
            <a:off x="2874721" y="2154553"/>
            <a:ext cx="3845447" cy="232703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l="6346" t="300" r="1603" b="13128"/>
          <a:stretch/>
        </p:blipFill>
        <p:spPr>
          <a:xfrm rot="5400000">
            <a:off x="301016" y="2172375"/>
            <a:ext cx="4000068" cy="229138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00595974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5340315" y="2268794"/>
            <a:ext cx="3807665" cy="227982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73513" y="1504874"/>
            <a:ext cx="2408304" cy="380766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Imagen 4"/>
          <p:cNvPicPr>
            <a:picLocks noChangeAspect="1"/>
          </p:cNvPicPr>
          <p:nvPr/>
        </p:nvPicPr>
        <p:blipFill rotWithShape="1">
          <a:blip r:embed="rId4" cstate="print">
            <a:extLst>
              <a:ext uri="{28A0092B-C50C-407E-A947-70E740481C1C}">
                <a14:useLocalDpi xmlns:a14="http://schemas.microsoft.com/office/drawing/2010/main" val="0"/>
              </a:ext>
            </a:extLst>
          </a:blip>
          <a:srcRect l="-378" t="13283" r="378" b="196"/>
          <a:stretch/>
        </p:blipFill>
        <p:spPr>
          <a:xfrm rot="5400000">
            <a:off x="169567" y="2237349"/>
            <a:ext cx="3812735" cy="234778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8492488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p:cNvPicPr>
            <a:picLocks noChangeAspect="1"/>
          </p:cNvPicPr>
          <p:nvPr/>
        </p:nvPicPr>
        <p:blipFill rotWithShape="1">
          <a:blip r:embed="rId2" cstate="print">
            <a:extLst>
              <a:ext uri="{28A0092B-C50C-407E-A947-70E740481C1C}">
                <a14:useLocalDpi xmlns:a14="http://schemas.microsoft.com/office/drawing/2010/main" val="0"/>
              </a:ext>
            </a:extLst>
          </a:blip>
          <a:srcRect r="20067"/>
          <a:stretch/>
        </p:blipFill>
        <p:spPr>
          <a:xfrm>
            <a:off x="5999206" y="1473902"/>
            <a:ext cx="2425856" cy="374306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2659159" y="2093165"/>
            <a:ext cx="3834554" cy="241305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Imagen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200596" y="2144551"/>
            <a:ext cx="3645739" cy="230444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23684787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5375079" y="2225887"/>
            <a:ext cx="3620531" cy="228178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2817208" y="2074761"/>
            <a:ext cx="3727821" cy="233861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262033" y="2213965"/>
            <a:ext cx="3742118" cy="218404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93043534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stretch>
            <a:fillRect/>
          </a:stretch>
        </p:blipFill>
        <p:spPr>
          <a:xfrm>
            <a:off x="1036809" y="1478177"/>
            <a:ext cx="2274801" cy="374718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a:blip r:embed="rId3"/>
          <a:stretch>
            <a:fillRect/>
          </a:stretch>
        </p:blipFill>
        <p:spPr>
          <a:xfrm>
            <a:off x="3540547" y="1478176"/>
            <a:ext cx="2304200" cy="381206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a:blip r:embed="rId4"/>
          <a:stretch>
            <a:fillRect/>
          </a:stretch>
        </p:blipFill>
        <p:spPr>
          <a:xfrm>
            <a:off x="6140637" y="1549228"/>
            <a:ext cx="2150747" cy="367613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713773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2" cstate="print">
            <a:extLst>
              <a:ext uri="{28A0092B-C50C-407E-A947-70E740481C1C}">
                <a14:useLocalDpi xmlns:a14="http://schemas.microsoft.com/office/drawing/2010/main" val="0"/>
              </a:ext>
            </a:extLst>
          </a:blip>
          <a:srcRect b="26495"/>
          <a:stretch/>
        </p:blipFill>
        <p:spPr>
          <a:xfrm rot="5400000">
            <a:off x="390261" y="2093638"/>
            <a:ext cx="3521678" cy="230929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rotWithShape="1">
          <a:blip r:embed="rId3" cstate="print">
            <a:extLst>
              <a:ext uri="{28A0092B-C50C-407E-A947-70E740481C1C}">
                <a14:useLocalDpi xmlns:a14="http://schemas.microsoft.com/office/drawing/2010/main" val="0"/>
              </a:ext>
            </a:extLst>
          </a:blip>
          <a:srcRect t="16200"/>
          <a:stretch/>
        </p:blipFill>
        <p:spPr>
          <a:xfrm rot="5400000">
            <a:off x="2906117" y="2153832"/>
            <a:ext cx="3585391" cy="225261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rotWithShape="1">
          <a:blip r:embed="rId4" cstate="print">
            <a:extLst>
              <a:ext uri="{28A0092B-C50C-407E-A947-70E740481C1C}">
                <a14:useLocalDpi xmlns:a14="http://schemas.microsoft.com/office/drawing/2010/main" val="0"/>
              </a:ext>
            </a:extLst>
          </a:blip>
          <a:srcRect r="9515"/>
          <a:stretch/>
        </p:blipFill>
        <p:spPr>
          <a:xfrm rot="5400000">
            <a:off x="5479254" y="2174213"/>
            <a:ext cx="3585392" cy="221185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2755982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106001" y="2118604"/>
            <a:ext cx="3747184" cy="257136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rotWithShape="1">
          <a:blip r:embed="rId3"/>
          <a:srcRect l="27258" r="16045"/>
          <a:stretch/>
        </p:blipFill>
        <p:spPr>
          <a:xfrm>
            <a:off x="3373395" y="1530693"/>
            <a:ext cx="2409567" cy="370084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5313406" y="2299900"/>
            <a:ext cx="3639063" cy="231689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83387898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8095" y="1413304"/>
            <a:ext cx="2577543" cy="394180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rotWithShape="1">
          <a:blip r:embed="rId3" cstate="print">
            <a:extLst>
              <a:ext uri="{28A0092B-C50C-407E-A947-70E740481C1C}">
                <a14:useLocalDpi xmlns:a14="http://schemas.microsoft.com/office/drawing/2010/main" val="0"/>
              </a:ext>
            </a:extLst>
          </a:blip>
          <a:srcRect l="3877" r="15346"/>
          <a:stretch/>
        </p:blipFill>
        <p:spPr>
          <a:xfrm>
            <a:off x="790833" y="1413304"/>
            <a:ext cx="2341606" cy="394180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rotWithShape="1">
          <a:blip r:embed="rId4">
            <a:extLst>
              <a:ext uri="{28A0092B-C50C-407E-A947-70E740481C1C}">
                <a14:useLocalDpi xmlns:a14="http://schemas.microsoft.com/office/drawing/2010/main" val="0"/>
              </a:ext>
            </a:extLst>
          </a:blip>
          <a:srcRect l="22292" t="-1322" r="7558" b="2763"/>
          <a:stretch/>
        </p:blipFill>
        <p:spPr>
          <a:xfrm>
            <a:off x="5980672" y="1471998"/>
            <a:ext cx="2421924" cy="382441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295639114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6373" y="1371599"/>
            <a:ext cx="2496065" cy="384604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94331" y="1487443"/>
            <a:ext cx="2509580" cy="361435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16378" y="1487443"/>
            <a:ext cx="2509580" cy="353866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4298779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667819" y="2707479"/>
            <a:ext cx="5825202" cy="2187832"/>
          </a:xfrm>
        </p:spPr>
        <p:txBody>
          <a:bodyPr>
            <a:normAutofit fontScale="90000"/>
          </a:bodyPr>
          <a:lstStyle/>
          <a:p>
            <a:pPr algn="ctr"/>
            <a:r>
              <a:rPr lang="es-SV" dirty="0" smtClean="0"/>
              <a:t/>
            </a:r>
            <a:br>
              <a:rPr lang="es-SV" dirty="0" smtClean="0"/>
            </a:br>
            <a:r>
              <a:rPr lang="es-SV" dirty="0"/>
              <a:t/>
            </a:r>
            <a:br>
              <a:rPr lang="es-SV" dirty="0"/>
            </a:br>
            <a:r>
              <a:rPr lang="es-SV" dirty="0" smtClean="0"/>
              <a:t/>
            </a:r>
            <a:br>
              <a:rPr lang="es-SV" dirty="0" smtClean="0"/>
            </a:br>
            <a:r>
              <a:rPr lang="es-SV" dirty="0" smtClean="0"/>
              <a:t>Pavimento asfaltico en Arterias Principales del Casco Urbano de Santiago de María</a:t>
            </a:r>
            <a:br>
              <a:rPr lang="es-SV" dirty="0" smtClean="0"/>
            </a:br>
            <a:r>
              <a:rPr lang="es-SV" sz="3000" dirty="0"/>
              <a:t>MONTO EJECUCION $851,735.30</a:t>
            </a:r>
            <a:br>
              <a:rPr lang="es-SV" sz="3000" dirty="0"/>
            </a:br>
            <a:r>
              <a:rPr lang="es-SV" sz="3000" dirty="0"/>
              <a:t>MONTO SUPERVISION $ 46,700.00</a:t>
            </a:r>
          </a:p>
        </p:txBody>
      </p:sp>
    </p:spTree>
    <p:extLst>
      <p:ext uri="{BB962C8B-B14F-4D97-AF65-F5344CB8AC3E}">
        <p14:creationId xmlns:p14="http://schemas.microsoft.com/office/powerpoint/2010/main" val="15122286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49486" y="1444197"/>
            <a:ext cx="3026401" cy="382409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7990" y="1413304"/>
            <a:ext cx="3008870" cy="385499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Marcador de pie de página 3"/>
          <p:cNvSpPr>
            <a:spLocks noGrp="1"/>
          </p:cNvSpPr>
          <p:nvPr>
            <p:ph type="ftr" sz="quarter" idx="11"/>
          </p:nvPr>
        </p:nvSpPr>
        <p:spPr>
          <a:xfrm>
            <a:off x="508000" y="5151223"/>
            <a:ext cx="2651369" cy="656096"/>
          </a:xfrm>
        </p:spPr>
        <p:txBody>
          <a:bodyPr/>
          <a:lstStyle/>
          <a:p>
            <a:r>
              <a:rPr lang="en-US" sz="1200" dirty="0">
                <a:solidFill>
                  <a:prstClr val="black"/>
                </a:solidFill>
              </a:rPr>
              <a:t>5 AVENIDA NORTE</a:t>
            </a:r>
          </a:p>
        </p:txBody>
      </p:sp>
    </p:spTree>
    <p:extLst>
      <p:ext uri="{BB962C8B-B14F-4D97-AF65-F5344CB8AC3E}">
        <p14:creationId xmlns:p14="http://schemas.microsoft.com/office/powerpoint/2010/main" val="18104783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4146" y="1420751"/>
            <a:ext cx="3361038" cy="402703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41107" y="1400948"/>
            <a:ext cx="3091408" cy="404683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28719115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43205" y="1438018"/>
            <a:ext cx="3358661" cy="397519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461" y="1487444"/>
            <a:ext cx="3346512" cy="397887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6548715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3" cstate="print">
            <a:extLst>
              <a:ext uri="{28A0092B-C50C-407E-A947-70E740481C1C}">
                <a14:useLocalDpi xmlns:a14="http://schemas.microsoft.com/office/drawing/2010/main" val="0"/>
              </a:ext>
            </a:extLst>
          </a:blip>
          <a:srcRect t="5897" b="6795"/>
          <a:stretch/>
        </p:blipFill>
        <p:spPr>
          <a:xfrm>
            <a:off x="1119347" y="1518337"/>
            <a:ext cx="3341442" cy="376437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4" name="Imagen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4437047" y="1678000"/>
            <a:ext cx="3830594" cy="35112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Marcador de pie de página 2"/>
          <p:cNvSpPr>
            <a:spLocks noGrp="1"/>
          </p:cNvSpPr>
          <p:nvPr>
            <p:ph type="ftr" sz="quarter" idx="11"/>
          </p:nvPr>
        </p:nvSpPr>
        <p:spPr>
          <a:xfrm>
            <a:off x="508001" y="5282712"/>
            <a:ext cx="1924538" cy="379404"/>
          </a:xfrm>
        </p:spPr>
        <p:txBody>
          <a:bodyPr/>
          <a:lstStyle/>
          <a:p>
            <a:r>
              <a:rPr lang="en-US" sz="1200" dirty="0">
                <a:solidFill>
                  <a:prstClr val="black"/>
                </a:solidFill>
              </a:rPr>
              <a:t>4 CALLE PONIENTE</a:t>
            </a:r>
          </a:p>
        </p:txBody>
      </p:sp>
    </p:spTree>
    <p:extLst>
      <p:ext uri="{BB962C8B-B14F-4D97-AF65-F5344CB8AC3E}">
        <p14:creationId xmlns:p14="http://schemas.microsoft.com/office/powerpoint/2010/main" val="109997938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10962" y="1475087"/>
            <a:ext cx="3341077" cy="392327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4" name="Imagen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95568" y="1475087"/>
            <a:ext cx="3472249" cy="38787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47323326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8844" y="1524515"/>
            <a:ext cx="6416167" cy="379669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2797488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400" y="1514658"/>
            <a:ext cx="3442307" cy="37216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rotWithShape="1">
          <a:blip r:embed="rId4">
            <a:extLst>
              <a:ext uri="{28A0092B-C50C-407E-A947-70E740481C1C}">
                <a14:useLocalDpi xmlns:a14="http://schemas.microsoft.com/office/drawing/2010/main" val="0"/>
              </a:ext>
            </a:extLst>
          </a:blip>
          <a:srcRect l="32735"/>
          <a:stretch/>
        </p:blipFill>
        <p:spPr>
          <a:xfrm>
            <a:off x="4504990" y="1536871"/>
            <a:ext cx="3526904" cy="367722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Marcador de pie de página 3"/>
          <p:cNvSpPr>
            <a:spLocks noGrp="1"/>
          </p:cNvSpPr>
          <p:nvPr>
            <p:ph type="ftr" sz="quarter" idx="11"/>
          </p:nvPr>
        </p:nvSpPr>
        <p:spPr>
          <a:xfrm>
            <a:off x="508001" y="5236312"/>
            <a:ext cx="2586892" cy="425804"/>
          </a:xfrm>
        </p:spPr>
        <p:txBody>
          <a:bodyPr/>
          <a:lstStyle/>
          <a:p>
            <a:r>
              <a:rPr lang="en-US" sz="1200" dirty="0">
                <a:solidFill>
                  <a:prstClr val="black"/>
                </a:solidFill>
              </a:rPr>
              <a:t>CALLE BOLIVAR</a:t>
            </a:r>
          </a:p>
        </p:txBody>
      </p:sp>
    </p:spTree>
    <p:extLst>
      <p:ext uri="{BB962C8B-B14F-4D97-AF65-F5344CB8AC3E}">
        <p14:creationId xmlns:p14="http://schemas.microsoft.com/office/powerpoint/2010/main" val="338422401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5406" y="1703688"/>
            <a:ext cx="4519087" cy="347842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4271156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6648" y="1595269"/>
            <a:ext cx="3326826" cy="364245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70457" y="1499802"/>
            <a:ext cx="3286149" cy="368777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Marcador de pie de página 3"/>
          <p:cNvSpPr>
            <a:spLocks noGrp="1"/>
          </p:cNvSpPr>
          <p:nvPr>
            <p:ph type="ftr" sz="quarter" idx="11"/>
          </p:nvPr>
        </p:nvSpPr>
        <p:spPr/>
        <p:txBody>
          <a:bodyPr/>
          <a:lstStyle/>
          <a:p>
            <a:r>
              <a:rPr lang="es-SV" sz="1050" dirty="0">
                <a:solidFill>
                  <a:prstClr val="black"/>
                </a:solidFill>
              </a:rPr>
              <a:t>PASAJE HERRERA, BARRIO SAN ANTONIO</a:t>
            </a:r>
            <a:endParaRPr lang="en-US" sz="1050" dirty="0">
              <a:solidFill>
                <a:prstClr val="black"/>
              </a:solidFill>
            </a:endParaRPr>
          </a:p>
        </p:txBody>
      </p:sp>
    </p:spTree>
    <p:extLst>
      <p:ext uri="{BB962C8B-B14F-4D97-AF65-F5344CB8AC3E}">
        <p14:creationId xmlns:p14="http://schemas.microsoft.com/office/powerpoint/2010/main" val="33550802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51172" y="1481267"/>
            <a:ext cx="3323968" cy="390164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96314" y="1527603"/>
            <a:ext cx="3238054" cy="385530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7684587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22573" y="1487445"/>
            <a:ext cx="3564925" cy="392002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81217" y="1543050"/>
            <a:ext cx="3271798" cy="391384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43882925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3"/>
          <a:stretch>
            <a:fillRect/>
          </a:stretch>
        </p:blipFill>
        <p:spPr>
          <a:xfrm>
            <a:off x="852617" y="1462731"/>
            <a:ext cx="3543537" cy="377312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5" name="Marcador de pie de página 4"/>
          <p:cNvSpPr>
            <a:spLocks noGrp="1"/>
          </p:cNvSpPr>
          <p:nvPr>
            <p:ph type="ftr" sz="quarter" idx="11"/>
          </p:nvPr>
        </p:nvSpPr>
        <p:spPr/>
        <p:txBody>
          <a:bodyPr/>
          <a:lstStyle/>
          <a:p>
            <a:r>
              <a:rPr lang="en-US" sz="1200" dirty="0">
                <a:solidFill>
                  <a:prstClr val="black"/>
                </a:solidFill>
              </a:rPr>
              <a:t>COLONIA SANTA FIDELIA</a:t>
            </a:r>
          </a:p>
        </p:txBody>
      </p:sp>
      <p:pic>
        <p:nvPicPr>
          <p:cNvPr id="4" name="Imagen 3"/>
          <p:cNvPicPr>
            <a:picLocks noChangeAspect="1"/>
          </p:cNvPicPr>
          <p:nvPr/>
        </p:nvPicPr>
        <p:blipFill>
          <a:blip r:embed="rId4"/>
          <a:stretch>
            <a:fillRect/>
          </a:stretch>
        </p:blipFill>
        <p:spPr>
          <a:xfrm>
            <a:off x="4528751" y="1513798"/>
            <a:ext cx="3725563" cy="362390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785702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stretch>
            <a:fillRect/>
          </a:stretch>
        </p:blipFill>
        <p:spPr>
          <a:xfrm>
            <a:off x="1329461" y="1487445"/>
            <a:ext cx="6152556" cy="389237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046803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stretch>
            <a:fillRect/>
          </a:stretch>
        </p:blipFill>
        <p:spPr>
          <a:xfrm>
            <a:off x="1081216" y="1552318"/>
            <a:ext cx="6938319" cy="359272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7253285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stretch>
            <a:fillRect/>
          </a:stretch>
        </p:blipFill>
        <p:spPr>
          <a:xfrm>
            <a:off x="902044" y="1549228"/>
            <a:ext cx="7253417" cy="376881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6110351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3"/>
          <a:stretch>
            <a:fillRect/>
          </a:stretch>
        </p:blipFill>
        <p:spPr>
          <a:xfrm>
            <a:off x="574589" y="1382413"/>
            <a:ext cx="4595288" cy="211253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Imagen 2"/>
          <p:cNvPicPr>
            <a:picLocks noChangeAspect="1"/>
          </p:cNvPicPr>
          <p:nvPr/>
        </p:nvPicPr>
        <p:blipFill>
          <a:blip r:embed="rId4"/>
          <a:stretch>
            <a:fillRect/>
          </a:stretch>
        </p:blipFill>
        <p:spPr>
          <a:xfrm>
            <a:off x="3923270" y="3494942"/>
            <a:ext cx="4664677" cy="205169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Marcador de pie de página 3"/>
          <p:cNvSpPr>
            <a:spLocks noGrp="1"/>
          </p:cNvSpPr>
          <p:nvPr>
            <p:ph type="ftr" sz="quarter" idx="11"/>
          </p:nvPr>
        </p:nvSpPr>
        <p:spPr>
          <a:xfrm>
            <a:off x="508001" y="4910267"/>
            <a:ext cx="1602153" cy="531341"/>
          </a:xfrm>
        </p:spPr>
        <p:txBody>
          <a:bodyPr/>
          <a:lstStyle/>
          <a:p>
            <a:r>
              <a:rPr lang="en-US" sz="1200" dirty="0">
                <a:solidFill>
                  <a:prstClr val="black"/>
                </a:solidFill>
              </a:rPr>
              <a:t>COLONIA GALVEZ 2</a:t>
            </a:r>
          </a:p>
        </p:txBody>
      </p:sp>
    </p:spTree>
    <p:extLst>
      <p:ext uri="{BB962C8B-B14F-4D97-AF65-F5344CB8AC3E}">
        <p14:creationId xmlns:p14="http://schemas.microsoft.com/office/powerpoint/2010/main" val="36988160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stretch>
            <a:fillRect/>
          </a:stretch>
        </p:blipFill>
        <p:spPr>
          <a:xfrm>
            <a:off x="1010878" y="1604833"/>
            <a:ext cx="6858000" cy="357237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96843851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964724" y="2302990"/>
            <a:ext cx="5189838" cy="2570207"/>
          </a:xfrm>
        </p:spPr>
        <p:txBody>
          <a:bodyPr>
            <a:normAutofit fontScale="90000"/>
          </a:bodyPr>
          <a:lstStyle/>
          <a:p>
            <a:pPr algn="ctr"/>
            <a:r>
              <a:rPr lang="es-SV" dirty="0" smtClean="0"/>
              <a:t>Remodelación de Cancha de Futbol Sala de Parque </a:t>
            </a:r>
            <a:r>
              <a:rPr lang="es-SV" dirty="0"/>
              <a:t>S</a:t>
            </a:r>
            <a:r>
              <a:rPr lang="es-SV" dirty="0" smtClean="0"/>
              <a:t>an Rafael</a:t>
            </a:r>
            <a:br>
              <a:rPr lang="es-SV" dirty="0" smtClean="0"/>
            </a:br>
            <a:r>
              <a:rPr lang="es-SV" sz="3000" dirty="0"/>
              <a:t>MONTO EJECUCION$48,000.00</a:t>
            </a:r>
            <a:br>
              <a:rPr lang="es-SV" sz="3000" dirty="0"/>
            </a:br>
            <a:r>
              <a:rPr lang="es-SV" sz="3000" dirty="0"/>
              <a:t>MONTO SUPERVISION $ 3,350.00</a:t>
            </a:r>
          </a:p>
        </p:txBody>
      </p:sp>
    </p:spTree>
    <p:extLst>
      <p:ext uri="{BB962C8B-B14F-4D97-AF65-F5344CB8AC3E}">
        <p14:creationId xmlns:p14="http://schemas.microsoft.com/office/powerpoint/2010/main" val="39751430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stretch>
            <a:fillRect/>
          </a:stretch>
        </p:blipFill>
        <p:spPr>
          <a:xfrm>
            <a:off x="667265" y="1635725"/>
            <a:ext cx="3731741" cy="278645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Imagen 2"/>
          <p:cNvPicPr>
            <a:picLocks noChangeAspect="1"/>
          </p:cNvPicPr>
          <p:nvPr/>
        </p:nvPicPr>
        <p:blipFill>
          <a:blip r:embed="rId3"/>
          <a:stretch>
            <a:fillRect/>
          </a:stretch>
        </p:blipFill>
        <p:spPr>
          <a:xfrm>
            <a:off x="4627606" y="2611910"/>
            <a:ext cx="3799703" cy="252386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9017724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2"/>
          <a:srcRect b="14479"/>
          <a:stretch/>
        </p:blipFill>
        <p:spPr>
          <a:xfrm>
            <a:off x="870378" y="1944644"/>
            <a:ext cx="7526037" cy="282351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8277613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a:spLocks noGrp="1"/>
          </p:cNvSpPr>
          <p:nvPr>
            <p:ph type="subTitle" idx="1"/>
          </p:nvPr>
        </p:nvSpPr>
        <p:spPr/>
        <p:txBody>
          <a:bodyPr/>
          <a:lstStyle/>
          <a:p>
            <a:endParaRPr lang="es-SV"/>
          </a:p>
        </p:txBody>
      </p:sp>
      <p:pic>
        <p:nvPicPr>
          <p:cNvPr id="4" name="Imagen 3"/>
          <p:cNvPicPr>
            <a:picLocks noChangeAspect="1"/>
          </p:cNvPicPr>
          <p:nvPr/>
        </p:nvPicPr>
        <p:blipFill rotWithShape="1">
          <a:blip r:embed="rId2">
            <a:extLst>
              <a:ext uri="{28A0092B-C50C-407E-A947-70E740481C1C}">
                <a14:useLocalDpi xmlns:a14="http://schemas.microsoft.com/office/drawing/2010/main" val="0"/>
              </a:ext>
            </a:extLst>
          </a:blip>
          <a:srcRect l="2376" r="2940"/>
          <a:stretch/>
        </p:blipFill>
        <p:spPr>
          <a:xfrm>
            <a:off x="0" y="0"/>
            <a:ext cx="9144000" cy="6858000"/>
          </a:xfrm>
          <a:prstGeom prst="rect">
            <a:avLst/>
          </a:prstGeom>
        </p:spPr>
      </p:pic>
      <p:pic>
        <p:nvPicPr>
          <p:cNvPr id="6" name="Imagen 5"/>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09550" y="720159"/>
            <a:ext cx="4038511" cy="1234265"/>
          </a:xfrm>
          <a:prstGeom prst="rect">
            <a:avLst/>
          </a:prstGeom>
        </p:spPr>
      </p:pic>
      <p:pic>
        <p:nvPicPr>
          <p:cNvPr id="7" name="Imagen 6"/>
          <p:cNvPicPr>
            <a:picLocks noChangeAspect="1"/>
          </p:cNvPicPr>
          <p:nvPr/>
        </p:nvPicPr>
        <p:blipFill rotWithShape="1">
          <a:blip r:embed="rId2">
            <a:extLst>
              <a:ext uri="{28A0092B-C50C-407E-A947-70E740481C1C}">
                <a14:useLocalDpi xmlns:a14="http://schemas.microsoft.com/office/drawing/2010/main" val="0"/>
              </a:ext>
            </a:extLst>
          </a:blip>
          <a:srcRect l="2294" t="56463" r="66258" b="16350"/>
          <a:stretch/>
        </p:blipFill>
        <p:spPr>
          <a:xfrm>
            <a:off x="2163384" y="2348423"/>
            <a:ext cx="5048519" cy="2810717"/>
          </a:xfrm>
          <a:prstGeom prst="rect">
            <a:avLst/>
          </a:prstGeom>
        </p:spPr>
      </p:pic>
      <p:pic>
        <p:nvPicPr>
          <p:cNvPr id="8" name="Imagen 7"/>
          <p:cNvPicPr preferRelativeResize="0">
            <a:picLocks/>
          </p:cNvPicPr>
          <p:nvPr/>
        </p:nvPicPr>
        <p:blipFill>
          <a:blip r:embed="rId3"/>
          <a:stretch>
            <a:fillRect/>
          </a:stretch>
        </p:blipFill>
        <p:spPr>
          <a:xfrm>
            <a:off x="7429504" y="41153"/>
            <a:ext cx="1769759" cy="1778021"/>
          </a:xfrm>
          <a:prstGeom prst="rect">
            <a:avLst/>
          </a:prstGeom>
          <a:ln>
            <a:noFill/>
          </a:ln>
          <a:effectLst>
            <a:softEdge rad="112500"/>
          </a:effectLst>
        </p:spPr>
      </p:pic>
      <p:sp>
        <p:nvSpPr>
          <p:cNvPr id="22" name="CuadroTexto 21"/>
          <p:cNvSpPr txBox="1"/>
          <p:nvPr/>
        </p:nvSpPr>
        <p:spPr>
          <a:xfrm>
            <a:off x="472227" y="6379259"/>
            <a:ext cx="8763000" cy="369332"/>
          </a:xfrm>
          <a:prstGeom prst="rect">
            <a:avLst/>
          </a:prstGeom>
          <a:noFill/>
        </p:spPr>
        <p:txBody>
          <a:bodyPr wrap="square" rtlCol="0">
            <a:spAutoFit/>
          </a:bodyPr>
          <a:lstStyle/>
          <a:p>
            <a:pPr algn="ctr"/>
            <a:r>
              <a:rPr lang="es-SV" spc="600" dirty="0">
                <a:solidFill>
                  <a:prstClr val="white"/>
                </a:solidFill>
                <a:effectLst>
                  <a:outerShdw blurRad="38100" dist="38100" dir="2700000" algn="tl">
                    <a:srgbClr val="000000">
                      <a:alpha val="43137"/>
                    </a:srgbClr>
                  </a:outerShdw>
                </a:effectLst>
                <a:latin typeface="Elephant" panose="02020904090505020303" pitchFamily="18" charset="0"/>
              </a:rPr>
              <a:t>Alcaldía Municipal de Santiago de María</a:t>
            </a:r>
          </a:p>
        </p:txBody>
      </p:sp>
      <p:sp>
        <p:nvSpPr>
          <p:cNvPr id="10" name="CuadroTexto 9"/>
          <p:cNvSpPr txBox="1"/>
          <p:nvPr/>
        </p:nvSpPr>
        <p:spPr>
          <a:xfrm>
            <a:off x="-192505" y="1526706"/>
            <a:ext cx="9144000" cy="3631763"/>
          </a:xfrm>
          <a:prstGeom prst="rect">
            <a:avLst/>
          </a:prstGeom>
          <a:noFill/>
        </p:spPr>
        <p:txBody>
          <a:bodyPr wrap="square" rtlCol="0">
            <a:spAutoFit/>
          </a:bodyPr>
          <a:lstStyle/>
          <a:p>
            <a:pPr algn="ctr"/>
            <a:r>
              <a:rPr lang="es-SV" sz="11500" b="1" dirty="0" smtClean="0">
                <a:solidFill>
                  <a:prstClr val="black"/>
                </a:solidFill>
                <a:latin typeface="Narkisim" panose="020E0502050101010101" pitchFamily="34" charset="-79"/>
                <a:cs typeface="Narkisim" panose="020E0502050101010101" pitchFamily="34" charset="-79"/>
              </a:rPr>
              <a:t>Gracias por </a:t>
            </a:r>
            <a:r>
              <a:rPr lang="es-SV" sz="11500" b="1" smtClean="0">
                <a:solidFill>
                  <a:prstClr val="black"/>
                </a:solidFill>
                <a:latin typeface="Narkisim" panose="020E0502050101010101" pitchFamily="34" charset="-79"/>
                <a:cs typeface="Narkisim" panose="020E0502050101010101" pitchFamily="34" charset="-79"/>
              </a:rPr>
              <a:t>su Atención…</a:t>
            </a:r>
            <a:endParaRPr lang="es-SV" sz="11500" b="1" dirty="0">
              <a:solidFill>
                <a:prstClr val="black"/>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327894174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1" Type="http://schemas.openxmlformats.org/officeDocument/2006/relationships/image" Target="../media/image3.jpeg"/></Relationships>
</file>

<file path=ppt/theme/_rels/theme5.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6.jpeg"/></Relationships>
</file>

<file path=ppt/theme/_rels/them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image" Target="../media/image7.jpeg"/></Relationships>
</file>

<file path=ppt/theme/_rels/them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image" Target="../media/image14.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RENDICION DE CUENTAS 2020" id="{31709EEF-49BB-4818-9790-FD9B067B82FF}" vid="{36E024F1-FBA4-4511-BFC1-6984404FE346}"/>
    </a:ext>
  </a:extLst>
</a:theme>
</file>

<file path=ppt/theme/theme2.xml><?xml version="1.0" encoding="utf-8"?>
<a:theme xmlns:a="http://schemas.openxmlformats.org/drawingml/2006/main" name="Faceta">
  <a:themeElements>
    <a:clrScheme name="Faceta">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a">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a">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RENDICION DE CUENTAS 2020" id="{31709EEF-49BB-4818-9790-FD9B067B82FF}" vid="{E5F22236-B974-477C-A4E2-44328E76079D}"/>
    </a:ext>
  </a:extLst>
</a:theme>
</file>

<file path=ppt/theme/theme3.xml><?xml version="1.0" encoding="utf-8"?>
<a:theme xmlns:a="http://schemas.openxmlformats.org/drawingml/2006/main" name="Forma de onda">
  <a:themeElements>
    <a:clrScheme name="Forma de onda">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Forma de onda">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Forma de onda">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extLst>
    <a:ext uri="{05A4C25C-085E-4340-85A3-A5531E510DB2}">
      <thm15:themeFamily xmlns:thm15="http://schemas.microsoft.com/office/thememl/2012/main" name="RENDICION DE CUENTAS 2020" id="{31709EEF-49BB-4818-9790-FD9B067B82FF}" vid="{4D8E19D9-5E36-473A-9013-1646AB4C5BA9}"/>
    </a:ext>
  </a:extLst>
</a:theme>
</file>

<file path=ppt/theme/theme4.xml><?xml version="1.0" encoding="utf-8"?>
<a:theme xmlns:a="http://schemas.openxmlformats.org/drawingml/2006/main" name="Flujo">
  <a:themeElements>
    <a:clrScheme name="Flujo">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ujo">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ujo">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extLst>
    <a:ext uri="{05A4C25C-085E-4340-85A3-A5531E510DB2}">
      <thm15:themeFamily xmlns:thm15="http://schemas.microsoft.com/office/thememl/2012/main" name="RENDICION DE CUENTAS 2020" id="{31709EEF-49BB-4818-9790-FD9B067B82FF}" vid="{FD6D0ECE-588F-4058-BAA4-84835263B584}"/>
    </a:ext>
  </a:extLst>
</a:theme>
</file>

<file path=ppt/theme/theme5.xml><?xml version="1.0" encoding="utf-8"?>
<a:theme xmlns:a="http://schemas.openxmlformats.org/drawingml/2006/main" name="Damask">
  <a:themeElements>
    <a:clrScheme name="Azul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RENDICION DE CUENTAS 2020" id="{31709EEF-49BB-4818-9790-FD9B067B82FF}" vid="{ACE633AA-0CCC-406B-85AD-D98B11473451}"/>
    </a:ext>
  </a:extLst>
</a:theme>
</file>

<file path=ppt/theme/theme6.xml><?xml version="1.0" encoding="utf-8"?>
<a:theme xmlns:a="http://schemas.openxmlformats.org/drawingml/2006/main" name="2_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NDICION DE CUENTAS 2020" id="{31709EEF-49BB-4818-9790-FD9B067B82FF}" vid="{83236082-6AF5-4C5E-9D14-016B152ED51F}"/>
    </a:ext>
  </a:extLst>
</a:theme>
</file>

<file path=ppt/theme/theme7.xml><?xml version="1.0" encoding="utf-8"?>
<a:theme xmlns:a="http://schemas.openxmlformats.org/drawingml/2006/main" name="3_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NDICION DE CUENTAS 2020" id="{31709EEF-49BB-4818-9790-FD9B067B82FF}" vid="{EDB38E70-2AF5-48CC-9E58-BED027C91DDD}"/>
    </a:ext>
  </a:extLst>
</a:theme>
</file>

<file path=ppt/theme/theme8.xml><?xml version="1.0" encoding="utf-8"?>
<a:theme xmlns:a="http://schemas.openxmlformats.org/drawingml/2006/main" name="Sector">
  <a:themeElements>
    <a:clrScheme name="Sector">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ector">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ector">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9.xml><?xml version="1.0" encoding="utf-8"?>
<a:theme xmlns:a="http://schemas.openxmlformats.org/drawingml/2006/main" name="Concurrencia">
  <a:themeElements>
    <a:clrScheme name="Concurrencia">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urrencia">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urrencia">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10.xml><?xml version="1.0" encoding="utf-8"?>
<a:theme xmlns:a="http://schemas.openxmlformats.org/drawingml/2006/main" name="Ángulos">
  <a:themeElements>
    <a:clrScheme name="Ángulo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Ángulo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Ángulo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11.xml><?xml version="1.0" encoding="utf-8"?>
<a:theme xmlns:a="http://schemas.openxmlformats.org/drawingml/2006/main" name="Amiguito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3247122_TF03896101.potx" id="{54DDF90D-4D8C-4C0B-8E7A-27FE1D9E818D}" vid="{D83EF4BC-2653-47A8-9905-60BE1DC3223F}"/>
    </a:ext>
  </a:extLst>
</a:theme>
</file>

<file path=ppt/theme/theme1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_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5_Tema de Office">
  <a:themeElements>
    <a:clrScheme name="Tema de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ema de 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rgánico">
  <a:themeElements>
    <a:clrScheme name="Orgánico">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ánico">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ánico">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17.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RENDICION DE CUENTAS 2020</Template>
  <TotalTime>1829</TotalTime>
  <Words>4162</Words>
  <Application>Microsoft Office PowerPoint</Application>
  <PresentationFormat>Presentación en pantalla (4:3)</PresentationFormat>
  <Paragraphs>690</Paragraphs>
  <Slides>221</Slides>
  <Notes>14</Notes>
  <HiddenSlides>0</HiddenSlides>
  <MMClips>0</MMClips>
  <ScaleCrop>false</ScaleCrop>
  <HeadingPairs>
    <vt:vector size="6" baseType="variant">
      <vt:variant>
        <vt:lpstr>Fuentes usadas</vt:lpstr>
      </vt:variant>
      <vt:variant>
        <vt:i4>29</vt:i4>
      </vt:variant>
      <vt:variant>
        <vt:lpstr>Tema</vt:lpstr>
      </vt:variant>
      <vt:variant>
        <vt:i4>16</vt:i4>
      </vt:variant>
      <vt:variant>
        <vt:lpstr>Títulos de diapositiva</vt:lpstr>
      </vt:variant>
      <vt:variant>
        <vt:i4>221</vt:i4>
      </vt:variant>
    </vt:vector>
  </HeadingPairs>
  <TitlesOfParts>
    <vt:vector size="266" baseType="lpstr">
      <vt:lpstr>12SaruYellowFog</vt:lpstr>
      <vt:lpstr>Aharoni</vt:lpstr>
      <vt:lpstr>Arial</vt:lpstr>
      <vt:lpstr>Arial Black</vt:lpstr>
      <vt:lpstr>Arial Narrow</vt:lpstr>
      <vt:lpstr>Bookman Old Style</vt:lpstr>
      <vt:lpstr>Calibri</vt:lpstr>
      <vt:lpstr>Calibri Light</vt:lpstr>
      <vt:lpstr>Candara</vt:lpstr>
      <vt:lpstr>Century Gothic</vt:lpstr>
      <vt:lpstr>Constantia</vt:lpstr>
      <vt:lpstr>Corbel</vt:lpstr>
      <vt:lpstr>Elephant</vt:lpstr>
      <vt:lpstr>Franklin Gothic Book</vt:lpstr>
      <vt:lpstr>Franklin Gothic Medium</vt:lpstr>
      <vt:lpstr>Garamond</vt:lpstr>
      <vt:lpstr>Lucida Sans Unicode</vt:lpstr>
      <vt:lpstr>Narkisim</vt:lpstr>
      <vt:lpstr>PosterBodoni BT</vt:lpstr>
      <vt:lpstr>Rockwell</vt:lpstr>
      <vt:lpstr>Segoe UI</vt:lpstr>
      <vt:lpstr>Symbol</vt:lpstr>
      <vt:lpstr>Times New Roman</vt:lpstr>
      <vt:lpstr>Trebuchet MS</vt:lpstr>
      <vt:lpstr>Tunga</vt:lpstr>
      <vt:lpstr>Verdana</vt:lpstr>
      <vt:lpstr>Wingdings</vt:lpstr>
      <vt:lpstr>Wingdings 2</vt:lpstr>
      <vt:lpstr>Wingdings 3</vt:lpstr>
      <vt:lpstr>Parallax</vt:lpstr>
      <vt:lpstr>Faceta</vt:lpstr>
      <vt:lpstr>Forma de onda</vt:lpstr>
      <vt:lpstr>Flujo</vt:lpstr>
      <vt:lpstr>Damask</vt:lpstr>
      <vt:lpstr>2_Tema de Office</vt:lpstr>
      <vt:lpstr>3_Tema de Office</vt:lpstr>
      <vt:lpstr>Sector</vt:lpstr>
      <vt:lpstr>Concurrencia</vt:lpstr>
      <vt:lpstr>Ángulos</vt:lpstr>
      <vt:lpstr>Amiguitos 16x9</vt:lpstr>
      <vt:lpstr>Tema de Office</vt:lpstr>
      <vt:lpstr>1_Tema de Office</vt:lpstr>
      <vt:lpstr>4_Tema de Office</vt:lpstr>
      <vt:lpstr>5_Tema de Office</vt:lpstr>
      <vt:lpstr>Orgánico</vt:lpstr>
      <vt:lpstr>Presentación de PowerPoint</vt:lpstr>
      <vt:lpstr>Presentación de PowerPoint</vt:lpstr>
      <vt:lpstr>ESTADÍSTICAS UNIDAD DE ACCESO A LA INFORMACIÓN PÚBLICA</vt:lpstr>
      <vt:lpstr>Presentación de PowerPoint</vt:lpstr>
      <vt:lpstr>Solicitudes de información presentadas a la UAIP Alcaldía Municipal de Santiago de María por género.</vt:lpstr>
      <vt:lpstr>El primero solicitó información durante el año 2019 en 14 ocasiones mientras que el femenino ha solicitado información en 11 ocasiones. Durante el 2020 el masculino 11 ocasiones y el femenino 2. </vt:lpstr>
      <vt:lpstr>Solicitudes presentadas a la UAIP Alcaldía Municipal de Santiago de María durante el año 2020, (Medios Formatos)</vt:lpstr>
      <vt:lpstr>Del total de solicitudes presentadas en 6 ocasiones los solicitantes de información han acudido presencialmente a la UAIP para presentar su solicitud de información, y en 7 ocasiones se han realizado por medios electrónicos.  </vt:lpstr>
      <vt:lpstr>Presentación de PowerPoint</vt:lpstr>
      <vt:lpstr>REGISTRO DEL ESTADO FAMILIAR: </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 DEBERES CIUDADANOS.</vt:lpstr>
      <vt:lpstr>Contravenciones </vt:lpstr>
      <vt:lpstr>Socialización de Ley General de Gestión Integral de Residuos de El Salvador; Ley Marco y Ordenanza de Convivencia Ciudadana; y, Ley de Protección y Promoción del Bienestar de Animales de Compañía </vt:lpstr>
      <vt:lpstr>Presentación de PowerPoint</vt:lpstr>
      <vt:lpstr>Presentación de PowerPoint</vt:lpstr>
      <vt:lpstr>Aplicación de multa por botar ripio en lugar no Autorizado</vt:lpstr>
      <vt:lpstr>Presentación de PowerPoint</vt:lpstr>
      <vt:lpstr>Presentación de PowerPoint</vt:lpstr>
      <vt:lpstr>Presentación de PowerPoint</vt:lpstr>
      <vt:lpstr>Presentación de PowerPoint</vt:lpstr>
      <vt:lpstr>Otras Actividades.</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Jornadas de concientización, fumigación  y deschatarrización en el mercado municipal de Santiago de María </vt:lpstr>
      <vt:lpstr>Jornadas de formación y concientización en comunidades </vt:lpstr>
      <vt:lpstr>Inspecciones del MARN y atención a incendio en el predio ex-botadero Santa Gema </vt:lpstr>
      <vt:lpstr>Presentación de PowerPoint</vt:lpstr>
      <vt:lpstr>Periodo de Oct. A Dic, 2019.</vt:lpstr>
      <vt:lpstr>Enero a Septiembre 2020</vt:lpstr>
      <vt:lpstr>Capacitación por parte del Ministerio de Trabajo</vt:lpstr>
      <vt:lpstr>Presentación de PowerPoint</vt:lpstr>
      <vt:lpstr>Se realizaron, capacitaciones, inspecciones en los lugares de trabajo.</vt:lpstr>
      <vt:lpstr>Reportes de Accidentes de Trabajo</vt:lpstr>
      <vt:lpstr>SEÑALIZACIÓN DE MERCADO MUNICIPAL </vt:lpstr>
      <vt:lpstr>SEÑALIZACIÓN DE MERCADO MUNICIPAL </vt:lpstr>
      <vt:lpstr>SEÑALIZACIÓN DE MERCADO MUNICIPAL </vt:lpstr>
      <vt:lpstr>ARCO SANITIZADOR MERCADO MUNICIPAL</vt:lpstr>
      <vt:lpstr>SEÑALIZACIÓN ALCALDÍA MUNICIPAL</vt:lpstr>
      <vt:lpstr>SEÑALIZACIÓN ALCALDÍA MUNICIPAL</vt:lpstr>
      <vt:lpstr>SEÑALIZACIÓN ALCALDÍA MUNICIPAL</vt:lpstr>
      <vt:lpstr>REVISIÓN Y CAMBIO DE LLANTAS CAMIONES RECOLECTORES</vt:lpstr>
      <vt:lpstr>Presentación de PowerPoint</vt:lpstr>
      <vt:lpstr>Presentación de PowerPoint</vt:lpstr>
      <vt:lpstr>Presentación de PowerPoint</vt:lpstr>
      <vt:lpstr>  LANZAMIENTO DE CAMPAÑA “NO ES NO” Y CONMEMORACION   DEL DÍA DE LA NO VIOLENCIA CONTRA LAS MUJERES, ACOMPAÑAMIENTO DE APROCSAL Y COMITÉ INTERSECTORIAL </vt:lpstr>
      <vt:lpstr>  TRABAJO PARA EVALUACIÓN DE PLAN DE VIOLENCIA CONTRA LAS MUJERES  CON MUJERES DE LA ZONA RURAL </vt:lpstr>
      <vt:lpstr> PARTICIPACIÓN EN ESCUELA DE VERANO COORDINADO CON PNC EL TEMA SOBRE ACOSO CIBERNETICO  </vt:lpstr>
      <vt:lpstr>TALLER DE ABORDAJE PARA LA MEJORA EN LA ATENCIÓN A MUJERES VICTIMAS DE VIOLENCIA  IMPARTIDO POR CONCEJO DE ADJUDICATURA</vt:lpstr>
      <vt:lpstr>REUNIÓN DE MUJERES DE LA ZONA RURAL EMPODERAMIENTO</vt:lpstr>
      <vt:lpstr>REUNIÓN MENSUAL DE COMITÉ INTERSECTORIAL  </vt:lpstr>
      <vt:lpstr>CAPACITACIÓN  SOBRE IGUALDAD DE GENERO A COMITÉ DE MUJERES DE ZONA RURAL Y URBANA COORDINADA CON APROCSAL</vt:lpstr>
      <vt:lpstr> PROYECTO DE MUJERES, SIEMBRA DE HORTALIZAS CON APROCSAL, CIUDAD MUJER, UNIDAD DE LA MUJER </vt:lpstr>
      <vt:lpstr>CIERRE DE CAMPAÑA “NO ES NO” </vt:lpstr>
      <vt:lpstr>  CAPACITACION DE MASCULINIDAD IMPARTIDO POR FUNSALPRODESE Y COORDINADO CON MUNICIPALIDAD Y CAPACITACION SOBRE PROGRAMA DE TEJIDO SOCIAL </vt:lpstr>
      <vt:lpstr>   -TALLERES CON MUJERES Y HOMBRES SOBRE TEJIDO SOCIAL; TALLERES CON CIRCULOS DE MUJERES DE NUEVE COMUNIDADES CON EL APOYO DEL INSTITUTO DE LA MUJER (IMU) PARA EMPODERARLAS SOBRE LOS DIFERENTES TEMAS REALACIONADOS A LAS LEYES  </vt:lpstr>
      <vt:lpstr>Presentación de PowerPoint</vt:lpstr>
      <vt:lpstr>Desfile inauguración fiestas Decembrinas</vt:lpstr>
      <vt:lpstr>Programa: jornadas de formación a jóvenes </vt:lpstr>
      <vt:lpstr>  Escuela de karate-do se ha apoyado desde la casa de encuentro juvenil de Santiago de María  </vt:lpstr>
      <vt:lpstr>Presentación de PowerPoint</vt:lpstr>
      <vt:lpstr>Competencia Katas, en la escuela El Dragón Dorado, San Miguel</vt:lpstr>
      <vt:lpstr>Presentación de PowerPoint</vt:lpstr>
      <vt:lpstr>Campaña: No, es No</vt:lpstr>
      <vt:lpstr>Presentación de PowerPoint</vt:lpstr>
      <vt:lpstr>Jornadas de: Basura Challenge  programa de Becas</vt:lpstr>
      <vt:lpstr>Proyecto: Turismo </vt:lpstr>
      <vt:lpstr>Proyecto: Turismo</vt:lpstr>
      <vt:lpstr>Nota aclaratoria.</vt:lpstr>
      <vt:lpstr>Presentación de PowerPoint</vt:lpstr>
      <vt:lpstr>  </vt:lpstr>
      <vt:lpstr>Presupuesto asignado </vt:lpstr>
      <vt:lpstr>Atención a la Primera infancia a través de los Centros de Bienestar Infantil (octubre 2019- marzo 2020)</vt:lpstr>
      <vt:lpstr>Donación de zonas lúdicas para Estimulación temprana  los Centros de Bienestar Infantil</vt:lpstr>
      <vt:lpstr>Mejora en los centros de bienestar infantil, instalación de filtros, lavatrastos, lavamanos e infraestructuras. </vt:lpstr>
      <vt:lpstr>Clausura y Graduación  del año 2019</vt:lpstr>
      <vt:lpstr>Jornadas de Capacitación a educadoras y padres de familia</vt:lpstr>
      <vt:lpstr>Entrega de capital semilla para emprendedores del proyecto de Prevención de la migración irregular en la Niñez en Centroamérica y México. Con un monto de inversión de $2,540.81</vt:lpstr>
      <vt:lpstr>Participación en capacitaciones, diplomados, reuniones de Comité Intersectorial, Comité de Ética, Red de Atención Compartida, entre otros.</vt:lpstr>
      <vt:lpstr>Abril a Octubre 2020  Continuidad de Actividades en los Centros de Bienestar Infantil en la Modalidad virtual, debido a la emergencia por la pandemia   COVID-19 </vt:lpstr>
      <vt:lpstr>Primera entrega de víveres a  las 83 familias usuarias de los Centros de Bienestar Infantil.</vt:lpstr>
      <vt:lpstr>Segunda entrega de víveres a las familias usuarios de los Centros de Bienestar Infantil a raíz de la pandemia covid-19.</vt:lpstr>
      <vt:lpstr>Tercera entrega de víveres a las familias usuarias de los Centros de Bienestar Infantil a raíz de la pandemia covid-19.</vt:lpstr>
      <vt:lpstr>Cuarta entrega de víveres a las familias usuarios de los Centros de Bienestar Infantil a raíz de la pandemia covid-19.</vt:lpstr>
      <vt:lpstr>Entrega de víveres a padres y madres, que cumplen en el envío de actividades pedagógicas.</vt:lpstr>
      <vt:lpstr>Entrega de kit lúdico para el desarrollo de las jornadas pedagógicas. </vt:lpstr>
      <vt:lpstr>Presentación de PowerPoint</vt:lpstr>
      <vt:lpstr>Presentación de PowerPoint</vt:lpstr>
      <vt:lpstr>Presentación de PowerPoint</vt:lpstr>
      <vt:lpstr>EQUIPO ENTREGADO A UNIDAD DE GESTIÓN DE ARCHIVO</vt:lpstr>
      <vt:lpstr>Presentación de PowerPoint</vt:lpstr>
      <vt:lpstr>Presentación de PowerPoint</vt:lpstr>
      <vt:lpstr>Presentación de PowerPoint</vt:lpstr>
      <vt:lpstr>Presentación de PowerPoint</vt:lpstr>
      <vt:lpstr>Presentación de PowerPoint</vt:lpstr>
      <vt:lpstr>RENDICION DE CUENTAS CONCEJO MUNICIPAL PLURAL, SANTIAGO DE MARIA OCTUBRE DE 2019 A NOVIEMBRE 2020</vt:lpstr>
      <vt:lpstr>Presentación de PowerPoint</vt:lpstr>
      <vt:lpstr>DECRETO Nº 2.-</vt:lpstr>
      <vt:lpstr>DECRETO Nº 3.-</vt:lpstr>
      <vt:lpstr>ATENCION COMPLETA A LA PANDEMIA COVID 19</vt:lpstr>
      <vt:lpstr>Presentación de PowerPoint</vt:lpstr>
      <vt:lpstr>entrega de materiales deportivos a torneo locales</vt:lpstr>
      <vt:lpstr>Apoyo INTEGRAL a la escuela municipal de futbol </vt:lpstr>
      <vt:lpstr>Coordinación interinstitucional entre la municipalidad e indes</vt:lpstr>
      <vt:lpstr>Juramentación de 12 comités locales por autoridades municipales e indes</vt:lpstr>
      <vt:lpstr>Reuniones con el comité municipal de deportes</vt:lpstr>
      <vt:lpstr>GESTIONES PARA PROYECTOS DEPORTIVOS</vt:lpstr>
      <vt:lpstr>Presentación de PowerPoint</vt:lpstr>
      <vt:lpstr>MANTENIMIENTO DE CISTERNA</vt:lpstr>
      <vt:lpstr>REPARACION Y MANTENIMIENTO DE CORTINAS</vt:lpstr>
      <vt:lpstr>MANTENIMIENTO A CAJAS DE CAPTACIÓN DE AGUAS SERVIDAS Y LLUVIAS</vt:lpstr>
      <vt:lpstr>MANTENIMIENTO DE CAJAS RECEPTORAS DE AGUAS SERVIDAS Y LLUVIAS</vt:lpstr>
      <vt:lpstr>REPARACIÓN DE TECHO, GOTERAS Y MEJORAMIENTO DE ILUMINACION CON LUZ NATURAL</vt:lpstr>
      <vt:lpstr>TRABAJOS VARIOS</vt:lpstr>
      <vt:lpstr>MOVIMIENTO ECONÓMICO 2019 - 2020</vt:lpstr>
      <vt:lpstr>Presentación de PowerPoint</vt:lpstr>
      <vt:lpstr>    Reparación y mantenimiento en Calle Principal de Colonia Llach </vt:lpstr>
      <vt:lpstr>     Limpieza y mantenimiento en el Cementerio Municipal </vt:lpstr>
      <vt:lpstr>          Mantenimiento y limpieza del Parque     Ecológico Cantón el Tigre </vt:lpstr>
      <vt:lpstr>  Reparación y mantenimiento de Lámparas  en el Municipio </vt:lpstr>
      <vt:lpstr>Ex Botadero los Pirineos</vt:lpstr>
      <vt:lpstr>Limpieza y chapeo en los predios baldíos del Municipio</vt:lpstr>
      <vt:lpstr>Limpieza y chapoda en Colonia el   Cerrito</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Depresión Tropical 17-E </vt:lpstr>
      <vt:lpstr>Pandemia: Covid-19</vt:lpstr>
      <vt:lpstr>Presentación de PowerPoint</vt:lpstr>
      <vt:lpstr>Presentación de PowerPoint</vt:lpstr>
      <vt:lpstr>Reuniones Comisión Municipal de Protección Civil </vt:lpstr>
      <vt:lpstr>Cierre de establecimientos  (bares, cantinas y centros de tolerancia)</vt:lpstr>
      <vt:lpstr>Verificación de medidas en establecimientos autorizados para funcionar</vt:lpstr>
      <vt:lpstr>Verificación de medidas en el Mercado Municipal  </vt:lpstr>
      <vt:lpstr>Jornadas de Saneamiento </vt:lpstr>
      <vt:lpstr>Cumplimiento del decreto ejecutivo para la restricción de libertad ambulatoria </vt:lpstr>
      <vt:lpstr>Jornadas de saneamiento en comunidades </vt:lpstr>
      <vt:lpstr>Entierros con protocolo COVID-19</vt:lpstr>
      <vt:lpstr>Fumigaciones </vt:lpstr>
      <vt:lpstr>Tormentas tropicales «Amanda y Cristóbal</vt:lpstr>
      <vt:lpstr>Presentación de PowerPoint</vt:lpstr>
      <vt:lpstr>Presentación de PowerPoint</vt:lpstr>
      <vt:lpstr>Presentación de PowerPoint</vt:lpstr>
      <vt:lpstr>Presentación de PowerPoint</vt:lpstr>
      <vt:lpstr>Presentación de PowerPoint</vt:lpstr>
      <vt:lpstr>Presentación de PowerPoint</vt:lpstr>
      <vt:lpstr>Unidad de Adquisiciones y Contrataciones  Institucionales (UACI)</vt:lpstr>
      <vt:lpstr>Construcción de base y Malla Ciclón en Zona de San Martin para evitar que se haga botadero de desechos solidos, observación del Juez Ambiental MONTO $960.00</vt:lpstr>
      <vt:lpstr>Presentación de PowerPoint</vt:lpstr>
      <vt:lpstr>Presentación de PowerPoint</vt:lpstr>
      <vt:lpstr>Presentación de PowerPoint</vt:lpstr>
      <vt:lpstr>Presentación de PowerPoint</vt:lpstr>
      <vt:lpstr>Reparación de calle en Avenida Monseñor Romero MONTO $150.00</vt:lpstr>
      <vt:lpstr>Presentación de PowerPoint</vt:lpstr>
      <vt:lpstr>Presentación de PowerPoint</vt:lpstr>
      <vt:lpstr>Presentación de PowerPoint</vt:lpstr>
      <vt:lpstr>Reparación de Alumbrado Publico en todo el Municipio. MONTO $8,280.66</vt:lpstr>
      <vt:lpstr>Presentación de PowerPoint</vt:lpstr>
      <vt:lpstr>Presentación de PowerPoint</vt:lpstr>
      <vt:lpstr>Presentación de PowerPoint</vt:lpstr>
      <vt:lpstr>Presentación de PowerPoint</vt:lpstr>
      <vt:lpstr>Presentación de PowerPoint</vt:lpstr>
      <vt:lpstr>Instalación de lamina transparente  en techo del Mercado Municipal  Monto $2,734.05</vt:lpstr>
      <vt:lpstr>Presentación de PowerPoint</vt:lpstr>
      <vt:lpstr>Presentación de PowerPoint</vt:lpstr>
      <vt:lpstr>Presentación de PowerPoint</vt:lpstr>
      <vt:lpstr>Entrega de Implementos de Trabajo E Higiene A Empleados Municipales  </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   Pavimento asfaltico en Arterias Principales del Casco Urbano de Santiago de María MONTO EJECUCION $851,735.30 MONTO SUPERVISION $ 46,700.00</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Remodelación de Cancha de Futbol Sala de Parque San Rafael MONTO EJECUCION$48,000.00 MONTO SUPERVISION $ 3,350.00</vt:lpstr>
      <vt:lpstr>Presentación de PowerPoint</vt:lpstr>
      <vt:lpstr>Presentación de PowerPoint</vt:lpstr>
      <vt:lpstr>Presentación de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S-PT</dc:creator>
  <cp:lastModifiedBy>Admin</cp:lastModifiedBy>
  <cp:revision>117</cp:revision>
  <dcterms:created xsi:type="dcterms:W3CDTF">2020-11-23T15:37:00Z</dcterms:created>
  <dcterms:modified xsi:type="dcterms:W3CDTF">2021-05-20T15:22:54Z</dcterms:modified>
</cp:coreProperties>
</file>