
<file path=[Content_Types].xml><?xml version="1.0" encoding="utf-8"?>
<Types xmlns="http://schemas.openxmlformats.org/package/2006/content-types">
  <Default Extension="png" ContentType="image/png"/>
  <Default Extension="mp3" ContentType="audio/mpe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tif" ContentType="image/tiff"/>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rts/chart4.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charts/chart5.xml" ContentType="application/vnd.openxmlformats-officedocument.drawingml.chart+xml"/>
  <Override PartName="/ppt/charts/style2.xml" ContentType="application/vnd.ms-office.chartstyle+xml"/>
  <Override PartName="/ppt/charts/colors2.xml" ContentType="application/vnd.ms-office.chartcolorstyle+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charts/style3.xml" ContentType="application/vnd.ms-office.chartstyle+xml"/>
  <Override PartName="/ppt/charts/colors3.xml" ContentType="application/vnd.ms-office.chartcolorstyle+xml"/>
  <Override PartName="/ppt/drawings/drawing2.xml" ContentType="application/vnd.openxmlformats-officedocument.drawingml.chartshapes+xml"/>
  <Override PartName="/ppt/charts/chart9.xml" ContentType="application/vnd.openxmlformats-officedocument.drawingml.chart+xml"/>
  <Override PartName="/ppt/charts/style4.xml" ContentType="application/vnd.ms-office.chartstyle+xml"/>
  <Override PartName="/ppt/charts/colors4.xml" ContentType="application/vnd.ms-office.chartcolorstyle+xml"/>
  <Override PartName="/ppt/drawings/drawing3.xml" ContentType="application/vnd.openxmlformats-officedocument.drawingml.chartshapes+xml"/>
  <Override PartName="/ppt/charts/chart10.xml" ContentType="application/vnd.openxmlformats-officedocument.drawingml.chart+xml"/>
  <Override PartName="/ppt/charts/style5.xml" ContentType="application/vnd.ms-office.chartstyle+xml"/>
  <Override PartName="/ppt/charts/colors5.xml" ContentType="application/vnd.ms-office.chartcolorstyle+xml"/>
  <Override PartName="/ppt/drawings/drawing4.xml" ContentType="application/vnd.openxmlformats-officedocument.drawingml.chartshapes+xml"/>
  <Override PartName="/ppt/charts/chart11.xml" ContentType="application/vnd.openxmlformats-officedocument.drawingml.chart+xml"/>
  <Override PartName="/ppt/charts/style6.xml" ContentType="application/vnd.ms-office.chartstyle+xml"/>
  <Override PartName="/ppt/charts/colors6.xml" ContentType="application/vnd.ms-office.chartcolorstyle+xml"/>
  <Override PartName="/ppt/charts/chart12.xml" ContentType="application/vnd.openxmlformats-officedocument.drawingml.chart+xml"/>
  <Override PartName="/ppt/charts/style7.xml" ContentType="application/vnd.ms-office.chartstyle+xml"/>
  <Override PartName="/ppt/charts/colors7.xml" ContentType="application/vnd.ms-office.chartcolorstyle+xml"/>
  <Override PartName="/ppt/charts/chart13.xml" ContentType="application/vnd.openxmlformats-officedocument.drawingml.chart+xml"/>
  <Override PartName="/ppt/charts/style8.xml" ContentType="application/vnd.ms-office.chartstyle+xml"/>
  <Override PartName="/ppt/charts/colors8.xml" ContentType="application/vnd.ms-office.chartcolorstyle+xml"/>
  <Override PartName="/ppt/charts/chart14.xml" ContentType="application/vnd.openxmlformats-officedocument.drawingml.chart+xml"/>
  <Override PartName="/ppt/charts/style9.xml" ContentType="application/vnd.ms-office.chartstyle+xml"/>
  <Override PartName="/ppt/charts/colors9.xml" ContentType="application/vnd.ms-office.chartcolorstyle+xml"/>
  <Override PartName="/ppt/charts/chart15.xml" ContentType="application/vnd.openxmlformats-officedocument.drawingml.chart+xml"/>
  <Override PartName="/ppt/charts/style10.xml" ContentType="application/vnd.ms-office.chartstyle+xml"/>
  <Override PartName="/ppt/charts/colors10.xml" ContentType="application/vnd.ms-office.chartcolorstyle+xml"/>
  <Override PartName="/ppt/charts/chart16.xml" ContentType="application/vnd.openxmlformats-officedocument.drawingml.chart+xml"/>
  <Override PartName="/ppt/charts/style11.xml" ContentType="application/vnd.ms-office.chartstyle+xml"/>
  <Override PartName="/ppt/charts/colors11.xml" ContentType="application/vnd.ms-office.chartcolorstyle+xml"/>
  <Override PartName="/ppt/charts/chart17.xml" ContentType="application/vnd.openxmlformats-officedocument.drawingml.chart+xml"/>
  <Override PartName="/ppt/charts/style12.xml" ContentType="application/vnd.ms-office.chartstyle+xml"/>
  <Override PartName="/ppt/charts/colors12.xml" ContentType="application/vnd.ms-office.chartcolorstyle+xml"/>
  <Override PartName="/ppt/charts/chart18.xml" ContentType="application/vnd.openxmlformats-officedocument.drawingml.chart+xml"/>
  <Override PartName="/ppt/charts/style13.xml" ContentType="application/vnd.ms-office.chartstyle+xml"/>
  <Override PartName="/ppt/charts/colors13.xml" ContentType="application/vnd.ms-office.chartcolorstyle+xml"/>
  <Override PartName="/ppt/charts/chart19.xml" ContentType="application/vnd.openxmlformats-officedocument.drawingml.chart+xml"/>
  <Override PartName="/ppt/charts/style14.xml" ContentType="application/vnd.ms-office.chartstyle+xml"/>
  <Override PartName="/ppt/charts/colors14.xml" ContentType="application/vnd.ms-office.chartcolorstyle+xml"/>
  <Override PartName="/ppt/charts/chart20.xml" ContentType="application/vnd.openxmlformats-officedocument.drawingml.chart+xml"/>
  <Override PartName="/ppt/charts/style15.xml" ContentType="application/vnd.ms-office.chartstyle+xml"/>
  <Override PartName="/ppt/charts/colors15.xml" ContentType="application/vnd.ms-office.chartcolorstyle+xml"/>
  <Override PartName="/ppt/charts/chart21.xml" ContentType="application/vnd.openxmlformats-officedocument.drawingml.chart+xml"/>
  <Override PartName="/ppt/charts/style16.xml" ContentType="application/vnd.ms-office.chartstyle+xml"/>
  <Override PartName="/ppt/charts/colors16.xml" ContentType="application/vnd.ms-office.chartcolorstyle+xml"/>
  <Override PartName="/ppt/charts/chart22.xml" ContentType="application/vnd.openxmlformats-officedocument.drawingml.chart+xml"/>
  <Override PartName="/ppt/charts/style17.xml" ContentType="application/vnd.ms-office.chartstyle+xml"/>
  <Override PartName="/ppt/charts/colors17.xml" ContentType="application/vnd.ms-office.chartcolorstyle+xml"/>
  <Override PartName="/ppt/charts/chart23.xml" ContentType="application/vnd.openxmlformats-officedocument.drawingml.chart+xml"/>
  <Override PartName="/ppt/charts/style18.xml" ContentType="application/vnd.ms-office.chartstyle+xml"/>
  <Override PartName="/ppt/charts/colors18.xml" ContentType="application/vnd.ms-office.chartcolorstyle+xml"/>
  <Override PartName="/ppt/charts/chart24.xml" ContentType="application/vnd.openxmlformats-officedocument.drawingml.chart+xml"/>
  <Override PartName="/ppt/charts/style19.xml" ContentType="application/vnd.ms-office.chartstyle+xml"/>
  <Override PartName="/ppt/charts/colors19.xml" ContentType="application/vnd.ms-office.chartcolorstyl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8" r:id="rId3"/>
    <p:sldMasterId id="2147483690" r:id="rId4"/>
    <p:sldMasterId id="2147483702" r:id="rId5"/>
  </p:sldMasterIdLst>
  <p:notesMasterIdLst>
    <p:notesMasterId r:id="rId227"/>
  </p:notesMasterIdLst>
  <p:sldIdLst>
    <p:sldId id="256" r:id="rId6"/>
    <p:sldId id="257" r:id="rId7"/>
    <p:sldId id="266" r:id="rId8"/>
    <p:sldId id="502" r:id="rId9"/>
    <p:sldId id="503" r:id="rId10"/>
    <p:sldId id="504" r:id="rId11"/>
    <p:sldId id="505" r:id="rId12"/>
    <p:sldId id="506" r:id="rId13"/>
    <p:sldId id="273" r:id="rId14"/>
    <p:sldId id="274" r:id="rId15"/>
    <p:sldId id="275" r:id="rId16"/>
    <p:sldId id="276" r:id="rId17"/>
    <p:sldId id="277" r:id="rId18"/>
    <p:sldId id="278" r:id="rId19"/>
    <p:sldId id="279" r:id="rId20"/>
    <p:sldId id="280" r:id="rId21"/>
    <p:sldId id="281" r:id="rId22"/>
    <p:sldId id="283" r:id="rId23"/>
    <p:sldId id="284" r:id="rId24"/>
    <p:sldId id="285" r:id="rId25"/>
    <p:sldId id="286" r:id="rId26"/>
    <p:sldId id="287" r:id="rId27"/>
    <p:sldId id="288" r:id="rId28"/>
    <p:sldId id="289" r:id="rId29"/>
    <p:sldId id="290" r:id="rId30"/>
    <p:sldId id="291" r:id="rId31"/>
    <p:sldId id="294" r:id="rId32"/>
    <p:sldId id="295" r:id="rId33"/>
    <p:sldId id="296" r:id="rId34"/>
    <p:sldId id="297" r:id="rId35"/>
    <p:sldId id="298" r:id="rId36"/>
    <p:sldId id="359" r:id="rId37"/>
    <p:sldId id="360" r:id="rId38"/>
    <p:sldId id="311" r:id="rId39"/>
    <p:sldId id="301" r:id="rId40"/>
    <p:sldId id="302" r:id="rId41"/>
    <p:sldId id="303" r:id="rId42"/>
    <p:sldId id="304" r:id="rId43"/>
    <p:sldId id="305" r:id="rId44"/>
    <p:sldId id="306" r:id="rId45"/>
    <p:sldId id="307" r:id="rId46"/>
    <p:sldId id="308" r:id="rId47"/>
    <p:sldId id="309" r:id="rId48"/>
    <p:sldId id="310" r:id="rId49"/>
    <p:sldId id="312" r:id="rId50"/>
    <p:sldId id="314" r:id="rId51"/>
    <p:sldId id="315" r:id="rId52"/>
    <p:sldId id="316" r:id="rId53"/>
    <p:sldId id="317" r:id="rId54"/>
    <p:sldId id="318" r:id="rId55"/>
    <p:sldId id="319" r:id="rId56"/>
    <p:sldId id="320" r:id="rId57"/>
    <p:sldId id="321" r:id="rId58"/>
    <p:sldId id="322" r:id="rId59"/>
    <p:sldId id="323" r:id="rId60"/>
    <p:sldId id="324" r:id="rId61"/>
    <p:sldId id="325" r:id="rId62"/>
    <p:sldId id="326" r:id="rId63"/>
    <p:sldId id="456" r:id="rId64"/>
    <p:sldId id="457" r:id="rId65"/>
    <p:sldId id="476" r:id="rId66"/>
    <p:sldId id="327" r:id="rId67"/>
    <p:sldId id="328" r:id="rId68"/>
    <p:sldId id="329" r:id="rId69"/>
    <p:sldId id="330" r:id="rId70"/>
    <p:sldId id="331" r:id="rId71"/>
    <p:sldId id="332" r:id="rId72"/>
    <p:sldId id="339" r:id="rId73"/>
    <p:sldId id="335" r:id="rId74"/>
    <p:sldId id="336" r:id="rId75"/>
    <p:sldId id="337" r:id="rId76"/>
    <p:sldId id="338" r:id="rId77"/>
    <p:sldId id="340" r:id="rId78"/>
    <p:sldId id="341" r:id="rId79"/>
    <p:sldId id="342" r:id="rId80"/>
    <p:sldId id="343" r:id="rId81"/>
    <p:sldId id="345" r:id="rId82"/>
    <p:sldId id="346" r:id="rId83"/>
    <p:sldId id="347" r:id="rId84"/>
    <p:sldId id="348" r:id="rId85"/>
    <p:sldId id="349" r:id="rId86"/>
    <p:sldId id="350" r:id="rId87"/>
    <p:sldId id="351" r:id="rId88"/>
    <p:sldId id="477" r:id="rId89"/>
    <p:sldId id="478" r:id="rId90"/>
    <p:sldId id="479" r:id="rId91"/>
    <p:sldId id="480" r:id="rId92"/>
    <p:sldId id="481" r:id="rId93"/>
    <p:sldId id="482" r:id="rId94"/>
    <p:sldId id="483" r:id="rId95"/>
    <p:sldId id="484" r:id="rId96"/>
    <p:sldId id="485" r:id="rId97"/>
    <p:sldId id="486" r:id="rId98"/>
    <p:sldId id="487" r:id="rId99"/>
    <p:sldId id="488" r:id="rId100"/>
    <p:sldId id="489" r:id="rId101"/>
    <p:sldId id="352" r:id="rId102"/>
    <p:sldId id="353" r:id="rId103"/>
    <p:sldId id="361" r:id="rId104"/>
    <p:sldId id="460" r:id="rId105"/>
    <p:sldId id="459" r:id="rId106"/>
    <p:sldId id="461" r:id="rId107"/>
    <p:sldId id="354" r:id="rId108"/>
    <p:sldId id="462" r:id="rId109"/>
    <p:sldId id="463" r:id="rId110"/>
    <p:sldId id="358" r:id="rId111"/>
    <p:sldId id="362" r:id="rId112"/>
    <p:sldId id="363" r:id="rId113"/>
    <p:sldId id="364" r:id="rId114"/>
    <p:sldId id="365" r:id="rId115"/>
    <p:sldId id="366" r:id="rId116"/>
    <p:sldId id="367" r:id="rId117"/>
    <p:sldId id="370" r:id="rId118"/>
    <p:sldId id="368" r:id="rId119"/>
    <p:sldId id="371" r:id="rId120"/>
    <p:sldId id="372" r:id="rId121"/>
    <p:sldId id="373" r:id="rId122"/>
    <p:sldId id="454" r:id="rId123"/>
    <p:sldId id="374" r:id="rId124"/>
    <p:sldId id="458" r:id="rId125"/>
    <p:sldId id="375" r:id="rId126"/>
    <p:sldId id="376" r:id="rId127"/>
    <p:sldId id="377" r:id="rId128"/>
    <p:sldId id="464" r:id="rId129"/>
    <p:sldId id="465" r:id="rId130"/>
    <p:sldId id="466" r:id="rId131"/>
    <p:sldId id="467" r:id="rId132"/>
    <p:sldId id="468" r:id="rId133"/>
    <p:sldId id="469" r:id="rId134"/>
    <p:sldId id="470" r:id="rId135"/>
    <p:sldId id="471" r:id="rId136"/>
    <p:sldId id="472" r:id="rId137"/>
    <p:sldId id="473" r:id="rId138"/>
    <p:sldId id="474" r:id="rId139"/>
    <p:sldId id="475" r:id="rId140"/>
    <p:sldId id="507" r:id="rId141"/>
    <p:sldId id="508" r:id="rId142"/>
    <p:sldId id="509" r:id="rId143"/>
    <p:sldId id="490" r:id="rId144"/>
    <p:sldId id="491" r:id="rId145"/>
    <p:sldId id="492" r:id="rId146"/>
    <p:sldId id="493" r:id="rId147"/>
    <p:sldId id="494" r:id="rId148"/>
    <p:sldId id="495" r:id="rId149"/>
    <p:sldId id="496" r:id="rId150"/>
    <p:sldId id="497" r:id="rId151"/>
    <p:sldId id="498" r:id="rId152"/>
    <p:sldId id="499" r:id="rId153"/>
    <p:sldId id="500" r:id="rId154"/>
    <p:sldId id="501" r:id="rId155"/>
    <p:sldId id="384" r:id="rId156"/>
    <p:sldId id="385" r:id="rId157"/>
    <p:sldId id="386" r:id="rId158"/>
    <p:sldId id="387" r:id="rId159"/>
    <p:sldId id="388" r:id="rId160"/>
    <p:sldId id="389" r:id="rId161"/>
    <p:sldId id="390" r:id="rId162"/>
    <p:sldId id="391" r:id="rId163"/>
    <p:sldId id="392" r:id="rId164"/>
    <p:sldId id="393" r:id="rId165"/>
    <p:sldId id="394" r:id="rId166"/>
    <p:sldId id="395" r:id="rId167"/>
    <p:sldId id="396" r:id="rId168"/>
    <p:sldId id="397" r:id="rId169"/>
    <p:sldId id="398" r:id="rId170"/>
    <p:sldId id="399" r:id="rId171"/>
    <p:sldId id="400" r:id="rId172"/>
    <p:sldId id="401" r:id="rId173"/>
    <p:sldId id="402" r:id="rId174"/>
    <p:sldId id="403" r:id="rId175"/>
    <p:sldId id="404" r:id="rId176"/>
    <p:sldId id="405" r:id="rId177"/>
    <p:sldId id="406" r:id="rId178"/>
    <p:sldId id="407" r:id="rId179"/>
    <p:sldId id="408" r:id="rId180"/>
    <p:sldId id="409" r:id="rId181"/>
    <p:sldId id="410" r:id="rId182"/>
    <p:sldId id="411" r:id="rId183"/>
    <p:sldId id="412" r:id="rId184"/>
    <p:sldId id="413" r:id="rId185"/>
    <p:sldId id="414" r:id="rId186"/>
    <p:sldId id="415" r:id="rId187"/>
    <p:sldId id="416" r:id="rId188"/>
    <p:sldId id="417" r:id="rId189"/>
    <p:sldId id="418" r:id="rId190"/>
    <p:sldId id="419" r:id="rId191"/>
    <p:sldId id="420" r:id="rId192"/>
    <p:sldId id="421" r:id="rId193"/>
    <p:sldId id="422" r:id="rId194"/>
    <p:sldId id="423" r:id="rId195"/>
    <p:sldId id="424" r:id="rId196"/>
    <p:sldId id="425" r:id="rId197"/>
    <p:sldId id="426" r:id="rId198"/>
    <p:sldId id="427" r:id="rId199"/>
    <p:sldId id="428" r:id="rId200"/>
    <p:sldId id="429" r:id="rId201"/>
    <p:sldId id="430" r:id="rId202"/>
    <p:sldId id="431" r:id="rId203"/>
    <p:sldId id="432" r:id="rId204"/>
    <p:sldId id="433" r:id="rId205"/>
    <p:sldId id="434" r:id="rId206"/>
    <p:sldId id="435" r:id="rId207"/>
    <p:sldId id="436" r:id="rId208"/>
    <p:sldId id="437" r:id="rId209"/>
    <p:sldId id="438" r:id="rId210"/>
    <p:sldId id="439" r:id="rId211"/>
    <p:sldId id="440" r:id="rId212"/>
    <p:sldId id="441" r:id="rId213"/>
    <p:sldId id="442" r:id="rId214"/>
    <p:sldId id="443" r:id="rId215"/>
    <p:sldId id="444" r:id="rId216"/>
    <p:sldId id="445" r:id="rId217"/>
    <p:sldId id="446" r:id="rId218"/>
    <p:sldId id="447" r:id="rId219"/>
    <p:sldId id="448" r:id="rId220"/>
    <p:sldId id="449" r:id="rId221"/>
    <p:sldId id="450" r:id="rId222"/>
    <p:sldId id="451" r:id="rId223"/>
    <p:sldId id="452" r:id="rId224"/>
    <p:sldId id="453" r:id="rId225"/>
    <p:sldId id="510" r:id="rId226"/>
  </p:sldIdLst>
  <p:sldSz cx="12192000" cy="6858000"/>
  <p:notesSz cx="6858000" cy="9144000"/>
  <p:defaultTextStyle>
    <a:defPPr>
      <a:defRPr lang="es-SV"/>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422" autoAdjust="0"/>
    <p:restoredTop sz="96187" autoAdjust="0"/>
  </p:normalViewPr>
  <p:slideViewPr>
    <p:cSldViewPr snapToGrid="0">
      <p:cViewPr varScale="1">
        <p:scale>
          <a:sx n="81" d="100"/>
          <a:sy n="81" d="100"/>
        </p:scale>
        <p:origin x="96" y="53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2.xml"/><Relationship Id="rId21" Type="http://schemas.openxmlformats.org/officeDocument/2006/relationships/slide" Target="slides/slide16.xml"/><Relationship Id="rId42" Type="http://schemas.openxmlformats.org/officeDocument/2006/relationships/slide" Target="slides/slide37.xml"/><Relationship Id="rId63" Type="http://schemas.openxmlformats.org/officeDocument/2006/relationships/slide" Target="slides/slide58.xml"/><Relationship Id="rId84" Type="http://schemas.openxmlformats.org/officeDocument/2006/relationships/slide" Target="slides/slide79.xml"/><Relationship Id="rId138" Type="http://schemas.openxmlformats.org/officeDocument/2006/relationships/slide" Target="slides/slide133.xml"/><Relationship Id="rId159" Type="http://schemas.openxmlformats.org/officeDocument/2006/relationships/slide" Target="slides/slide154.xml"/><Relationship Id="rId170" Type="http://schemas.openxmlformats.org/officeDocument/2006/relationships/slide" Target="slides/slide165.xml"/><Relationship Id="rId191" Type="http://schemas.openxmlformats.org/officeDocument/2006/relationships/slide" Target="slides/slide186.xml"/><Relationship Id="rId205" Type="http://schemas.openxmlformats.org/officeDocument/2006/relationships/slide" Target="slides/slide200.xml"/><Relationship Id="rId226" Type="http://schemas.openxmlformats.org/officeDocument/2006/relationships/slide" Target="slides/slide221.xml"/><Relationship Id="rId107" Type="http://schemas.openxmlformats.org/officeDocument/2006/relationships/slide" Target="slides/slide102.xml"/><Relationship Id="rId11" Type="http://schemas.openxmlformats.org/officeDocument/2006/relationships/slide" Target="slides/slide6.xml"/><Relationship Id="rId32" Type="http://schemas.openxmlformats.org/officeDocument/2006/relationships/slide" Target="slides/slide27.xml"/><Relationship Id="rId53" Type="http://schemas.openxmlformats.org/officeDocument/2006/relationships/slide" Target="slides/slide48.xml"/><Relationship Id="rId74" Type="http://schemas.openxmlformats.org/officeDocument/2006/relationships/slide" Target="slides/slide69.xml"/><Relationship Id="rId128" Type="http://schemas.openxmlformats.org/officeDocument/2006/relationships/slide" Target="slides/slide123.xml"/><Relationship Id="rId149" Type="http://schemas.openxmlformats.org/officeDocument/2006/relationships/slide" Target="slides/slide144.xml"/><Relationship Id="rId5" Type="http://schemas.openxmlformats.org/officeDocument/2006/relationships/slideMaster" Target="slideMasters/slideMaster5.xml"/><Relationship Id="rId95" Type="http://schemas.openxmlformats.org/officeDocument/2006/relationships/slide" Target="slides/slide90.xml"/><Relationship Id="rId160" Type="http://schemas.openxmlformats.org/officeDocument/2006/relationships/slide" Target="slides/slide155.xml"/><Relationship Id="rId181" Type="http://schemas.openxmlformats.org/officeDocument/2006/relationships/slide" Target="slides/slide176.xml"/><Relationship Id="rId216" Type="http://schemas.openxmlformats.org/officeDocument/2006/relationships/slide" Target="slides/slide211.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113" Type="http://schemas.openxmlformats.org/officeDocument/2006/relationships/slide" Target="slides/slide108.xml"/><Relationship Id="rId118" Type="http://schemas.openxmlformats.org/officeDocument/2006/relationships/slide" Target="slides/slide113.xml"/><Relationship Id="rId134" Type="http://schemas.openxmlformats.org/officeDocument/2006/relationships/slide" Target="slides/slide129.xml"/><Relationship Id="rId139" Type="http://schemas.openxmlformats.org/officeDocument/2006/relationships/slide" Target="slides/slide134.xml"/><Relationship Id="rId80" Type="http://schemas.openxmlformats.org/officeDocument/2006/relationships/slide" Target="slides/slide75.xml"/><Relationship Id="rId85" Type="http://schemas.openxmlformats.org/officeDocument/2006/relationships/slide" Target="slides/slide80.xml"/><Relationship Id="rId150" Type="http://schemas.openxmlformats.org/officeDocument/2006/relationships/slide" Target="slides/slide145.xml"/><Relationship Id="rId155" Type="http://schemas.openxmlformats.org/officeDocument/2006/relationships/slide" Target="slides/slide150.xml"/><Relationship Id="rId171" Type="http://schemas.openxmlformats.org/officeDocument/2006/relationships/slide" Target="slides/slide166.xml"/><Relationship Id="rId176" Type="http://schemas.openxmlformats.org/officeDocument/2006/relationships/slide" Target="slides/slide171.xml"/><Relationship Id="rId192" Type="http://schemas.openxmlformats.org/officeDocument/2006/relationships/slide" Target="slides/slide187.xml"/><Relationship Id="rId197" Type="http://schemas.openxmlformats.org/officeDocument/2006/relationships/slide" Target="slides/slide192.xml"/><Relationship Id="rId206" Type="http://schemas.openxmlformats.org/officeDocument/2006/relationships/slide" Target="slides/slide201.xml"/><Relationship Id="rId227" Type="http://schemas.openxmlformats.org/officeDocument/2006/relationships/notesMaster" Target="notesMasters/notesMaster1.xml"/><Relationship Id="rId201" Type="http://schemas.openxmlformats.org/officeDocument/2006/relationships/slide" Target="slides/slide196.xml"/><Relationship Id="rId222" Type="http://schemas.openxmlformats.org/officeDocument/2006/relationships/slide" Target="slides/slide217.xml"/><Relationship Id="rId12" Type="http://schemas.openxmlformats.org/officeDocument/2006/relationships/slide" Target="slides/slide7.xml"/><Relationship Id="rId17" Type="http://schemas.openxmlformats.org/officeDocument/2006/relationships/slide" Target="slides/slide12.xml"/><Relationship Id="rId33" Type="http://schemas.openxmlformats.org/officeDocument/2006/relationships/slide" Target="slides/slide28.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08" Type="http://schemas.openxmlformats.org/officeDocument/2006/relationships/slide" Target="slides/slide103.xml"/><Relationship Id="rId124" Type="http://schemas.openxmlformats.org/officeDocument/2006/relationships/slide" Target="slides/slide119.xml"/><Relationship Id="rId129" Type="http://schemas.openxmlformats.org/officeDocument/2006/relationships/slide" Target="slides/slide124.xml"/><Relationship Id="rId54" Type="http://schemas.openxmlformats.org/officeDocument/2006/relationships/slide" Target="slides/slide49.xml"/><Relationship Id="rId70" Type="http://schemas.openxmlformats.org/officeDocument/2006/relationships/slide" Target="slides/slide65.xml"/><Relationship Id="rId75" Type="http://schemas.openxmlformats.org/officeDocument/2006/relationships/slide" Target="slides/slide70.xml"/><Relationship Id="rId91" Type="http://schemas.openxmlformats.org/officeDocument/2006/relationships/slide" Target="slides/slide86.xml"/><Relationship Id="rId96" Type="http://schemas.openxmlformats.org/officeDocument/2006/relationships/slide" Target="slides/slide91.xml"/><Relationship Id="rId140" Type="http://schemas.openxmlformats.org/officeDocument/2006/relationships/slide" Target="slides/slide135.xml"/><Relationship Id="rId145" Type="http://schemas.openxmlformats.org/officeDocument/2006/relationships/slide" Target="slides/slide140.xml"/><Relationship Id="rId161" Type="http://schemas.openxmlformats.org/officeDocument/2006/relationships/slide" Target="slides/slide156.xml"/><Relationship Id="rId166" Type="http://schemas.openxmlformats.org/officeDocument/2006/relationships/slide" Target="slides/slide161.xml"/><Relationship Id="rId182" Type="http://schemas.openxmlformats.org/officeDocument/2006/relationships/slide" Target="slides/slide177.xml"/><Relationship Id="rId187" Type="http://schemas.openxmlformats.org/officeDocument/2006/relationships/slide" Target="slides/slide182.xml"/><Relationship Id="rId217" Type="http://schemas.openxmlformats.org/officeDocument/2006/relationships/slide" Target="slides/slide212.xml"/><Relationship Id="rId1" Type="http://schemas.openxmlformats.org/officeDocument/2006/relationships/slideMaster" Target="slideMasters/slideMaster1.xml"/><Relationship Id="rId6" Type="http://schemas.openxmlformats.org/officeDocument/2006/relationships/slide" Target="slides/slide1.xml"/><Relationship Id="rId212" Type="http://schemas.openxmlformats.org/officeDocument/2006/relationships/slide" Target="slides/slide207.xml"/><Relationship Id="rId23" Type="http://schemas.openxmlformats.org/officeDocument/2006/relationships/slide" Target="slides/slide18.xml"/><Relationship Id="rId28" Type="http://schemas.openxmlformats.org/officeDocument/2006/relationships/slide" Target="slides/slide23.xml"/><Relationship Id="rId49" Type="http://schemas.openxmlformats.org/officeDocument/2006/relationships/slide" Target="slides/slide44.xml"/><Relationship Id="rId114" Type="http://schemas.openxmlformats.org/officeDocument/2006/relationships/slide" Target="slides/slide109.xml"/><Relationship Id="rId119" Type="http://schemas.openxmlformats.org/officeDocument/2006/relationships/slide" Target="slides/slide114.xml"/><Relationship Id="rId44" Type="http://schemas.openxmlformats.org/officeDocument/2006/relationships/slide" Target="slides/slide39.xml"/><Relationship Id="rId60" Type="http://schemas.openxmlformats.org/officeDocument/2006/relationships/slide" Target="slides/slide55.xml"/><Relationship Id="rId65" Type="http://schemas.openxmlformats.org/officeDocument/2006/relationships/slide" Target="slides/slide60.xml"/><Relationship Id="rId81" Type="http://schemas.openxmlformats.org/officeDocument/2006/relationships/slide" Target="slides/slide76.xml"/><Relationship Id="rId86" Type="http://schemas.openxmlformats.org/officeDocument/2006/relationships/slide" Target="slides/slide81.xml"/><Relationship Id="rId130" Type="http://schemas.openxmlformats.org/officeDocument/2006/relationships/slide" Target="slides/slide125.xml"/><Relationship Id="rId135" Type="http://schemas.openxmlformats.org/officeDocument/2006/relationships/slide" Target="slides/slide130.xml"/><Relationship Id="rId151" Type="http://schemas.openxmlformats.org/officeDocument/2006/relationships/slide" Target="slides/slide146.xml"/><Relationship Id="rId156" Type="http://schemas.openxmlformats.org/officeDocument/2006/relationships/slide" Target="slides/slide151.xml"/><Relationship Id="rId177" Type="http://schemas.openxmlformats.org/officeDocument/2006/relationships/slide" Target="slides/slide172.xml"/><Relationship Id="rId198" Type="http://schemas.openxmlformats.org/officeDocument/2006/relationships/slide" Target="slides/slide193.xml"/><Relationship Id="rId172" Type="http://schemas.openxmlformats.org/officeDocument/2006/relationships/slide" Target="slides/slide167.xml"/><Relationship Id="rId193" Type="http://schemas.openxmlformats.org/officeDocument/2006/relationships/slide" Target="slides/slide188.xml"/><Relationship Id="rId202" Type="http://schemas.openxmlformats.org/officeDocument/2006/relationships/slide" Target="slides/slide197.xml"/><Relationship Id="rId207" Type="http://schemas.openxmlformats.org/officeDocument/2006/relationships/slide" Target="slides/slide202.xml"/><Relationship Id="rId223" Type="http://schemas.openxmlformats.org/officeDocument/2006/relationships/slide" Target="slides/slide218.xml"/><Relationship Id="rId228" Type="http://schemas.openxmlformats.org/officeDocument/2006/relationships/presProps" Target="presProps.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slide" Target="slides/slide10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slide" Target="slides/slide99.xml"/><Relationship Id="rId120" Type="http://schemas.openxmlformats.org/officeDocument/2006/relationships/slide" Target="slides/slide115.xml"/><Relationship Id="rId125" Type="http://schemas.openxmlformats.org/officeDocument/2006/relationships/slide" Target="slides/slide120.xml"/><Relationship Id="rId141" Type="http://schemas.openxmlformats.org/officeDocument/2006/relationships/slide" Target="slides/slide136.xml"/><Relationship Id="rId146" Type="http://schemas.openxmlformats.org/officeDocument/2006/relationships/slide" Target="slides/slide141.xml"/><Relationship Id="rId167" Type="http://schemas.openxmlformats.org/officeDocument/2006/relationships/slide" Target="slides/slide162.xml"/><Relationship Id="rId188" Type="http://schemas.openxmlformats.org/officeDocument/2006/relationships/slide" Target="slides/slide183.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162" Type="http://schemas.openxmlformats.org/officeDocument/2006/relationships/slide" Target="slides/slide157.xml"/><Relationship Id="rId183" Type="http://schemas.openxmlformats.org/officeDocument/2006/relationships/slide" Target="slides/slide178.xml"/><Relationship Id="rId213" Type="http://schemas.openxmlformats.org/officeDocument/2006/relationships/slide" Target="slides/slide208.xml"/><Relationship Id="rId218" Type="http://schemas.openxmlformats.org/officeDocument/2006/relationships/slide" Target="slides/slide213.xml"/><Relationship Id="rId2" Type="http://schemas.openxmlformats.org/officeDocument/2006/relationships/slideMaster" Target="slideMasters/slideMaster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slide" Target="slides/slide105.xml"/><Relationship Id="rId115" Type="http://schemas.openxmlformats.org/officeDocument/2006/relationships/slide" Target="slides/slide110.xml"/><Relationship Id="rId131" Type="http://schemas.openxmlformats.org/officeDocument/2006/relationships/slide" Target="slides/slide126.xml"/><Relationship Id="rId136" Type="http://schemas.openxmlformats.org/officeDocument/2006/relationships/slide" Target="slides/slide131.xml"/><Relationship Id="rId157" Type="http://schemas.openxmlformats.org/officeDocument/2006/relationships/slide" Target="slides/slide152.xml"/><Relationship Id="rId178" Type="http://schemas.openxmlformats.org/officeDocument/2006/relationships/slide" Target="slides/slide173.xml"/><Relationship Id="rId61" Type="http://schemas.openxmlformats.org/officeDocument/2006/relationships/slide" Target="slides/slide56.xml"/><Relationship Id="rId82" Type="http://schemas.openxmlformats.org/officeDocument/2006/relationships/slide" Target="slides/slide77.xml"/><Relationship Id="rId152" Type="http://schemas.openxmlformats.org/officeDocument/2006/relationships/slide" Target="slides/slide147.xml"/><Relationship Id="rId173" Type="http://schemas.openxmlformats.org/officeDocument/2006/relationships/slide" Target="slides/slide168.xml"/><Relationship Id="rId194" Type="http://schemas.openxmlformats.org/officeDocument/2006/relationships/slide" Target="slides/slide189.xml"/><Relationship Id="rId199" Type="http://schemas.openxmlformats.org/officeDocument/2006/relationships/slide" Target="slides/slide194.xml"/><Relationship Id="rId203" Type="http://schemas.openxmlformats.org/officeDocument/2006/relationships/slide" Target="slides/slide198.xml"/><Relationship Id="rId208" Type="http://schemas.openxmlformats.org/officeDocument/2006/relationships/slide" Target="slides/slide203.xml"/><Relationship Id="rId229" Type="http://schemas.openxmlformats.org/officeDocument/2006/relationships/viewProps" Target="viewProps.xml"/><Relationship Id="rId19" Type="http://schemas.openxmlformats.org/officeDocument/2006/relationships/slide" Target="slides/slide14.xml"/><Relationship Id="rId224" Type="http://schemas.openxmlformats.org/officeDocument/2006/relationships/slide" Target="slides/slide219.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126" Type="http://schemas.openxmlformats.org/officeDocument/2006/relationships/slide" Target="slides/slide121.xml"/><Relationship Id="rId147" Type="http://schemas.openxmlformats.org/officeDocument/2006/relationships/slide" Target="slides/slide142.xml"/><Relationship Id="rId168" Type="http://schemas.openxmlformats.org/officeDocument/2006/relationships/slide" Target="slides/slide163.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slide" Target="slides/slide93.xml"/><Relationship Id="rId121" Type="http://schemas.openxmlformats.org/officeDocument/2006/relationships/slide" Target="slides/slide116.xml"/><Relationship Id="rId142" Type="http://schemas.openxmlformats.org/officeDocument/2006/relationships/slide" Target="slides/slide137.xml"/><Relationship Id="rId163" Type="http://schemas.openxmlformats.org/officeDocument/2006/relationships/slide" Target="slides/slide158.xml"/><Relationship Id="rId184" Type="http://schemas.openxmlformats.org/officeDocument/2006/relationships/slide" Target="slides/slide179.xml"/><Relationship Id="rId189" Type="http://schemas.openxmlformats.org/officeDocument/2006/relationships/slide" Target="slides/slide184.xml"/><Relationship Id="rId219" Type="http://schemas.openxmlformats.org/officeDocument/2006/relationships/slide" Target="slides/slide214.xml"/><Relationship Id="rId3" Type="http://schemas.openxmlformats.org/officeDocument/2006/relationships/slideMaster" Target="slideMasters/slideMaster3.xml"/><Relationship Id="rId214" Type="http://schemas.openxmlformats.org/officeDocument/2006/relationships/slide" Target="slides/slide209.xml"/><Relationship Id="rId230" Type="http://schemas.openxmlformats.org/officeDocument/2006/relationships/theme" Target="theme/theme1.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 Id="rId116" Type="http://schemas.openxmlformats.org/officeDocument/2006/relationships/slide" Target="slides/slide111.xml"/><Relationship Id="rId137" Type="http://schemas.openxmlformats.org/officeDocument/2006/relationships/slide" Target="slides/slide132.xml"/><Relationship Id="rId158" Type="http://schemas.openxmlformats.org/officeDocument/2006/relationships/slide" Target="slides/slide153.xml"/><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88" Type="http://schemas.openxmlformats.org/officeDocument/2006/relationships/slide" Target="slides/slide83.xml"/><Relationship Id="rId111" Type="http://schemas.openxmlformats.org/officeDocument/2006/relationships/slide" Target="slides/slide106.xml"/><Relationship Id="rId132" Type="http://schemas.openxmlformats.org/officeDocument/2006/relationships/slide" Target="slides/slide127.xml"/><Relationship Id="rId153" Type="http://schemas.openxmlformats.org/officeDocument/2006/relationships/slide" Target="slides/slide148.xml"/><Relationship Id="rId174" Type="http://schemas.openxmlformats.org/officeDocument/2006/relationships/slide" Target="slides/slide169.xml"/><Relationship Id="rId179" Type="http://schemas.openxmlformats.org/officeDocument/2006/relationships/slide" Target="slides/slide174.xml"/><Relationship Id="rId195" Type="http://schemas.openxmlformats.org/officeDocument/2006/relationships/slide" Target="slides/slide190.xml"/><Relationship Id="rId209" Type="http://schemas.openxmlformats.org/officeDocument/2006/relationships/slide" Target="slides/slide204.xml"/><Relationship Id="rId190" Type="http://schemas.openxmlformats.org/officeDocument/2006/relationships/slide" Target="slides/slide185.xml"/><Relationship Id="rId204" Type="http://schemas.openxmlformats.org/officeDocument/2006/relationships/slide" Target="slides/slide199.xml"/><Relationship Id="rId220" Type="http://schemas.openxmlformats.org/officeDocument/2006/relationships/slide" Target="slides/slide215.xml"/><Relationship Id="rId225" Type="http://schemas.openxmlformats.org/officeDocument/2006/relationships/slide" Target="slides/slide220.xml"/><Relationship Id="rId15" Type="http://schemas.openxmlformats.org/officeDocument/2006/relationships/slide" Target="slides/slide10.xml"/><Relationship Id="rId36" Type="http://schemas.openxmlformats.org/officeDocument/2006/relationships/slide" Target="slides/slide31.xml"/><Relationship Id="rId57" Type="http://schemas.openxmlformats.org/officeDocument/2006/relationships/slide" Target="slides/slide52.xml"/><Relationship Id="rId106" Type="http://schemas.openxmlformats.org/officeDocument/2006/relationships/slide" Target="slides/slide101.xml"/><Relationship Id="rId127" Type="http://schemas.openxmlformats.org/officeDocument/2006/relationships/slide" Target="slides/slide122.xml"/><Relationship Id="rId10" Type="http://schemas.openxmlformats.org/officeDocument/2006/relationships/slide" Target="slides/slide5.xml"/><Relationship Id="rId31" Type="http://schemas.openxmlformats.org/officeDocument/2006/relationships/slide" Target="slides/slide26.xml"/><Relationship Id="rId52" Type="http://schemas.openxmlformats.org/officeDocument/2006/relationships/slide" Target="slides/slide47.xml"/><Relationship Id="rId73" Type="http://schemas.openxmlformats.org/officeDocument/2006/relationships/slide" Target="slides/slide68.xml"/><Relationship Id="rId78" Type="http://schemas.openxmlformats.org/officeDocument/2006/relationships/slide" Target="slides/slide73.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122" Type="http://schemas.openxmlformats.org/officeDocument/2006/relationships/slide" Target="slides/slide117.xml"/><Relationship Id="rId143" Type="http://schemas.openxmlformats.org/officeDocument/2006/relationships/slide" Target="slides/slide138.xml"/><Relationship Id="rId148" Type="http://schemas.openxmlformats.org/officeDocument/2006/relationships/slide" Target="slides/slide143.xml"/><Relationship Id="rId164" Type="http://schemas.openxmlformats.org/officeDocument/2006/relationships/slide" Target="slides/slide159.xml"/><Relationship Id="rId169" Type="http://schemas.openxmlformats.org/officeDocument/2006/relationships/slide" Target="slides/slide164.xml"/><Relationship Id="rId185" Type="http://schemas.openxmlformats.org/officeDocument/2006/relationships/slide" Target="slides/slide180.xml"/><Relationship Id="rId4" Type="http://schemas.openxmlformats.org/officeDocument/2006/relationships/slideMaster" Target="slideMasters/slideMaster4.xml"/><Relationship Id="rId9" Type="http://schemas.openxmlformats.org/officeDocument/2006/relationships/slide" Target="slides/slide4.xml"/><Relationship Id="rId180" Type="http://schemas.openxmlformats.org/officeDocument/2006/relationships/slide" Target="slides/slide175.xml"/><Relationship Id="rId210" Type="http://schemas.openxmlformats.org/officeDocument/2006/relationships/slide" Target="slides/slide205.xml"/><Relationship Id="rId215" Type="http://schemas.openxmlformats.org/officeDocument/2006/relationships/slide" Target="slides/slide210.xml"/><Relationship Id="rId26" Type="http://schemas.openxmlformats.org/officeDocument/2006/relationships/slide" Target="slides/slide21.xml"/><Relationship Id="rId231" Type="http://schemas.openxmlformats.org/officeDocument/2006/relationships/tableStyles" Target="tableStyles.xml"/><Relationship Id="rId47" Type="http://schemas.openxmlformats.org/officeDocument/2006/relationships/slide" Target="slides/slide42.xml"/><Relationship Id="rId68" Type="http://schemas.openxmlformats.org/officeDocument/2006/relationships/slide" Target="slides/slide63.xml"/><Relationship Id="rId89" Type="http://schemas.openxmlformats.org/officeDocument/2006/relationships/slide" Target="slides/slide84.xml"/><Relationship Id="rId112" Type="http://schemas.openxmlformats.org/officeDocument/2006/relationships/slide" Target="slides/slide107.xml"/><Relationship Id="rId133" Type="http://schemas.openxmlformats.org/officeDocument/2006/relationships/slide" Target="slides/slide128.xml"/><Relationship Id="rId154" Type="http://schemas.openxmlformats.org/officeDocument/2006/relationships/slide" Target="slides/slide149.xml"/><Relationship Id="rId175" Type="http://schemas.openxmlformats.org/officeDocument/2006/relationships/slide" Target="slides/slide170.xml"/><Relationship Id="rId196" Type="http://schemas.openxmlformats.org/officeDocument/2006/relationships/slide" Target="slides/slide191.xml"/><Relationship Id="rId200" Type="http://schemas.openxmlformats.org/officeDocument/2006/relationships/slide" Target="slides/slide195.xml"/><Relationship Id="rId16" Type="http://schemas.openxmlformats.org/officeDocument/2006/relationships/slide" Target="slides/slide11.xml"/><Relationship Id="rId221" Type="http://schemas.openxmlformats.org/officeDocument/2006/relationships/slide" Target="slides/slide216.xml"/><Relationship Id="rId37" Type="http://schemas.openxmlformats.org/officeDocument/2006/relationships/slide" Target="slides/slide32.xml"/><Relationship Id="rId58" Type="http://schemas.openxmlformats.org/officeDocument/2006/relationships/slide" Target="slides/slide53.xml"/><Relationship Id="rId79" Type="http://schemas.openxmlformats.org/officeDocument/2006/relationships/slide" Target="slides/slide74.xml"/><Relationship Id="rId102" Type="http://schemas.openxmlformats.org/officeDocument/2006/relationships/slide" Target="slides/slide97.xml"/><Relationship Id="rId123" Type="http://schemas.openxmlformats.org/officeDocument/2006/relationships/slide" Target="slides/slide118.xml"/><Relationship Id="rId144" Type="http://schemas.openxmlformats.org/officeDocument/2006/relationships/slide" Target="slides/slide139.xml"/><Relationship Id="rId90" Type="http://schemas.openxmlformats.org/officeDocument/2006/relationships/slide" Target="slides/slide85.xml"/><Relationship Id="rId165" Type="http://schemas.openxmlformats.org/officeDocument/2006/relationships/slide" Target="slides/slide160.xml"/><Relationship Id="rId186" Type="http://schemas.openxmlformats.org/officeDocument/2006/relationships/slide" Target="slides/slide181.xml"/><Relationship Id="rId211" Type="http://schemas.openxmlformats.org/officeDocument/2006/relationships/slide" Target="slides/slide206.xml"/></Relationships>
</file>

<file path=ppt/charts/_rels/chart1.xml.rels><?xml version="1.0" encoding="UTF-8" standalone="yes"?>
<Relationships xmlns="http://schemas.openxmlformats.org/package/2006/relationships"><Relationship Id="rId1" Type="http://schemas.openxmlformats.org/officeDocument/2006/relationships/oleObject" Target="file:///C:\Users\SOSCARSV\Desktop\INFORMACION%20DE%20RENDICION%20DE%20CUENTAS%202019\REF\RENDICION%20DE%20CUENTAS%202019%20PRESENTACION%20REF.xlsx"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file:///C:\Users\SOSCARSV\Desktop\INFORMACION%20DE%20RENDICION%20DE%20CUENTAS%202019\REF\RENDICION%20DE%20CUENTAS%202019%20PRESENTACION%20REF.xlsx"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file:///C:\Users\SOSCARSV\Desktop\INFORMACION%20DE%20RENDICION%20DE%20CUENTAS%202019\REF\RENDICION%20DE%20CUENTAS%202019%20PRESENTACION%20REF.xlsx" TargetMode="External"/></Relationships>
</file>

<file path=ppt/charts/_rels/chart4.xml.rels><?xml version="1.0" encoding="UTF-8" standalone="yes"?>
<Relationships xmlns="http://schemas.openxmlformats.org/package/2006/relationships"><Relationship Id="rId3" Type="http://schemas.openxmlformats.org/officeDocument/2006/relationships/oleObject" Target="Libro1" TargetMode="Externa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_rels/chart5.xml.rels><?xml version="1.0" encoding="UTF-8" standalone="yes"?>
<Relationships xmlns="http://schemas.openxmlformats.org/package/2006/relationships"><Relationship Id="rId3" Type="http://schemas.openxmlformats.org/officeDocument/2006/relationships/package" Target="../embeddings/Hoja_de_c_lculo_de_Microsoft_Excel1.xlsx"/><Relationship Id="rId2" Type="http://schemas.microsoft.com/office/2011/relationships/chartColorStyle" Target="colors2.xml"/><Relationship Id="rId1" Type="http://schemas.microsoft.com/office/2011/relationships/chartStyle" Target="style2.xml"/></Relationships>
</file>

<file path=ppt/charts/_rels/chart6.xml.rels><?xml version="1.0" encoding="UTF-8" standalone="yes"?>
<Relationships xmlns="http://schemas.openxmlformats.org/package/2006/relationships"><Relationship Id="rId1" Type="http://schemas.openxmlformats.org/officeDocument/2006/relationships/package" Target="../embeddings/Hoja_de_c_lculo_de_Microsoft_Excel2.xlsx"/></Relationships>
</file>

<file path=ppt/charts/_rels/chart7.xml.rels><?xml version="1.0" encoding="UTF-8" standalone="yes"?>
<Relationships xmlns="http://schemas.openxmlformats.org/package/2006/relationships"><Relationship Id="rId1" Type="http://schemas.openxmlformats.org/officeDocument/2006/relationships/package" Target="../embeddings/Hoja_de_c_lculo_de_Microsoft_Excel3.xlsx"/></Relationships>
</file>

<file path=ppt/charts/_rels/chart8.xml.rels><?xml version="1.0" encoding="UTF-8" standalone="yes"?>
<Relationships xmlns="http://schemas.openxmlformats.org/package/2006/relationships"><Relationship Id="rId3" Type="http://schemas.openxmlformats.org/officeDocument/2006/relationships/oleObject" Target="file:///C:\Users\SOSCARSV\Desktop\INFORMACION%20DE%20RENDICION%20DE%20CUENTAS%202019\TESORERIA%20Y%20CONTABILIDAD\PARA%20RENDICION%20DE%20CUENTA.xlsx" TargetMode="Externa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chartUserShapes" Target="../drawings/drawing2.xml"/></Relationships>
</file>

<file path=ppt/charts/_rels/chart9.xml.rels><?xml version="1.0" encoding="UTF-8" standalone="yes"?>
<Relationships xmlns="http://schemas.openxmlformats.org/package/2006/relationships"><Relationship Id="rId3" Type="http://schemas.openxmlformats.org/officeDocument/2006/relationships/oleObject" Target="file:///C:\Users\SOSCARSV\Desktop\INFORMACION%20DE%20RENDICION%20DE%20CUENTAS%202019\TESORERIA%20Y%20CONTABILIDAD\PARA%20RENDICION%20DE%20CUENTA.xlsx" TargetMode="Externa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chartUserShapes" Target="../drawings/drawing3.xml"/></Relationships>
</file>

<file path=ppt/charts/_rels/chart10.xml.rels><?xml version="1.0" encoding="UTF-8" standalone="yes"?>
<Relationships xmlns="http://schemas.openxmlformats.org/package/2006/relationships"><Relationship Id="rId3" Type="http://schemas.openxmlformats.org/officeDocument/2006/relationships/package" Target="../embeddings/Hoja_de_c_lculo_de_Microsoft_Excel4.xlsx"/><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chartUserShapes" Target="../drawings/drawing4.xml"/></Relationships>
</file>

<file path=ppt/charts/_rels/chart11.xml.rels><?xml version="1.0" encoding="UTF-8" standalone="yes"?>
<Relationships xmlns="http://schemas.openxmlformats.org/package/2006/relationships"><Relationship Id="rId3" Type="http://schemas.openxmlformats.org/officeDocument/2006/relationships/oleObject" Target="file:///C:\Users\SOSCARSV\Desktop\INFORMACION%20DE%20RENDICION%20DE%20CUENTAS%202019\TESORERIA%20Y%20CONTABILIDAD\PARA%20RENDICION%20DE%20CUENTA.xlsx" TargetMode="External"/><Relationship Id="rId2" Type="http://schemas.microsoft.com/office/2011/relationships/chartColorStyle" Target="colors6.xml"/><Relationship Id="rId1" Type="http://schemas.microsoft.com/office/2011/relationships/chartStyle" Target="style6.xml"/></Relationships>
</file>

<file path=ppt/charts/_rels/chart12.xml.rels><?xml version="1.0" encoding="UTF-8" standalone="yes"?>
<Relationships xmlns="http://schemas.openxmlformats.org/package/2006/relationships"><Relationship Id="rId3" Type="http://schemas.openxmlformats.org/officeDocument/2006/relationships/oleObject" Target="file:///C:\Users\SOSCARSV\Desktop\INFORMACION%20DE%20RENDICION%20DE%20CUENTAS%202019\TESORERIA%20Y%20CONTABILIDAD\PARA%20RENDICION%20DE%20CUENTA.xlsx" TargetMode="External"/><Relationship Id="rId2" Type="http://schemas.microsoft.com/office/2011/relationships/chartColorStyle" Target="colors7.xml"/><Relationship Id="rId1" Type="http://schemas.microsoft.com/office/2011/relationships/chartStyle" Target="style7.xml"/></Relationships>
</file>

<file path=ppt/charts/_rels/chart13.xml.rels><?xml version="1.0" encoding="UTF-8" standalone="yes"?>
<Relationships xmlns="http://schemas.openxmlformats.org/package/2006/relationships"><Relationship Id="rId3" Type="http://schemas.openxmlformats.org/officeDocument/2006/relationships/oleObject" Target="file:///C:\Users\SOSCARSV\Desktop\INFORMACION%20DE%20RENDICION%20DE%20CUENTAS%202019\TESORERIA%20Y%20CONTABILIDAD\PARA%20RENDICION%20DE%20CUENTA.xlsx" TargetMode="External"/><Relationship Id="rId2" Type="http://schemas.microsoft.com/office/2011/relationships/chartColorStyle" Target="colors8.xml"/><Relationship Id="rId1" Type="http://schemas.microsoft.com/office/2011/relationships/chartStyle" Target="style8.xml"/></Relationships>
</file>

<file path=ppt/charts/_rels/chart14.xml.rels><?xml version="1.0" encoding="UTF-8" standalone="yes"?>
<Relationships xmlns="http://schemas.openxmlformats.org/package/2006/relationships"><Relationship Id="rId3" Type="http://schemas.openxmlformats.org/officeDocument/2006/relationships/oleObject" Target="file:///C:\Users\SOSCARSV\Desktop\INFORMACION%20DE%20RENDICION%20DE%20CUENTAS%202019\TESORERIA%20Y%20CONTABILIDAD\PARA%20RENDICION%20DE%20CUENTA.xlsx" TargetMode="External"/><Relationship Id="rId2" Type="http://schemas.microsoft.com/office/2011/relationships/chartColorStyle" Target="colors9.xml"/><Relationship Id="rId1" Type="http://schemas.microsoft.com/office/2011/relationships/chartStyle" Target="style9.xml"/></Relationships>
</file>

<file path=ppt/charts/_rels/chart15.xml.rels><?xml version="1.0" encoding="UTF-8" standalone="yes"?>
<Relationships xmlns="http://schemas.openxmlformats.org/package/2006/relationships"><Relationship Id="rId3" Type="http://schemas.openxmlformats.org/officeDocument/2006/relationships/oleObject" Target="file:///C:\Users\SOSCARSV\Desktop\INFORMACION%20DE%20RENDICION%20DE%20CUENTAS%202019\TESORERIA%20Y%20CONTABILIDAD\PARA%20RENDICION%20DE%20CUENTA.xlsx" TargetMode="External"/><Relationship Id="rId2" Type="http://schemas.microsoft.com/office/2011/relationships/chartColorStyle" Target="colors10.xml"/><Relationship Id="rId1" Type="http://schemas.microsoft.com/office/2011/relationships/chartStyle" Target="style10.xml"/></Relationships>
</file>

<file path=ppt/charts/_rels/chart16.xml.rels><?xml version="1.0" encoding="UTF-8" standalone="yes"?>
<Relationships xmlns="http://schemas.openxmlformats.org/package/2006/relationships"><Relationship Id="rId3" Type="http://schemas.openxmlformats.org/officeDocument/2006/relationships/oleObject" Target="file:///C:\Users\SOSCARSV\Desktop\INFORMACION%20DE%20RENDICION%20DE%20CUENTAS%202019\TESORERIA%20Y%20CONTABILIDAD\PARA%20RENDICION%20DE%20CUENTA.xlsx" TargetMode="External"/><Relationship Id="rId2" Type="http://schemas.microsoft.com/office/2011/relationships/chartColorStyle" Target="colors11.xml"/><Relationship Id="rId1" Type="http://schemas.microsoft.com/office/2011/relationships/chartStyle" Target="style11.xml"/></Relationships>
</file>

<file path=ppt/charts/_rels/chart17.xml.rels><?xml version="1.0" encoding="UTF-8" standalone="yes"?>
<Relationships xmlns="http://schemas.openxmlformats.org/package/2006/relationships"><Relationship Id="rId3" Type="http://schemas.openxmlformats.org/officeDocument/2006/relationships/oleObject" Target="file:///C:\Users\SOSCARSV\Desktop\INFORMACION%20DE%20RENDICION%20DE%20CUENTAS%202019\TESORERIA%20Y%20CONTABILIDAD\PARA%20RENDICION%20DE%20CUENTA.xlsx" TargetMode="External"/><Relationship Id="rId2" Type="http://schemas.microsoft.com/office/2011/relationships/chartColorStyle" Target="colors12.xml"/><Relationship Id="rId1" Type="http://schemas.microsoft.com/office/2011/relationships/chartStyle" Target="style12.xml"/></Relationships>
</file>

<file path=ppt/charts/_rels/chart18.xml.rels><?xml version="1.0" encoding="UTF-8" standalone="yes"?>
<Relationships xmlns="http://schemas.openxmlformats.org/package/2006/relationships"><Relationship Id="rId3" Type="http://schemas.openxmlformats.org/officeDocument/2006/relationships/oleObject" Target="file:///C:\Users\SOSCARSV\Desktop\INFORMACION%20DE%20RENDICION%20DE%20CUENTAS%202019\TESORERIA%20Y%20CONTABILIDAD\PARA%20RENDICION%20DE%20CUENTA.xlsx" TargetMode="External"/><Relationship Id="rId2" Type="http://schemas.microsoft.com/office/2011/relationships/chartColorStyle" Target="colors13.xml"/><Relationship Id="rId1" Type="http://schemas.microsoft.com/office/2011/relationships/chartStyle" Target="style13.xml"/></Relationships>
</file>

<file path=ppt/charts/_rels/chart19.xml.rels><?xml version="1.0" encoding="UTF-8" standalone="yes"?>
<Relationships xmlns="http://schemas.openxmlformats.org/package/2006/relationships"><Relationship Id="rId3" Type="http://schemas.openxmlformats.org/officeDocument/2006/relationships/oleObject" Target="file:///C:\Users\SOSCARSV\Desktop\INFORMACION%20DE%20RENDICION%20DE%20CUENTAS%202019\TESORERIA%20Y%20CONTABILIDAD\PARA%20RENDICION%20DE%20CUENTA.xlsx" TargetMode="External"/><Relationship Id="rId2" Type="http://schemas.microsoft.com/office/2011/relationships/chartColorStyle" Target="colors14.xml"/><Relationship Id="rId1" Type="http://schemas.microsoft.com/office/2011/relationships/chartStyle" Target="style14.xml"/></Relationships>
</file>

<file path=ppt/charts/_rels/chart20.xml.rels><?xml version="1.0" encoding="UTF-8" standalone="yes"?>
<Relationships xmlns="http://schemas.openxmlformats.org/package/2006/relationships"><Relationship Id="rId3" Type="http://schemas.openxmlformats.org/officeDocument/2006/relationships/oleObject" Target="file:///C:\Users\SOSCARSV\Desktop\INFORMACION%20DE%20RENDICION%20DE%20CUENTAS%202019\TESORERIA%20Y%20CONTABILIDAD\PARA%20RENDICION%20DE%20CUENTA.xlsx" TargetMode="External"/><Relationship Id="rId2" Type="http://schemas.microsoft.com/office/2011/relationships/chartColorStyle" Target="colors15.xml"/><Relationship Id="rId1" Type="http://schemas.microsoft.com/office/2011/relationships/chartStyle" Target="style15.xml"/></Relationships>
</file>

<file path=ppt/charts/_rels/chart21.xml.rels><?xml version="1.0" encoding="UTF-8" standalone="yes"?>
<Relationships xmlns="http://schemas.openxmlformats.org/package/2006/relationships"><Relationship Id="rId3" Type="http://schemas.openxmlformats.org/officeDocument/2006/relationships/oleObject" Target="file:///C:\Users\SOSCARSV\Desktop\INFORMACION%20DE%20RENDICION%20DE%20CUENTAS%202019\TESORERIA%20Y%20CONTABILIDAD\PARA%20RENDICION%20DE%20CUENTA.xlsx" TargetMode="External"/><Relationship Id="rId2" Type="http://schemas.microsoft.com/office/2011/relationships/chartColorStyle" Target="colors16.xml"/><Relationship Id="rId1" Type="http://schemas.microsoft.com/office/2011/relationships/chartStyle" Target="style16.xml"/></Relationships>
</file>

<file path=ppt/charts/_rels/chart22.xml.rels><?xml version="1.0" encoding="UTF-8" standalone="yes"?>
<Relationships xmlns="http://schemas.openxmlformats.org/package/2006/relationships"><Relationship Id="rId3" Type="http://schemas.openxmlformats.org/officeDocument/2006/relationships/oleObject" Target="file:///C:\Users\SOSCARSV\Desktop\INFORMACION%20DE%20RENDICION%20DE%20CUENTAS%202019\TESORERIA%20Y%20CONTABILIDAD\PARA%20RENDICION%20DE%20CUENTA.xlsx" TargetMode="External"/><Relationship Id="rId2" Type="http://schemas.microsoft.com/office/2011/relationships/chartColorStyle" Target="colors17.xml"/><Relationship Id="rId1" Type="http://schemas.microsoft.com/office/2011/relationships/chartStyle" Target="style17.xml"/></Relationships>
</file>

<file path=ppt/charts/_rels/chart23.xml.rels><?xml version="1.0" encoding="UTF-8" standalone="yes"?>
<Relationships xmlns="http://schemas.openxmlformats.org/package/2006/relationships"><Relationship Id="rId3" Type="http://schemas.openxmlformats.org/officeDocument/2006/relationships/oleObject" Target="file:///C:\Users\SOSCARSV\Desktop\INFORMACION%20DE%20RENDICION%20DE%20CUENTAS%202019\TESORERIA%20Y%20CONTABILIDAD\PARA%20RENDICION%20DE%20CUENTA.xlsx" TargetMode="External"/><Relationship Id="rId2" Type="http://schemas.microsoft.com/office/2011/relationships/chartColorStyle" Target="colors18.xml"/><Relationship Id="rId1" Type="http://schemas.microsoft.com/office/2011/relationships/chartStyle" Target="style18.xml"/></Relationships>
</file>

<file path=ppt/charts/_rels/chart24.xml.rels><?xml version="1.0" encoding="UTF-8" standalone="yes"?>
<Relationships xmlns="http://schemas.openxmlformats.org/package/2006/relationships"><Relationship Id="rId3" Type="http://schemas.openxmlformats.org/officeDocument/2006/relationships/oleObject" Target="file:///C:\Users\SOSCARSV\Desktop\INFORMACION%20DE%20RENDICION%20DE%20CUENTAS%202019\TESORERIA%20Y%20CONTABILIDAD\PARA%20RENDICION%20DE%20CUENTA.xlsx" TargetMode="External"/><Relationship Id="rId2" Type="http://schemas.microsoft.com/office/2011/relationships/chartColorStyle" Target="colors19.xml"/><Relationship Id="rId1" Type="http://schemas.microsoft.com/office/2011/relationships/chartStyle" Target="style19.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view3D>
      <c:rotX val="15"/>
      <c:rotY val="20"/>
      <c:rAngAx val="1"/>
    </c:view3D>
    <c:floor>
      <c:thickness val="0"/>
    </c:floor>
    <c:sideWall>
      <c:thickness val="0"/>
    </c:sideWall>
    <c:backWall>
      <c:thickness val="0"/>
    </c:backWall>
    <c:plotArea>
      <c:layout/>
      <c:bar3DChart>
        <c:barDir val="col"/>
        <c:grouping val="clustered"/>
        <c:varyColors val="0"/>
        <c:ser>
          <c:idx val="0"/>
          <c:order val="0"/>
          <c:tx>
            <c:strRef>
              <c:f>'presentacion 2019'!$A$5</c:f>
              <c:strCache>
                <c:ptCount val="1"/>
                <c:pt idx="0">
                  <c:v>Nacimiento</c:v>
                </c:pt>
              </c:strCache>
            </c:strRef>
          </c:tx>
          <c:invertIfNegative val="0"/>
          <c:val>
            <c:numRef>
              <c:f>'presentacion 2019'!$B$5:$P$5</c:f>
              <c:numCache>
                <c:formatCode>General</c:formatCode>
                <c:ptCount val="1"/>
                <c:pt idx="0">
                  <c:v>319</c:v>
                </c:pt>
              </c:numCache>
            </c:numRef>
          </c:val>
        </c:ser>
        <c:ser>
          <c:idx val="1"/>
          <c:order val="1"/>
          <c:tx>
            <c:strRef>
              <c:f>'presentacion 2019'!$A$6</c:f>
              <c:strCache>
                <c:ptCount val="1"/>
                <c:pt idx="0">
                  <c:v>Defunción</c:v>
                </c:pt>
              </c:strCache>
            </c:strRef>
          </c:tx>
          <c:invertIfNegative val="0"/>
          <c:val>
            <c:numRef>
              <c:f>'presentacion 2019'!$B$6:$P$6</c:f>
              <c:numCache>
                <c:formatCode>General</c:formatCode>
                <c:ptCount val="1"/>
                <c:pt idx="0">
                  <c:v>129</c:v>
                </c:pt>
              </c:numCache>
            </c:numRef>
          </c:val>
        </c:ser>
        <c:ser>
          <c:idx val="2"/>
          <c:order val="2"/>
          <c:tx>
            <c:strRef>
              <c:f>'presentacion 2019'!$A$7</c:f>
              <c:strCache>
                <c:ptCount val="1"/>
                <c:pt idx="0">
                  <c:v>Matrimonio</c:v>
                </c:pt>
              </c:strCache>
            </c:strRef>
          </c:tx>
          <c:invertIfNegative val="0"/>
          <c:val>
            <c:numRef>
              <c:f>'presentacion 2019'!$B$7:$P$7</c:f>
              <c:numCache>
                <c:formatCode>General</c:formatCode>
                <c:ptCount val="1"/>
                <c:pt idx="0">
                  <c:v>88</c:v>
                </c:pt>
              </c:numCache>
            </c:numRef>
          </c:val>
        </c:ser>
        <c:ser>
          <c:idx val="3"/>
          <c:order val="3"/>
          <c:tx>
            <c:strRef>
              <c:f>'presentacion 2019'!$A$8</c:f>
              <c:strCache>
                <c:ptCount val="1"/>
                <c:pt idx="0">
                  <c:v>Divorcio</c:v>
                </c:pt>
              </c:strCache>
            </c:strRef>
          </c:tx>
          <c:invertIfNegative val="0"/>
          <c:val>
            <c:numRef>
              <c:f>'presentacion 2019'!$B$8:$P$8</c:f>
              <c:numCache>
                <c:formatCode>General</c:formatCode>
                <c:ptCount val="1"/>
                <c:pt idx="0">
                  <c:v>23</c:v>
                </c:pt>
              </c:numCache>
            </c:numRef>
          </c:val>
        </c:ser>
        <c:ser>
          <c:idx val="4"/>
          <c:order val="4"/>
          <c:tx>
            <c:strRef>
              <c:f>'presentacion 2019'!$A$9</c:f>
              <c:strCache>
                <c:ptCount val="1"/>
                <c:pt idx="0">
                  <c:v>Reconocimientos</c:v>
                </c:pt>
              </c:strCache>
            </c:strRef>
          </c:tx>
          <c:invertIfNegative val="0"/>
          <c:val>
            <c:numRef>
              <c:f>'presentacion 2019'!$B$9:$P$9</c:f>
              <c:numCache>
                <c:formatCode>General</c:formatCode>
                <c:ptCount val="1"/>
                <c:pt idx="0">
                  <c:v>28</c:v>
                </c:pt>
              </c:numCache>
            </c:numRef>
          </c:val>
        </c:ser>
        <c:ser>
          <c:idx val="5"/>
          <c:order val="5"/>
          <c:tx>
            <c:strRef>
              <c:f>'presentacion 2019'!$A$10</c:f>
              <c:strCache>
                <c:ptCount val="1"/>
                <c:pt idx="0">
                  <c:v>Estado Familiar Subsidiario de Nacimiento</c:v>
                </c:pt>
              </c:strCache>
            </c:strRef>
          </c:tx>
          <c:invertIfNegative val="0"/>
          <c:val>
            <c:numRef>
              <c:f>'presentacion 2019'!$B$10:$P$10</c:f>
              <c:numCache>
                <c:formatCode>General</c:formatCode>
                <c:ptCount val="1"/>
                <c:pt idx="0">
                  <c:v>2</c:v>
                </c:pt>
              </c:numCache>
            </c:numRef>
          </c:val>
        </c:ser>
        <c:ser>
          <c:idx val="6"/>
          <c:order val="6"/>
          <c:tx>
            <c:strRef>
              <c:f>'presentacion 2019'!$A$11</c:f>
              <c:strCache>
                <c:ptCount val="1"/>
                <c:pt idx="0">
                  <c:v>Unión No Matrimonial</c:v>
                </c:pt>
              </c:strCache>
            </c:strRef>
          </c:tx>
          <c:invertIfNegative val="0"/>
          <c:val>
            <c:numRef>
              <c:f>'presentacion 2019'!$B$11:$P$11</c:f>
              <c:numCache>
                <c:formatCode>General</c:formatCode>
                <c:ptCount val="1"/>
                <c:pt idx="0">
                  <c:v>1</c:v>
                </c:pt>
              </c:numCache>
            </c:numRef>
          </c:val>
        </c:ser>
        <c:ser>
          <c:idx val="7"/>
          <c:order val="7"/>
          <c:tx>
            <c:strRef>
              <c:f>'presentacion 2019'!$A$12</c:f>
              <c:strCache>
                <c:ptCount val="1"/>
                <c:pt idx="0">
                  <c:v>Acta de Matrimonio</c:v>
                </c:pt>
              </c:strCache>
            </c:strRef>
          </c:tx>
          <c:invertIfNegative val="0"/>
          <c:val>
            <c:numRef>
              <c:f>'presentacion 2019'!$B$12:$P$12</c:f>
              <c:numCache>
                <c:formatCode>General</c:formatCode>
                <c:ptCount val="1"/>
                <c:pt idx="0">
                  <c:v>18</c:v>
                </c:pt>
              </c:numCache>
            </c:numRef>
          </c:val>
        </c:ser>
        <c:ser>
          <c:idx val="8"/>
          <c:order val="8"/>
          <c:tx>
            <c:strRef>
              <c:f>'presentacion 2019'!$A$13</c:f>
              <c:strCache>
                <c:ptCount val="1"/>
                <c:pt idx="0">
                  <c:v>Carnet de Identidad Personal</c:v>
                </c:pt>
              </c:strCache>
            </c:strRef>
          </c:tx>
          <c:invertIfNegative val="0"/>
          <c:val>
            <c:numRef>
              <c:f>'presentacion 2019'!$B$13:$P$13</c:f>
              <c:numCache>
                <c:formatCode>General</c:formatCode>
                <c:ptCount val="1"/>
                <c:pt idx="0">
                  <c:v>128</c:v>
                </c:pt>
              </c:numCache>
            </c:numRef>
          </c:val>
        </c:ser>
        <c:ser>
          <c:idx val="9"/>
          <c:order val="9"/>
          <c:tx>
            <c:strRef>
              <c:f>'presentacion 2019'!$A$14</c:f>
              <c:strCache>
                <c:ptCount val="1"/>
                <c:pt idx="0">
                  <c:v>Reposicion de Partida de Nacimiento</c:v>
                </c:pt>
              </c:strCache>
            </c:strRef>
          </c:tx>
          <c:invertIfNegative val="0"/>
          <c:val>
            <c:numRef>
              <c:f>'presentacion 2019'!$B$14:$P$14</c:f>
              <c:numCache>
                <c:formatCode>General</c:formatCode>
                <c:ptCount val="1"/>
                <c:pt idx="0">
                  <c:v>61</c:v>
                </c:pt>
              </c:numCache>
            </c:numRef>
          </c:val>
        </c:ser>
        <c:ser>
          <c:idx val="10"/>
          <c:order val="10"/>
          <c:tx>
            <c:strRef>
              <c:f>'presentacion 2019'!$A$15</c:f>
              <c:strCache>
                <c:ptCount val="1"/>
                <c:pt idx="0">
                  <c:v>Adopción</c:v>
                </c:pt>
              </c:strCache>
            </c:strRef>
          </c:tx>
          <c:invertIfNegative val="0"/>
          <c:val>
            <c:numRef>
              <c:f>'presentacion 2019'!$B$15:$P$15</c:f>
              <c:numCache>
                <c:formatCode>General</c:formatCode>
                <c:ptCount val="1"/>
                <c:pt idx="0">
                  <c:v>2</c:v>
                </c:pt>
              </c:numCache>
            </c:numRef>
          </c:val>
        </c:ser>
        <c:ser>
          <c:idx val="11"/>
          <c:order val="11"/>
          <c:tx>
            <c:strRef>
              <c:f>'presentacion 2019'!$A$16</c:f>
              <c:strCache>
                <c:ptCount val="1"/>
                <c:pt idx="0">
                  <c:v>Nuevo Asentamiento por Cambio de Nombre</c:v>
                </c:pt>
              </c:strCache>
            </c:strRef>
          </c:tx>
          <c:invertIfNegative val="0"/>
          <c:val>
            <c:numRef>
              <c:f>'presentacion 2019'!$B$16:$P$16</c:f>
              <c:numCache>
                <c:formatCode>General</c:formatCode>
                <c:ptCount val="1"/>
                <c:pt idx="0">
                  <c:v>1</c:v>
                </c:pt>
              </c:numCache>
            </c:numRef>
          </c:val>
        </c:ser>
        <c:ser>
          <c:idx val="12"/>
          <c:order val="12"/>
          <c:tx>
            <c:strRef>
              <c:f>'presentacion 2019'!$A$17</c:f>
              <c:strCache>
                <c:ptCount val="1"/>
                <c:pt idx="0">
                  <c:v>Nacido Muerto</c:v>
                </c:pt>
              </c:strCache>
            </c:strRef>
          </c:tx>
          <c:invertIfNegative val="0"/>
          <c:val>
            <c:numRef>
              <c:f>'presentacion 2019'!$B$17:$P$17</c:f>
              <c:numCache>
                <c:formatCode>General</c:formatCode>
                <c:ptCount val="1"/>
                <c:pt idx="0">
                  <c:v>1</c:v>
                </c:pt>
              </c:numCache>
            </c:numRef>
          </c:val>
        </c:ser>
        <c:dLbls>
          <c:showLegendKey val="0"/>
          <c:showVal val="0"/>
          <c:showCatName val="0"/>
          <c:showSerName val="0"/>
          <c:showPercent val="0"/>
          <c:showBubbleSize val="0"/>
        </c:dLbls>
        <c:gapWidth val="150"/>
        <c:shape val="cylinder"/>
        <c:axId val="308118688"/>
        <c:axId val="308119080"/>
        <c:axId val="0"/>
      </c:bar3DChart>
      <c:catAx>
        <c:axId val="308118688"/>
        <c:scaling>
          <c:orientation val="minMax"/>
        </c:scaling>
        <c:delete val="0"/>
        <c:axPos val="b"/>
        <c:majorTickMark val="out"/>
        <c:minorTickMark val="none"/>
        <c:tickLblPos val="nextTo"/>
        <c:crossAx val="308119080"/>
        <c:crosses val="autoZero"/>
        <c:auto val="1"/>
        <c:lblAlgn val="ctr"/>
        <c:lblOffset val="100"/>
        <c:noMultiLvlLbl val="0"/>
      </c:catAx>
      <c:valAx>
        <c:axId val="308119080"/>
        <c:scaling>
          <c:orientation val="minMax"/>
        </c:scaling>
        <c:delete val="0"/>
        <c:axPos val="l"/>
        <c:majorGridlines/>
        <c:numFmt formatCode="General" sourceLinked="1"/>
        <c:majorTickMark val="out"/>
        <c:minorTickMark val="none"/>
        <c:tickLblPos val="nextTo"/>
        <c:crossAx val="308118688"/>
        <c:crosses val="autoZero"/>
        <c:crossBetween val="between"/>
      </c:valAx>
    </c:plotArea>
    <c:legend>
      <c:legendPos val="r"/>
      <c:overlay val="0"/>
    </c:legend>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34"/>
    </mc:Choice>
    <mc:Fallback>
      <c:style val="34"/>
    </mc:Fallback>
  </mc:AlternateContent>
  <c:chart>
    <c:autoTitleDeleted val="1"/>
    <c:view3D>
      <c:rotX val="15"/>
      <c:rotY val="20"/>
      <c:rAngAx val="1"/>
    </c:view3D>
    <c:floor>
      <c:thickness val="0"/>
    </c:floor>
    <c:sideWall>
      <c:thickness val="0"/>
    </c:sideWall>
    <c:backWall>
      <c:thickness val="0"/>
    </c:backWall>
    <c:plotArea>
      <c:layout/>
      <c:bar3DChart>
        <c:barDir val="col"/>
        <c:grouping val="clustered"/>
        <c:varyColors val="0"/>
        <c:ser>
          <c:idx val="0"/>
          <c:order val="0"/>
          <c:tx>
            <c:strRef>
              <c:f>'presentacion 2019'!$A$21</c:f>
              <c:strCache>
                <c:ptCount val="1"/>
                <c:pt idx="0">
                  <c:v>Matrimonios</c:v>
                </c:pt>
              </c:strCache>
            </c:strRef>
          </c:tx>
          <c:invertIfNegative val="0"/>
          <c:val>
            <c:numRef>
              <c:f>'presentacion 2019'!$B$21:$P$21</c:f>
              <c:numCache>
                <c:formatCode>General</c:formatCode>
                <c:ptCount val="1"/>
                <c:pt idx="0">
                  <c:v>292</c:v>
                </c:pt>
              </c:numCache>
            </c:numRef>
          </c:val>
        </c:ser>
        <c:ser>
          <c:idx val="1"/>
          <c:order val="1"/>
          <c:tx>
            <c:strRef>
              <c:f>'presentacion 2019'!$A$22</c:f>
              <c:strCache>
                <c:ptCount val="1"/>
                <c:pt idx="0">
                  <c:v>Defunciones</c:v>
                </c:pt>
              </c:strCache>
            </c:strRef>
          </c:tx>
          <c:invertIfNegative val="0"/>
          <c:val>
            <c:numRef>
              <c:f>'presentacion 2019'!$B$22:$P$22</c:f>
              <c:numCache>
                <c:formatCode>General</c:formatCode>
                <c:ptCount val="1"/>
                <c:pt idx="0">
                  <c:v>89</c:v>
                </c:pt>
              </c:numCache>
            </c:numRef>
          </c:val>
        </c:ser>
        <c:ser>
          <c:idx val="2"/>
          <c:order val="2"/>
          <c:tx>
            <c:strRef>
              <c:f>'presentacion 2019'!$A$23</c:f>
              <c:strCache>
                <c:ptCount val="1"/>
                <c:pt idx="0">
                  <c:v>Divorcios</c:v>
                </c:pt>
              </c:strCache>
            </c:strRef>
          </c:tx>
          <c:invertIfNegative val="0"/>
          <c:val>
            <c:numRef>
              <c:f>'presentacion 2019'!$B$23:$P$23</c:f>
              <c:numCache>
                <c:formatCode>General</c:formatCode>
                <c:ptCount val="1"/>
                <c:pt idx="0">
                  <c:v>92</c:v>
                </c:pt>
              </c:numCache>
            </c:numRef>
          </c:val>
        </c:ser>
        <c:ser>
          <c:idx val="3"/>
          <c:order val="3"/>
          <c:tx>
            <c:strRef>
              <c:f>'presentacion 2019'!$A$24</c:f>
              <c:strCache>
                <c:ptCount val="1"/>
                <c:pt idx="0">
                  <c:v>Viudez</c:v>
                </c:pt>
              </c:strCache>
            </c:strRef>
          </c:tx>
          <c:invertIfNegative val="0"/>
          <c:val>
            <c:numRef>
              <c:f>'presentacion 2019'!$B$24:$P$24</c:f>
              <c:numCache>
                <c:formatCode>General</c:formatCode>
                <c:ptCount val="1"/>
                <c:pt idx="0">
                  <c:v>35</c:v>
                </c:pt>
              </c:numCache>
            </c:numRef>
          </c:val>
        </c:ser>
        <c:ser>
          <c:idx val="4"/>
          <c:order val="4"/>
          <c:tx>
            <c:strRef>
              <c:f>'presentacion 2019'!$A$25</c:f>
              <c:strCache>
                <c:ptCount val="1"/>
                <c:pt idx="0">
                  <c:v>Identidad Personal</c:v>
                </c:pt>
              </c:strCache>
            </c:strRef>
          </c:tx>
          <c:invertIfNegative val="0"/>
          <c:val>
            <c:numRef>
              <c:f>'presentacion 2019'!$B$25:$P$25</c:f>
              <c:numCache>
                <c:formatCode>General</c:formatCode>
                <c:ptCount val="1"/>
                <c:pt idx="0">
                  <c:v>34</c:v>
                </c:pt>
              </c:numCache>
            </c:numRef>
          </c:val>
        </c:ser>
        <c:ser>
          <c:idx val="5"/>
          <c:order val="5"/>
          <c:tx>
            <c:strRef>
              <c:f>'presentacion 2019'!$A$26</c:f>
              <c:strCache>
                <c:ptCount val="1"/>
                <c:pt idx="0">
                  <c:v>identidad Postuma</c:v>
                </c:pt>
              </c:strCache>
            </c:strRef>
          </c:tx>
          <c:invertIfNegative val="0"/>
          <c:val>
            <c:numRef>
              <c:f>'presentacion 2019'!$B$26:$P$26</c:f>
              <c:numCache>
                <c:formatCode>General</c:formatCode>
                <c:ptCount val="1"/>
                <c:pt idx="0">
                  <c:v>26</c:v>
                </c:pt>
              </c:numCache>
            </c:numRef>
          </c:val>
        </c:ser>
        <c:ser>
          <c:idx val="6"/>
          <c:order val="6"/>
          <c:tx>
            <c:strRef>
              <c:f>'presentacion 2019'!$A$27</c:f>
              <c:strCache>
                <c:ptCount val="1"/>
                <c:pt idx="0">
                  <c:v>Adecuación de Nombre  </c:v>
                </c:pt>
              </c:strCache>
            </c:strRef>
          </c:tx>
          <c:invertIfNegative val="0"/>
          <c:val>
            <c:numRef>
              <c:f>'presentacion 2019'!$B$27:$P$27</c:f>
              <c:numCache>
                <c:formatCode>General</c:formatCode>
                <c:ptCount val="1"/>
                <c:pt idx="0">
                  <c:v>2</c:v>
                </c:pt>
              </c:numCache>
            </c:numRef>
          </c:val>
        </c:ser>
        <c:ser>
          <c:idx val="7"/>
          <c:order val="7"/>
          <c:tx>
            <c:strRef>
              <c:f>'presentacion 2019'!$A$28</c:f>
              <c:strCache>
                <c:ptCount val="1"/>
                <c:pt idx="0">
                  <c:v>Nulidad de Partida de Nacimiento</c:v>
                </c:pt>
              </c:strCache>
            </c:strRef>
          </c:tx>
          <c:invertIfNegative val="0"/>
          <c:val>
            <c:numRef>
              <c:f>'presentacion 2019'!$B$28:$P$28</c:f>
              <c:numCache>
                <c:formatCode>General</c:formatCode>
                <c:ptCount val="1"/>
                <c:pt idx="0">
                  <c:v>2</c:v>
                </c:pt>
              </c:numCache>
            </c:numRef>
          </c:val>
        </c:ser>
        <c:ser>
          <c:idx val="8"/>
          <c:order val="8"/>
          <c:tx>
            <c:strRef>
              <c:f>'presentacion 2019'!$A$29</c:f>
              <c:strCache>
                <c:ptCount val="1"/>
                <c:pt idx="0">
                  <c:v>Rectificación Judicial y Notarial</c:v>
                </c:pt>
              </c:strCache>
            </c:strRef>
          </c:tx>
          <c:invertIfNegative val="0"/>
          <c:val>
            <c:numRef>
              <c:f>'presentacion 2019'!$B$29:$P$29</c:f>
              <c:numCache>
                <c:formatCode>General</c:formatCode>
                <c:ptCount val="1"/>
                <c:pt idx="0">
                  <c:v>24</c:v>
                </c:pt>
              </c:numCache>
            </c:numRef>
          </c:val>
        </c:ser>
        <c:ser>
          <c:idx val="9"/>
          <c:order val="9"/>
          <c:tx>
            <c:strRef>
              <c:f>'presentacion 2019'!$A$30</c:f>
              <c:strCache>
                <c:ptCount val="1"/>
                <c:pt idx="0">
                  <c:v>Rectificación Administrativa </c:v>
                </c:pt>
              </c:strCache>
            </c:strRef>
          </c:tx>
          <c:invertIfNegative val="0"/>
          <c:val>
            <c:numRef>
              <c:f>'presentacion 2019'!$B$30:$P$30</c:f>
              <c:numCache>
                <c:formatCode>General</c:formatCode>
                <c:ptCount val="1"/>
                <c:pt idx="0">
                  <c:v>63</c:v>
                </c:pt>
              </c:numCache>
            </c:numRef>
          </c:val>
        </c:ser>
        <c:ser>
          <c:idx val="10"/>
          <c:order val="10"/>
          <c:tx>
            <c:strRef>
              <c:f>'presentacion 2019'!$A$31</c:f>
              <c:strCache>
                <c:ptCount val="1"/>
                <c:pt idx="0">
                  <c:v>Cancelación de Partida de Nacimiento por Reconocimiento</c:v>
                </c:pt>
              </c:strCache>
            </c:strRef>
          </c:tx>
          <c:invertIfNegative val="0"/>
          <c:val>
            <c:numRef>
              <c:f>'presentacion 2019'!$B$31:$P$31</c:f>
              <c:numCache>
                <c:formatCode>General</c:formatCode>
                <c:ptCount val="1"/>
                <c:pt idx="0">
                  <c:v>28</c:v>
                </c:pt>
              </c:numCache>
            </c:numRef>
          </c:val>
        </c:ser>
        <c:ser>
          <c:idx val="11"/>
          <c:order val="11"/>
          <c:tx>
            <c:strRef>
              <c:f>'presentacion 2019'!$A$32</c:f>
              <c:strCache>
                <c:ptCount val="1"/>
                <c:pt idx="0">
                  <c:v>Cancelación de Partida de Matrimonio por Divorcio</c:v>
                </c:pt>
              </c:strCache>
            </c:strRef>
          </c:tx>
          <c:invertIfNegative val="0"/>
          <c:val>
            <c:numRef>
              <c:f>'presentacion 2019'!$B$32:$P$32</c:f>
              <c:numCache>
                <c:formatCode>General</c:formatCode>
                <c:ptCount val="1"/>
                <c:pt idx="0">
                  <c:v>23</c:v>
                </c:pt>
              </c:numCache>
            </c:numRef>
          </c:val>
        </c:ser>
        <c:ser>
          <c:idx val="12"/>
          <c:order val="12"/>
          <c:tx>
            <c:strRef>
              <c:f>'presentacion 2019'!$A$33</c:f>
              <c:strCache>
                <c:ptCount val="1"/>
                <c:pt idx="0">
                  <c:v>Cancelación de Partida de Nacimiento por Reposición</c:v>
                </c:pt>
              </c:strCache>
            </c:strRef>
          </c:tx>
          <c:invertIfNegative val="0"/>
          <c:val>
            <c:numRef>
              <c:f>'presentacion 2019'!$B$33:$P$33</c:f>
              <c:numCache>
                <c:formatCode>General</c:formatCode>
                <c:ptCount val="1"/>
                <c:pt idx="0">
                  <c:v>61</c:v>
                </c:pt>
              </c:numCache>
            </c:numRef>
          </c:val>
        </c:ser>
        <c:ser>
          <c:idx val="13"/>
          <c:order val="13"/>
          <c:tx>
            <c:strRef>
              <c:f>'presentacion 2019'!$A$34</c:f>
              <c:strCache>
                <c:ptCount val="1"/>
                <c:pt idx="0">
                  <c:v>Cancelación de Partida de Nacimiento por Adopción</c:v>
                </c:pt>
              </c:strCache>
            </c:strRef>
          </c:tx>
          <c:invertIfNegative val="0"/>
          <c:val>
            <c:numRef>
              <c:f>'presentacion 2019'!$B$34:$P$34</c:f>
              <c:numCache>
                <c:formatCode>General</c:formatCode>
                <c:ptCount val="1"/>
                <c:pt idx="0">
                  <c:v>1</c:v>
                </c:pt>
              </c:numCache>
            </c:numRef>
          </c:val>
        </c:ser>
        <c:ser>
          <c:idx val="14"/>
          <c:order val="14"/>
          <c:tx>
            <c:strRef>
              <c:f>'presentacion 2019'!$A$35</c:f>
              <c:strCache>
                <c:ptCount val="1"/>
                <c:pt idx="0">
                  <c:v>Cancelación de Partida de Nacimiento por Nulidad</c:v>
                </c:pt>
              </c:strCache>
            </c:strRef>
          </c:tx>
          <c:invertIfNegative val="0"/>
          <c:val>
            <c:numRef>
              <c:f>'presentacion 2019'!$B$35:$P$35</c:f>
              <c:numCache>
                <c:formatCode>General</c:formatCode>
                <c:ptCount val="1"/>
                <c:pt idx="0">
                  <c:v>1</c:v>
                </c:pt>
              </c:numCache>
            </c:numRef>
          </c:val>
        </c:ser>
        <c:ser>
          <c:idx val="15"/>
          <c:order val="15"/>
          <c:tx>
            <c:strRef>
              <c:f>'presentacion 2019'!$A$36</c:f>
              <c:strCache>
                <c:ptCount val="1"/>
                <c:pt idx="0">
                  <c:v>Cancelación de Partida de Nacimiento por Cambio de Nombre</c:v>
                </c:pt>
              </c:strCache>
            </c:strRef>
          </c:tx>
          <c:invertIfNegative val="0"/>
          <c:val>
            <c:numRef>
              <c:f>'presentacion 2019'!$B$36:$P$36</c:f>
              <c:numCache>
                <c:formatCode>General</c:formatCode>
                <c:ptCount val="1"/>
                <c:pt idx="0">
                  <c:v>1</c:v>
                </c:pt>
              </c:numCache>
            </c:numRef>
          </c:val>
        </c:ser>
        <c:dLbls>
          <c:showLegendKey val="0"/>
          <c:showVal val="0"/>
          <c:showCatName val="0"/>
          <c:showSerName val="0"/>
          <c:showPercent val="0"/>
          <c:showBubbleSize val="0"/>
        </c:dLbls>
        <c:gapWidth val="150"/>
        <c:shape val="cylinder"/>
        <c:axId val="308115944"/>
        <c:axId val="308115160"/>
        <c:axId val="0"/>
      </c:bar3DChart>
      <c:catAx>
        <c:axId val="308115944"/>
        <c:scaling>
          <c:orientation val="minMax"/>
        </c:scaling>
        <c:delete val="0"/>
        <c:axPos val="b"/>
        <c:majorTickMark val="out"/>
        <c:minorTickMark val="none"/>
        <c:tickLblPos val="nextTo"/>
        <c:crossAx val="308115160"/>
        <c:crosses val="autoZero"/>
        <c:auto val="1"/>
        <c:lblAlgn val="ctr"/>
        <c:lblOffset val="100"/>
        <c:noMultiLvlLbl val="0"/>
      </c:catAx>
      <c:valAx>
        <c:axId val="308115160"/>
        <c:scaling>
          <c:orientation val="minMax"/>
        </c:scaling>
        <c:delete val="0"/>
        <c:axPos val="l"/>
        <c:majorGridlines/>
        <c:numFmt formatCode="General" sourceLinked="1"/>
        <c:majorTickMark val="out"/>
        <c:minorTickMark val="none"/>
        <c:tickLblPos val="nextTo"/>
        <c:crossAx val="308115944"/>
        <c:crosses val="autoZero"/>
        <c:crossBetween val="between"/>
      </c:valAx>
    </c:plotArea>
    <c:legend>
      <c:legendPos val="r"/>
      <c:overlay val="0"/>
    </c:legend>
    <c:plotVisOnly val="1"/>
    <c:dispBlanksAs val="gap"/>
    <c:showDLblsOverMax val="0"/>
  </c:chart>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view3D>
      <c:rotX val="15"/>
      <c:rotY val="20"/>
      <c:rAngAx val="1"/>
    </c:view3D>
    <c:floor>
      <c:thickness val="0"/>
    </c:floor>
    <c:sideWall>
      <c:thickness val="0"/>
    </c:sideWall>
    <c:backWall>
      <c:thickness val="0"/>
    </c:backWall>
    <c:plotArea>
      <c:layout/>
      <c:bar3DChart>
        <c:barDir val="col"/>
        <c:grouping val="clustered"/>
        <c:varyColors val="0"/>
        <c:ser>
          <c:idx val="0"/>
          <c:order val="0"/>
          <c:tx>
            <c:strRef>
              <c:f>'presentacion 2019'!$A$40</c:f>
              <c:strCache>
                <c:ptCount val="1"/>
                <c:pt idx="0">
                  <c:v>Solteria</c:v>
                </c:pt>
              </c:strCache>
            </c:strRef>
          </c:tx>
          <c:invertIfNegative val="0"/>
          <c:val>
            <c:numRef>
              <c:f>'presentacion 2019'!$B$40:$P$40</c:f>
              <c:numCache>
                <c:formatCode>General</c:formatCode>
                <c:ptCount val="1"/>
                <c:pt idx="0">
                  <c:v>62</c:v>
                </c:pt>
              </c:numCache>
            </c:numRef>
          </c:val>
        </c:ser>
        <c:ser>
          <c:idx val="1"/>
          <c:order val="1"/>
          <c:tx>
            <c:strRef>
              <c:f>'presentacion 2019'!$A$41</c:f>
              <c:strCache>
                <c:ptCount val="1"/>
                <c:pt idx="0">
                  <c:v>DUI para asentar Pda. de Def. </c:v>
                </c:pt>
              </c:strCache>
            </c:strRef>
          </c:tx>
          <c:invertIfNegative val="0"/>
          <c:val>
            <c:numRef>
              <c:f>'presentacion 2019'!$B$41:$P$41</c:f>
              <c:numCache>
                <c:formatCode>General</c:formatCode>
                <c:ptCount val="1"/>
                <c:pt idx="0">
                  <c:v>12</c:v>
                </c:pt>
              </c:numCache>
            </c:numRef>
          </c:val>
        </c:ser>
        <c:ser>
          <c:idx val="2"/>
          <c:order val="2"/>
          <c:tx>
            <c:strRef>
              <c:f>'presentacion 2019'!$A$42</c:f>
              <c:strCache>
                <c:ptCount val="1"/>
                <c:pt idx="0">
                  <c:v>Imagen de Partida de Nacimiento</c:v>
                </c:pt>
              </c:strCache>
            </c:strRef>
          </c:tx>
          <c:invertIfNegative val="0"/>
          <c:val>
            <c:numRef>
              <c:f>'presentacion 2019'!$B$42:$P$42</c:f>
              <c:numCache>
                <c:formatCode>General</c:formatCode>
                <c:ptCount val="1"/>
                <c:pt idx="0">
                  <c:v>36</c:v>
                </c:pt>
              </c:numCache>
            </c:numRef>
          </c:val>
        </c:ser>
        <c:ser>
          <c:idx val="3"/>
          <c:order val="3"/>
          <c:tx>
            <c:strRef>
              <c:f>'presentacion 2019'!$A$43</c:f>
              <c:strCache>
                <c:ptCount val="1"/>
                <c:pt idx="0">
                  <c:v>Negatividad de Partida de Nacimiento</c:v>
                </c:pt>
              </c:strCache>
            </c:strRef>
          </c:tx>
          <c:invertIfNegative val="0"/>
          <c:val>
            <c:numRef>
              <c:f>'presentacion 2019'!$B$43:$P$43</c:f>
              <c:numCache>
                <c:formatCode>General</c:formatCode>
                <c:ptCount val="1"/>
                <c:pt idx="0">
                  <c:v>25</c:v>
                </c:pt>
              </c:numCache>
            </c:numRef>
          </c:val>
        </c:ser>
        <c:ser>
          <c:idx val="4"/>
          <c:order val="4"/>
          <c:tx>
            <c:strRef>
              <c:f>'presentacion 2019'!$A$44</c:f>
              <c:strCache>
                <c:ptCount val="1"/>
                <c:pt idx="0">
                  <c:v>Imagen de Partida de Defunción</c:v>
                </c:pt>
              </c:strCache>
            </c:strRef>
          </c:tx>
          <c:invertIfNegative val="0"/>
          <c:val>
            <c:numRef>
              <c:f>'presentacion 2019'!$B$44:$P$44</c:f>
              <c:numCache>
                <c:formatCode>General</c:formatCode>
                <c:ptCount val="1"/>
                <c:pt idx="0">
                  <c:v>4</c:v>
                </c:pt>
              </c:numCache>
            </c:numRef>
          </c:val>
        </c:ser>
        <c:ser>
          <c:idx val="5"/>
          <c:order val="5"/>
          <c:tx>
            <c:strRef>
              <c:f>'presentacion 2019'!$A$45</c:f>
              <c:strCache>
                <c:ptCount val="1"/>
                <c:pt idx="0">
                  <c:v>Negatividad de Pda. de Defunción</c:v>
                </c:pt>
              </c:strCache>
            </c:strRef>
          </c:tx>
          <c:invertIfNegative val="0"/>
          <c:val>
            <c:numRef>
              <c:f>'presentacion 2019'!$B$45:$P$45</c:f>
              <c:numCache>
                <c:formatCode>General</c:formatCode>
                <c:ptCount val="1"/>
                <c:pt idx="0">
                  <c:v>2</c:v>
                </c:pt>
              </c:numCache>
            </c:numRef>
          </c:val>
        </c:ser>
        <c:ser>
          <c:idx val="6"/>
          <c:order val="6"/>
          <c:tx>
            <c:strRef>
              <c:f>'presentacion 2019'!$A$46</c:f>
              <c:strCache>
                <c:ptCount val="1"/>
                <c:pt idx="0">
                  <c:v>Opinión Procuraduria General de la República por Asentamiento  tardio</c:v>
                </c:pt>
              </c:strCache>
            </c:strRef>
          </c:tx>
          <c:invertIfNegative val="0"/>
          <c:val>
            <c:numRef>
              <c:f>'presentacion 2019'!$B$46:$P$46</c:f>
              <c:numCache>
                <c:formatCode>General</c:formatCode>
                <c:ptCount val="1"/>
                <c:pt idx="0">
                  <c:v>8</c:v>
                </c:pt>
              </c:numCache>
            </c:numRef>
          </c:val>
        </c:ser>
        <c:ser>
          <c:idx val="7"/>
          <c:order val="7"/>
          <c:tx>
            <c:strRef>
              <c:f>'presentacion 2019'!$A$47</c:f>
              <c:strCache>
                <c:ptCount val="1"/>
                <c:pt idx="0">
                  <c:v>Cédula de Identidad Personal</c:v>
                </c:pt>
              </c:strCache>
            </c:strRef>
          </c:tx>
          <c:invertIfNegative val="0"/>
          <c:val>
            <c:numRef>
              <c:f>'presentacion 2019'!$B$47:$P$47</c:f>
              <c:numCache>
                <c:formatCode>General</c:formatCode>
                <c:ptCount val="1"/>
                <c:pt idx="0">
                  <c:v>26</c:v>
                </c:pt>
              </c:numCache>
            </c:numRef>
          </c:val>
        </c:ser>
        <c:ser>
          <c:idx val="8"/>
          <c:order val="8"/>
          <c:tx>
            <c:strRef>
              <c:f>'presentacion 2019'!$A$48</c:f>
              <c:strCache>
                <c:ptCount val="1"/>
                <c:pt idx="0">
                  <c:v>DUICENTROS</c:v>
                </c:pt>
              </c:strCache>
            </c:strRef>
          </c:tx>
          <c:invertIfNegative val="0"/>
          <c:val>
            <c:numRef>
              <c:f>'presentacion 2019'!$B$48:$P$48</c:f>
              <c:numCache>
                <c:formatCode>General</c:formatCode>
                <c:ptCount val="1"/>
                <c:pt idx="0">
                  <c:v>7</c:v>
                </c:pt>
              </c:numCache>
            </c:numRef>
          </c:val>
        </c:ser>
        <c:ser>
          <c:idx val="9"/>
          <c:order val="9"/>
          <c:tx>
            <c:strRef>
              <c:f>'presentacion 2019'!$A$49</c:f>
              <c:strCache>
                <c:ptCount val="1"/>
                <c:pt idx="0">
                  <c:v>Credencial del Síndico Municipal</c:v>
                </c:pt>
              </c:strCache>
            </c:strRef>
          </c:tx>
          <c:invertIfNegative val="0"/>
          <c:val>
            <c:numRef>
              <c:f>'presentacion 2019'!$B$49:$P$49</c:f>
              <c:numCache>
                <c:formatCode>General</c:formatCode>
                <c:ptCount val="1"/>
                <c:pt idx="0">
                  <c:v>19</c:v>
                </c:pt>
              </c:numCache>
            </c:numRef>
          </c:val>
        </c:ser>
        <c:ser>
          <c:idx val="10"/>
          <c:order val="10"/>
          <c:tx>
            <c:strRef>
              <c:f>'presentacion 2019'!$A$50</c:f>
              <c:strCache>
                <c:ptCount val="1"/>
                <c:pt idx="0">
                  <c:v>Permanencia</c:v>
                </c:pt>
              </c:strCache>
            </c:strRef>
          </c:tx>
          <c:invertIfNegative val="0"/>
          <c:val>
            <c:numRef>
              <c:f>'presentacion 2019'!$B$50:$P$50</c:f>
              <c:numCache>
                <c:formatCode>General</c:formatCode>
                <c:ptCount val="1"/>
                <c:pt idx="0">
                  <c:v>5</c:v>
                </c:pt>
              </c:numCache>
            </c:numRef>
          </c:val>
        </c:ser>
        <c:ser>
          <c:idx val="11"/>
          <c:order val="11"/>
          <c:tx>
            <c:strRef>
              <c:f>'presentacion 2019'!$A$51</c:f>
              <c:strCache>
                <c:ptCount val="1"/>
                <c:pt idx="0">
                  <c:v>Consulados Salvadoreño</c:v>
                </c:pt>
              </c:strCache>
            </c:strRef>
          </c:tx>
          <c:invertIfNegative val="0"/>
          <c:val>
            <c:numRef>
              <c:f>'presentacion 2019'!$B$51:$P$51</c:f>
              <c:numCache>
                <c:formatCode>General</c:formatCode>
                <c:ptCount val="1"/>
                <c:pt idx="0">
                  <c:v>46</c:v>
                </c:pt>
              </c:numCache>
            </c:numRef>
          </c:val>
        </c:ser>
        <c:dLbls>
          <c:showLegendKey val="0"/>
          <c:showVal val="0"/>
          <c:showCatName val="0"/>
          <c:showSerName val="0"/>
          <c:showPercent val="0"/>
          <c:showBubbleSize val="0"/>
        </c:dLbls>
        <c:gapWidth val="150"/>
        <c:shape val="cylinder"/>
        <c:axId val="308113200"/>
        <c:axId val="308119472"/>
        <c:axId val="0"/>
      </c:bar3DChart>
      <c:catAx>
        <c:axId val="308113200"/>
        <c:scaling>
          <c:orientation val="minMax"/>
        </c:scaling>
        <c:delete val="0"/>
        <c:axPos val="b"/>
        <c:majorTickMark val="out"/>
        <c:minorTickMark val="none"/>
        <c:tickLblPos val="nextTo"/>
        <c:crossAx val="308119472"/>
        <c:crosses val="autoZero"/>
        <c:auto val="1"/>
        <c:lblAlgn val="ctr"/>
        <c:lblOffset val="100"/>
        <c:noMultiLvlLbl val="0"/>
      </c:catAx>
      <c:valAx>
        <c:axId val="308119472"/>
        <c:scaling>
          <c:orientation val="minMax"/>
        </c:scaling>
        <c:delete val="0"/>
        <c:axPos val="l"/>
        <c:majorGridlines/>
        <c:numFmt formatCode="General" sourceLinked="1"/>
        <c:majorTickMark val="out"/>
        <c:minorTickMark val="none"/>
        <c:tickLblPos val="nextTo"/>
        <c:crossAx val="308113200"/>
        <c:crosses val="autoZero"/>
        <c:crossBetween val="between"/>
      </c:valAx>
    </c:plotArea>
    <c:legend>
      <c:legendPos val="r"/>
      <c:overlay val="0"/>
    </c:legend>
    <c:plotVisOnly val="1"/>
    <c:dispBlanksAs val="gap"/>
    <c:showDLblsOverMax val="0"/>
  </c:chart>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s-SV" dirty="0" smtClean="0"/>
              <a:t>CATASTRO</a:t>
            </a:r>
            <a:endParaRPr lang="es-SV" dirty="0"/>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s-SV"/>
        </a:p>
      </c:txPr>
    </c:title>
    <c:autoTitleDeleted val="0"/>
    <c:plotArea>
      <c:layout/>
      <c:barChart>
        <c:barDir val="col"/>
        <c:grouping val="clustered"/>
        <c:varyColors val="0"/>
        <c:ser>
          <c:idx val="0"/>
          <c:order val="0"/>
          <c:tx>
            <c:strRef>
              <c:f>Hoja1!$G$6</c:f>
              <c:strCache>
                <c:ptCount val="1"/>
                <c:pt idx="0">
                  <c:v>NUEVAS EMPRESAS</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numRef>
              <c:f>Hoja1!$H$5:$I$5</c:f>
              <c:numCache>
                <c:formatCode>General</c:formatCode>
                <c:ptCount val="2"/>
                <c:pt idx="0">
                  <c:v>2018</c:v>
                </c:pt>
                <c:pt idx="1">
                  <c:v>2019</c:v>
                </c:pt>
              </c:numCache>
            </c:numRef>
          </c:cat>
          <c:val>
            <c:numRef>
              <c:f>Hoja1!$H$6:$I$6</c:f>
              <c:numCache>
                <c:formatCode>General</c:formatCode>
                <c:ptCount val="2"/>
                <c:pt idx="0">
                  <c:v>0</c:v>
                </c:pt>
                <c:pt idx="1">
                  <c:v>679</c:v>
                </c:pt>
              </c:numCache>
            </c:numRef>
          </c:val>
        </c:ser>
        <c:ser>
          <c:idx val="1"/>
          <c:order val="1"/>
          <c:tx>
            <c:strRef>
              <c:f>Hoja1!$G$7</c:f>
              <c:strCache>
                <c:ptCount val="1"/>
                <c:pt idx="0">
                  <c:v>NUEVOS INMUEBLES</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numRef>
              <c:f>Hoja1!$H$5:$I$5</c:f>
              <c:numCache>
                <c:formatCode>General</c:formatCode>
                <c:ptCount val="2"/>
                <c:pt idx="0">
                  <c:v>2018</c:v>
                </c:pt>
                <c:pt idx="1">
                  <c:v>2019</c:v>
                </c:pt>
              </c:numCache>
            </c:numRef>
          </c:cat>
          <c:val>
            <c:numRef>
              <c:f>Hoja1!$H$7:$I$7</c:f>
              <c:numCache>
                <c:formatCode>General</c:formatCode>
                <c:ptCount val="2"/>
                <c:pt idx="0">
                  <c:v>413</c:v>
                </c:pt>
                <c:pt idx="1">
                  <c:v>27</c:v>
                </c:pt>
              </c:numCache>
            </c:numRef>
          </c:val>
        </c:ser>
        <c:dLbls>
          <c:showLegendKey val="0"/>
          <c:showVal val="0"/>
          <c:showCatName val="0"/>
          <c:showSerName val="0"/>
          <c:showPercent val="0"/>
          <c:showBubbleSize val="0"/>
        </c:dLbls>
        <c:gapWidth val="100"/>
        <c:overlap val="-24"/>
        <c:axId val="308114768"/>
        <c:axId val="308112416"/>
      </c:barChart>
      <c:catAx>
        <c:axId val="308114768"/>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accent3">
                    <a:lumMod val="20000"/>
                    <a:lumOff val="80000"/>
                  </a:schemeClr>
                </a:solidFill>
                <a:latin typeface="+mn-lt"/>
                <a:ea typeface="+mn-ea"/>
                <a:cs typeface="+mn-cs"/>
              </a:defRPr>
            </a:pPr>
            <a:endParaRPr lang="es-SV"/>
          </a:p>
        </c:txPr>
        <c:crossAx val="308112416"/>
        <c:crosses val="autoZero"/>
        <c:auto val="1"/>
        <c:lblAlgn val="ctr"/>
        <c:lblOffset val="100"/>
        <c:noMultiLvlLbl val="0"/>
      </c:catAx>
      <c:valAx>
        <c:axId val="308112416"/>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crossAx val="30811476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legend>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s-SV"/>
    </a:p>
  </c:txPr>
  <c:externalData r:id="rId3">
    <c:autoUpdate val="0"/>
  </c:externalData>
  <c:userShapes r:id="rId4"/>
</c:chartSpace>
</file>

<file path=ppt/charts/chart5.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7"/>
    </mc:Choice>
    <mc:Fallback>
      <c:style val="7"/>
    </mc:Fallback>
  </mc:AlternateContent>
  <c:chart>
    <c:autoTitleDeleted val="1"/>
    <c:plotArea>
      <c:layout>
        <c:manualLayout>
          <c:layoutTarget val="inner"/>
          <c:xMode val="edge"/>
          <c:yMode val="edge"/>
          <c:x val="0.16697519258855811"/>
          <c:y val="4.4768224536449075E-2"/>
          <c:w val="0.72827468190387512"/>
          <c:h val="0.62491972821075248"/>
        </c:manualLayout>
      </c:layout>
      <c:barChart>
        <c:barDir val="col"/>
        <c:grouping val="clustered"/>
        <c:varyColors val="0"/>
        <c:ser>
          <c:idx val="0"/>
          <c:order val="0"/>
          <c:tx>
            <c:strRef>
              <c:f>Hoja1!$B$1</c:f>
              <c:strCache>
                <c:ptCount val="1"/>
                <c:pt idx="0">
                  <c:v>2018</c:v>
                </c:pt>
              </c:strCache>
            </c:strRef>
          </c:tx>
          <c:spPr>
            <a:gradFill rotWithShape="1">
              <a:gsLst>
                <a:gs pos="0">
                  <a:schemeClr val="accent5">
                    <a:shade val="76000"/>
                    <a:satMod val="103000"/>
                    <a:lumMod val="102000"/>
                    <a:tint val="94000"/>
                  </a:schemeClr>
                </a:gs>
                <a:gs pos="50000">
                  <a:schemeClr val="accent5">
                    <a:shade val="76000"/>
                    <a:satMod val="110000"/>
                    <a:lumMod val="100000"/>
                    <a:shade val="100000"/>
                  </a:schemeClr>
                </a:gs>
                <a:gs pos="100000">
                  <a:schemeClr val="accent5">
                    <a:shade val="76000"/>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Hoja1!$A$2:$A$14</c:f>
              <c:strCache>
                <c:ptCount val="13"/>
                <c:pt idx="0">
                  <c:v>COMERCIO</c:v>
                </c:pt>
                <c:pt idx="1">
                  <c:v>INDUSTRIA</c:v>
                </c:pt>
                <c:pt idx="2">
                  <c:v>FINANCIERO</c:v>
                </c:pt>
                <c:pt idx="3">
                  <c:v>SERVICIOS</c:v>
                </c:pt>
                <c:pt idx="4">
                  <c:v>BARES Y REST.</c:v>
                </c:pt>
                <c:pt idx="5">
                  <c:v>CENTRO DE ENSEÑA.</c:v>
                </c:pt>
                <c:pt idx="6">
                  <c:v>EST. FOTOGRAFICO</c:v>
                </c:pt>
                <c:pt idx="7">
                  <c:v>HOTELES Y MOTELES</c:v>
                </c:pt>
                <c:pt idx="8">
                  <c:v>MEDIC. HOSPITALARIO</c:v>
                </c:pt>
                <c:pt idx="9">
                  <c:v>SERV. PROFESIONALES</c:v>
                </c:pt>
                <c:pt idx="10">
                  <c:v>VALLAS</c:v>
                </c:pt>
                <c:pt idx="11">
                  <c:v>VIALIDADES</c:v>
                </c:pt>
                <c:pt idx="12">
                  <c:v>IMP. MPALES</c:v>
                </c:pt>
              </c:strCache>
            </c:strRef>
          </c:cat>
          <c:val>
            <c:numRef>
              <c:f>Hoja1!$B$2:$B$14</c:f>
              <c:numCache>
                <c:formatCode>_-[$$-440A]* #,##0.00_-;\-[$$-440A]* #,##0.00_-;_-[$$-440A]* "-"??_-;_-@_-</c:formatCode>
                <c:ptCount val="13"/>
                <c:pt idx="0">
                  <c:v>37908.959999999999</c:v>
                </c:pt>
                <c:pt idx="1">
                  <c:v>2600.65</c:v>
                </c:pt>
                <c:pt idx="2">
                  <c:v>4826.63</c:v>
                </c:pt>
                <c:pt idx="3">
                  <c:v>1338.52</c:v>
                </c:pt>
                <c:pt idx="4">
                  <c:v>0</c:v>
                </c:pt>
                <c:pt idx="5">
                  <c:v>16</c:v>
                </c:pt>
                <c:pt idx="6">
                  <c:v>267.68</c:v>
                </c:pt>
                <c:pt idx="7">
                  <c:v>0</c:v>
                </c:pt>
                <c:pt idx="8">
                  <c:v>0</c:v>
                </c:pt>
                <c:pt idx="9">
                  <c:v>15.5</c:v>
                </c:pt>
                <c:pt idx="10">
                  <c:v>2005.11</c:v>
                </c:pt>
                <c:pt idx="11">
                  <c:v>75.459999999999994</c:v>
                </c:pt>
                <c:pt idx="12">
                  <c:v>1.71</c:v>
                </c:pt>
              </c:numCache>
            </c:numRef>
          </c:val>
        </c:ser>
        <c:ser>
          <c:idx val="1"/>
          <c:order val="1"/>
          <c:tx>
            <c:strRef>
              <c:f>Hoja1!$C$1</c:f>
              <c:strCache>
                <c:ptCount val="1"/>
                <c:pt idx="0">
                  <c:v>2019</c:v>
                </c:pt>
              </c:strCache>
            </c:strRef>
          </c:tx>
          <c:spPr>
            <a:gradFill rotWithShape="1">
              <a:gsLst>
                <a:gs pos="0">
                  <a:schemeClr val="accent5">
                    <a:tint val="77000"/>
                    <a:satMod val="103000"/>
                    <a:lumMod val="102000"/>
                    <a:tint val="94000"/>
                  </a:schemeClr>
                </a:gs>
                <a:gs pos="50000">
                  <a:schemeClr val="accent5">
                    <a:tint val="77000"/>
                    <a:satMod val="110000"/>
                    <a:lumMod val="100000"/>
                    <a:shade val="100000"/>
                  </a:schemeClr>
                </a:gs>
                <a:gs pos="100000">
                  <a:schemeClr val="accent5">
                    <a:tint val="77000"/>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Hoja1!$A$2:$A$14</c:f>
              <c:strCache>
                <c:ptCount val="13"/>
                <c:pt idx="0">
                  <c:v>COMERCIO</c:v>
                </c:pt>
                <c:pt idx="1">
                  <c:v>INDUSTRIA</c:v>
                </c:pt>
                <c:pt idx="2">
                  <c:v>FINANCIERO</c:v>
                </c:pt>
                <c:pt idx="3">
                  <c:v>SERVICIOS</c:v>
                </c:pt>
                <c:pt idx="4">
                  <c:v>BARES Y REST.</c:v>
                </c:pt>
                <c:pt idx="5">
                  <c:v>CENTRO DE ENSEÑA.</c:v>
                </c:pt>
                <c:pt idx="6">
                  <c:v>EST. FOTOGRAFICO</c:v>
                </c:pt>
                <c:pt idx="7">
                  <c:v>HOTELES Y MOTELES</c:v>
                </c:pt>
                <c:pt idx="8">
                  <c:v>MEDIC. HOSPITALARIO</c:v>
                </c:pt>
                <c:pt idx="9">
                  <c:v>SERV. PROFESIONALES</c:v>
                </c:pt>
                <c:pt idx="10">
                  <c:v>VALLAS</c:v>
                </c:pt>
                <c:pt idx="11">
                  <c:v>VIALIDADES</c:v>
                </c:pt>
                <c:pt idx="12">
                  <c:v>IMP. MPALES</c:v>
                </c:pt>
              </c:strCache>
            </c:strRef>
          </c:cat>
          <c:val>
            <c:numRef>
              <c:f>Hoja1!$C$2:$C$14</c:f>
              <c:numCache>
                <c:formatCode>_-[$$-440A]* #,##0.00_-;\-[$$-440A]* #,##0.00_-;_-[$$-440A]* "-"??_-;_-@_-</c:formatCode>
                <c:ptCount val="13"/>
                <c:pt idx="0">
                  <c:v>116513.33</c:v>
                </c:pt>
                <c:pt idx="1">
                  <c:v>9639.84</c:v>
                </c:pt>
                <c:pt idx="2">
                  <c:v>171387.59</c:v>
                </c:pt>
                <c:pt idx="3">
                  <c:v>6790.96</c:v>
                </c:pt>
                <c:pt idx="4">
                  <c:v>165</c:v>
                </c:pt>
                <c:pt idx="5">
                  <c:v>86.13</c:v>
                </c:pt>
                <c:pt idx="6">
                  <c:v>0</c:v>
                </c:pt>
                <c:pt idx="7">
                  <c:v>0</c:v>
                </c:pt>
                <c:pt idx="8">
                  <c:v>0</c:v>
                </c:pt>
                <c:pt idx="9">
                  <c:v>9.02</c:v>
                </c:pt>
                <c:pt idx="10">
                  <c:v>7434.58</c:v>
                </c:pt>
                <c:pt idx="11">
                  <c:v>1809.37</c:v>
                </c:pt>
                <c:pt idx="12">
                  <c:v>0</c:v>
                </c:pt>
              </c:numCache>
            </c:numRef>
          </c:val>
        </c:ser>
        <c:dLbls>
          <c:showLegendKey val="0"/>
          <c:showVal val="0"/>
          <c:showCatName val="0"/>
          <c:showSerName val="0"/>
          <c:showPercent val="0"/>
          <c:showBubbleSize val="0"/>
        </c:dLbls>
        <c:gapWidth val="100"/>
        <c:overlap val="-24"/>
        <c:axId val="384304720"/>
        <c:axId val="384307072"/>
      </c:barChart>
      <c:catAx>
        <c:axId val="384304720"/>
        <c:scaling>
          <c:orientation val="minMax"/>
        </c:scaling>
        <c:delete val="0"/>
        <c:axPos val="b"/>
        <c:numFmt formatCode="General" sourceLinked="0"/>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crossAx val="384307072"/>
        <c:crosses val="autoZero"/>
        <c:auto val="1"/>
        <c:lblAlgn val="ctr"/>
        <c:lblOffset val="100"/>
        <c:noMultiLvlLbl val="0"/>
      </c:catAx>
      <c:valAx>
        <c:axId val="384307072"/>
        <c:scaling>
          <c:logBase val="1000"/>
          <c:orientation val="minMax"/>
        </c:scaling>
        <c:delete val="0"/>
        <c:axPos val="l"/>
        <c:majorGridlines>
          <c:spPr>
            <a:ln w="9525" cap="flat" cmpd="sng" algn="ctr">
              <a:solidFill>
                <a:schemeClr val="lt1">
                  <a:lumMod val="95000"/>
                  <a:alpha val="10000"/>
                </a:schemeClr>
              </a:solidFill>
              <a:round/>
            </a:ln>
            <a:effectLst/>
          </c:spPr>
        </c:majorGridlines>
        <c:numFmt formatCode="_-[$$-440A]* #,##0.00_-;\-[$$-440A]* #,##0.00_-;_-[$$-440A]* &quot;-&quot;??_-;_-@_-"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crossAx val="384304720"/>
        <c:crosses val="autoZero"/>
        <c:crossBetween val="between"/>
        <c:dispUnits>
          <c:builtInUnit val="thousands"/>
          <c:dispUnitsLbl>
            <c:spPr>
              <a:noFill/>
              <a:ln>
                <a:noFill/>
              </a:ln>
              <a:effectLst/>
            </c:spPr>
            <c:txPr>
              <a:bodyPr rot="-540000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endParaRPr lang="es-SV"/>
              </a:p>
            </c:txPr>
          </c:dispUnitsLbl>
        </c:dispUnits>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legend>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s-SV"/>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15"/>
    </mc:Choice>
    <mc:Fallback>
      <c:style val="15"/>
    </mc:Fallback>
  </mc:AlternateContent>
  <c:chart>
    <c:autoTitleDeleted val="0"/>
    <c:plotArea>
      <c:layout>
        <c:manualLayout>
          <c:layoutTarget val="inner"/>
          <c:xMode val="edge"/>
          <c:yMode val="edge"/>
          <c:x val="0.16465415070999476"/>
          <c:y val="6.4996420901932708E-2"/>
          <c:w val="0.67926807730561889"/>
          <c:h val="0.60238188976377949"/>
        </c:manualLayout>
      </c:layout>
      <c:barChart>
        <c:barDir val="col"/>
        <c:grouping val="clustered"/>
        <c:varyColors val="0"/>
        <c:ser>
          <c:idx val="0"/>
          <c:order val="0"/>
          <c:tx>
            <c:strRef>
              <c:f>Hoja1!$B$1</c:f>
              <c:strCache>
                <c:ptCount val="1"/>
                <c:pt idx="0">
                  <c:v>2018</c:v>
                </c:pt>
              </c:strCache>
            </c:strRef>
          </c:tx>
          <c:invertIfNegative val="0"/>
          <c:cat>
            <c:strRef>
              <c:f>Hoja1!$A$2:$A$13</c:f>
              <c:strCache>
                <c:ptCount val="12"/>
                <c:pt idx="0">
                  <c:v>SERV. CERTIFICACION </c:v>
                </c:pt>
                <c:pt idx="1">
                  <c:v>ALUMBRADO</c:v>
                </c:pt>
                <c:pt idx="2">
                  <c:v>ASEO</c:v>
                </c:pt>
                <c:pt idx="3">
                  <c:v>CEMENTERIOS</c:v>
                </c:pt>
                <c:pt idx="4">
                  <c:v>DESECHOS</c:v>
                </c:pt>
                <c:pt idx="5">
                  <c:v>FIESTAS</c:v>
                </c:pt>
                <c:pt idx="6">
                  <c:v>MERCADOS</c:v>
                </c:pt>
                <c:pt idx="7">
                  <c:v>PAVIMENTO</c:v>
                </c:pt>
                <c:pt idx="8">
                  <c:v>POSTES Y ANTENAS</c:v>
                </c:pt>
                <c:pt idx="9">
                  <c:v>RASTROS Y TIANGUE</c:v>
                </c:pt>
                <c:pt idx="10">
                  <c:v>TASAS DIVERSAS</c:v>
                </c:pt>
                <c:pt idx="11">
                  <c:v>PERMISOS Y LICENCIAS</c:v>
                </c:pt>
              </c:strCache>
            </c:strRef>
          </c:cat>
          <c:val>
            <c:numRef>
              <c:f>Hoja1!$B$2:$B$13</c:f>
              <c:numCache>
                <c:formatCode>_-[$$-440A]* #,##0.00_-;\-[$$-440A]* #,##0.00_-;_-[$$-440A]* "-"??_-;_-@_-</c:formatCode>
                <c:ptCount val="12"/>
                <c:pt idx="0">
                  <c:v>6449.43</c:v>
                </c:pt>
                <c:pt idx="1">
                  <c:v>10137.24</c:v>
                </c:pt>
                <c:pt idx="2">
                  <c:v>17020.73</c:v>
                </c:pt>
                <c:pt idx="3">
                  <c:v>1441.03</c:v>
                </c:pt>
                <c:pt idx="4">
                  <c:v>10274.15</c:v>
                </c:pt>
                <c:pt idx="5">
                  <c:v>7145.23</c:v>
                </c:pt>
                <c:pt idx="6">
                  <c:v>23758.99</c:v>
                </c:pt>
                <c:pt idx="7">
                  <c:v>3243.28</c:v>
                </c:pt>
                <c:pt idx="8">
                  <c:v>43647.87</c:v>
                </c:pt>
                <c:pt idx="9">
                  <c:v>0</c:v>
                </c:pt>
                <c:pt idx="10">
                  <c:v>5881.08</c:v>
                </c:pt>
                <c:pt idx="11">
                  <c:v>12</c:v>
                </c:pt>
              </c:numCache>
            </c:numRef>
          </c:val>
        </c:ser>
        <c:ser>
          <c:idx val="1"/>
          <c:order val="1"/>
          <c:tx>
            <c:strRef>
              <c:f>Hoja1!$C$1</c:f>
              <c:strCache>
                <c:ptCount val="1"/>
                <c:pt idx="0">
                  <c:v>2019</c:v>
                </c:pt>
              </c:strCache>
            </c:strRef>
          </c:tx>
          <c:invertIfNegative val="0"/>
          <c:cat>
            <c:strRef>
              <c:f>Hoja1!$A$2:$A$13</c:f>
              <c:strCache>
                <c:ptCount val="12"/>
                <c:pt idx="0">
                  <c:v>SERV. CERTIFICACION </c:v>
                </c:pt>
                <c:pt idx="1">
                  <c:v>ALUMBRADO</c:v>
                </c:pt>
                <c:pt idx="2">
                  <c:v>ASEO</c:v>
                </c:pt>
                <c:pt idx="3">
                  <c:v>CEMENTERIOS</c:v>
                </c:pt>
                <c:pt idx="4">
                  <c:v>DESECHOS</c:v>
                </c:pt>
                <c:pt idx="5">
                  <c:v>FIESTAS</c:v>
                </c:pt>
                <c:pt idx="6">
                  <c:v>MERCADOS</c:v>
                </c:pt>
                <c:pt idx="7">
                  <c:v>PAVIMENTO</c:v>
                </c:pt>
                <c:pt idx="8">
                  <c:v>POSTES Y ANTENAS</c:v>
                </c:pt>
                <c:pt idx="9">
                  <c:v>RASTROS Y TIANGUE</c:v>
                </c:pt>
                <c:pt idx="10">
                  <c:v>TASAS DIVERSAS</c:v>
                </c:pt>
                <c:pt idx="11">
                  <c:v>PERMISOS Y LICENCIAS</c:v>
                </c:pt>
              </c:strCache>
            </c:strRef>
          </c:cat>
          <c:val>
            <c:numRef>
              <c:f>Hoja1!$C$2:$C$13</c:f>
              <c:numCache>
                <c:formatCode>_-[$$-440A]* #,##0.00_-;\-[$$-440A]* #,##0.00_-;_-[$$-440A]* "-"??_-;_-@_-</c:formatCode>
                <c:ptCount val="12"/>
                <c:pt idx="0">
                  <c:v>24070.09</c:v>
                </c:pt>
                <c:pt idx="1">
                  <c:v>35453.08</c:v>
                </c:pt>
                <c:pt idx="2">
                  <c:v>54525.07</c:v>
                </c:pt>
                <c:pt idx="3">
                  <c:v>5957.75</c:v>
                </c:pt>
                <c:pt idx="4">
                  <c:v>33603.129999999997</c:v>
                </c:pt>
                <c:pt idx="5">
                  <c:v>24574.44</c:v>
                </c:pt>
                <c:pt idx="6">
                  <c:v>64948.52</c:v>
                </c:pt>
                <c:pt idx="7">
                  <c:v>12896.76</c:v>
                </c:pt>
                <c:pt idx="8">
                  <c:v>136027.41</c:v>
                </c:pt>
                <c:pt idx="9">
                  <c:v>80.3</c:v>
                </c:pt>
                <c:pt idx="10">
                  <c:v>52574.080000000002</c:v>
                </c:pt>
                <c:pt idx="11">
                  <c:v>4575</c:v>
                </c:pt>
              </c:numCache>
            </c:numRef>
          </c:val>
        </c:ser>
        <c:dLbls>
          <c:showLegendKey val="0"/>
          <c:showVal val="0"/>
          <c:showCatName val="0"/>
          <c:showSerName val="0"/>
          <c:showPercent val="0"/>
          <c:showBubbleSize val="0"/>
        </c:dLbls>
        <c:gapWidth val="150"/>
        <c:axId val="386495688"/>
        <c:axId val="390598240"/>
      </c:barChart>
      <c:catAx>
        <c:axId val="386495688"/>
        <c:scaling>
          <c:orientation val="minMax"/>
        </c:scaling>
        <c:delete val="0"/>
        <c:axPos val="b"/>
        <c:numFmt formatCode="General" sourceLinked="0"/>
        <c:majorTickMark val="out"/>
        <c:minorTickMark val="none"/>
        <c:tickLblPos val="nextTo"/>
        <c:crossAx val="390598240"/>
        <c:crosses val="autoZero"/>
        <c:auto val="1"/>
        <c:lblAlgn val="ctr"/>
        <c:lblOffset val="100"/>
        <c:noMultiLvlLbl val="0"/>
      </c:catAx>
      <c:valAx>
        <c:axId val="390598240"/>
        <c:scaling>
          <c:logBase val="1000"/>
          <c:orientation val="minMax"/>
        </c:scaling>
        <c:delete val="1"/>
        <c:axPos val="l"/>
        <c:majorGridlines/>
        <c:numFmt formatCode="_-[$$-440A]* #,##0.00_-;\-[$$-440A]* #,##0.00_-;_-[$$-440A]* &quot;-&quot;??_-;_-@_-" sourceLinked="1"/>
        <c:majorTickMark val="out"/>
        <c:minorTickMark val="none"/>
        <c:tickLblPos val="nextTo"/>
        <c:crossAx val="386495688"/>
        <c:crosses val="autoZero"/>
        <c:crossBetween val="between"/>
        <c:dispUnits>
          <c:builtInUnit val="thousands"/>
          <c:dispUnitsLbl/>
        </c:dispUnits>
      </c:valAx>
    </c:plotArea>
    <c:legend>
      <c:legendPos val="r"/>
      <c:overlay val="0"/>
    </c:legend>
    <c:plotVisOnly val="1"/>
    <c:dispBlanksAs val="gap"/>
    <c:showDLblsOverMax val="0"/>
  </c:chart>
  <c:externalData r:id="rId1">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15"/>
    </mc:Choice>
    <mc:Fallback>
      <c:style val="15"/>
    </mc:Fallback>
  </mc:AlternateContent>
  <c:chart>
    <c:autoTitleDeleted val="0"/>
    <c:plotArea>
      <c:layout/>
      <c:barChart>
        <c:barDir val="col"/>
        <c:grouping val="clustered"/>
        <c:varyColors val="0"/>
        <c:ser>
          <c:idx val="0"/>
          <c:order val="0"/>
          <c:tx>
            <c:strRef>
              <c:f>Hoja1!$B$1</c:f>
              <c:strCache>
                <c:ptCount val="1"/>
                <c:pt idx="0">
                  <c:v>2018</c:v>
                </c:pt>
              </c:strCache>
            </c:strRef>
          </c:tx>
          <c:invertIfNegative val="0"/>
          <c:cat>
            <c:strRef>
              <c:f>Hoja1!$A$2:$A$7</c:f>
              <c:strCache>
                <c:ptCount val="6"/>
                <c:pt idx="0">
                  <c:v>MULTAS POR MORA</c:v>
                </c:pt>
                <c:pt idx="1">
                  <c:v>INT POR IMPUESTO</c:v>
                </c:pt>
                <c:pt idx="2">
                  <c:v>MULTAS AL REGISTRO</c:v>
                </c:pt>
                <c:pt idx="3">
                  <c:v>OTRAS MULTAS MPALES</c:v>
                </c:pt>
                <c:pt idx="4">
                  <c:v>ARREN DE BS INMUEBLES</c:v>
                </c:pt>
                <c:pt idx="5">
                  <c:v>INGRESO DIVERSOS</c:v>
                </c:pt>
              </c:strCache>
            </c:strRef>
          </c:cat>
          <c:val>
            <c:numRef>
              <c:f>Hoja1!$B$2:$B$7</c:f>
              <c:numCache>
                <c:formatCode>_-[$$-440A]* #,##0.00_-;\-[$$-440A]* #,##0.00_-;_-[$$-440A]* "-"??_-;_-@_-</c:formatCode>
                <c:ptCount val="6"/>
                <c:pt idx="0">
                  <c:v>2310.98</c:v>
                </c:pt>
                <c:pt idx="1">
                  <c:v>2685.69</c:v>
                </c:pt>
                <c:pt idx="2">
                  <c:v>74.36</c:v>
                </c:pt>
                <c:pt idx="3">
                  <c:v>0</c:v>
                </c:pt>
                <c:pt idx="4">
                  <c:v>206.86</c:v>
                </c:pt>
                <c:pt idx="5">
                  <c:v>0</c:v>
                </c:pt>
              </c:numCache>
            </c:numRef>
          </c:val>
        </c:ser>
        <c:ser>
          <c:idx val="1"/>
          <c:order val="1"/>
          <c:tx>
            <c:strRef>
              <c:f>Hoja1!$C$1</c:f>
              <c:strCache>
                <c:ptCount val="1"/>
                <c:pt idx="0">
                  <c:v>2019</c:v>
                </c:pt>
              </c:strCache>
            </c:strRef>
          </c:tx>
          <c:invertIfNegative val="0"/>
          <c:cat>
            <c:strRef>
              <c:f>Hoja1!$A$2:$A$7</c:f>
              <c:strCache>
                <c:ptCount val="6"/>
                <c:pt idx="0">
                  <c:v>MULTAS POR MORA</c:v>
                </c:pt>
                <c:pt idx="1">
                  <c:v>INT POR IMPUESTO</c:v>
                </c:pt>
                <c:pt idx="2">
                  <c:v>MULTAS AL REGISTRO</c:v>
                </c:pt>
                <c:pt idx="3">
                  <c:v>OTRAS MULTAS MPALES</c:v>
                </c:pt>
                <c:pt idx="4">
                  <c:v>ARREN DE BS INMUEBLES</c:v>
                </c:pt>
                <c:pt idx="5">
                  <c:v>INGRESO DIVERSOS</c:v>
                </c:pt>
              </c:strCache>
            </c:strRef>
          </c:cat>
          <c:val>
            <c:numRef>
              <c:f>Hoja1!$C$2:$C$7</c:f>
              <c:numCache>
                <c:formatCode>_-[$$-440A]* #,##0.00_-;\-[$$-440A]* #,##0.00_-;_-[$$-440A]* "-"??_-;_-@_-</c:formatCode>
                <c:ptCount val="6"/>
                <c:pt idx="0">
                  <c:v>3460.4</c:v>
                </c:pt>
                <c:pt idx="1">
                  <c:v>4964.34</c:v>
                </c:pt>
                <c:pt idx="2">
                  <c:v>215.63</c:v>
                </c:pt>
                <c:pt idx="3">
                  <c:v>74.3</c:v>
                </c:pt>
                <c:pt idx="4">
                  <c:v>1629.88</c:v>
                </c:pt>
                <c:pt idx="5">
                  <c:v>313.2</c:v>
                </c:pt>
              </c:numCache>
            </c:numRef>
          </c:val>
        </c:ser>
        <c:dLbls>
          <c:showLegendKey val="0"/>
          <c:showVal val="0"/>
          <c:showCatName val="0"/>
          <c:showSerName val="0"/>
          <c:showPercent val="0"/>
          <c:showBubbleSize val="0"/>
        </c:dLbls>
        <c:gapWidth val="150"/>
        <c:axId val="390596672"/>
        <c:axId val="390599808"/>
      </c:barChart>
      <c:catAx>
        <c:axId val="390596672"/>
        <c:scaling>
          <c:orientation val="minMax"/>
        </c:scaling>
        <c:delete val="0"/>
        <c:axPos val="b"/>
        <c:numFmt formatCode="General" sourceLinked="0"/>
        <c:majorTickMark val="out"/>
        <c:minorTickMark val="none"/>
        <c:tickLblPos val="nextTo"/>
        <c:crossAx val="390599808"/>
        <c:crosses val="autoZero"/>
        <c:auto val="1"/>
        <c:lblAlgn val="ctr"/>
        <c:lblOffset val="100"/>
        <c:noMultiLvlLbl val="0"/>
      </c:catAx>
      <c:valAx>
        <c:axId val="390599808"/>
        <c:scaling>
          <c:logBase val="1000"/>
          <c:orientation val="minMax"/>
        </c:scaling>
        <c:delete val="1"/>
        <c:axPos val="l"/>
        <c:majorGridlines/>
        <c:numFmt formatCode="_-[$$-440A]* #,##0.00_-;\-[$$-440A]* #,##0.00_-;_-[$$-440A]* &quot;-&quot;??_-;_-@_-" sourceLinked="1"/>
        <c:majorTickMark val="out"/>
        <c:minorTickMark val="none"/>
        <c:tickLblPos val="nextTo"/>
        <c:crossAx val="390596672"/>
        <c:crosses val="autoZero"/>
        <c:crossBetween val="between"/>
      </c:valAx>
    </c:plotArea>
    <c:legend>
      <c:legendPos val="r"/>
      <c:layout/>
      <c:overlay val="0"/>
    </c:legend>
    <c:plotVisOnly val="1"/>
    <c:dispBlanksAs val="gap"/>
    <c:showDLblsOverMax val="0"/>
  </c:chart>
  <c:externalData r:id="rId1">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0"/>
      <c:rotY val="0"/>
      <c:depthPercent val="60"/>
      <c:rAngAx val="0"/>
      <c:perspective val="100"/>
    </c:view3D>
    <c:floor>
      <c:thickness val="0"/>
      <c:spPr>
        <a:solidFill>
          <a:schemeClr val="lt1">
            <a:lumMod val="95000"/>
          </a:schemeClr>
        </a:solid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chemeClr val="accent1">
                <a:alpha val="85000"/>
              </a:schemeClr>
            </a:solidFill>
            <a:ln w="9525" cap="flat" cmpd="sng" algn="ctr">
              <a:solidFill>
                <a:schemeClr val="accent1">
                  <a:lumMod val="75000"/>
                </a:schemeClr>
              </a:solidFill>
              <a:round/>
            </a:ln>
            <a:effectLst/>
            <a:sp3d contourW="9525">
              <a:contourClr>
                <a:schemeClr val="accent1">
                  <a:lumMod val="75000"/>
                </a:schemeClr>
              </a:contourClr>
            </a:sp3d>
          </c:spPr>
          <c:invertIfNegative val="0"/>
          <c:cat>
            <c:strRef>
              <c:f>'2019'!$C$3:$D$3</c:f>
              <c:strCache>
                <c:ptCount val="2"/>
                <c:pt idx="0">
                  <c:v>OCT-DIC 2018</c:v>
                </c:pt>
                <c:pt idx="1">
                  <c:v>ENERO- OCT 2019</c:v>
                </c:pt>
              </c:strCache>
            </c:strRef>
          </c:cat>
          <c:val>
            <c:numRef>
              <c:f>'2019'!$C$4:$D$4</c:f>
              <c:numCache>
                <c:formatCode>_-"$"* #,##0.00_-;\-"$"* #,##0.00_-;_-"$"* "-"??_-;_-@_-</c:formatCode>
                <c:ptCount val="2"/>
                <c:pt idx="0">
                  <c:v>35750.43</c:v>
                </c:pt>
                <c:pt idx="1">
                  <c:v>42215.05</c:v>
                </c:pt>
              </c:numCache>
            </c:numRef>
          </c:val>
        </c:ser>
        <c:dLbls>
          <c:showLegendKey val="0"/>
          <c:showVal val="0"/>
          <c:showCatName val="0"/>
          <c:showSerName val="0"/>
          <c:showPercent val="0"/>
          <c:showBubbleSize val="0"/>
        </c:dLbls>
        <c:gapWidth val="65"/>
        <c:shape val="box"/>
        <c:axId val="308113592"/>
        <c:axId val="308502480"/>
        <c:axId val="0"/>
      </c:bar3DChart>
      <c:catAx>
        <c:axId val="308113592"/>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s-SV"/>
          </a:p>
        </c:txPr>
        <c:crossAx val="308502480"/>
        <c:crosses val="autoZero"/>
        <c:auto val="1"/>
        <c:lblAlgn val="ctr"/>
        <c:lblOffset val="100"/>
        <c:noMultiLvlLbl val="0"/>
      </c:catAx>
      <c:valAx>
        <c:axId val="308502480"/>
        <c:scaling>
          <c:orientation val="minMax"/>
        </c:scaling>
        <c:delete val="0"/>
        <c:axPos val="l"/>
        <c:majorGridlines>
          <c:spPr>
            <a:ln w="9525" cap="flat" cmpd="sng" algn="ctr">
              <a:solidFill>
                <a:schemeClr val="dk1">
                  <a:lumMod val="15000"/>
                  <a:lumOff val="85000"/>
                </a:schemeClr>
              </a:solidFill>
              <a:round/>
            </a:ln>
            <a:effectLst/>
          </c:spPr>
        </c:majorGridlines>
        <c:numFmt formatCode="_-&quot;$&quot;* #,##0.00_-;\-&quot;$&quot;* #,##0.00_-;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s-SV"/>
          </a:p>
        </c:txPr>
        <c:crossAx val="308113592"/>
        <c:crosses val="autoZero"/>
        <c:crossBetween val="between"/>
      </c:valAx>
      <c:dTable>
        <c:showHorzBorder val="1"/>
        <c:showVertBorder val="1"/>
        <c:showOutline val="1"/>
        <c:showKeys val="1"/>
        <c:spPr>
          <a:noFill/>
          <a:ln w="9525">
            <a:solidFill>
              <a:schemeClr val="dk1">
                <a:lumMod val="35000"/>
                <a:lumOff val="65000"/>
              </a:schemeClr>
            </a:solidFill>
          </a:ln>
          <a:effectLst/>
        </c:spPr>
        <c:txPr>
          <a:bodyPr rot="0" spcFirstLastPara="1" vertOverflow="ellipsis" vert="horz" wrap="square" anchor="ctr" anchorCtr="1"/>
          <a:lstStyle/>
          <a:p>
            <a:pPr rtl="0">
              <a:defRPr sz="900" b="0" i="0" u="none" strike="noStrike" kern="1200" baseline="0">
                <a:solidFill>
                  <a:schemeClr val="dk1">
                    <a:lumMod val="75000"/>
                    <a:lumOff val="25000"/>
                  </a:schemeClr>
                </a:solidFill>
                <a:latin typeface="+mn-lt"/>
                <a:ea typeface="+mn-ea"/>
                <a:cs typeface="+mn-cs"/>
              </a:defRPr>
            </a:pPr>
            <a:endParaRPr lang="es-SV"/>
          </a:p>
        </c:txPr>
      </c:dTable>
      <c:spPr>
        <a:noFill/>
        <a:ln>
          <a:noFill/>
        </a:ln>
        <a:effectLst/>
      </c:spPr>
    </c:plotArea>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s-SV"/>
    </a:p>
  </c:txPr>
  <c:externalData r:id="rId3">
    <c:autoUpdate val="0"/>
  </c:externalData>
  <c:userShapes r:id="rId4"/>
</c:chartSpace>
</file>

<file path=ppt/charts/chart9.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0"/>
      <c:rotY val="0"/>
      <c:depthPercent val="60"/>
      <c:rAngAx val="0"/>
      <c:perspective val="100"/>
    </c:view3D>
    <c:floor>
      <c:thickness val="0"/>
      <c:spPr>
        <a:solidFill>
          <a:schemeClr val="lt1">
            <a:lumMod val="95000"/>
          </a:schemeClr>
        </a:solid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chemeClr val="accent6">
                <a:alpha val="85000"/>
              </a:schemeClr>
            </a:solidFill>
            <a:ln w="9525" cap="flat" cmpd="sng" algn="ctr">
              <a:solidFill>
                <a:schemeClr val="accent1">
                  <a:lumMod val="75000"/>
                </a:schemeClr>
              </a:solidFill>
              <a:round/>
            </a:ln>
            <a:effectLst/>
            <a:sp3d contourW="9525">
              <a:contourClr>
                <a:schemeClr val="accent1">
                  <a:lumMod val="75000"/>
                </a:schemeClr>
              </a:contourClr>
            </a:sp3d>
          </c:spPr>
          <c:invertIfNegative val="0"/>
          <c:cat>
            <c:strRef>
              <c:f>'2019'!$C$3:$D$3</c:f>
              <c:strCache>
                <c:ptCount val="2"/>
                <c:pt idx="0">
                  <c:v>OCT-DIC 2018</c:v>
                </c:pt>
                <c:pt idx="1">
                  <c:v>ENERO- OCT 2019</c:v>
                </c:pt>
              </c:strCache>
            </c:strRef>
          </c:cat>
          <c:val>
            <c:numRef>
              <c:f>'2019'!$C$4:$D$4</c:f>
              <c:numCache>
                <c:formatCode>_-"$"* #,##0.00_-;\-"$"* #,##0.00_-;_-"$"* "-"??_-;_-@_-</c:formatCode>
                <c:ptCount val="2"/>
                <c:pt idx="0">
                  <c:v>35750.43</c:v>
                </c:pt>
                <c:pt idx="1">
                  <c:v>42215.05</c:v>
                </c:pt>
              </c:numCache>
            </c:numRef>
          </c:val>
        </c:ser>
        <c:dLbls>
          <c:showLegendKey val="0"/>
          <c:showVal val="0"/>
          <c:showCatName val="0"/>
          <c:showSerName val="0"/>
          <c:showPercent val="0"/>
          <c:showBubbleSize val="0"/>
        </c:dLbls>
        <c:gapWidth val="65"/>
        <c:shape val="box"/>
        <c:axId val="308498168"/>
        <c:axId val="308501304"/>
        <c:axId val="0"/>
      </c:bar3DChart>
      <c:catAx>
        <c:axId val="308498168"/>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s-SV"/>
          </a:p>
        </c:txPr>
        <c:crossAx val="308501304"/>
        <c:crosses val="autoZero"/>
        <c:auto val="1"/>
        <c:lblAlgn val="ctr"/>
        <c:lblOffset val="100"/>
        <c:noMultiLvlLbl val="0"/>
      </c:catAx>
      <c:valAx>
        <c:axId val="308501304"/>
        <c:scaling>
          <c:orientation val="minMax"/>
        </c:scaling>
        <c:delete val="0"/>
        <c:axPos val="l"/>
        <c:majorGridlines>
          <c:spPr>
            <a:ln w="9525" cap="flat" cmpd="sng" algn="ctr">
              <a:solidFill>
                <a:schemeClr val="dk1">
                  <a:lumMod val="15000"/>
                  <a:lumOff val="85000"/>
                </a:schemeClr>
              </a:solidFill>
              <a:round/>
            </a:ln>
            <a:effectLst/>
          </c:spPr>
        </c:majorGridlines>
        <c:numFmt formatCode="_-&quot;$&quot;* #,##0.00_-;\-&quot;$&quot;* #,##0.00_-;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s-SV"/>
          </a:p>
        </c:txPr>
        <c:crossAx val="308498168"/>
        <c:crosses val="autoZero"/>
        <c:crossBetween val="between"/>
      </c:valAx>
      <c:dTable>
        <c:showHorzBorder val="1"/>
        <c:showVertBorder val="1"/>
        <c:showOutline val="1"/>
        <c:showKeys val="1"/>
        <c:spPr>
          <a:noFill/>
          <a:ln w="9525">
            <a:solidFill>
              <a:schemeClr val="dk1">
                <a:lumMod val="35000"/>
                <a:lumOff val="65000"/>
              </a:schemeClr>
            </a:solidFill>
          </a:ln>
          <a:effectLst/>
        </c:spPr>
        <c:txPr>
          <a:bodyPr rot="0" spcFirstLastPara="1" vertOverflow="ellipsis" vert="horz" wrap="square" anchor="ctr" anchorCtr="1"/>
          <a:lstStyle/>
          <a:p>
            <a:pPr rtl="0">
              <a:defRPr sz="900" b="0" i="0" u="none" strike="noStrike" kern="1200" baseline="0">
                <a:solidFill>
                  <a:schemeClr val="dk1">
                    <a:lumMod val="75000"/>
                    <a:lumOff val="25000"/>
                  </a:schemeClr>
                </a:solidFill>
                <a:latin typeface="+mn-lt"/>
                <a:ea typeface="+mn-ea"/>
                <a:cs typeface="+mn-cs"/>
              </a:defRPr>
            </a:pPr>
            <a:endParaRPr lang="es-SV"/>
          </a:p>
        </c:txPr>
      </c:dTable>
      <c:spPr>
        <a:noFill/>
        <a:ln>
          <a:noFill/>
        </a:ln>
        <a:effectLst/>
      </c:spPr>
    </c:plotArea>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s-SV"/>
    </a:p>
  </c:txPr>
  <c:externalData r:id="rId3">
    <c:autoUpdate val="0"/>
  </c:externalData>
  <c:userShapes r:id="rId4"/>
</c:chartSpace>
</file>

<file path=ppt/charts/chart10.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gradFill>
              <a:gsLst>
                <a:gs pos="0">
                  <a:schemeClr val="accent1"/>
                </a:gs>
                <a:gs pos="100000">
                  <a:schemeClr val="accent1">
                    <a:lumMod val="84000"/>
                  </a:schemeClr>
                </a:gs>
              </a:gsLst>
              <a:lin ang="5400000" scaled="1"/>
            </a:gradFill>
            <a:ln>
              <a:noFill/>
            </a:ln>
            <a:effectLst>
              <a:outerShdw blurRad="76200" dir="18900000" sy="23000" kx="-1200000" algn="bl" rotWithShape="0">
                <a:prstClr val="black">
                  <a:alpha val="20000"/>
                </a:prst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lt1"/>
                    </a:solidFill>
                    <a:latin typeface="+mn-lt"/>
                    <a:ea typeface="+mn-ea"/>
                    <a:cs typeface="+mn-cs"/>
                  </a:defRPr>
                </a:pPr>
                <a:endParaRPr lang="es-SV"/>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multiLvlStrRef>
              <c:f>'2019'!$J$3:$K$4</c:f>
              <c:multiLvlStrCache>
                <c:ptCount val="2"/>
                <c:lvl>
                  <c:pt idx="0">
                    <c:v>OCT-DIC 2018</c:v>
                  </c:pt>
                  <c:pt idx="1">
                    <c:v>ENERO- OCT 2019</c:v>
                  </c:pt>
                </c:lvl>
                <c:lvl>
                  <c:pt idx="0">
                    <c:v>AÑO</c:v>
                  </c:pt>
                </c:lvl>
              </c:multiLvlStrCache>
            </c:multiLvlStrRef>
          </c:cat>
          <c:val>
            <c:numRef>
              <c:f>'2019'!$J$5:$K$5</c:f>
              <c:numCache>
                <c:formatCode>_-"$"* #,##0.00_-;\-"$"* #,##0.00_-;_-"$"* "-"??_-;_-@_-</c:formatCode>
                <c:ptCount val="2"/>
                <c:pt idx="0">
                  <c:v>46755</c:v>
                </c:pt>
                <c:pt idx="1">
                  <c:v>22342.5</c:v>
                </c:pt>
              </c:numCache>
            </c:numRef>
          </c:val>
        </c:ser>
        <c:dLbls>
          <c:dLblPos val="inEnd"/>
          <c:showLegendKey val="0"/>
          <c:showVal val="1"/>
          <c:showCatName val="0"/>
          <c:showSerName val="0"/>
          <c:showPercent val="0"/>
          <c:showBubbleSize val="0"/>
        </c:dLbls>
        <c:gapWidth val="41"/>
        <c:axId val="390595104"/>
        <c:axId val="390598632"/>
      </c:barChart>
      <c:catAx>
        <c:axId val="390595104"/>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dk1">
                    <a:lumMod val="65000"/>
                    <a:lumOff val="35000"/>
                  </a:schemeClr>
                </a:solidFill>
                <a:effectLst/>
                <a:latin typeface="+mn-lt"/>
                <a:ea typeface="+mn-ea"/>
                <a:cs typeface="+mn-cs"/>
              </a:defRPr>
            </a:pPr>
            <a:endParaRPr lang="es-SV"/>
          </a:p>
        </c:txPr>
        <c:crossAx val="390598632"/>
        <c:crosses val="autoZero"/>
        <c:auto val="1"/>
        <c:lblAlgn val="ctr"/>
        <c:lblOffset val="100"/>
        <c:noMultiLvlLbl val="0"/>
      </c:catAx>
      <c:valAx>
        <c:axId val="390598632"/>
        <c:scaling>
          <c:orientation val="minMax"/>
        </c:scaling>
        <c:delete val="1"/>
        <c:axPos val="l"/>
        <c:numFmt formatCode="_-&quot;$&quot;* #,##0.00_-;\-&quot;$&quot;* #,##0.00_-;_-&quot;$&quot;* &quot;-&quot;??_-;_-@_-" sourceLinked="1"/>
        <c:majorTickMark val="none"/>
        <c:minorTickMark val="none"/>
        <c:tickLblPos val="nextTo"/>
        <c:crossAx val="390595104"/>
        <c:crosses val="autoZero"/>
        <c:crossBetween val="between"/>
      </c:valAx>
      <c:dTable>
        <c:showHorzBorder val="1"/>
        <c:showVertBorder val="1"/>
        <c:showOutline val="1"/>
        <c:showKeys val="1"/>
        <c:spPr>
          <a:noFill/>
          <a:ln w="9525">
            <a:solidFill>
              <a:schemeClr val="dk1">
                <a:lumMod val="15000"/>
                <a:lumOff val="85000"/>
              </a:schemeClr>
            </a:solidFill>
          </a:ln>
          <a:effectLst/>
        </c:spPr>
        <c:txPr>
          <a:bodyPr rot="0" spcFirstLastPara="1" vertOverflow="ellipsis" vert="horz" wrap="square" anchor="ctr" anchorCtr="1"/>
          <a:lstStyle/>
          <a:p>
            <a:pPr rtl="0">
              <a:defRPr sz="1197" b="0" i="0" u="none" strike="noStrike" kern="1200" baseline="0">
                <a:solidFill>
                  <a:schemeClr val="dk1">
                    <a:lumMod val="65000"/>
                    <a:lumOff val="35000"/>
                  </a:schemeClr>
                </a:solidFill>
                <a:latin typeface="+mn-lt"/>
                <a:ea typeface="+mn-ea"/>
                <a:cs typeface="+mn-cs"/>
              </a:defRPr>
            </a:pPr>
            <a:endParaRPr lang="es-SV"/>
          </a:p>
        </c:txPr>
      </c:dTable>
      <c:spPr>
        <a:noFill/>
        <a:ln>
          <a:noFill/>
        </a:ln>
        <a:effectLst/>
      </c:spPr>
    </c:plotArea>
    <c:plotVisOnly val="1"/>
    <c:dispBlanksAs val="gap"/>
    <c:showDLblsOverMax val="0"/>
  </c:chart>
  <c:spPr>
    <a:gradFill flip="none" rotWithShape="1">
      <a:gsLst>
        <a:gs pos="0">
          <a:schemeClr val="lt1"/>
        </a:gs>
        <a:gs pos="68000">
          <a:schemeClr val="lt1">
            <a:lumMod val="85000"/>
          </a:schemeClr>
        </a:gs>
        <a:gs pos="100000">
          <a:schemeClr val="lt1"/>
        </a:gs>
      </a:gsLst>
      <a:lin ang="5400000" scaled="1"/>
      <a:tileRect/>
    </a:gradFill>
    <a:ln w="9525" cap="flat" cmpd="sng" algn="ctr">
      <a:solidFill>
        <a:schemeClr val="dk1">
          <a:lumMod val="15000"/>
          <a:lumOff val="85000"/>
        </a:schemeClr>
      </a:solidFill>
      <a:round/>
    </a:ln>
    <a:effectLst/>
  </c:spPr>
  <c:txPr>
    <a:bodyPr/>
    <a:lstStyle/>
    <a:p>
      <a:pPr>
        <a:defRPr/>
      </a:pPr>
      <a:endParaRPr lang="es-SV"/>
    </a:p>
  </c:txPr>
  <c:externalData r:id="rId3">
    <c:autoUpdate val="0"/>
  </c:externalData>
  <c:userShapes r:id="rId4"/>
</c:chartSpace>
</file>

<file path=ppt/charts/chart11.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995" b="1" i="0" u="none" strike="noStrike" kern="1200" cap="all" spc="100" normalizeH="0" baseline="0">
                <a:solidFill>
                  <a:schemeClr val="lt1"/>
                </a:solidFill>
                <a:latin typeface="+mn-lt"/>
                <a:ea typeface="+mn-ea"/>
                <a:cs typeface="+mn-cs"/>
              </a:defRPr>
            </a:pPr>
            <a:r>
              <a:rPr lang="es-SV"/>
              <a:t>COMBUSTIBLE</a:t>
            </a:r>
          </a:p>
        </c:rich>
      </c:tx>
      <c:overlay val="0"/>
      <c:spPr>
        <a:noFill/>
        <a:ln>
          <a:noFill/>
        </a:ln>
        <a:effectLst/>
      </c:spPr>
      <c:txPr>
        <a:bodyPr rot="0" spcFirstLastPara="1" vertOverflow="ellipsis" vert="horz" wrap="square" anchor="ctr" anchorCtr="1"/>
        <a:lstStyle/>
        <a:p>
          <a:pPr>
            <a:defRPr sz="1995" b="1" i="0" u="none" strike="noStrike" kern="1200" cap="all" spc="100" normalizeH="0" baseline="0">
              <a:solidFill>
                <a:schemeClr val="lt1"/>
              </a:solidFill>
              <a:latin typeface="+mn-lt"/>
              <a:ea typeface="+mn-ea"/>
              <a:cs typeface="+mn-cs"/>
            </a:defRPr>
          </a:pPr>
          <a:endParaRPr lang="es-SV"/>
        </a:p>
      </c:txPr>
    </c:title>
    <c:autoTitleDeleted val="0"/>
    <c:plotArea>
      <c:layout/>
      <c:barChart>
        <c:barDir val="col"/>
        <c:grouping val="clustered"/>
        <c:varyColors val="0"/>
        <c:ser>
          <c:idx val="0"/>
          <c:order val="0"/>
          <c:spPr>
            <a:pattFill prst="ltUpDiag">
              <a:fgClr>
                <a:schemeClr val="accent1"/>
              </a:fgClr>
              <a:bgClr>
                <a:schemeClr val="lt1"/>
              </a:bgClr>
            </a:pattFill>
            <a:ln>
              <a:noFill/>
            </a:ln>
            <a:effectLst/>
          </c:spPr>
          <c:invertIfNegative val="0"/>
          <c:dLbls>
            <c:spPr>
              <a:solidFill>
                <a:schemeClr val="accent1">
                  <a:alpha val="70000"/>
                </a:schemeClr>
              </a:solid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lt1"/>
                    </a:solidFill>
                    <a:latin typeface="+mn-lt"/>
                    <a:ea typeface="+mn-ea"/>
                    <a:cs typeface="+mn-cs"/>
                  </a:defRPr>
                </a:pPr>
                <a:endParaRPr lang="es-SV"/>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accent1">
                          <a:lumMod val="60000"/>
                          <a:lumOff val="40000"/>
                        </a:schemeClr>
                      </a:solidFill>
                    </a:ln>
                    <a:effectLst/>
                  </c:spPr>
                </c15:leaderLines>
              </c:ext>
            </c:extLst>
          </c:dLbls>
          <c:cat>
            <c:strRef>
              <c:f>'GRAFICO COMBUSTIBLE'!$D$6:$E$6</c:f>
              <c:strCache>
                <c:ptCount val="2"/>
                <c:pt idx="0">
                  <c:v>OCT-DIC 2018</c:v>
                </c:pt>
                <c:pt idx="1">
                  <c:v>ENERO- OCT 2019</c:v>
                </c:pt>
              </c:strCache>
            </c:strRef>
          </c:cat>
          <c:val>
            <c:numRef>
              <c:f>'GRAFICO COMBUSTIBLE'!$D$7:$E$7</c:f>
              <c:numCache>
                <c:formatCode>_-"$"* #,##0.00_-;\-"$"* #,##0.00_-;_-"$"* "-"??_-;_-@_-</c:formatCode>
                <c:ptCount val="2"/>
                <c:pt idx="0">
                  <c:v>16411.46</c:v>
                </c:pt>
                <c:pt idx="1">
                  <c:v>28756.3</c:v>
                </c:pt>
              </c:numCache>
            </c:numRef>
          </c:val>
        </c:ser>
        <c:dLbls>
          <c:dLblPos val="outEnd"/>
          <c:showLegendKey val="0"/>
          <c:showVal val="1"/>
          <c:showCatName val="0"/>
          <c:showSerName val="0"/>
          <c:showPercent val="0"/>
          <c:showBubbleSize val="0"/>
        </c:dLbls>
        <c:gapWidth val="269"/>
        <c:overlap val="-20"/>
        <c:axId val="308495816"/>
        <c:axId val="308502088"/>
      </c:barChart>
      <c:catAx>
        <c:axId val="308495816"/>
        <c:scaling>
          <c:orientation val="minMax"/>
        </c:scaling>
        <c:delete val="0"/>
        <c:axPos val="b"/>
        <c:majorGridlines>
          <c:spPr>
            <a:ln w="9525" cap="flat" cmpd="sng" algn="ctr">
              <a:solidFill>
                <a:schemeClr val="lt1">
                  <a:alpha val="25000"/>
                </a:schemeClr>
              </a:solidFill>
              <a:round/>
            </a:ln>
            <a:effectLst/>
          </c:spPr>
        </c:majorGridlines>
        <c:numFmt formatCode="General" sourceLinked="1"/>
        <c:majorTickMark val="none"/>
        <c:minorTickMark val="none"/>
        <c:tickLblPos val="nextTo"/>
        <c:spPr>
          <a:noFill/>
          <a:ln w="3175" cap="flat" cmpd="sng" algn="ctr">
            <a:solidFill>
              <a:schemeClr val="accent1">
                <a:lumMod val="60000"/>
                <a:lumOff val="40000"/>
              </a:schemeClr>
            </a:solidFill>
            <a:round/>
          </a:ln>
          <a:effectLst/>
        </c:spPr>
        <c:txPr>
          <a:bodyPr rot="-60000000" spcFirstLastPara="1" vertOverflow="ellipsis" vert="horz" wrap="square" anchor="ctr" anchorCtr="1"/>
          <a:lstStyle/>
          <a:p>
            <a:pPr>
              <a:defRPr sz="1064" b="0" i="0" u="none" strike="noStrike" kern="1200" cap="all" spc="150" normalizeH="0" baseline="0">
                <a:solidFill>
                  <a:schemeClr val="lt1"/>
                </a:solidFill>
                <a:latin typeface="+mn-lt"/>
                <a:ea typeface="+mn-ea"/>
                <a:cs typeface="+mn-cs"/>
              </a:defRPr>
            </a:pPr>
            <a:endParaRPr lang="es-SV"/>
          </a:p>
        </c:txPr>
        <c:crossAx val="308502088"/>
        <c:crosses val="autoZero"/>
        <c:auto val="1"/>
        <c:lblAlgn val="ctr"/>
        <c:lblOffset val="100"/>
        <c:noMultiLvlLbl val="0"/>
      </c:catAx>
      <c:valAx>
        <c:axId val="308502088"/>
        <c:scaling>
          <c:orientation val="minMax"/>
        </c:scaling>
        <c:delete val="0"/>
        <c:axPos val="l"/>
        <c:numFmt formatCode="_-&quot;$&quot;* #,##0.00_-;\-&quot;$&quot;* #,##0.00_-;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solidFill>
                <a:latin typeface="+mn-lt"/>
                <a:ea typeface="+mn-ea"/>
                <a:cs typeface="+mn-cs"/>
              </a:defRPr>
            </a:pPr>
            <a:endParaRPr lang="es-SV"/>
          </a:p>
        </c:txPr>
        <c:crossAx val="308495816"/>
        <c:crosses val="autoZero"/>
        <c:crossBetween val="between"/>
      </c:valAx>
      <c:dTable>
        <c:showHorzBorder val="1"/>
        <c:showVertBorder val="1"/>
        <c:showOutline val="1"/>
        <c:showKeys val="1"/>
        <c:spPr>
          <a:noFill/>
          <a:ln w="9525">
            <a:solidFill>
              <a:schemeClr val="accent1">
                <a:lumMod val="60000"/>
                <a:lumOff val="40000"/>
              </a:schemeClr>
            </a:solidFill>
          </a:ln>
          <a:effectLst/>
        </c:spPr>
        <c:txPr>
          <a:bodyPr rot="0" spcFirstLastPara="1" vertOverflow="ellipsis" vert="horz" wrap="square" anchor="ctr" anchorCtr="1"/>
          <a:lstStyle/>
          <a:p>
            <a:pPr rtl="0">
              <a:defRPr sz="1197" b="0" i="0" u="none" strike="noStrike" kern="1200" baseline="0">
                <a:solidFill>
                  <a:schemeClr val="lt1"/>
                </a:solidFill>
                <a:latin typeface="+mn-lt"/>
                <a:ea typeface="+mn-ea"/>
                <a:cs typeface="+mn-cs"/>
              </a:defRPr>
            </a:pPr>
            <a:endParaRPr lang="es-SV"/>
          </a:p>
        </c:txPr>
      </c:dTable>
      <c:spPr>
        <a:noFill/>
        <a:ln>
          <a:noFill/>
        </a:ln>
        <a:effectLst/>
      </c:spPr>
    </c:plotArea>
    <c:plotVisOnly val="1"/>
    <c:dispBlanksAs val="gap"/>
    <c:showDLblsOverMax val="0"/>
  </c:chart>
  <c:spPr>
    <a:solidFill>
      <a:schemeClr val="accent1"/>
    </a:solidFill>
    <a:ln w="9525" cap="flat" cmpd="sng" algn="ctr">
      <a:solidFill>
        <a:schemeClr val="accent1"/>
      </a:solidFill>
      <a:round/>
    </a:ln>
    <a:effectLst/>
  </c:spPr>
  <c:txPr>
    <a:bodyPr/>
    <a:lstStyle/>
    <a:p>
      <a:pPr>
        <a:defRPr/>
      </a:pPr>
      <a:endParaRPr lang="es-SV"/>
    </a:p>
  </c:txPr>
  <c:externalData r:id="rId3">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noFill/>
            <a:ln w="9525" cap="flat" cmpd="sng" algn="ctr">
              <a:solidFill>
                <a:schemeClr val="accent1"/>
              </a:solidFill>
              <a:miter lim="800000"/>
            </a:ln>
            <a:effectLst>
              <a:glow rad="63500">
                <a:schemeClr val="accent1">
                  <a:satMod val="175000"/>
                  <a:alpha val="25000"/>
                </a:schemeClr>
              </a:glo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lt1">
                        <a:lumMod val="75000"/>
                      </a:schemeClr>
                    </a:solidFill>
                    <a:latin typeface="+mn-lt"/>
                    <a:ea typeface="+mn-ea"/>
                    <a:cs typeface="+mn-cs"/>
                  </a:defRPr>
                </a:pPr>
                <a:endParaRPr lang="es-SV"/>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50000"/>
                        </a:schemeClr>
                      </a:solidFill>
                      <a:round/>
                    </a:ln>
                    <a:effectLst/>
                  </c:spPr>
                </c15:leaderLines>
              </c:ext>
            </c:extLst>
          </c:dLbls>
          <c:cat>
            <c:strRef>
              <c:f>'GRAFICO ENERGIA'!$D$6:$E$6</c:f>
              <c:strCache>
                <c:ptCount val="2"/>
                <c:pt idx="0">
                  <c:v>OCT-DIC 2018</c:v>
                </c:pt>
                <c:pt idx="1">
                  <c:v>ENERO- OCT 2019</c:v>
                </c:pt>
              </c:strCache>
            </c:strRef>
          </c:cat>
          <c:val>
            <c:numRef>
              <c:f>'GRAFICO ENERGIA'!$D$7:$E$7</c:f>
              <c:numCache>
                <c:formatCode>_-"$"* #,##0.00_-;\-"$"* #,##0.00_-;_-"$"* "-"??_-;_-@_-</c:formatCode>
                <c:ptCount val="2"/>
                <c:pt idx="0">
                  <c:v>37672.67</c:v>
                </c:pt>
                <c:pt idx="1">
                  <c:v>99804.32</c:v>
                </c:pt>
              </c:numCache>
            </c:numRef>
          </c:val>
        </c:ser>
        <c:dLbls>
          <c:dLblPos val="outEnd"/>
          <c:showLegendKey val="0"/>
          <c:showVal val="1"/>
          <c:showCatName val="0"/>
          <c:showSerName val="0"/>
          <c:showPercent val="0"/>
          <c:showBubbleSize val="0"/>
        </c:dLbls>
        <c:gapWidth val="315"/>
        <c:overlap val="-40"/>
        <c:axId val="308499736"/>
        <c:axId val="308500128"/>
      </c:barChart>
      <c:catAx>
        <c:axId val="308499736"/>
        <c:scaling>
          <c:orientation val="minMax"/>
        </c:scaling>
        <c:delete val="0"/>
        <c:axPos val="b"/>
        <c:majorGridlines>
          <c:spPr>
            <a:ln w="9525" cap="flat" cmpd="sng" algn="ctr">
              <a:gradFill>
                <a:gsLst>
                  <a:gs pos="100000">
                    <a:schemeClr val="dk1">
                      <a:lumMod val="75000"/>
                      <a:lumOff val="25000"/>
                    </a:schemeClr>
                  </a:gs>
                  <a:gs pos="0">
                    <a:schemeClr val="dk1">
                      <a:lumMod val="65000"/>
                      <a:lumOff val="35000"/>
                    </a:schemeClr>
                  </a:gs>
                </a:gsLst>
                <a:lin ang="5400000" scaled="0"/>
              </a:gra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s-SV"/>
          </a:p>
        </c:txPr>
        <c:crossAx val="308500128"/>
        <c:crosses val="autoZero"/>
        <c:auto val="1"/>
        <c:lblAlgn val="ctr"/>
        <c:lblOffset val="100"/>
        <c:noMultiLvlLbl val="0"/>
      </c:catAx>
      <c:valAx>
        <c:axId val="308500128"/>
        <c:scaling>
          <c:orientation val="minMax"/>
        </c:scaling>
        <c:delete val="0"/>
        <c:axPos val="l"/>
        <c:majorGridlines>
          <c:spPr>
            <a:ln w="9525" cap="flat" cmpd="sng" algn="ctr">
              <a:gradFill>
                <a:gsLst>
                  <a:gs pos="100000">
                    <a:schemeClr val="dk1">
                      <a:lumMod val="75000"/>
                      <a:lumOff val="25000"/>
                    </a:schemeClr>
                  </a:gs>
                  <a:gs pos="0">
                    <a:schemeClr val="dk1">
                      <a:lumMod val="65000"/>
                      <a:lumOff val="35000"/>
                    </a:schemeClr>
                  </a:gs>
                </a:gsLst>
                <a:lin ang="5400000" scaled="0"/>
              </a:gradFill>
              <a:round/>
            </a:ln>
            <a:effectLst/>
          </c:spPr>
        </c:majorGridlines>
        <c:numFmt formatCode="_-&quot;$&quot;* #,##0.00_-;\-&quot;$&quot;* #,##0.00_-;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s-SV"/>
          </a:p>
        </c:txPr>
        <c:crossAx val="308499736"/>
        <c:crosses val="autoZero"/>
        <c:crossBetween val="between"/>
      </c:valAx>
      <c:dTable>
        <c:showHorzBorder val="1"/>
        <c:showVertBorder val="1"/>
        <c:showOutline val="1"/>
        <c:showKeys val="1"/>
        <c:spPr>
          <a:noFill/>
          <a:ln w="9525">
            <a:solidFill>
              <a:schemeClr val="dk1">
                <a:lumMod val="50000"/>
                <a:lumOff val="50000"/>
              </a:schemeClr>
            </a:solidFill>
          </a:ln>
          <a:effectLst/>
        </c:spPr>
        <c:txPr>
          <a:bodyPr rot="0" spcFirstLastPara="1" vertOverflow="ellipsis" vert="horz" wrap="square" anchor="ctr" anchorCtr="1"/>
          <a:lstStyle/>
          <a:p>
            <a:pPr rtl="0">
              <a:defRPr sz="900" b="0" i="0" u="none" strike="noStrike" kern="1200" baseline="0">
                <a:solidFill>
                  <a:schemeClr val="lt1">
                    <a:lumMod val="75000"/>
                  </a:schemeClr>
                </a:solidFill>
                <a:latin typeface="+mn-lt"/>
                <a:ea typeface="+mn-ea"/>
                <a:cs typeface="+mn-cs"/>
              </a:defRPr>
            </a:pPr>
            <a:endParaRPr lang="es-SV"/>
          </a:p>
        </c:txPr>
      </c:dTable>
      <c:spPr>
        <a:noFill/>
        <a:ln>
          <a:noFill/>
        </a:ln>
        <a:effectLst/>
      </c:spPr>
    </c:plotArea>
    <c:plotVisOnly val="1"/>
    <c:dispBlanksAs val="gap"/>
    <c:showDLblsOverMax val="0"/>
  </c:chart>
  <c:spPr>
    <a:solidFill>
      <a:schemeClr val="dk1">
        <a:lumMod val="75000"/>
        <a:lumOff val="25000"/>
      </a:schemeClr>
    </a:solidFill>
    <a:ln w="9525" cap="flat" cmpd="sng" algn="ctr">
      <a:solidFill>
        <a:schemeClr val="dk1">
          <a:lumMod val="15000"/>
          <a:lumOff val="85000"/>
        </a:schemeClr>
      </a:solidFill>
      <a:round/>
    </a:ln>
    <a:effectLst/>
  </c:spPr>
  <c:txPr>
    <a:bodyPr/>
    <a:lstStyle/>
    <a:p>
      <a:pPr>
        <a:defRPr/>
      </a:pPr>
      <a:endParaRPr lang="es-SV"/>
    </a:p>
  </c:txPr>
  <c:externalData r:id="rId3">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dk1">
                        <a:lumMod val="75000"/>
                        <a:lumOff val="25000"/>
                      </a:schemeClr>
                    </a:solidFill>
                    <a:latin typeface="+mn-lt"/>
                    <a:ea typeface="+mn-ea"/>
                    <a:cs typeface="+mn-cs"/>
                  </a:defRPr>
                </a:pPr>
                <a:endParaRPr lang="es-SV"/>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cat>
            <c:strRef>
              <c:f>'DISPOSICION FINAL'!$D$6:$E$6</c:f>
              <c:strCache>
                <c:ptCount val="2"/>
                <c:pt idx="0">
                  <c:v>OCT-DIC 2018</c:v>
                </c:pt>
                <c:pt idx="1">
                  <c:v>ENERO- OCT 2019</c:v>
                </c:pt>
              </c:strCache>
            </c:strRef>
          </c:cat>
          <c:val>
            <c:numRef>
              <c:f>'DISPOSICION FINAL'!$D$7:$E$7</c:f>
              <c:numCache>
                <c:formatCode>_-"$"* #,##0.00_-;\-"$"* #,##0.00_-;_-"$"* "-"??_-;_-@_-</c:formatCode>
                <c:ptCount val="2"/>
                <c:pt idx="0">
                  <c:v>58920.27</c:v>
                </c:pt>
                <c:pt idx="1">
                  <c:v>15865.25</c:v>
                </c:pt>
              </c:numCache>
            </c:numRef>
          </c:val>
        </c:ser>
        <c:dLbls>
          <c:dLblPos val="outEnd"/>
          <c:showLegendKey val="0"/>
          <c:showVal val="1"/>
          <c:showCatName val="0"/>
          <c:showSerName val="0"/>
          <c:showPercent val="0"/>
          <c:showBubbleSize val="0"/>
        </c:dLbls>
        <c:gapWidth val="267"/>
        <c:overlap val="-43"/>
        <c:axId val="308496600"/>
        <c:axId val="308496992"/>
      </c:barChart>
      <c:catAx>
        <c:axId val="308496600"/>
        <c:scaling>
          <c:orientation val="minMax"/>
        </c:scaling>
        <c:delete val="0"/>
        <c:axPos val="b"/>
        <c:majorGridlines>
          <c:spPr>
            <a:ln w="9525" cap="flat" cmpd="sng" algn="ctr">
              <a:solidFill>
                <a:schemeClr val="dk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197" b="0" i="0" u="none" strike="noStrike" kern="1200" cap="none" spc="0" normalizeH="0" baseline="0">
                <a:solidFill>
                  <a:schemeClr val="dk1">
                    <a:lumMod val="65000"/>
                    <a:lumOff val="35000"/>
                  </a:schemeClr>
                </a:solidFill>
                <a:latin typeface="+mn-lt"/>
                <a:ea typeface="+mn-ea"/>
                <a:cs typeface="+mn-cs"/>
              </a:defRPr>
            </a:pPr>
            <a:endParaRPr lang="es-SV"/>
          </a:p>
        </c:txPr>
        <c:crossAx val="308496992"/>
        <c:crosses val="autoZero"/>
        <c:auto val="1"/>
        <c:lblAlgn val="ctr"/>
        <c:lblOffset val="100"/>
        <c:noMultiLvlLbl val="0"/>
      </c:catAx>
      <c:valAx>
        <c:axId val="308496992"/>
        <c:scaling>
          <c:orientation val="minMax"/>
        </c:scaling>
        <c:delete val="0"/>
        <c:axPos val="l"/>
        <c:majorGridlines>
          <c:spPr>
            <a:ln w="9525" cap="flat" cmpd="sng" algn="ctr">
              <a:solidFill>
                <a:schemeClr val="dk1">
                  <a:lumMod val="15000"/>
                  <a:lumOff val="85000"/>
                </a:schemeClr>
              </a:solidFill>
              <a:round/>
            </a:ln>
            <a:effectLst/>
          </c:spPr>
        </c:majorGridlines>
        <c:numFmt formatCode="_-&quot;$&quot;* #,##0.00_-;\-&quot;$&quot;* #,##0.00_-;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s-SV"/>
          </a:p>
        </c:txPr>
        <c:crossAx val="308496600"/>
        <c:crosses val="autoZero"/>
        <c:crossBetween val="between"/>
      </c:valAx>
      <c:dTable>
        <c:showHorzBorder val="1"/>
        <c:showVertBorder val="1"/>
        <c:showOutline val="1"/>
        <c:showKeys val="1"/>
        <c:spPr>
          <a:noFill/>
          <a:ln w="9525" cap="flat" cmpd="sng" algn="ctr">
            <a:solidFill>
              <a:schemeClr val="dk1">
                <a:lumMod val="15000"/>
                <a:lumOff val="85000"/>
              </a:schemeClr>
            </a:solidFill>
            <a:round/>
          </a:ln>
          <a:effectLst/>
        </c:spPr>
        <c:txPr>
          <a:bodyPr rot="0" spcFirstLastPara="1" vertOverflow="ellipsis" vert="horz" wrap="square" anchor="ctr" anchorCtr="1"/>
          <a:lstStyle/>
          <a:p>
            <a:pPr rtl="0">
              <a:defRPr sz="1064" b="0" i="0" u="none" strike="noStrike" kern="1200" baseline="0">
                <a:solidFill>
                  <a:schemeClr val="dk1">
                    <a:lumMod val="65000"/>
                    <a:lumOff val="35000"/>
                  </a:schemeClr>
                </a:solidFill>
                <a:latin typeface="+mn-lt"/>
                <a:ea typeface="+mn-ea"/>
                <a:cs typeface="+mn-cs"/>
              </a:defRPr>
            </a:pPr>
            <a:endParaRPr lang="es-SV"/>
          </a:p>
        </c:txPr>
      </c:dTable>
      <c:spPr>
        <a:pattFill prst="ltDnDiag">
          <a:fgClr>
            <a:schemeClr val="dk1">
              <a:lumMod val="15000"/>
              <a:lumOff val="85000"/>
            </a:schemeClr>
          </a:fgClr>
          <a:bgClr>
            <a:schemeClr val="lt1"/>
          </a:bgClr>
        </a:pattFill>
        <a:ln>
          <a:noFill/>
        </a:ln>
        <a:effectLst/>
      </c:spPr>
    </c:plotArea>
    <c:plotVisOnly val="1"/>
    <c:dispBlanksAs val="gap"/>
    <c:showDLblsOverMax val="0"/>
  </c:chart>
  <c:spPr>
    <a:solidFill>
      <a:schemeClr val="lt1"/>
    </a:solidFill>
    <a:ln w="9525" cap="flat" cmpd="sng" algn="ctr">
      <a:solidFill>
        <a:schemeClr val="dk1">
          <a:lumMod val="15000"/>
          <a:lumOff val="85000"/>
        </a:schemeClr>
      </a:solidFill>
      <a:round/>
    </a:ln>
    <a:effectLst/>
  </c:spPr>
  <c:txPr>
    <a:bodyPr/>
    <a:lstStyle/>
    <a:p>
      <a:pPr>
        <a:defRPr/>
      </a:pPr>
      <a:endParaRPr lang="es-SV"/>
    </a:p>
  </c:txPr>
  <c:externalData r:id="rId3">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lt1"/>
                    </a:solidFill>
                    <a:latin typeface="+mn-lt"/>
                    <a:ea typeface="+mn-ea"/>
                    <a:cs typeface="+mn-cs"/>
                  </a:defRPr>
                </a:pPr>
                <a:endParaRPr lang="es-SV"/>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'SUELDOS PERMANENTES'!$D$6:$E$6</c:f>
              <c:strCache>
                <c:ptCount val="2"/>
                <c:pt idx="0">
                  <c:v>OCT-DIC 2018</c:v>
                </c:pt>
                <c:pt idx="1">
                  <c:v>ENERO- OCT 2019</c:v>
                </c:pt>
              </c:strCache>
            </c:strRef>
          </c:cat>
          <c:val>
            <c:numRef>
              <c:f>'SUELDOS PERMANENTES'!$D$7:$E$7</c:f>
              <c:numCache>
                <c:formatCode>_-"$"* #,##0.00_-;\-"$"* #,##0.00_-;_-"$"* "-"??_-;_-@_-</c:formatCode>
                <c:ptCount val="2"/>
                <c:pt idx="0">
                  <c:v>383835.68</c:v>
                </c:pt>
                <c:pt idx="1">
                  <c:v>332607.14</c:v>
                </c:pt>
              </c:numCache>
            </c:numRef>
          </c:val>
        </c:ser>
        <c:dLbls>
          <c:dLblPos val="inEnd"/>
          <c:showLegendKey val="0"/>
          <c:showVal val="1"/>
          <c:showCatName val="0"/>
          <c:showSerName val="0"/>
          <c:showPercent val="0"/>
          <c:showBubbleSize val="0"/>
        </c:dLbls>
        <c:gapWidth val="65"/>
        <c:axId val="310755232"/>
        <c:axId val="310756408"/>
      </c:barChart>
      <c:catAx>
        <c:axId val="310755232"/>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dk1">
                    <a:lumMod val="75000"/>
                    <a:lumOff val="25000"/>
                  </a:schemeClr>
                </a:solidFill>
                <a:latin typeface="+mn-lt"/>
                <a:ea typeface="+mn-ea"/>
                <a:cs typeface="+mn-cs"/>
              </a:defRPr>
            </a:pPr>
            <a:endParaRPr lang="es-SV"/>
          </a:p>
        </c:txPr>
        <c:crossAx val="310756408"/>
        <c:crosses val="autoZero"/>
        <c:auto val="1"/>
        <c:lblAlgn val="ctr"/>
        <c:lblOffset val="100"/>
        <c:noMultiLvlLbl val="0"/>
      </c:catAx>
      <c:valAx>
        <c:axId val="310756408"/>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_-&quot;$&quot;* #,##0.00_-;\-&quot;$&quot;* #,##0.00_-;_-&quot;$&quot;* &quot;-&quot;??_-;_-@_-" sourceLinked="1"/>
        <c:majorTickMark val="none"/>
        <c:minorTickMark val="none"/>
        <c:tickLblPos val="nextTo"/>
        <c:crossAx val="310755232"/>
        <c:crosses val="autoZero"/>
        <c:crossBetween val="between"/>
      </c:valAx>
      <c:dTable>
        <c:showHorzBorder val="1"/>
        <c:showVertBorder val="1"/>
        <c:showOutline val="1"/>
        <c:showKeys val="1"/>
        <c:spPr>
          <a:noFill/>
          <a:ln w="9525">
            <a:solidFill>
              <a:schemeClr val="dk1">
                <a:lumMod val="35000"/>
                <a:lumOff val="65000"/>
              </a:schemeClr>
            </a:solidFill>
          </a:ln>
          <a:effectLst/>
        </c:spPr>
        <c:txPr>
          <a:bodyPr rot="0" spcFirstLastPara="1" vertOverflow="ellipsis" vert="horz" wrap="square" anchor="ctr" anchorCtr="1"/>
          <a:lstStyle/>
          <a:p>
            <a:pPr rtl="0">
              <a:defRPr sz="1197" b="0" i="0" u="none" strike="noStrike" kern="1200" baseline="0">
                <a:solidFill>
                  <a:schemeClr val="dk1">
                    <a:lumMod val="75000"/>
                    <a:lumOff val="25000"/>
                  </a:schemeClr>
                </a:solidFill>
                <a:latin typeface="+mn-lt"/>
                <a:ea typeface="+mn-ea"/>
                <a:cs typeface="+mn-cs"/>
              </a:defRPr>
            </a:pPr>
            <a:endParaRPr lang="es-SV"/>
          </a:p>
        </c:txPr>
      </c:dTable>
      <c:spPr>
        <a:noFill/>
        <a:ln>
          <a:noFill/>
        </a:ln>
        <a:effectLst/>
      </c:spPr>
    </c:plotArea>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s-SV"/>
    </a:p>
  </c:txPr>
  <c:externalData r:id="rId3">
    <c:autoUpdate val="0"/>
  </c:externalData>
</c:chartSpace>
</file>

<file path=ppt/charts/chart15.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s-SV"/>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'SUELDOS EVENTUALES'!$D$6:$E$6</c:f>
              <c:strCache>
                <c:ptCount val="2"/>
                <c:pt idx="0">
                  <c:v>OCT-DIC 2018</c:v>
                </c:pt>
                <c:pt idx="1">
                  <c:v>ENERO- OCT 2019</c:v>
                </c:pt>
              </c:strCache>
            </c:strRef>
          </c:cat>
          <c:val>
            <c:numRef>
              <c:f>'SUELDOS EVENTUALES'!$D$7:$E$7</c:f>
              <c:numCache>
                <c:formatCode>_-"$"* #,##0.00_-;\-"$"* #,##0.00_-;_-"$"* "-"??_-;_-@_-</c:formatCode>
                <c:ptCount val="2"/>
                <c:pt idx="0">
                  <c:v>19347.400000000001</c:v>
                </c:pt>
                <c:pt idx="1">
                  <c:v>14387.6</c:v>
                </c:pt>
              </c:numCache>
            </c:numRef>
          </c:val>
        </c:ser>
        <c:dLbls>
          <c:dLblPos val="inEnd"/>
          <c:showLegendKey val="0"/>
          <c:showVal val="1"/>
          <c:showCatName val="0"/>
          <c:showSerName val="0"/>
          <c:showPercent val="0"/>
          <c:showBubbleSize val="0"/>
        </c:dLbls>
        <c:gapWidth val="65"/>
        <c:axId val="310757976"/>
        <c:axId val="310756016"/>
      </c:barChart>
      <c:catAx>
        <c:axId val="310757976"/>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dk1">
                    <a:lumMod val="75000"/>
                    <a:lumOff val="25000"/>
                  </a:schemeClr>
                </a:solidFill>
                <a:latin typeface="+mn-lt"/>
                <a:ea typeface="+mn-ea"/>
                <a:cs typeface="+mn-cs"/>
              </a:defRPr>
            </a:pPr>
            <a:endParaRPr lang="es-SV"/>
          </a:p>
        </c:txPr>
        <c:crossAx val="310756016"/>
        <c:crosses val="autoZero"/>
        <c:auto val="1"/>
        <c:lblAlgn val="ctr"/>
        <c:lblOffset val="100"/>
        <c:noMultiLvlLbl val="0"/>
      </c:catAx>
      <c:valAx>
        <c:axId val="310756016"/>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_-&quot;$&quot;* #,##0.00_-;\-&quot;$&quot;* #,##0.00_-;_-&quot;$&quot;* &quot;-&quot;??_-;_-@_-" sourceLinked="1"/>
        <c:majorTickMark val="none"/>
        <c:minorTickMark val="none"/>
        <c:tickLblPos val="nextTo"/>
        <c:crossAx val="310757976"/>
        <c:crosses val="autoZero"/>
        <c:crossBetween val="between"/>
      </c:valAx>
      <c:dTable>
        <c:showHorzBorder val="1"/>
        <c:showVertBorder val="1"/>
        <c:showOutline val="1"/>
        <c:showKeys val="1"/>
        <c:spPr>
          <a:noFill/>
          <a:ln w="9525">
            <a:solidFill>
              <a:schemeClr val="dk1">
                <a:lumMod val="35000"/>
                <a:lumOff val="65000"/>
              </a:schemeClr>
            </a:solidFill>
          </a:ln>
          <a:effectLst/>
        </c:spPr>
        <c:txPr>
          <a:bodyPr rot="0" spcFirstLastPara="1" vertOverflow="ellipsis" vert="horz" wrap="square" anchor="ctr" anchorCtr="1"/>
          <a:lstStyle/>
          <a:p>
            <a:pPr rtl="0">
              <a:defRPr sz="1197" b="0" i="0" u="none" strike="noStrike" kern="1200" baseline="0">
                <a:solidFill>
                  <a:schemeClr val="dk1">
                    <a:lumMod val="75000"/>
                    <a:lumOff val="25000"/>
                  </a:schemeClr>
                </a:solidFill>
                <a:latin typeface="+mn-lt"/>
                <a:ea typeface="+mn-ea"/>
                <a:cs typeface="+mn-cs"/>
              </a:defRPr>
            </a:pPr>
            <a:endParaRPr lang="es-SV"/>
          </a:p>
        </c:txPr>
      </c:dTable>
      <c:spPr>
        <a:noFill/>
        <a:ln>
          <a:noFill/>
        </a:ln>
        <a:effectLst/>
      </c:spPr>
    </c:plotArea>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s-SV"/>
    </a:p>
  </c:txPr>
  <c:externalData r:id="rId3">
    <c:autoUpdate val="0"/>
  </c:externalData>
</c:chartSpace>
</file>

<file path=ppt/charts/chart16.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s-SV"/>
              <a:t>AGUINALDOS</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s-SV"/>
        </a:p>
      </c:txPr>
    </c:title>
    <c:autoTitleDeleted val="0"/>
    <c:plotArea>
      <c:layout/>
      <c:barChart>
        <c:barDir val="col"/>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s-SV"/>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AGUINALDOS!$D$6:$E$6</c:f>
              <c:strCache>
                <c:ptCount val="2"/>
                <c:pt idx="0">
                  <c:v>OCT-DIC 2018</c:v>
                </c:pt>
                <c:pt idx="1">
                  <c:v>ENERO- OCT 2019</c:v>
                </c:pt>
              </c:strCache>
            </c:strRef>
          </c:cat>
          <c:val>
            <c:numRef>
              <c:f>AGUINALDOS!$D$7:$E$7</c:f>
              <c:numCache>
                <c:formatCode>_-"$"* #,##0.00_-;\-"$"* #,##0.00_-;_-"$"* "-"??_-;_-@_-</c:formatCode>
                <c:ptCount val="2"/>
                <c:pt idx="0">
                  <c:v>56375</c:v>
                </c:pt>
                <c:pt idx="1">
                  <c:v>0</c:v>
                </c:pt>
              </c:numCache>
            </c:numRef>
          </c:val>
        </c:ser>
        <c:dLbls>
          <c:dLblPos val="outEnd"/>
          <c:showLegendKey val="0"/>
          <c:showVal val="1"/>
          <c:showCatName val="0"/>
          <c:showSerName val="0"/>
          <c:showPercent val="0"/>
          <c:showBubbleSize val="0"/>
        </c:dLbls>
        <c:gapWidth val="100"/>
        <c:overlap val="-24"/>
        <c:axId val="310755624"/>
        <c:axId val="310757584"/>
      </c:barChart>
      <c:catAx>
        <c:axId val="310755624"/>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crossAx val="310757584"/>
        <c:crosses val="autoZero"/>
        <c:auto val="1"/>
        <c:lblAlgn val="ctr"/>
        <c:lblOffset val="100"/>
        <c:noMultiLvlLbl val="0"/>
      </c:catAx>
      <c:valAx>
        <c:axId val="310757584"/>
        <c:scaling>
          <c:orientation val="minMax"/>
        </c:scaling>
        <c:delete val="0"/>
        <c:axPos val="l"/>
        <c:majorGridlines>
          <c:spPr>
            <a:ln w="9525" cap="flat" cmpd="sng" algn="ctr">
              <a:solidFill>
                <a:schemeClr val="lt1">
                  <a:lumMod val="95000"/>
                  <a:alpha val="10000"/>
                </a:schemeClr>
              </a:solidFill>
              <a:round/>
            </a:ln>
            <a:effectLst/>
          </c:spPr>
        </c:majorGridlines>
        <c:numFmt formatCode="_-&quot;$&quot;* #,##0.00_-;\-&quot;$&quot;* #,##0.00_-;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crossAx val="310755624"/>
        <c:crosses val="autoZero"/>
        <c:crossBetween val="between"/>
      </c:valAx>
      <c:dTable>
        <c:showHorzBorder val="1"/>
        <c:showVertBorder val="1"/>
        <c:showOutline val="1"/>
        <c:showKeys val="1"/>
        <c:spPr>
          <a:noFill/>
          <a:ln w="9525">
            <a:solidFill>
              <a:schemeClr val="lt1">
                <a:lumMod val="95000"/>
                <a:alpha val="54000"/>
              </a:schemeClr>
            </a:solidFill>
          </a:ln>
          <a:effectLst/>
        </c:spPr>
        <c:txPr>
          <a:bodyPr rot="0" spcFirstLastPara="1" vertOverflow="ellipsis" vert="horz" wrap="square" anchor="ctr" anchorCtr="1"/>
          <a:lstStyle/>
          <a:p>
            <a:pPr rtl="0">
              <a:defRPr sz="1197" b="0" i="0" u="none" strike="noStrike" kern="1200" baseline="0">
                <a:solidFill>
                  <a:schemeClr val="lt1">
                    <a:lumMod val="85000"/>
                  </a:schemeClr>
                </a:solidFill>
                <a:latin typeface="+mn-lt"/>
                <a:ea typeface="+mn-ea"/>
                <a:cs typeface="+mn-cs"/>
              </a:defRPr>
            </a:pPr>
            <a:endParaRPr lang="es-SV"/>
          </a:p>
        </c:txPr>
      </c:dTable>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s-SV"/>
    </a:p>
  </c:txPr>
  <c:externalData r:id="rId3">
    <c:autoUpdate val="0"/>
  </c:externalData>
</c:chartSpace>
</file>

<file path=ppt/charts/chart17.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gradFill>
              <a:gsLst>
                <a:gs pos="0">
                  <a:schemeClr val="accent1"/>
                </a:gs>
                <a:gs pos="100000">
                  <a:schemeClr val="accent1">
                    <a:lumMod val="84000"/>
                  </a:schemeClr>
                </a:gs>
              </a:gsLst>
              <a:lin ang="5400000" scaled="1"/>
            </a:gradFill>
            <a:ln>
              <a:noFill/>
            </a:ln>
            <a:effectLst>
              <a:outerShdw blurRad="76200" dir="18900000" sy="23000" kx="-1200000" algn="bl" rotWithShape="0">
                <a:prstClr val="black">
                  <a:alpha val="20000"/>
                </a:prst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600" b="1" i="0" u="none" strike="noStrike" kern="1200" baseline="0">
                    <a:solidFill>
                      <a:schemeClr val="lt1"/>
                    </a:solidFill>
                    <a:latin typeface="+mn-lt"/>
                    <a:ea typeface="+mn-ea"/>
                    <a:cs typeface="+mn-cs"/>
                  </a:defRPr>
                </a:pPr>
                <a:endParaRPr lang="es-SV"/>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ISSS!$D$6:$E$6</c:f>
              <c:strCache>
                <c:ptCount val="2"/>
                <c:pt idx="0">
                  <c:v>OCT-DIC 2018</c:v>
                </c:pt>
                <c:pt idx="1">
                  <c:v>ENERO- OCT 2019</c:v>
                </c:pt>
              </c:strCache>
            </c:strRef>
          </c:cat>
          <c:val>
            <c:numRef>
              <c:f>ISSS!$D$7:$E$7</c:f>
              <c:numCache>
                <c:formatCode>_-"$"* #,##0.00_-;\-"$"* #,##0.00_-;_-"$"* "-"??_-;_-@_-</c:formatCode>
                <c:ptCount val="2"/>
                <c:pt idx="0">
                  <c:v>11818.9</c:v>
                </c:pt>
                <c:pt idx="1">
                  <c:v>24454.81</c:v>
                </c:pt>
              </c:numCache>
            </c:numRef>
          </c:val>
        </c:ser>
        <c:dLbls>
          <c:dLblPos val="inEnd"/>
          <c:showLegendKey val="0"/>
          <c:showVal val="1"/>
          <c:showCatName val="0"/>
          <c:showSerName val="0"/>
          <c:showPercent val="0"/>
          <c:showBubbleSize val="0"/>
        </c:dLbls>
        <c:gapWidth val="41"/>
        <c:axId val="310818624"/>
        <c:axId val="310815096"/>
      </c:barChart>
      <c:catAx>
        <c:axId val="310818624"/>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dk1">
                    <a:lumMod val="65000"/>
                    <a:lumOff val="35000"/>
                  </a:schemeClr>
                </a:solidFill>
                <a:effectLst/>
                <a:latin typeface="+mn-lt"/>
                <a:ea typeface="+mn-ea"/>
                <a:cs typeface="+mn-cs"/>
              </a:defRPr>
            </a:pPr>
            <a:endParaRPr lang="es-SV"/>
          </a:p>
        </c:txPr>
        <c:crossAx val="310815096"/>
        <c:crosses val="autoZero"/>
        <c:auto val="1"/>
        <c:lblAlgn val="ctr"/>
        <c:lblOffset val="100"/>
        <c:noMultiLvlLbl val="0"/>
      </c:catAx>
      <c:valAx>
        <c:axId val="310815096"/>
        <c:scaling>
          <c:orientation val="minMax"/>
        </c:scaling>
        <c:delete val="1"/>
        <c:axPos val="l"/>
        <c:numFmt formatCode="_-&quot;$&quot;* #,##0.00_-;\-&quot;$&quot;* #,##0.00_-;_-&quot;$&quot;* &quot;-&quot;??_-;_-@_-" sourceLinked="1"/>
        <c:majorTickMark val="none"/>
        <c:minorTickMark val="none"/>
        <c:tickLblPos val="nextTo"/>
        <c:crossAx val="310818624"/>
        <c:crosses val="autoZero"/>
        <c:crossBetween val="between"/>
      </c:valAx>
      <c:dTable>
        <c:showHorzBorder val="1"/>
        <c:showVertBorder val="1"/>
        <c:showOutline val="1"/>
        <c:showKeys val="1"/>
        <c:spPr>
          <a:noFill/>
          <a:ln w="9525">
            <a:solidFill>
              <a:schemeClr val="dk1">
                <a:lumMod val="15000"/>
                <a:lumOff val="85000"/>
              </a:schemeClr>
            </a:solidFill>
          </a:ln>
          <a:effectLst/>
        </c:spPr>
        <c:txPr>
          <a:bodyPr rot="0" spcFirstLastPara="1" vertOverflow="ellipsis" vert="horz" wrap="square" anchor="ctr" anchorCtr="1"/>
          <a:lstStyle/>
          <a:p>
            <a:pPr rtl="0">
              <a:defRPr sz="1197" b="0" i="0" u="none" strike="noStrike" kern="1200" baseline="0">
                <a:solidFill>
                  <a:schemeClr val="dk1">
                    <a:lumMod val="65000"/>
                    <a:lumOff val="35000"/>
                  </a:schemeClr>
                </a:solidFill>
                <a:latin typeface="+mn-lt"/>
                <a:ea typeface="+mn-ea"/>
                <a:cs typeface="+mn-cs"/>
              </a:defRPr>
            </a:pPr>
            <a:endParaRPr lang="es-SV"/>
          </a:p>
        </c:txPr>
      </c:dTable>
      <c:spPr>
        <a:noFill/>
        <a:ln>
          <a:noFill/>
        </a:ln>
        <a:effectLst/>
      </c:spPr>
    </c:plotArea>
    <c:plotVisOnly val="1"/>
    <c:dispBlanksAs val="gap"/>
    <c:showDLblsOverMax val="0"/>
  </c:chart>
  <c:spPr>
    <a:gradFill flip="none" rotWithShape="1">
      <a:gsLst>
        <a:gs pos="0">
          <a:schemeClr val="lt1"/>
        </a:gs>
        <a:gs pos="68000">
          <a:schemeClr val="lt1">
            <a:lumMod val="85000"/>
          </a:schemeClr>
        </a:gs>
        <a:gs pos="100000">
          <a:schemeClr val="lt1"/>
        </a:gs>
      </a:gsLst>
      <a:lin ang="5400000" scaled="1"/>
      <a:tileRect/>
    </a:gradFill>
    <a:ln w="9525" cap="flat" cmpd="sng" algn="ctr">
      <a:solidFill>
        <a:schemeClr val="dk1">
          <a:lumMod val="15000"/>
          <a:lumOff val="85000"/>
        </a:schemeClr>
      </a:solidFill>
      <a:round/>
    </a:ln>
    <a:effectLst/>
  </c:spPr>
  <c:txPr>
    <a:bodyPr/>
    <a:lstStyle/>
    <a:p>
      <a:pPr>
        <a:defRPr/>
      </a:pPr>
      <a:endParaRPr lang="es-SV"/>
    </a:p>
  </c:txPr>
  <c:externalData r:id="rId3">
    <c:autoUpdate val="0"/>
  </c:externalData>
</c:chartSpace>
</file>

<file path=ppt/charts/chart18.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b="0" i="0" u="none" strike="noStrike" kern="1200" baseline="0">
                <a:solidFill>
                  <a:schemeClr val="dk1">
                    <a:lumMod val="65000"/>
                    <a:lumOff val="35000"/>
                  </a:schemeClr>
                </a:solidFill>
                <a:effectLst/>
                <a:latin typeface="+mn-lt"/>
                <a:ea typeface="+mn-ea"/>
                <a:cs typeface="+mn-cs"/>
              </a:defRPr>
            </a:pPr>
            <a:r>
              <a:rPr lang="es-SV"/>
              <a:t>AFP</a:t>
            </a:r>
          </a:p>
        </c:rich>
      </c:tx>
      <c:overlay val="0"/>
      <c:spPr>
        <a:noFill/>
        <a:ln>
          <a:noFill/>
        </a:ln>
        <a:effectLst/>
      </c:spPr>
      <c:txPr>
        <a:bodyPr rot="0" spcFirstLastPara="1" vertOverflow="ellipsis" vert="horz" wrap="square" anchor="ctr" anchorCtr="1"/>
        <a:lstStyle/>
        <a:p>
          <a:pPr>
            <a:defRPr b="0" i="0" u="none" strike="noStrike" kern="1200" baseline="0">
              <a:solidFill>
                <a:schemeClr val="dk1">
                  <a:lumMod val="65000"/>
                  <a:lumOff val="35000"/>
                </a:schemeClr>
              </a:solidFill>
              <a:effectLst/>
              <a:latin typeface="+mn-lt"/>
              <a:ea typeface="+mn-ea"/>
              <a:cs typeface="+mn-cs"/>
            </a:defRPr>
          </a:pPr>
          <a:endParaRPr lang="es-SV"/>
        </a:p>
      </c:txPr>
    </c:title>
    <c:autoTitleDeleted val="0"/>
    <c:plotArea>
      <c:layout/>
      <c:barChart>
        <c:barDir val="col"/>
        <c:grouping val="clustered"/>
        <c:varyColors val="0"/>
        <c:ser>
          <c:idx val="0"/>
          <c:order val="0"/>
          <c:spPr>
            <a:gradFill>
              <a:gsLst>
                <a:gs pos="0">
                  <a:schemeClr val="accent1"/>
                </a:gs>
                <a:gs pos="100000">
                  <a:schemeClr val="accent1">
                    <a:lumMod val="84000"/>
                  </a:schemeClr>
                </a:gs>
              </a:gsLst>
              <a:lin ang="5400000" scaled="1"/>
            </a:gradFill>
            <a:ln>
              <a:noFill/>
            </a:ln>
            <a:effectLst>
              <a:outerShdw blurRad="76200" dir="18900000" sy="23000" kx="-1200000" algn="bl" rotWithShape="0">
                <a:prstClr val="black">
                  <a:alpha val="20000"/>
                </a:prst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s-SV"/>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AFP!$D$6:$E$6</c:f>
              <c:strCache>
                <c:ptCount val="2"/>
                <c:pt idx="0">
                  <c:v>OCT-DIC 2018</c:v>
                </c:pt>
                <c:pt idx="1">
                  <c:v>ENERO- OCT 2019</c:v>
                </c:pt>
              </c:strCache>
            </c:strRef>
          </c:cat>
          <c:val>
            <c:numRef>
              <c:f>AFP!$D$7:$E$7</c:f>
              <c:numCache>
                <c:formatCode>_-"$"* #,##0.00_-;\-"$"* #,##0.00_-;_-"$"* "-"??_-;_-@_-</c:formatCode>
                <c:ptCount val="2"/>
                <c:pt idx="0">
                  <c:v>45179.360000000001</c:v>
                </c:pt>
                <c:pt idx="1">
                  <c:v>23111.19</c:v>
                </c:pt>
              </c:numCache>
            </c:numRef>
          </c:val>
        </c:ser>
        <c:dLbls>
          <c:dLblPos val="inEnd"/>
          <c:showLegendKey val="0"/>
          <c:showVal val="1"/>
          <c:showCatName val="0"/>
          <c:showSerName val="0"/>
          <c:showPercent val="0"/>
          <c:showBubbleSize val="0"/>
        </c:dLbls>
        <c:gapWidth val="41"/>
        <c:axId val="310813920"/>
        <c:axId val="310815488"/>
      </c:barChart>
      <c:catAx>
        <c:axId val="31081392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dk1">
                    <a:lumMod val="65000"/>
                    <a:lumOff val="35000"/>
                  </a:schemeClr>
                </a:solidFill>
                <a:effectLst/>
                <a:latin typeface="+mn-lt"/>
                <a:ea typeface="+mn-ea"/>
                <a:cs typeface="+mn-cs"/>
              </a:defRPr>
            </a:pPr>
            <a:endParaRPr lang="es-SV"/>
          </a:p>
        </c:txPr>
        <c:crossAx val="310815488"/>
        <c:crosses val="autoZero"/>
        <c:auto val="1"/>
        <c:lblAlgn val="ctr"/>
        <c:lblOffset val="100"/>
        <c:noMultiLvlLbl val="0"/>
      </c:catAx>
      <c:valAx>
        <c:axId val="310815488"/>
        <c:scaling>
          <c:orientation val="minMax"/>
        </c:scaling>
        <c:delete val="1"/>
        <c:axPos val="l"/>
        <c:numFmt formatCode="_-&quot;$&quot;* #,##0.00_-;\-&quot;$&quot;* #,##0.00_-;_-&quot;$&quot;* &quot;-&quot;??_-;_-@_-" sourceLinked="1"/>
        <c:majorTickMark val="none"/>
        <c:minorTickMark val="none"/>
        <c:tickLblPos val="nextTo"/>
        <c:crossAx val="310813920"/>
        <c:crosses val="autoZero"/>
        <c:crossBetween val="between"/>
      </c:valAx>
      <c:dTable>
        <c:showHorzBorder val="1"/>
        <c:showVertBorder val="1"/>
        <c:showOutline val="1"/>
        <c:showKeys val="1"/>
        <c:spPr>
          <a:noFill/>
          <a:ln w="9525">
            <a:solidFill>
              <a:schemeClr val="dk1">
                <a:lumMod val="15000"/>
                <a:lumOff val="85000"/>
              </a:schemeClr>
            </a:solidFill>
          </a:ln>
          <a:effectLst/>
        </c:spPr>
        <c:txPr>
          <a:bodyPr rot="0" spcFirstLastPara="1" vertOverflow="ellipsis" vert="horz" wrap="square" anchor="ctr" anchorCtr="1"/>
          <a:lstStyle/>
          <a:p>
            <a:pPr rtl="0">
              <a:defRPr sz="1197" b="0" i="0" u="none" strike="noStrike" kern="1200" baseline="0">
                <a:solidFill>
                  <a:schemeClr val="dk1">
                    <a:lumMod val="65000"/>
                    <a:lumOff val="35000"/>
                  </a:schemeClr>
                </a:solidFill>
                <a:latin typeface="+mn-lt"/>
                <a:ea typeface="+mn-ea"/>
                <a:cs typeface="+mn-cs"/>
              </a:defRPr>
            </a:pPr>
            <a:endParaRPr lang="es-SV"/>
          </a:p>
        </c:txPr>
      </c:dTable>
      <c:spPr>
        <a:noFill/>
        <a:ln>
          <a:noFill/>
        </a:ln>
        <a:effectLst/>
      </c:spPr>
    </c:plotArea>
    <c:plotVisOnly val="1"/>
    <c:dispBlanksAs val="gap"/>
    <c:showDLblsOverMax val="0"/>
  </c:chart>
  <c:spPr>
    <a:gradFill flip="none" rotWithShape="1">
      <a:gsLst>
        <a:gs pos="0">
          <a:schemeClr val="lt1"/>
        </a:gs>
        <a:gs pos="68000">
          <a:schemeClr val="lt1">
            <a:lumMod val="85000"/>
          </a:schemeClr>
        </a:gs>
        <a:gs pos="100000">
          <a:schemeClr val="lt1"/>
        </a:gs>
      </a:gsLst>
      <a:lin ang="5400000" scaled="1"/>
      <a:tileRect/>
    </a:gradFill>
    <a:ln w="9525" cap="flat" cmpd="sng" algn="ctr">
      <a:solidFill>
        <a:schemeClr val="dk1">
          <a:lumMod val="15000"/>
          <a:lumOff val="85000"/>
        </a:schemeClr>
      </a:solidFill>
      <a:round/>
    </a:ln>
    <a:effectLst/>
  </c:spPr>
  <c:txPr>
    <a:bodyPr/>
    <a:lstStyle/>
    <a:p>
      <a:pPr>
        <a:defRPr/>
      </a:pPr>
      <a:endParaRPr lang="es-SV"/>
    </a:p>
  </c:txPr>
  <c:externalData r:id="rId3">
    <c:autoUpdate val="0"/>
  </c:externalData>
</c:chartSpace>
</file>

<file path=ppt/charts/chart19.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s-SV"/>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COMUNICACIONES!$D$6:$E$6</c:f>
              <c:strCache>
                <c:ptCount val="2"/>
                <c:pt idx="0">
                  <c:v>OCT-DIC 2018</c:v>
                </c:pt>
                <c:pt idx="1">
                  <c:v>ENERO- OCT 2019</c:v>
                </c:pt>
              </c:strCache>
            </c:strRef>
          </c:cat>
          <c:val>
            <c:numRef>
              <c:f>COMUNICACIONES!$D$7:$E$7</c:f>
              <c:numCache>
                <c:formatCode>_-"$"* #,##0.00_-;\-"$"* #,##0.00_-;_-"$"* "-"??_-;_-@_-</c:formatCode>
                <c:ptCount val="2"/>
                <c:pt idx="0">
                  <c:v>5295.17</c:v>
                </c:pt>
                <c:pt idx="1">
                  <c:v>4413.6499999999996</c:v>
                </c:pt>
              </c:numCache>
            </c:numRef>
          </c:val>
        </c:ser>
        <c:dLbls>
          <c:dLblPos val="outEnd"/>
          <c:showLegendKey val="0"/>
          <c:showVal val="1"/>
          <c:showCatName val="0"/>
          <c:showSerName val="0"/>
          <c:showPercent val="0"/>
          <c:showBubbleSize val="0"/>
        </c:dLbls>
        <c:gapWidth val="100"/>
        <c:overlap val="-24"/>
        <c:axId val="310818232"/>
        <c:axId val="310817840"/>
      </c:barChart>
      <c:catAx>
        <c:axId val="310818232"/>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crossAx val="310817840"/>
        <c:crosses val="autoZero"/>
        <c:auto val="1"/>
        <c:lblAlgn val="ctr"/>
        <c:lblOffset val="100"/>
        <c:noMultiLvlLbl val="0"/>
      </c:catAx>
      <c:valAx>
        <c:axId val="310817840"/>
        <c:scaling>
          <c:orientation val="minMax"/>
        </c:scaling>
        <c:delete val="0"/>
        <c:axPos val="l"/>
        <c:majorGridlines>
          <c:spPr>
            <a:ln w="9525" cap="flat" cmpd="sng" algn="ctr">
              <a:solidFill>
                <a:schemeClr val="lt1">
                  <a:lumMod val="95000"/>
                  <a:alpha val="10000"/>
                </a:schemeClr>
              </a:solidFill>
              <a:round/>
            </a:ln>
            <a:effectLst/>
          </c:spPr>
        </c:majorGridlines>
        <c:numFmt formatCode="_-&quot;$&quot;* #,##0.00_-;\-&quot;$&quot;* #,##0.00_-;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crossAx val="310818232"/>
        <c:crosses val="autoZero"/>
        <c:crossBetween val="between"/>
      </c:valAx>
      <c:dTable>
        <c:showHorzBorder val="1"/>
        <c:showVertBorder val="1"/>
        <c:showOutline val="1"/>
        <c:showKeys val="1"/>
        <c:spPr>
          <a:noFill/>
          <a:ln w="9525">
            <a:solidFill>
              <a:schemeClr val="lt1">
                <a:lumMod val="95000"/>
                <a:alpha val="54000"/>
              </a:schemeClr>
            </a:solidFill>
          </a:ln>
          <a:effectLst/>
        </c:spPr>
        <c:txPr>
          <a:bodyPr rot="0" spcFirstLastPara="1" vertOverflow="ellipsis" vert="horz" wrap="square" anchor="ctr" anchorCtr="1"/>
          <a:lstStyle/>
          <a:p>
            <a:pPr rtl="0">
              <a:defRPr sz="1197" b="0" i="0" u="none" strike="noStrike" kern="1200" baseline="0">
                <a:solidFill>
                  <a:schemeClr val="lt1">
                    <a:lumMod val="85000"/>
                  </a:schemeClr>
                </a:solidFill>
                <a:latin typeface="+mn-lt"/>
                <a:ea typeface="+mn-ea"/>
                <a:cs typeface="+mn-cs"/>
              </a:defRPr>
            </a:pPr>
            <a:endParaRPr lang="es-SV"/>
          </a:p>
        </c:txPr>
      </c:dTable>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s-SV"/>
    </a:p>
  </c:txPr>
  <c:externalData r:id="rId3">
    <c:autoUpdate val="0"/>
  </c:externalData>
</c:chartSpace>
</file>

<file path=ppt/charts/chart20.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gradFill>
              <a:gsLst>
                <a:gs pos="0">
                  <a:schemeClr val="accent1"/>
                </a:gs>
                <a:gs pos="100000">
                  <a:schemeClr val="accent1">
                    <a:lumMod val="84000"/>
                  </a:schemeClr>
                </a:gs>
              </a:gsLst>
              <a:lin ang="5400000" scaled="1"/>
            </a:gradFill>
            <a:ln>
              <a:noFill/>
            </a:ln>
            <a:effectLst>
              <a:outerShdw blurRad="76200" dir="18900000" sy="23000" kx="-1200000" algn="bl" rotWithShape="0">
                <a:prstClr val="black">
                  <a:alpha val="20000"/>
                </a:prst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lt1"/>
                    </a:solidFill>
                    <a:latin typeface="+mn-lt"/>
                    <a:ea typeface="+mn-ea"/>
                    <a:cs typeface="+mn-cs"/>
                  </a:defRPr>
                </a:pPr>
                <a:endParaRPr lang="es-SV"/>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MANTENIMIENTO!$D$6:$E$6</c:f>
              <c:strCache>
                <c:ptCount val="2"/>
                <c:pt idx="0">
                  <c:v>OCT-DIC 2018</c:v>
                </c:pt>
                <c:pt idx="1">
                  <c:v>ENERO- OCT 2019</c:v>
                </c:pt>
              </c:strCache>
            </c:strRef>
          </c:cat>
          <c:val>
            <c:numRef>
              <c:f>MANTENIMIENTO!$D$7:$E$7</c:f>
              <c:numCache>
                <c:formatCode>_-"$"* #,##0.00_-;\-"$"* #,##0.00_-;_-"$"* "-"??_-;_-@_-</c:formatCode>
                <c:ptCount val="2"/>
                <c:pt idx="0">
                  <c:v>10575.87</c:v>
                </c:pt>
                <c:pt idx="1">
                  <c:v>4267.12</c:v>
                </c:pt>
              </c:numCache>
            </c:numRef>
          </c:val>
        </c:ser>
        <c:dLbls>
          <c:dLblPos val="inEnd"/>
          <c:showLegendKey val="0"/>
          <c:showVal val="1"/>
          <c:showCatName val="0"/>
          <c:showSerName val="0"/>
          <c:showPercent val="0"/>
          <c:showBubbleSize val="0"/>
        </c:dLbls>
        <c:gapWidth val="41"/>
        <c:axId val="310816272"/>
        <c:axId val="310812744"/>
      </c:barChart>
      <c:catAx>
        <c:axId val="310816272"/>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dk1">
                    <a:lumMod val="65000"/>
                    <a:lumOff val="35000"/>
                  </a:schemeClr>
                </a:solidFill>
                <a:effectLst/>
                <a:latin typeface="+mn-lt"/>
                <a:ea typeface="+mn-ea"/>
                <a:cs typeface="+mn-cs"/>
              </a:defRPr>
            </a:pPr>
            <a:endParaRPr lang="es-SV"/>
          </a:p>
        </c:txPr>
        <c:crossAx val="310812744"/>
        <c:crosses val="autoZero"/>
        <c:auto val="1"/>
        <c:lblAlgn val="ctr"/>
        <c:lblOffset val="100"/>
        <c:noMultiLvlLbl val="0"/>
      </c:catAx>
      <c:valAx>
        <c:axId val="310812744"/>
        <c:scaling>
          <c:orientation val="minMax"/>
        </c:scaling>
        <c:delete val="1"/>
        <c:axPos val="l"/>
        <c:numFmt formatCode="_-&quot;$&quot;* #,##0.00_-;\-&quot;$&quot;* #,##0.00_-;_-&quot;$&quot;* &quot;-&quot;??_-;_-@_-" sourceLinked="1"/>
        <c:majorTickMark val="none"/>
        <c:minorTickMark val="none"/>
        <c:tickLblPos val="nextTo"/>
        <c:crossAx val="310816272"/>
        <c:crosses val="autoZero"/>
        <c:crossBetween val="between"/>
      </c:valAx>
      <c:dTable>
        <c:showHorzBorder val="1"/>
        <c:showVertBorder val="1"/>
        <c:showOutline val="1"/>
        <c:showKeys val="1"/>
        <c:spPr>
          <a:noFill/>
          <a:ln w="9525">
            <a:solidFill>
              <a:schemeClr val="dk1">
                <a:lumMod val="15000"/>
                <a:lumOff val="85000"/>
              </a:schemeClr>
            </a:solidFill>
          </a:ln>
          <a:effectLst/>
        </c:spPr>
        <c:txPr>
          <a:bodyPr rot="0" spcFirstLastPara="1" vertOverflow="ellipsis" vert="horz" wrap="square" anchor="ctr" anchorCtr="1"/>
          <a:lstStyle/>
          <a:p>
            <a:pPr rtl="0">
              <a:defRPr sz="1197" b="0" i="0" u="none" strike="noStrike" kern="1200" baseline="0">
                <a:solidFill>
                  <a:schemeClr val="dk1">
                    <a:lumMod val="65000"/>
                    <a:lumOff val="35000"/>
                  </a:schemeClr>
                </a:solidFill>
                <a:latin typeface="+mn-lt"/>
                <a:ea typeface="+mn-ea"/>
                <a:cs typeface="+mn-cs"/>
              </a:defRPr>
            </a:pPr>
            <a:endParaRPr lang="es-SV"/>
          </a:p>
        </c:txPr>
      </c:dTable>
      <c:spPr>
        <a:noFill/>
        <a:ln>
          <a:noFill/>
        </a:ln>
        <a:effectLst/>
      </c:spPr>
    </c:plotArea>
    <c:plotVisOnly val="1"/>
    <c:dispBlanksAs val="gap"/>
    <c:showDLblsOverMax val="0"/>
  </c:chart>
  <c:spPr>
    <a:gradFill flip="none" rotWithShape="1">
      <a:gsLst>
        <a:gs pos="0">
          <a:schemeClr val="lt1"/>
        </a:gs>
        <a:gs pos="68000">
          <a:schemeClr val="lt1">
            <a:lumMod val="85000"/>
          </a:schemeClr>
        </a:gs>
        <a:gs pos="100000">
          <a:schemeClr val="lt1"/>
        </a:gs>
      </a:gsLst>
      <a:lin ang="5400000" scaled="1"/>
      <a:tileRect/>
    </a:gradFill>
    <a:ln w="9525" cap="flat" cmpd="sng" algn="ctr">
      <a:solidFill>
        <a:schemeClr val="dk1">
          <a:lumMod val="15000"/>
          <a:lumOff val="85000"/>
        </a:schemeClr>
      </a:solidFill>
      <a:round/>
    </a:ln>
    <a:effectLst/>
  </c:spPr>
  <c:txPr>
    <a:bodyPr/>
    <a:lstStyle/>
    <a:p>
      <a:pPr>
        <a:defRPr/>
      </a:pPr>
      <a:endParaRPr lang="es-SV"/>
    </a:p>
  </c:txPr>
  <c:externalData r:id="rId3">
    <c:autoUpdate val="0"/>
  </c:externalData>
</c:chartSpace>
</file>

<file path=ppt/charts/chart21.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gradFill>
              <a:gsLst>
                <a:gs pos="0">
                  <a:schemeClr val="accent1"/>
                </a:gs>
                <a:gs pos="100000">
                  <a:schemeClr val="accent1">
                    <a:lumMod val="84000"/>
                  </a:schemeClr>
                </a:gs>
              </a:gsLst>
              <a:lin ang="5400000" scaled="1"/>
            </a:gradFill>
            <a:ln>
              <a:noFill/>
            </a:ln>
            <a:effectLst>
              <a:outerShdw blurRad="76200" dir="18900000" sy="23000" kx="-1200000" algn="bl" rotWithShape="0">
                <a:prstClr val="black">
                  <a:alpha val="20000"/>
                </a:prst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s-SV"/>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AGUA!$D$6:$E$6</c:f>
              <c:strCache>
                <c:ptCount val="2"/>
                <c:pt idx="0">
                  <c:v>OCT-DIC 2018</c:v>
                </c:pt>
                <c:pt idx="1">
                  <c:v>ENERO- OCT 2019</c:v>
                </c:pt>
              </c:strCache>
            </c:strRef>
          </c:cat>
          <c:val>
            <c:numRef>
              <c:f>AGUA!$D$7:$E$7</c:f>
              <c:numCache>
                <c:formatCode>_-"$"* #,##0.00_-;\-"$"* #,##0.00_-;_-"$"* "-"??_-;_-@_-</c:formatCode>
                <c:ptCount val="2"/>
                <c:pt idx="0">
                  <c:v>22535.66</c:v>
                </c:pt>
                <c:pt idx="1">
                  <c:v>0</c:v>
                </c:pt>
              </c:numCache>
            </c:numRef>
          </c:val>
        </c:ser>
        <c:dLbls>
          <c:dLblPos val="inEnd"/>
          <c:showLegendKey val="0"/>
          <c:showVal val="1"/>
          <c:showCatName val="0"/>
          <c:showSerName val="0"/>
          <c:showPercent val="0"/>
          <c:showBubbleSize val="0"/>
        </c:dLbls>
        <c:gapWidth val="41"/>
        <c:axId val="310817448"/>
        <c:axId val="310811176"/>
      </c:barChart>
      <c:catAx>
        <c:axId val="310817448"/>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dk1">
                    <a:lumMod val="65000"/>
                    <a:lumOff val="35000"/>
                  </a:schemeClr>
                </a:solidFill>
                <a:effectLst/>
                <a:latin typeface="+mn-lt"/>
                <a:ea typeface="+mn-ea"/>
                <a:cs typeface="+mn-cs"/>
              </a:defRPr>
            </a:pPr>
            <a:endParaRPr lang="es-SV"/>
          </a:p>
        </c:txPr>
        <c:crossAx val="310811176"/>
        <c:crosses val="autoZero"/>
        <c:auto val="1"/>
        <c:lblAlgn val="ctr"/>
        <c:lblOffset val="100"/>
        <c:noMultiLvlLbl val="0"/>
      </c:catAx>
      <c:valAx>
        <c:axId val="310811176"/>
        <c:scaling>
          <c:orientation val="minMax"/>
        </c:scaling>
        <c:delete val="1"/>
        <c:axPos val="l"/>
        <c:numFmt formatCode="_-&quot;$&quot;* #,##0.00_-;\-&quot;$&quot;* #,##0.00_-;_-&quot;$&quot;* &quot;-&quot;??_-;_-@_-" sourceLinked="1"/>
        <c:majorTickMark val="none"/>
        <c:minorTickMark val="none"/>
        <c:tickLblPos val="nextTo"/>
        <c:crossAx val="310817448"/>
        <c:crosses val="autoZero"/>
        <c:crossBetween val="between"/>
      </c:valAx>
      <c:dTable>
        <c:showHorzBorder val="1"/>
        <c:showVertBorder val="1"/>
        <c:showOutline val="1"/>
        <c:showKeys val="1"/>
        <c:spPr>
          <a:noFill/>
          <a:ln w="9525">
            <a:solidFill>
              <a:schemeClr val="dk1">
                <a:lumMod val="15000"/>
                <a:lumOff val="85000"/>
              </a:schemeClr>
            </a:solidFill>
          </a:ln>
          <a:effectLst/>
        </c:spPr>
        <c:txPr>
          <a:bodyPr rot="0" spcFirstLastPara="1" vertOverflow="ellipsis" vert="horz" wrap="square" anchor="ctr" anchorCtr="1"/>
          <a:lstStyle/>
          <a:p>
            <a:pPr rtl="0">
              <a:defRPr sz="1197" b="0" i="0" u="none" strike="noStrike" kern="1200" baseline="0">
                <a:solidFill>
                  <a:schemeClr val="dk1">
                    <a:lumMod val="65000"/>
                    <a:lumOff val="35000"/>
                  </a:schemeClr>
                </a:solidFill>
                <a:latin typeface="+mn-lt"/>
                <a:ea typeface="+mn-ea"/>
                <a:cs typeface="+mn-cs"/>
              </a:defRPr>
            </a:pPr>
            <a:endParaRPr lang="es-SV"/>
          </a:p>
        </c:txPr>
      </c:dTable>
      <c:spPr>
        <a:noFill/>
        <a:ln>
          <a:noFill/>
        </a:ln>
        <a:effectLst/>
      </c:spPr>
    </c:plotArea>
    <c:plotVisOnly val="1"/>
    <c:dispBlanksAs val="gap"/>
    <c:showDLblsOverMax val="0"/>
  </c:chart>
  <c:spPr>
    <a:gradFill flip="none" rotWithShape="1">
      <a:gsLst>
        <a:gs pos="0">
          <a:schemeClr val="lt1"/>
        </a:gs>
        <a:gs pos="68000">
          <a:schemeClr val="lt1">
            <a:lumMod val="85000"/>
          </a:schemeClr>
        </a:gs>
        <a:gs pos="100000">
          <a:schemeClr val="lt1"/>
        </a:gs>
      </a:gsLst>
      <a:lin ang="5400000" scaled="1"/>
      <a:tileRect/>
    </a:gradFill>
    <a:ln w="9525" cap="flat" cmpd="sng" algn="ctr">
      <a:solidFill>
        <a:schemeClr val="dk1">
          <a:lumMod val="15000"/>
          <a:lumOff val="85000"/>
        </a:schemeClr>
      </a:solidFill>
      <a:round/>
    </a:ln>
    <a:effectLst/>
  </c:spPr>
  <c:txPr>
    <a:bodyPr/>
    <a:lstStyle/>
    <a:p>
      <a:pPr>
        <a:defRPr/>
      </a:pPr>
      <a:endParaRPr lang="es-SV"/>
    </a:p>
  </c:txPr>
  <c:externalData r:id="rId3">
    <c:autoUpdate val="0"/>
  </c:externalData>
</c:chartSpace>
</file>

<file path=ppt/charts/chart22.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cap="none" baseline="0">
                <a:solidFill>
                  <a:schemeClr val="lt1">
                    <a:lumMod val="85000"/>
                  </a:schemeClr>
                </a:solidFill>
                <a:latin typeface="+mn-lt"/>
                <a:ea typeface="+mn-ea"/>
                <a:cs typeface="+mn-cs"/>
              </a:defRPr>
            </a:pPr>
            <a:r>
              <a:rPr lang="en-US"/>
              <a:t>SERVICIOS GENERALES</a:t>
            </a:r>
          </a:p>
        </c:rich>
      </c:tx>
      <c:overlay val="0"/>
      <c:spPr>
        <a:noFill/>
        <a:ln>
          <a:noFill/>
        </a:ln>
        <a:effectLst/>
      </c:spPr>
      <c:txPr>
        <a:bodyPr rot="0" spcFirstLastPara="1" vertOverflow="ellipsis" vert="horz" wrap="square" anchor="ctr" anchorCtr="1"/>
        <a:lstStyle/>
        <a:p>
          <a:pPr>
            <a:defRPr sz="1400" b="1" i="0" u="none" strike="noStrike" kern="1200" cap="none" baseline="0">
              <a:solidFill>
                <a:schemeClr val="lt1">
                  <a:lumMod val="85000"/>
                </a:schemeClr>
              </a:solidFill>
              <a:latin typeface="+mn-lt"/>
              <a:ea typeface="+mn-ea"/>
              <a:cs typeface="+mn-cs"/>
            </a:defRPr>
          </a:pPr>
          <a:endParaRPr lang="es-SV"/>
        </a:p>
      </c:txPr>
    </c:title>
    <c:autoTitleDeleted val="0"/>
    <c:plotArea>
      <c:layout/>
      <c:barChart>
        <c:barDir val="col"/>
        <c:grouping val="clustered"/>
        <c:varyColors val="0"/>
        <c:ser>
          <c:idx val="0"/>
          <c:order val="0"/>
          <c:spPr>
            <a:noFill/>
            <a:ln w="9525" cap="flat" cmpd="sng" algn="ctr">
              <a:solidFill>
                <a:schemeClr val="accent1"/>
              </a:solidFill>
              <a:miter lim="800000"/>
            </a:ln>
            <a:effectLst>
              <a:glow rad="63500">
                <a:schemeClr val="accent1">
                  <a:satMod val="175000"/>
                  <a:alpha val="25000"/>
                </a:schemeClr>
              </a:glo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lt1">
                        <a:lumMod val="75000"/>
                      </a:schemeClr>
                    </a:solidFill>
                    <a:latin typeface="+mn-lt"/>
                    <a:ea typeface="+mn-ea"/>
                    <a:cs typeface="+mn-cs"/>
                  </a:defRPr>
                </a:pPr>
                <a:endParaRPr lang="es-SV"/>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50000"/>
                        </a:schemeClr>
                      </a:solidFill>
                      <a:round/>
                    </a:ln>
                    <a:effectLst/>
                  </c:spPr>
                </c15:leaderLines>
              </c:ext>
            </c:extLst>
          </c:dLbls>
          <c:cat>
            <c:strRef>
              <c:f>'SERVICIOS GENERALES'!$D$6:$E$6</c:f>
              <c:strCache>
                <c:ptCount val="2"/>
                <c:pt idx="0">
                  <c:v>OCT-DIC 2018</c:v>
                </c:pt>
                <c:pt idx="1">
                  <c:v>ENERO- OCT 2019</c:v>
                </c:pt>
              </c:strCache>
            </c:strRef>
          </c:cat>
          <c:val>
            <c:numRef>
              <c:f>'SERVICIOS GENERALES'!$D$7:$E$7</c:f>
              <c:numCache>
                <c:formatCode>_-"$"* #,##0.00_-;\-"$"* #,##0.00_-;_-"$"* "-"??_-;_-@_-</c:formatCode>
                <c:ptCount val="2"/>
                <c:pt idx="0">
                  <c:v>87283.48</c:v>
                </c:pt>
                <c:pt idx="1">
                  <c:v>43258.85</c:v>
                </c:pt>
              </c:numCache>
            </c:numRef>
          </c:val>
        </c:ser>
        <c:dLbls>
          <c:dLblPos val="outEnd"/>
          <c:showLegendKey val="0"/>
          <c:showVal val="1"/>
          <c:showCatName val="0"/>
          <c:showSerName val="0"/>
          <c:showPercent val="0"/>
          <c:showBubbleSize val="0"/>
        </c:dLbls>
        <c:gapWidth val="315"/>
        <c:overlap val="-40"/>
        <c:axId val="310509304"/>
        <c:axId val="310506952"/>
      </c:barChart>
      <c:catAx>
        <c:axId val="310509304"/>
        <c:scaling>
          <c:orientation val="minMax"/>
        </c:scaling>
        <c:delete val="0"/>
        <c:axPos val="b"/>
        <c:majorGridlines>
          <c:spPr>
            <a:ln w="9525" cap="flat" cmpd="sng" algn="ctr">
              <a:gradFill>
                <a:gsLst>
                  <a:gs pos="100000">
                    <a:schemeClr val="dk1">
                      <a:lumMod val="75000"/>
                      <a:lumOff val="25000"/>
                    </a:schemeClr>
                  </a:gs>
                  <a:gs pos="0">
                    <a:schemeClr val="dk1">
                      <a:lumMod val="65000"/>
                      <a:lumOff val="35000"/>
                    </a:schemeClr>
                  </a:gs>
                </a:gsLst>
                <a:lin ang="5400000" scaled="0"/>
              </a:gra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s-SV"/>
          </a:p>
        </c:txPr>
        <c:crossAx val="310506952"/>
        <c:crosses val="autoZero"/>
        <c:auto val="1"/>
        <c:lblAlgn val="ctr"/>
        <c:lblOffset val="100"/>
        <c:noMultiLvlLbl val="0"/>
      </c:catAx>
      <c:valAx>
        <c:axId val="310506952"/>
        <c:scaling>
          <c:orientation val="minMax"/>
        </c:scaling>
        <c:delete val="0"/>
        <c:axPos val="l"/>
        <c:majorGridlines>
          <c:spPr>
            <a:ln w="9525" cap="flat" cmpd="sng" algn="ctr">
              <a:gradFill>
                <a:gsLst>
                  <a:gs pos="100000">
                    <a:schemeClr val="dk1">
                      <a:lumMod val="75000"/>
                      <a:lumOff val="25000"/>
                    </a:schemeClr>
                  </a:gs>
                  <a:gs pos="0">
                    <a:schemeClr val="dk1">
                      <a:lumMod val="65000"/>
                      <a:lumOff val="35000"/>
                    </a:schemeClr>
                  </a:gs>
                </a:gsLst>
                <a:lin ang="5400000" scaled="0"/>
              </a:gradFill>
              <a:round/>
            </a:ln>
            <a:effectLst/>
          </c:spPr>
        </c:majorGridlines>
        <c:numFmt formatCode="_-&quot;$&quot;* #,##0.00_-;\-&quot;$&quot;* #,##0.00_-;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1050" b="0" i="0" u="none" strike="noStrike" kern="1200" baseline="0">
                <a:solidFill>
                  <a:schemeClr val="lt1">
                    <a:lumMod val="75000"/>
                  </a:schemeClr>
                </a:solidFill>
                <a:latin typeface="+mn-lt"/>
                <a:ea typeface="+mn-ea"/>
                <a:cs typeface="+mn-cs"/>
              </a:defRPr>
            </a:pPr>
            <a:endParaRPr lang="es-SV"/>
          </a:p>
        </c:txPr>
        <c:crossAx val="310509304"/>
        <c:crosses val="autoZero"/>
        <c:crossBetween val="between"/>
      </c:valAx>
      <c:dTable>
        <c:showHorzBorder val="1"/>
        <c:showVertBorder val="1"/>
        <c:showOutline val="1"/>
        <c:showKeys val="1"/>
        <c:spPr>
          <a:noFill/>
          <a:ln w="9525">
            <a:solidFill>
              <a:schemeClr val="dk1">
                <a:lumMod val="50000"/>
                <a:lumOff val="50000"/>
              </a:schemeClr>
            </a:solidFill>
          </a:ln>
          <a:effectLst/>
        </c:spPr>
        <c:txPr>
          <a:bodyPr rot="0" spcFirstLastPara="1" vertOverflow="ellipsis" vert="horz" wrap="square" anchor="ctr" anchorCtr="1"/>
          <a:lstStyle/>
          <a:p>
            <a:pPr rtl="0">
              <a:defRPr sz="1100" b="0" i="0" u="none" strike="noStrike" kern="1200" baseline="0">
                <a:solidFill>
                  <a:schemeClr val="lt1">
                    <a:lumMod val="75000"/>
                  </a:schemeClr>
                </a:solidFill>
                <a:latin typeface="+mn-lt"/>
                <a:ea typeface="+mn-ea"/>
                <a:cs typeface="+mn-cs"/>
              </a:defRPr>
            </a:pPr>
            <a:endParaRPr lang="es-SV"/>
          </a:p>
        </c:txPr>
      </c:dTable>
      <c:spPr>
        <a:noFill/>
        <a:ln>
          <a:noFill/>
        </a:ln>
        <a:effectLst/>
      </c:spPr>
    </c:plotArea>
    <c:plotVisOnly val="1"/>
    <c:dispBlanksAs val="gap"/>
    <c:showDLblsOverMax val="0"/>
  </c:chart>
  <c:spPr>
    <a:solidFill>
      <a:schemeClr val="dk1">
        <a:lumMod val="75000"/>
        <a:lumOff val="25000"/>
      </a:schemeClr>
    </a:solidFill>
    <a:ln w="9525" cap="flat" cmpd="sng" algn="ctr">
      <a:solidFill>
        <a:schemeClr val="dk1">
          <a:lumMod val="15000"/>
          <a:lumOff val="85000"/>
        </a:schemeClr>
      </a:solidFill>
      <a:round/>
    </a:ln>
    <a:effectLst/>
  </c:spPr>
  <c:txPr>
    <a:bodyPr/>
    <a:lstStyle/>
    <a:p>
      <a:pPr>
        <a:defRPr/>
      </a:pPr>
      <a:endParaRPr lang="es-SV"/>
    </a:p>
  </c:txPr>
  <c:externalData r:id="rId3">
    <c:autoUpdate val="0"/>
  </c:externalData>
</c:chartSpace>
</file>

<file path=ppt/charts/chart23.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dk1">
                        <a:lumMod val="75000"/>
                        <a:lumOff val="25000"/>
                      </a:schemeClr>
                    </a:solidFill>
                    <a:latin typeface="+mn-lt"/>
                    <a:ea typeface="+mn-ea"/>
                    <a:cs typeface="+mn-cs"/>
                  </a:defRPr>
                </a:pPr>
                <a:endParaRPr lang="es-SV"/>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cat>
            <c:strRef>
              <c:f>JURIDICO!$D$6:$E$6</c:f>
              <c:strCache>
                <c:ptCount val="2"/>
                <c:pt idx="0">
                  <c:v>OCT-DIC 2018</c:v>
                </c:pt>
                <c:pt idx="1">
                  <c:v>ENERO- OCT 2019</c:v>
                </c:pt>
              </c:strCache>
            </c:strRef>
          </c:cat>
          <c:val>
            <c:numRef>
              <c:f>JURIDICO!$D$7:$E$7</c:f>
              <c:numCache>
                <c:formatCode>_-"$"* #,##0.00_-;\-"$"* #,##0.00_-;_-"$"* "-"??_-;_-@_-</c:formatCode>
                <c:ptCount val="2"/>
                <c:pt idx="0">
                  <c:v>53083</c:v>
                </c:pt>
                <c:pt idx="1">
                  <c:v>10350</c:v>
                </c:pt>
              </c:numCache>
            </c:numRef>
          </c:val>
        </c:ser>
        <c:dLbls>
          <c:dLblPos val="outEnd"/>
          <c:showLegendKey val="0"/>
          <c:showVal val="1"/>
          <c:showCatName val="0"/>
          <c:showSerName val="0"/>
          <c:showPercent val="0"/>
          <c:showBubbleSize val="0"/>
        </c:dLbls>
        <c:gapWidth val="267"/>
        <c:overlap val="-43"/>
        <c:axId val="310512048"/>
        <c:axId val="310506560"/>
      </c:barChart>
      <c:catAx>
        <c:axId val="310512048"/>
        <c:scaling>
          <c:orientation val="minMax"/>
        </c:scaling>
        <c:delete val="0"/>
        <c:axPos val="b"/>
        <c:majorGridlines>
          <c:spPr>
            <a:ln w="9525" cap="flat" cmpd="sng" algn="ctr">
              <a:solidFill>
                <a:schemeClr val="dk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197" b="0" i="0" u="none" strike="noStrike" kern="1200" cap="none" spc="0" normalizeH="0" baseline="0">
                <a:solidFill>
                  <a:schemeClr val="dk1">
                    <a:lumMod val="65000"/>
                    <a:lumOff val="35000"/>
                  </a:schemeClr>
                </a:solidFill>
                <a:latin typeface="+mn-lt"/>
                <a:ea typeface="+mn-ea"/>
                <a:cs typeface="+mn-cs"/>
              </a:defRPr>
            </a:pPr>
            <a:endParaRPr lang="es-SV"/>
          </a:p>
        </c:txPr>
        <c:crossAx val="310506560"/>
        <c:crosses val="autoZero"/>
        <c:auto val="1"/>
        <c:lblAlgn val="ctr"/>
        <c:lblOffset val="100"/>
        <c:noMultiLvlLbl val="0"/>
      </c:catAx>
      <c:valAx>
        <c:axId val="310506560"/>
        <c:scaling>
          <c:orientation val="minMax"/>
        </c:scaling>
        <c:delete val="0"/>
        <c:axPos val="l"/>
        <c:majorGridlines>
          <c:spPr>
            <a:ln w="9525" cap="flat" cmpd="sng" algn="ctr">
              <a:solidFill>
                <a:schemeClr val="dk1">
                  <a:lumMod val="15000"/>
                  <a:lumOff val="85000"/>
                </a:schemeClr>
              </a:solidFill>
              <a:round/>
            </a:ln>
            <a:effectLst/>
          </c:spPr>
        </c:majorGridlines>
        <c:numFmt formatCode="_-&quot;$&quot;* #,##0.00_-;\-&quot;$&quot;* #,##0.00_-;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s-SV"/>
          </a:p>
        </c:txPr>
        <c:crossAx val="310512048"/>
        <c:crosses val="autoZero"/>
        <c:crossBetween val="between"/>
      </c:valAx>
      <c:dTable>
        <c:showHorzBorder val="1"/>
        <c:showVertBorder val="1"/>
        <c:showOutline val="1"/>
        <c:showKeys val="1"/>
        <c:spPr>
          <a:noFill/>
          <a:ln w="9525" cap="flat" cmpd="sng" algn="ctr">
            <a:solidFill>
              <a:schemeClr val="dk1">
                <a:lumMod val="15000"/>
                <a:lumOff val="85000"/>
              </a:schemeClr>
            </a:solidFill>
            <a:round/>
          </a:ln>
          <a:effectLst/>
        </c:spPr>
        <c:txPr>
          <a:bodyPr rot="0" spcFirstLastPara="1" vertOverflow="ellipsis" vert="horz" wrap="square" anchor="ctr" anchorCtr="1"/>
          <a:lstStyle/>
          <a:p>
            <a:pPr rtl="0">
              <a:defRPr sz="1064" b="0" i="0" u="none" strike="noStrike" kern="1200" baseline="0">
                <a:solidFill>
                  <a:schemeClr val="dk1">
                    <a:lumMod val="65000"/>
                    <a:lumOff val="35000"/>
                  </a:schemeClr>
                </a:solidFill>
                <a:latin typeface="+mn-lt"/>
                <a:ea typeface="+mn-ea"/>
                <a:cs typeface="+mn-cs"/>
              </a:defRPr>
            </a:pPr>
            <a:endParaRPr lang="es-SV"/>
          </a:p>
        </c:txPr>
      </c:dTable>
      <c:spPr>
        <a:pattFill prst="ltDnDiag">
          <a:fgClr>
            <a:schemeClr val="dk1">
              <a:lumMod val="15000"/>
              <a:lumOff val="85000"/>
            </a:schemeClr>
          </a:fgClr>
          <a:bgClr>
            <a:schemeClr val="lt1"/>
          </a:bgClr>
        </a:pattFill>
        <a:ln>
          <a:noFill/>
        </a:ln>
        <a:effectLst/>
      </c:spPr>
    </c:plotArea>
    <c:plotVisOnly val="1"/>
    <c:dispBlanksAs val="gap"/>
    <c:showDLblsOverMax val="0"/>
  </c:chart>
  <c:spPr>
    <a:solidFill>
      <a:schemeClr val="lt1"/>
    </a:solidFill>
    <a:ln w="9525" cap="flat" cmpd="sng" algn="ctr">
      <a:solidFill>
        <a:schemeClr val="dk1">
          <a:lumMod val="15000"/>
          <a:lumOff val="85000"/>
        </a:schemeClr>
      </a:solidFill>
      <a:round/>
    </a:ln>
    <a:effectLst/>
  </c:spPr>
  <c:txPr>
    <a:bodyPr/>
    <a:lstStyle/>
    <a:p>
      <a:pPr>
        <a:defRPr/>
      </a:pPr>
      <a:endParaRPr lang="es-SV"/>
    </a:p>
  </c:txPr>
  <c:externalData r:id="rId3">
    <c:autoUpdate val="0"/>
  </c:externalData>
</c:chartSpace>
</file>

<file path=ppt/charts/chart24.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4"/>
    </mc:Choice>
    <mc:Fallback>
      <c:style val="4"/>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a:t>TOTAL</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s-SV"/>
        </a:p>
      </c:txPr>
    </c:title>
    <c:autoTitleDeleted val="0"/>
    <c:plotArea>
      <c:layout/>
      <c:barChart>
        <c:barDir val="col"/>
        <c:grouping val="clustered"/>
        <c:varyColors val="0"/>
        <c:ser>
          <c:idx val="0"/>
          <c:order val="0"/>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lt1">
                        <a:lumMod val="85000"/>
                      </a:schemeClr>
                    </a:solidFill>
                    <a:latin typeface="+mn-lt"/>
                    <a:ea typeface="+mn-ea"/>
                    <a:cs typeface="+mn-cs"/>
                  </a:defRPr>
                </a:pPr>
                <a:endParaRPr lang="es-SV"/>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TOTAL!$D$6:$E$6</c:f>
              <c:strCache>
                <c:ptCount val="2"/>
                <c:pt idx="0">
                  <c:v>OCT-DIC 2018</c:v>
                </c:pt>
                <c:pt idx="1">
                  <c:v>ENERO- OCT 2019</c:v>
                </c:pt>
              </c:strCache>
            </c:strRef>
          </c:cat>
          <c:val>
            <c:numRef>
              <c:f>TOTAL!$D$7:$E$7</c:f>
              <c:numCache>
                <c:formatCode>_-"$"* #,##0.00_-;\-"$"* #,##0.00_-;_-"$"* "-"??_-;_-@_-</c:formatCode>
                <c:ptCount val="2"/>
                <c:pt idx="0">
                  <c:v>914097.57</c:v>
                </c:pt>
                <c:pt idx="1">
                  <c:v>714679.46</c:v>
                </c:pt>
              </c:numCache>
            </c:numRef>
          </c:val>
        </c:ser>
        <c:dLbls>
          <c:dLblPos val="outEnd"/>
          <c:showLegendKey val="0"/>
          <c:showVal val="1"/>
          <c:showCatName val="0"/>
          <c:showSerName val="0"/>
          <c:showPercent val="0"/>
          <c:showBubbleSize val="0"/>
        </c:dLbls>
        <c:gapWidth val="100"/>
        <c:overlap val="-24"/>
        <c:axId val="310507344"/>
        <c:axId val="310509696"/>
      </c:barChart>
      <c:catAx>
        <c:axId val="310507344"/>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crossAx val="310509696"/>
        <c:crosses val="autoZero"/>
        <c:auto val="1"/>
        <c:lblAlgn val="ctr"/>
        <c:lblOffset val="100"/>
        <c:noMultiLvlLbl val="0"/>
      </c:catAx>
      <c:valAx>
        <c:axId val="310509696"/>
        <c:scaling>
          <c:orientation val="minMax"/>
        </c:scaling>
        <c:delete val="0"/>
        <c:axPos val="l"/>
        <c:majorGridlines>
          <c:spPr>
            <a:ln w="9525" cap="flat" cmpd="sng" algn="ctr">
              <a:solidFill>
                <a:schemeClr val="lt1">
                  <a:lumMod val="95000"/>
                  <a:alpha val="10000"/>
                </a:schemeClr>
              </a:solidFill>
              <a:round/>
            </a:ln>
            <a:effectLst/>
          </c:spPr>
        </c:majorGridlines>
        <c:numFmt formatCode="_-&quot;$&quot;* #,##0.00_-;\-&quot;$&quot;* #,##0.00_-;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crossAx val="310507344"/>
        <c:crosses val="autoZero"/>
        <c:crossBetween val="between"/>
      </c:valAx>
      <c:dTable>
        <c:showHorzBorder val="1"/>
        <c:showVertBorder val="1"/>
        <c:showOutline val="1"/>
        <c:showKeys val="1"/>
        <c:spPr>
          <a:noFill/>
          <a:ln w="9525">
            <a:solidFill>
              <a:schemeClr val="lt1">
                <a:lumMod val="95000"/>
                <a:alpha val="54000"/>
              </a:schemeClr>
            </a:solidFill>
          </a:ln>
          <a:effectLst/>
        </c:spPr>
        <c:txPr>
          <a:bodyPr rot="0" spcFirstLastPara="1" vertOverflow="ellipsis" vert="horz" wrap="square" anchor="ctr" anchorCtr="1"/>
          <a:lstStyle/>
          <a:p>
            <a:pPr rtl="0">
              <a:defRPr sz="1197" b="0" i="0" u="none" strike="noStrike" kern="1200" baseline="0">
                <a:solidFill>
                  <a:schemeClr val="lt1">
                    <a:lumMod val="85000"/>
                  </a:schemeClr>
                </a:solidFill>
                <a:latin typeface="+mn-lt"/>
                <a:ea typeface="+mn-ea"/>
                <a:cs typeface="+mn-cs"/>
              </a:defRPr>
            </a:pPr>
            <a:endParaRPr lang="es-SV"/>
          </a:p>
        </c:txPr>
      </c:dTable>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s-SV"/>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withinLinear" id="18">
  <a:schemeClr val="accent5"/>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9.xml><?xml version="1.0" encoding="utf-8"?>
<cs:colorStyle xmlns:cs="http://schemas.microsoft.com/office/drawing/2012/chartStyle" xmlns:a="http://schemas.openxmlformats.org/drawingml/2006/main" meth="withinLinear" id="15">
  <a:schemeClr val="accent2"/>
</cs:colorStyle>
</file>

<file path=ppt/charts/style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charts/style2.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charts/style3.xml><?xml version="1.0" encoding="utf-8"?>
<cs:chartStyle xmlns:cs="http://schemas.microsoft.com/office/drawing/2012/chartStyle" xmlns:a="http://schemas.openxmlformats.org/drawingml/2006/main" id="288">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solidFill>
        <a:schemeClr val="phClr">
          <a:alpha val="85000"/>
        </a:schemeClr>
      </a:solidFill>
      <a:ln w="9525" cap="flat" cmpd="sng" algn="ctr">
        <a:solidFill>
          <a:schemeClr val="phClr">
            <a:lumMod val="75000"/>
          </a:schemeClr>
        </a:solidFill>
        <a:round/>
      </a:ln>
    </cs:spPr>
  </cs:dataPoint>
  <cs:dataPoint3D>
    <cs:lnRef idx="0">
      <cs:styleClr val="auto"/>
    </cs:lnRef>
    <cs:fillRef idx="0">
      <cs:styleClr val="auto"/>
    </cs:fillRef>
    <cs:effectRef idx="0">
      <cs:styleClr val="auto"/>
    </cs:effectRef>
    <cs:fontRef idx="minor">
      <a:schemeClr val="dk1"/>
    </cs:fontRef>
    <cs:spPr>
      <a:solidFill>
        <a:schemeClr val="phClr">
          <a:alpha val="85000"/>
        </a:schemeClr>
      </a:solidFill>
      <a:ln w="9525" cap="flat" cmpd="sng" algn="ctr">
        <a:solidFill>
          <a:schemeClr val="phClr">
            <a:lumMod val="75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spPr>
      <a:solidFill>
        <a:schemeClr val="lt1">
          <a:lumMod val="95000"/>
        </a:schemeClr>
      </a:solidFill>
      <a:sp3d/>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4.xml><?xml version="1.0" encoding="utf-8"?>
<cs:chartStyle xmlns:cs="http://schemas.microsoft.com/office/drawing/2012/chartStyle" xmlns:a="http://schemas.openxmlformats.org/drawingml/2006/main" id="288">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solidFill>
        <a:schemeClr val="phClr">
          <a:alpha val="85000"/>
        </a:schemeClr>
      </a:solidFill>
      <a:ln w="9525" cap="flat" cmpd="sng" algn="ctr">
        <a:solidFill>
          <a:schemeClr val="phClr">
            <a:lumMod val="75000"/>
          </a:schemeClr>
        </a:solidFill>
        <a:round/>
      </a:ln>
    </cs:spPr>
  </cs:dataPoint>
  <cs:dataPoint3D>
    <cs:lnRef idx="0">
      <cs:styleClr val="auto"/>
    </cs:lnRef>
    <cs:fillRef idx="0">
      <cs:styleClr val="auto"/>
    </cs:fillRef>
    <cs:effectRef idx="0">
      <cs:styleClr val="auto"/>
    </cs:effectRef>
    <cs:fontRef idx="minor">
      <a:schemeClr val="dk1"/>
    </cs:fontRef>
    <cs:spPr>
      <a:solidFill>
        <a:schemeClr val="phClr">
          <a:alpha val="85000"/>
        </a:schemeClr>
      </a:solidFill>
      <a:ln w="9525" cap="flat" cmpd="sng" algn="ctr">
        <a:solidFill>
          <a:schemeClr val="phClr">
            <a:lumMod val="75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spPr>
      <a:solidFill>
        <a:schemeClr val="lt1">
          <a:lumMod val="95000"/>
        </a:schemeClr>
      </a:solidFill>
      <a:sp3d/>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5.xml><?xml version="1.0" encoding="utf-8"?>
<cs:chartStyle xmlns:cs="http://schemas.microsoft.com/office/drawing/2012/chartStyle" xmlns:a="http://schemas.openxmlformats.org/drawingml/2006/main" id="204">
  <cs:axisTitle>
    <cs:lnRef idx="0"/>
    <cs:fillRef idx="0"/>
    <cs:effectRef idx="0"/>
    <cs:fontRef idx="minor">
      <a:schemeClr val="dk1">
        <a:lumMod val="65000"/>
        <a:lumOff val="35000"/>
      </a:schemeClr>
    </cs:fontRef>
    <cs:defRPr sz="1197" b="1" kern="1200"/>
  </cs:axisTitle>
  <cs:categoryAxis>
    <cs:lnRef idx="0"/>
    <cs:fillRef idx="0"/>
    <cs:effectRef idx="0"/>
    <cs:fontRef idx="minor">
      <a:schemeClr val="dk1">
        <a:lumMod val="65000"/>
        <a:lumOff val="35000"/>
      </a:schemeClr>
    </cs:fontRef>
    <cs:defRPr sz="1197" kern="1200">
      <a:effectLst/>
    </cs:defRPr>
  </cs:categoryAxis>
  <cs:chartArea>
    <cs:lnRef idx="0"/>
    <cs:fillRef idx="0"/>
    <cs:effectRef idx="0"/>
    <cs:fontRef idx="minor">
      <a:schemeClr val="dk1"/>
    </cs:fontRef>
    <cs:spPr>
      <a:gradFill flip="none" rotWithShape="1">
        <a:gsLst>
          <a:gs pos="0">
            <a:schemeClr val="lt1"/>
          </a:gs>
          <a:gs pos="68000">
            <a:schemeClr val="lt1">
              <a:lumMod val="85000"/>
            </a:schemeClr>
          </a:gs>
          <a:gs pos="100000">
            <a:schemeClr val="lt1"/>
          </a:gs>
        </a:gsLst>
        <a:lin ang="5400000" scaled="1"/>
        <a:tileRect/>
      </a:gradFill>
      <a:ln w="9525" cap="flat" cmpd="sng" algn="ctr">
        <a:solidFill>
          <a:schemeClr val="dk1">
            <a:lumMod val="15000"/>
            <a:lumOff val="85000"/>
          </a:schemeClr>
        </a:solidFill>
        <a:round/>
      </a:ln>
    </cs:spPr>
    <cs:defRPr sz="1330" kern="1200"/>
  </cs:chartArea>
  <cs:dataLabel>
    <cs:lnRef idx="0"/>
    <cs:fillRef idx="0"/>
    <cs:effectRef idx="0"/>
    <cs:fontRef idx="minor">
      <a:schemeClr val="lt1"/>
    </cs:fontRef>
    <cs:spPr/>
    <cs:defRPr sz="133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330"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
  <cs:dataPoint3D>
    <cs:lnRef idx="0"/>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3D>
  <cs:dataPointLine>
    <cs:lnRef idx="0">
      <cs:styleClr val="auto"/>
    </cs:lnRef>
    <cs:fillRef idx="0"/>
    <cs:effectRef idx="0"/>
    <cs:fontRef idx="minor">
      <a:schemeClr val="dk1"/>
    </cs:fontRef>
    <cs:spPr>
      <a:ln w="28575" cap="rnd">
        <a:gradFill>
          <a:gsLst>
            <a:gs pos="0">
              <a:schemeClr val="phClr"/>
            </a:gs>
            <a:gs pos="100000">
              <a:schemeClr val="phClr">
                <a:lumMod val="84000"/>
              </a:schemeClr>
            </a:gs>
          </a:gsLst>
          <a:lin ang="5400000" scaled="1"/>
        </a:gradFill>
        <a:round/>
      </a:ln>
    </cs:spPr>
  </cs:dataPointLine>
  <cs:dataPointMarker>
    <cs:lnRef idx="0"/>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1197" kern="1200"/>
  </cs:dataTable>
  <cs:downBar>
    <cs:lnRef idx="0"/>
    <cs:fillRef idx="0"/>
    <cs:effectRef idx="0"/>
    <cs:fontRef idx="minor">
      <a:schemeClr val="dk1"/>
    </cs:fontRef>
    <cs:spPr>
      <a:solidFill>
        <a:schemeClr val="dk1">
          <a:lumMod val="35000"/>
          <a:lumOff val="65000"/>
        </a:schemeClr>
      </a:solidFill>
      <a:ln w="9525">
        <a:solidFill>
          <a:schemeClr val="dk1">
            <a:lumMod val="50000"/>
            <a:lumOff val="50000"/>
          </a:schemeClr>
        </a:solidFill>
      </a:ln>
    </cs:spPr>
  </cs:downBar>
  <cs:dropLine>
    <cs:lnRef idx="0"/>
    <cs:fillRef idx="0"/>
    <cs:effectRef idx="0"/>
    <cs:fontRef idx="minor">
      <a:schemeClr val="dk1"/>
    </cs:fontRef>
    <cs:spPr>
      <a:ln w="9525">
        <a:solidFill>
          <a:schemeClr val="dk1">
            <a:lumMod val="50000"/>
            <a:lumOff val="50000"/>
          </a:schemeClr>
        </a:solidFill>
        <a:round/>
      </a:ln>
    </cs:spPr>
  </cs:dropLine>
  <cs:errorBar>
    <cs:lnRef idx="0"/>
    <cs:fillRef idx="0"/>
    <cs:effectRef idx="0"/>
    <cs:fontRef idx="minor">
      <a:schemeClr val="dk1"/>
    </cs:fontRef>
    <cs:spPr>
      <a:ln w="9525">
        <a:solidFill>
          <a:schemeClr val="dk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50000"/>
            <a:lumOff val="50000"/>
          </a:schemeClr>
        </a:solidFill>
        <a:round/>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65000"/>
        <a:lumOff val="35000"/>
      </a:schemeClr>
    </cs:fontRef>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65000"/>
        <a:lumOff val="35000"/>
      </a:schemeClr>
    </cs:fontRef>
    <cs:defRPr kern="1200">
      <a:effectLst/>
    </cs:defRPr>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lumMod val="95000"/>
        </a:schemeClr>
      </a:solidFill>
      <a:ln w="9525">
        <a:solidFill>
          <a:schemeClr val="dk1">
            <a:lumMod val="15000"/>
            <a:lumOff val="85000"/>
          </a:schemeClr>
        </a:solidFill>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wall>
</cs:chartStyle>
</file>

<file path=ppt/charts/style6.xml><?xml version="1.0" encoding="utf-8"?>
<cs:chartStyle xmlns:cs="http://schemas.microsoft.com/office/drawing/2012/chartStyle" xmlns:a="http://schemas.openxmlformats.org/drawingml/2006/main" id="214">
  <cs:axisTitle>
    <cs:lnRef idx="0"/>
    <cs:fillRef idx="0"/>
    <cs:effectRef idx="0"/>
    <cs:fontRef idx="minor">
      <a:schemeClr val="lt1"/>
    </cs:fontRef>
    <cs:defRPr sz="1197" b="1" kern="1200"/>
  </cs:axisTitle>
  <cs:categoryAxis>
    <cs:lnRef idx="0">
      <cs:styleClr val="0"/>
    </cs:lnRef>
    <cs:fillRef idx="0"/>
    <cs:effectRef idx="0"/>
    <cs:fontRef idx="minor">
      <a:schemeClr val="lt1"/>
    </cs:fontRef>
    <cs:spPr>
      <a:ln w="3175" cap="flat" cmpd="sng" algn="ctr">
        <a:solidFill>
          <a:schemeClr val="phClr">
            <a:lumMod val="60000"/>
            <a:lumOff val="40000"/>
          </a:schemeClr>
        </a:solidFill>
        <a:round/>
      </a:ln>
    </cs:spPr>
    <cs:defRPr sz="1064" kern="1200" cap="all" spc="150" normalizeH="0" baseline="0"/>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330" kern="1200"/>
  </cs:chartArea>
  <cs:dataLabel>
    <cs:lnRef idx="0"/>
    <cs:fillRef idx="0">
      <cs:styleClr val="auto"/>
    </cs:fillRef>
    <cs:effectRef idx="0"/>
    <cs:fontRef idx="minor">
      <a:schemeClr val="lt1"/>
    </cs:fontRef>
    <cs:spPr>
      <a:solidFill>
        <a:schemeClr val="phClr">
          <a:alpha val="70000"/>
        </a:schemeClr>
      </a:solidFill>
    </cs:spPr>
    <cs:defRPr sz="1197" kern="1200"/>
  </cs:dataLabel>
  <cs:dataLabelCallout>
    <cs:lnRef idx="0">
      <cs:styleClr val="auto"/>
    </cs:lnRef>
    <cs:fillRef idx="0"/>
    <cs:effectRef idx="0"/>
    <cs:fontRef idx="minor">
      <cs:styleClr val="auto"/>
    </cs:fontRef>
    <cs:spPr>
      <a:solidFill>
        <a:schemeClr val="lt1"/>
      </a:solidFill>
      <a:ln>
        <a:solidFill>
          <a:schemeClr val="ph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34925" cap="rnd">
        <a:solidFill>
          <a:schemeClr val="lt1"/>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1197"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styleClr val="0"/>
    </cs:lnRef>
    <cs:fillRef idx="0"/>
    <cs:effectRef idx="0"/>
    <cs:fontRef idx="minor">
      <a:schemeClr val="dk1"/>
    </cs:fontRef>
    <cs:spPr>
      <a:ln w="9525">
        <a:solidFill>
          <a:schemeClr val="phClr">
            <a:lumMod val="60000"/>
            <a:lumOff val="40000"/>
          </a:schemeClr>
        </a:solidFill>
        <a:prstDash val="dash"/>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cap="flat" cmpd="sng" algn="ctr">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1197"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995"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1197"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1197" kern="1200"/>
  </cs:valueAxis>
  <cs:wall>
    <cs:lnRef idx="0"/>
    <cs:fillRef idx="0"/>
    <cs:effectRef idx="0"/>
    <cs:fontRef idx="minor">
      <a:schemeClr val="dk1"/>
    </cs:fontRef>
  </cs:wall>
</cs:chartStyle>
</file>

<file path=ppt/charts/style7.xml><?xml version="1.0" encoding="utf-8"?>
<cs:chartStyle xmlns:cs="http://schemas.microsoft.com/office/drawing/2012/chartStyle" xmlns:a="http://schemas.openxmlformats.org/drawingml/2006/main" id="213">
  <cs:axisTitle>
    <cs:lnRef idx="0"/>
    <cs:fillRef idx="0"/>
    <cs:effectRef idx="0"/>
    <cs:fontRef idx="minor">
      <a:schemeClr val="lt1">
        <a:lumMod val="75000"/>
      </a:schemeClr>
    </cs:fontRef>
    <cs:defRPr sz="900" b="1" kern="1200"/>
  </cs:axisTitle>
  <cs:categoryAxis>
    <cs:lnRef idx="0"/>
    <cs:fillRef idx="0"/>
    <cs:effectRef idx="0"/>
    <cs:fontRef idx="minor">
      <a:schemeClr val="lt1">
        <a:lumMod val="75000"/>
      </a:schemeClr>
    </cs:fontRef>
    <cs:defRPr sz="900" kern="1200"/>
  </cs:categoryAxis>
  <cs:chartArea>
    <cs:lnRef idx="0"/>
    <cs:fillRef idx="0"/>
    <cs:effectRef idx="0"/>
    <cs:fontRef idx="minor">
      <a:schemeClr val="dk1"/>
    </cs:fontRef>
    <cs:spPr>
      <a:solidFill>
        <a:schemeClr val="dk1">
          <a:lumMod val="75000"/>
          <a:lumOff val="25000"/>
        </a:schemeClr>
      </a:solidFill>
      <a:ln w="9525" cap="flat" cmpd="sng" algn="ctr">
        <a:solidFill>
          <a:schemeClr val="dk1">
            <a:lumMod val="15000"/>
            <a:lumOff val="85000"/>
          </a:schemeClr>
        </a:solidFill>
        <a:round/>
      </a:ln>
    </cs:spPr>
    <cs:defRPr sz="900" kern="1200"/>
  </cs:chartArea>
  <cs:dataLabel>
    <cs:lnRef idx="0"/>
    <cs:fillRef idx="0"/>
    <cs:effectRef idx="0"/>
    <cs:fontRef idx="minor">
      <a:schemeClr val="lt1">
        <a:lumMod val="75000"/>
      </a:schemeClr>
    </cs:fontRef>
    <cs:defRPr sz="900" kern="1200"/>
  </cs:dataLabel>
  <cs:dataLabelCallout>
    <cs:lnRef idx="0"/>
    <cs:fillRef idx="0"/>
    <cs:effectRef idx="0"/>
    <cs:fontRef idx="minor">
      <a:schemeClr val="lt1">
        <a:lumMod val="15000"/>
        <a:lumOff val="85000"/>
      </a:schemeClr>
    </cs:fontRef>
    <cs:spPr>
      <a:solidFill>
        <a:schemeClr val="dk1">
          <a:lumMod val="65000"/>
          <a:lumOff val="35000"/>
        </a:schemeClr>
      </a:solidFill>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0"/>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
  <cs:dataPoint3D>
    <cs:lnRef idx="0">
      <cs:styleClr val="auto"/>
    </cs:lnRef>
    <cs:fillRef idx="0">
      <cs:styleClr val="auto"/>
    </cs:fillRef>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3D>
  <cs:dataPointLine>
    <cs:lnRef idx="0">
      <cs:styleClr val="auto"/>
    </cs:lnRef>
    <cs:fillRef idx="0">
      <cs:styleClr val="auto"/>
    </cs:fillRef>
    <cs:effectRef idx="0">
      <cs:styleClr val="auto"/>
    </cs:effectRef>
    <cs:fontRef idx="minor">
      <a:schemeClr val="dk1"/>
    </cs:fontRef>
    <cs:spPr>
      <a:ln w="22225" cap="rnd">
        <a:solidFill>
          <a:schemeClr val="phClr"/>
        </a:solidFill>
      </a:ln>
      <a:effectLst>
        <a:glow rad="139700">
          <a:schemeClr val="phClr">
            <a:satMod val="175000"/>
            <a:alpha val="14000"/>
          </a:schemeClr>
        </a:glow>
      </a:effectLst>
    </cs:spPr>
  </cs:dataPointLine>
  <cs:dataPointMarker>
    <cs:lnRef idx="0">
      <cs:styleClr val="auto"/>
    </cs:lnRef>
    <cs:fillRef idx="0">
      <cs:styleClr val="auto"/>
    </cs:fillRef>
    <cs:effectRef idx="0">
      <cs:styleClr val="auto"/>
    </cs:effectRef>
    <cs:fontRef idx="minor">
      <a:schemeClr val="dk1"/>
    </cs:fontRef>
    <cs:spPr>
      <a:solidFill>
        <a:schemeClr val="phClr">
          <a:lumMod val="60000"/>
          <a:lumOff val="40000"/>
        </a:schemeClr>
      </a:solidFill>
      <a:effectLst>
        <a:glow rad="63500">
          <a:schemeClr val="phClr">
            <a:satMod val="175000"/>
            <a:alpha val="25000"/>
          </a:schemeClr>
        </a:glow>
      </a:effectLst>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dk1">
            <a:lumMod val="50000"/>
            <a:lumOff val="50000"/>
          </a:schemeClr>
        </a:solidFill>
      </a:ln>
    </cs:spPr>
    <cs:defRPr sz="900" kern="1200"/>
  </cs:dataTable>
  <cs:downBar>
    <cs:lnRef idx="0"/>
    <cs:fillRef idx="0"/>
    <cs:effectRef idx="0"/>
    <cs:fontRef idx="minor">
      <a:schemeClr val="lt1"/>
    </cs:fontRef>
    <cs:spPr>
      <a:solidFill>
        <a:schemeClr val="dk1">
          <a:lumMod val="50000"/>
          <a:lumOff val="50000"/>
        </a:schemeClr>
      </a:solidFill>
      <a:ln w="9525">
        <a:solidFill>
          <a:schemeClr val="dk1">
            <a:lumMod val="75000"/>
          </a:schemeClr>
        </a:solidFill>
        <a:round/>
      </a:ln>
    </cs:spPr>
  </cs:downBar>
  <cs:dropLine>
    <cs:lnRef idx="0"/>
    <cs:fillRef idx="0"/>
    <cs:effectRef idx="0"/>
    <cs:fontRef idx="minor">
      <a:schemeClr val="dk1"/>
    </cs:fontRef>
    <cs:spPr>
      <a:ln w="9525">
        <a:solidFill>
          <a:schemeClr val="lt1">
            <a:lumMod val="50000"/>
          </a:schemeClr>
        </a:solidFill>
        <a:round/>
      </a:ln>
    </cs:spPr>
  </cs:dropLine>
  <cs:errorBar>
    <cs:lnRef idx="0"/>
    <cs:fillRef idx="0"/>
    <cs:effectRef idx="0"/>
    <cs:fontRef idx="minor">
      <a:schemeClr val="dk1"/>
    </cs:fontRef>
    <cs:spPr>
      <a:ln w="9525">
        <a:solidFill>
          <a:schemeClr val="lt1">
            <a:lumMod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75000"/>
                <a:lumOff val="25000"/>
              </a:schemeClr>
            </a:gs>
            <a:gs pos="0">
              <a:schemeClr val="dk1">
                <a:lumMod val="65000"/>
                <a:lumOff val="35000"/>
              </a:schemeClr>
            </a:gs>
          </a:gsLst>
          <a:lin ang="5400000" scaled="0"/>
        </a:gradFill>
        <a:round/>
      </a:ln>
    </cs:spPr>
  </cs:gridlineMajor>
  <cs:gridlineMinor>
    <cs:lnRef idx="0"/>
    <cs:fillRef idx="0"/>
    <cs:effectRef idx="0"/>
    <cs:fontRef idx="minor">
      <a:schemeClr val="dk1"/>
    </cs:fontRef>
    <cs:spPr>
      <a:ln w="9525" cap="flat" cmpd="sng" algn="ctr">
        <a:gradFill>
          <a:gsLst>
            <a:gs pos="100000">
              <a:schemeClr val="dk1">
                <a:lumMod val="75000"/>
                <a:lumOff val="25000"/>
                <a:alpha val="25000"/>
              </a:schemeClr>
            </a:gs>
            <a:gs pos="0">
              <a:schemeClr val="dk1">
                <a:lumMod val="65000"/>
                <a:lumOff val="35000"/>
                <a:alpha val="25000"/>
              </a:schemeClr>
            </a:gs>
          </a:gsLst>
          <a:lin ang="5400000" scaled="0"/>
        </a:gradFill>
        <a:round/>
      </a:ln>
    </cs:spPr>
  </cs:gridlineMinor>
  <cs:hiLoLine>
    <cs:lnRef idx="0"/>
    <cs:fillRef idx="0"/>
    <cs:effectRef idx="0"/>
    <cs:fontRef idx="minor">
      <a:schemeClr val="dk1"/>
    </cs:fontRef>
    <cs:spPr>
      <a:ln w="9525">
        <a:solidFill>
          <a:schemeClr val="lt1">
            <a:lumMod val="50000"/>
          </a:schemeClr>
        </a:solidFill>
        <a:round/>
      </a:ln>
    </cs:spPr>
  </cs:hiLoLine>
  <cs:leaderLine>
    <cs:lnRef idx="0"/>
    <cs:fillRef idx="0"/>
    <cs:effectRef idx="0"/>
    <cs:fontRef idx="minor">
      <a:schemeClr val="dk1"/>
    </cs:fontRef>
    <cs:spPr>
      <a:ln w="9525">
        <a:solidFill>
          <a:schemeClr val="lt1">
            <a:lumMod val="50000"/>
          </a:schemeClr>
        </a:solidFill>
        <a:round/>
      </a:ln>
    </cs:spPr>
  </cs:leaderLine>
  <cs:legend>
    <cs:lnRef idx="0"/>
    <cs:fillRef idx="0"/>
    <cs:effectRef idx="0"/>
    <cs:fontRef idx="minor">
      <a:schemeClr val="lt1">
        <a:lumMod val="75000"/>
      </a:schemeClr>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lt1">
        <a:lumMod val="75000"/>
      </a:schemeClr>
    </cs:fontRef>
    <cs:defRPr sz="900" kern="1200"/>
  </cs:seriesAxis>
  <cs:seriesLine>
    <cs:lnRef idx="0"/>
    <cs:fillRef idx="0"/>
    <cs:effectRef idx="0"/>
    <cs:fontRef idx="minor">
      <a:schemeClr val="dk1"/>
    </cs:fontRef>
    <cs:spPr>
      <a:ln w="9525">
        <a:solidFill>
          <a:schemeClr val="lt1">
            <a:lumMod val="50000"/>
          </a:schemeClr>
        </a:solidFill>
        <a:round/>
      </a:ln>
    </cs:spPr>
  </cs:seriesLine>
  <cs:title>
    <cs:lnRef idx="0"/>
    <cs:fillRef idx="0"/>
    <cs:effectRef idx="0"/>
    <cs:fontRef idx="minor">
      <a:schemeClr val="lt1">
        <a:lumMod val="85000"/>
      </a:schemeClr>
    </cs:fontRef>
    <cs:defRPr sz="1400" b="1" kern="1200" cap="none" baseline="0"/>
  </cs:title>
  <cs:trendline>
    <cs:lnRef idx="0">
      <cs:styleClr val="auto"/>
    </cs:lnRef>
    <cs:fillRef idx="0"/>
    <cs:effectRef idx="0"/>
    <cs:fontRef idx="minor">
      <a:schemeClr val="lt1"/>
    </cs:fontRef>
    <cs:spPr>
      <a:ln w="25400" cap="rnd">
        <a:solidFill>
          <a:schemeClr val="phClr">
            <a:alpha val="50000"/>
          </a:schemeClr>
        </a:solidFill>
      </a:ln>
    </cs:spPr>
  </cs:trendline>
  <cs:trendlineLabel>
    <cs:lnRef idx="0"/>
    <cs:fillRef idx="0"/>
    <cs:effectRef idx="0"/>
    <cs:fontRef idx="minor">
      <a:schemeClr val="lt1">
        <a:lumMod val="75000"/>
      </a:schemeClr>
    </cs:fontRef>
    <cs:defRPr sz="900" kern="1200"/>
  </cs:trendlineLabel>
  <cs:upBar>
    <cs:lnRef idx="0"/>
    <cs:fillRef idx="0"/>
    <cs:effectRef idx="0"/>
    <cs:fontRef idx="minor">
      <a:schemeClr val="dk1"/>
    </cs:fontRef>
    <cs:spPr>
      <a:solidFill>
        <a:schemeClr val="lt1">
          <a:lumMod val="85000"/>
        </a:schemeClr>
      </a:solidFill>
      <a:ln w="9525">
        <a:solidFill>
          <a:schemeClr val="dk1">
            <a:lumMod val="50000"/>
          </a:schemeClr>
        </a:solidFill>
        <a:round/>
      </a:ln>
    </cs:spPr>
  </cs:upBar>
  <cs:valueAxis>
    <cs:lnRef idx="0"/>
    <cs:fillRef idx="0"/>
    <cs:effectRef idx="0"/>
    <cs:fontRef idx="minor">
      <a:schemeClr val="lt1">
        <a:lumMod val="75000"/>
      </a:schemeClr>
    </cs:fontRef>
    <cs:defRPr sz="900" kern="1200"/>
  </cs:valueAxis>
  <cs:wall>
    <cs:lnRef idx="0"/>
    <cs:fillRef idx="0"/>
    <cs:effectRef idx="0"/>
    <cs:fontRef idx="minor">
      <a:schemeClr val="dk1"/>
    </cs:fontRef>
  </cs:wall>
</cs:chartStyle>
</file>

<file path=ppt/charts/style8.xml><?xml version="1.0" encoding="utf-8"?>
<cs:chartStyle xmlns:cs="http://schemas.microsoft.com/office/drawing/2012/chartStyle" xmlns:a="http://schemas.openxmlformats.org/drawingml/2006/main" id="208">
  <cs:axisTitle>
    <cs:lnRef idx="0"/>
    <cs:fillRef idx="0"/>
    <cs:effectRef idx="0"/>
    <cs:fontRef idx="minor">
      <a:schemeClr val="dk1">
        <a:lumMod val="65000"/>
        <a:lumOff val="35000"/>
      </a:schemeClr>
    </cs:fontRef>
    <cs:defRPr sz="1197"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197"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1197" kern="1200"/>
  </cs:chartArea>
  <cs:dataLabel>
    <cs:lnRef idx="0"/>
    <cs:fillRef idx="0"/>
    <cs:effectRef idx="0"/>
    <cs:fontRef idx="minor">
      <a:schemeClr val="dk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064"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1197"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1197"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2128"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charts/style9.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10.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1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charts/style12.xml><?xml version="1.0" encoding="utf-8"?>
<cs:chartStyle xmlns:cs="http://schemas.microsoft.com/office/drawing/2012/chartStyle" xmlns:a="http://schemas.openxmlformats.org/drawingml/2006/main" id="204">
  <cs:axisTitle>
    <cs:lnRef idx="0"/>
    <cs:fillRef idx="0"/>
    <cs:effectRef idx="0"/>
    <cs:fontRef idx="minor">
      <a:schemeClr val="dk1">
        <a:lumMod val="65000"/>
        <a:lumOff val="35000"/>
      </a:schemeClr>
    </cs:fontRef>
    <cs:defRPr sz="1197" b="1" kern="1200"/>
  </cs:axisTitle>
  <cs:categoryAxis>
    <cs:lnRef idx="0"/>
    <cs:fillRef idx="0"/>
    <cs:effectRef idx="0"/>
    <cs:fontRef idx="minor">
      <a:schemeClr val="dk1">
        <a:lumMod val="65000"/>
        <a:lumOff val="35000"/>
      </a:schemeClr>
    </cs:fontRef>
    <cs:defRPr sz="1197" kern="1200">
      <a:effectLst/>
    </cs:defRPr>
  </cs:categoryAxis>
  <cs:chartArea>
    <cs:lnRef idx="0"/>
    <cs:fillRef idx="0"/>
    <cs:effectRef idx="0"/>
    <cs:fontRef idx="minor">
      <a:schemeClr val="dk1"/>
    </cs:fontRef>
    <cs:spPr>
      <a:gradFill flip="none" rotWithShape="1">
        <a:gsLst>
          <a:gs pos="0">
            <a:schemeClr val="lt1"/>
          </a:gs>
          <a:gs pos="68000">
            <a:schemeClr val="lt1">
              <a:lumMod val="85000"/>
            </a:schemeClr>
          </a:gs>
          <a:gs pos="100000">
            <a:schemeClr val="lt1"/>
          </a:gs>
        </a:gsLst>
        <a:lin ang="5400000" scaled="1"/>
        <a:tileRect/>
      </a:gradFill>
      <a:ln w="9525" cap="flat" cmpd="sng" algn="ctr">
        <a:solidFill>
          <a:schemeClr val="dk1">
            <a:lumMod val="15000"/>
            <a:lumOff val="85000"/>
          </a:schemeClr>
        </a:solidFill>
        <a:round/>
      </a:ln>
    </cs:spPr>
    <cs:defRPr sz="1330" kern="1200"/>
  </cs:chartArea>
  <cs:dataLabel>
    <cs:lnRef idx="0"/>
    <cs:fillRef idx="0"/>
    <cs:effectRef idx="0"/>
    <cs:fontRef idx="minor">
      <a:schemeClr val="lt1"/>
    </cs:fontRef>
    <cs:spPr/>
    <cs:defRPr sz="133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330"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
  <cs:dataPoint3D>
    <cs:lnRef idx="0"/>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3D>
  <cs:dataPointLine>
    <cs:lnRef idx="0">
      <cs:styleClr val="auto"/>
    </cs:lnRef>
    <cs:fillRef idx="0"/>
    <cs:effectRef idx="0"/>
    <cs:fontRef idx="minor">
      <a:schemeClr val="dk1"/>
    </cs:fontRef>
    <cs:spPr>
      <a:ln w="28575" cap="rnd">
        <a:gradFill>
          <a:gsLst>
            <a:gs pos="0">
              <a:schemeClr val="phClr"/>
            </a:gs>
            <a:gs pos="100000">
              <a:schemeClr val="phClr">
                <a:lumMod val="84000"/>
              </a:schemeClr>
            </a:gs>
          </a:gsLst>
          <a:lin ang="5400000" scaled="1"/>
        </a:gradFill>
        <a:round/>
      </a:ln>
    </cs:spPr>
  </cs:dataPointLine>
  <cs:dataPointMarker>
    <cs:lnRef idx="0"/>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1197" kern="1200"/>
  </cs:dataTable>
  <cs:downBar>
    <cs:lnRef idx="0"/>
    <cs:fillRef idx="0"/>
    <cs:effectRef idx="0"/>
    <cs:fontRef idx="minor">
      <a:schemeClr val="dk1"/>
    </cs:fontRef>
    <cs:spPr>
      <a:solidFill>
        <a:schemeClr val="dk1">
          <a:lumMod val="35000"/>
          <a:lumOff val="65000"/>
        </a:schemeClr>
      </a:solidFill>
      <a:ln w="9525">
        <a:solidFill>
          <a:schemeClr val="dk1">
            <a:lumMod val="50000"/>
            <a:lumOff val="50000"/>
          </a:schemeClr>
        </a:solidFill>
      </a:ln>
    </cs:spPr>
  </cs:downBar>
  <cs:dropLine>
    <cs:lnRef idx="0"/>
    <cs:fillRef idx="0"/>
    <cs:effectRef idx="0"/>
    <cs:fontRef idx="minor">
      <a:schemeClr val="dk1"/>
    </cs:fontRef>
    <cs:spPr>
      <a:ln w="9525">
        <a:solidFill>
          <a:schemeClr val="dk1">
            <a:lumMod val="50000"/>
            <a:lumOff val="50000"/>
          </a:schemeClr>
        </a:solidFill>
        <a:round/>
      </a:ln>
    </cs:spPr>
  </cs:dropLine>
  <cs:errorBar>
    <cs:lnRef idx="0"/>
    <cs:fillRef idx="0"/>
    <cs:effectRef idx="0"/>
    <cs:fontRef idx="minor">
      <a:schemeClr val="dk1"/>
    </cs:fontRef>
    <cs:spPr>
      <a:ln w="9525">
        <a:solidFill>
          <a:schemeClr val="dk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50000"/>
            <a:lumOff val="50000"/>
          </a:schemeClr>
        </a:solidFill>
        <a:round/>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65000"/>
        <a:lumOff val="35000"/>
      </a:schemeClr>
    </cs:fontRef>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65000"/>
        <a:lumOff val="35000"/>
      </a:schemeClr>
    </cs:fontRef>
    <cs:defRPr kern="1200">
      <a:effectLst/>
    </cs:defRPr>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lumMod val="95000"/>
        </a:schemeClr>
      </a:solidFill>
      <a:ln w="9525">
        <a:solidFill>
          <a:schemeClr val="dk1">
            <a:lumMod val="15000"/>
            <a:lumOff val="85000"/>
          </a:schemeClr>
        </a:solidFill>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wall>
</cs:chartStyle>
</file>

<file path=ppt/charts/style13.xml><?xml version="1.0" encoding="utf-8"?>
<cs:chartStyle xmlns:cs="http://schemas.microsoft.com/office/drawing/2012/chartStyle" xmlns:a="http://schemas.openxmlformats.org/drawingml/2006/main" id="204">
  <cs:axisTitle>
    <cs:lnRef idx="0"/>
    <cs:fillRef idx="0"/>
    <cs:effectRef idx="0"/>
    <cs:fontRef idx="minor">
      <a:schemeClr val="dk1">
        <a:lumMod val="65000"/>
        <a:lumOff val="35000"/>
      </a:schemeClr>
    </cs:fontRef>
    <cs:defRPr sz="1197" b="1" kern="1200"/>
  </cs:axisTitle>
  <cs:categoryAxis>
    <cs:lnRef idx="0"/>
    <cs:fillRef idx="0"/>
    <cs:effectRef idx="0"/>
    <cs:fontRef idx="minor">
      <a:schemeClr val="dk1">
        <a:lumMod val="65000"/>
        <a:lumOff val="35000"/>
      </a:schemeClr>
    </cs:fontRef>
    <cs:defRPr sz="1197" kern="1200">
      <a:effectLst/>
    </cs:defRPr>
  </cs:categoryAxis>
  <cs:chartArea>
    <cs:lnRef idx="0"/>
    <cs:fillRef idx="0"/>
    <cs:effectRef idx="0"/>
    <cs:fontRef idx="minor">
      <a:schemeClr val="dk1"/>
    </cs:fontRef>
    <cs:spPr>
      <a:gradFill flip="none" rotWithShape="1">
        <a:gsLst>
          <a:gs pos="0">
            <a:schemeClr val="lt1"/>
          </a:gs>
          <a:gs pos="68000">
            <a:schemeClr val="lt1">
              <a:lumMod val="85000"/>
            </a:schemeClr>
          </a:gs>
          <a:gs pos="100000">
            <a:schemeClr val="lt1"/>
          </a:gs>
        </a:gsLst>
        <a:lin ang="5400000" scaled="1"/>
        <a:tileRect/>
      </a:gradFill>
      <a:ln w="9525" cap="flat" cmpd="sng" algn="ctr">
        <a:solidFill>
          <a:schemeClr val="dk1">
            <a:lumMod val="15000"/>
            <a:lumOff val="85000"/>
          </a:schemeClr>
        </a:solidFill>
        <a:round/>
      </a:ln>
    </cs:spPr>
    <cs:defRPr sz="1330" kern="1200"/>
  </cs:chartArea>
  <cs:dataLabel>
    <cs:lnRef idx="0"/>
    <cs:fillRef idx="0"/>
    <cs:effectRef idx="0"/>
    <cs:fontRef idx="minor">
      <a:schemeClr val="lt1"/>
    </cs:fontRef>
    <cs:spPr/>
    <cs:defRPr sz="133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330"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
  <cs:dataPoint3D>
    <cs:lnRef idx="0"/>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3D>
  <cs:dataPointLine>
    <cs:lnRef idx="0">
      <cs:styleClr val="auto"/>
    </cs:lnRef>
    <cs:fillRef idx="0"/>
    <cs:effectRef idx="0"/>
    <cs:fontRef idx="minor">
      <a:schemeClr val="dk1"/>
    </cs:fontRef>
    <cs:spPr>
      <a:ln w="28575" cap="rnd">
        <a:gradFill>
          <a:gsLst>
            <a:gs pos="0">
              <a:schemeClr val="phClr"/>
            </a:gs>
            <a:gs pos="100000">
              <a:schemeClr val="phClr">
                <a:lumMod val="84000"/>
              </a:schemeClr>
            </a:gs>
          </a:gsLst>
          <a:lin ang="5400000" scaled="1"/>
        </a:gradFill>
        <a:round/>
      </a:ln>
    </cs:spPr>
  </cs:dataPointLine>
  <cs:dataPointMarker>
    <cs:lnRef idx="0"/>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1197" kern="1200"/>
  </cs:dataTable>
  <cs:downBar>
    <cs:lnRef idx="0"/>
    <cs:fillRef idx="0"/>
    <cs:effectRef idx="0"/>
    <cs:fontRef idx="minor">
      <a:schemeClr val="dk1"/>
    </cs:fontRef>
    <cs:spPr>
      <a:solidFill>
        <a:schemeClr val="dk1">
          <a:lumMod val="35000"/>
          <a:lumOff val="65000"/>
        </a:schemeClr>
      </a:solidFill>
      <a:ln w="9525">
        <a:solidFill>
          <a:schemeClr val="dk1">
            <a:lumMod val="50000"/>
            <a:lumOff val="50000"/>
          </a:schemeClr>
        </a:solidFill>
      </a:ln>
    </cs:spPr>
  </cs:downBar>
  <cs:dropLine>
    <cs:lnRef idx="0"/>
    <cs:fillRef idx="0"/>
    <cs:effectRef idx="0"/>
    <cs:fontRef idx="minor">
      <a:schemeClr val="dk1"/>
    </cs:fontRef>
    <cs:spPr>
      <a:ln w="9525">
        <a:solidFill>
          <a:schemeClr val="dk1">
            <a:lumMod val="50000"/>
            <a:lumOff val="50000"/>
          </a:schemeClr>
        </a:solidFill>
        <a:round/>
      </a:ln>
    </cs:spPr>
  </cs:dropLine>
  <cs:errorBar>
    <cs:lnRef idx="0"/>
    <cs:fillRef idx="0"/>
    <cs:effectRef idx="0"/>
    <cs:fontRef idx="minor">
      <a:schemeClr val="dk1"/>
    </cs:fontRef>
    <cs:spPr>
      <a:ln w="9525">
        <a:solidFill>
          <a:schemeClr val="dk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50000"/>
            <a:lumOff val="50000"/>
          </a:schemeClr>
        </a:solidFill>
        <a:round/>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65000"/>
        <a:lumOff val="35000"/>
      </a:schemeClr>
    </cs:fontRef>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65000"/>
        <a:lumOff val="35000"/>
      </a:schemeClr>
    </cs:fontRef>
    <cs:defRPr kern="1200">
      <a:effectLst/>
    </cs:defRPr>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lumMod val="95000"/>
        </a:schemeClr>
      </a:solidFill>
      <a:ln w="9525">
        <a:solidFill>
          <a:schemeClr val="dk1">
            <a:lumMod val="15000"/>
            <a:lumOff val="85000"/>
          </a:schemeClr>
        </a:solidFill>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wall>
</cs:chartStyle>
</file>

<file path=ppt/charts/style14.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charts/style15.xml><?xml version="1.0" encoding="utf-8"?>
<cs:chartStyle xmlns:cs="http://schemas.microsoft.com/office/drawing/2012/chartStyle" xmlns:a="http://schemas.openxmlformats.org/drawingml/2006/main" id="204">
  <cs:axisTitle>
    <cs:lnRef idx="0"/>
    <cs:fillRef idx="0"/>
    <cs:effectRef idx="0"/>
    <cs:fontRef idx="minor">
      <a:schemeClr val="dk1">
        <a:lumMod val="65000"/>
        <a:lumOff val="35000"/>
      </a:schemeClr>
    </cs:fontRef>
    <cs:defRPr sz="1197" b="1" kern="1200"/>
  </cs:axisTitle>
  <cs:categoryAxis>
    <cs:lnRef idx="0"/>
    <cs:fillRef idx="0"/>
    <cs:effectRef idx="0"/>
    <cs:fontRef idx="minor">
      <a:schemeClr val="dk1">
        <a:lumMod val="65000"/>
        <a:lumOff val="35000"/>
      </a:schemeClr>
    </cs:fontRef>
    <cs:defRPr sz="1197" kern="1200">
      <a:effectLst/>
    </cs:defRPr>
  </cs:categoryAxis>
  <cs:chartArea>
    <cs:lnRef idx="0"/>
    <cs:fillRef idx="0"/>
    <cs:effectRef idx="0"/>
    <cs:fontRef idx="minor">
      <a:schemeClr val="dk1"/>
    </cs:fontRef>
    <cs:spPr>
      <a:gradFill flip="none" rotWithShape="1">
        <a:gsLst>
          <a:gs pos="0">
            <a:schemeClr val="lt1"/>
          </a:gs>
          <a:gs pos="68000">
            <a:schemeClr val="lt1">
              <a:lumMod val="85000"/>
            </a:schemeClr>
          </a:gs>
          <a:gs pos="100000">
            <a:schemeClr val="lt1"/>
          </a:gs>
        </a:gsLst>
        <a:lin ang="5400000" scaled="1"/>
        <a:tileRect/>
      </a:gradFill>
      <a:ln w="9525" cap="flat" cmpd="sng" algn="ctr">
        <a:solidFill>
          <a:schemeClr val="dk1">
            <a:lumMod val="15000"/>
            <a:lumOff val="85000"/>
          </a:schemeClr>
        </a:solidFill>
        <a:round/>
      </a:ln>
    </cs:spPr>
    <cs:defRPr sz="1330" kern="1200"/>
  </cs:chartArea>
  <cs:dataLabel>
    <cs:lnRef idx="0"/>
    <cs:fillRef idx="0"/>
    <cs:effectRef idx="0"/>
    <cs:fontRef idx="minor">
      <a:schemeClr val="lt1"/>
    </cs:fontRef>
    <cs:spPr/>
    <cs:defRPr sz="133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330"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
  <cs:dataPoint3D>
    <cs:lnRef idx="0"/>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3D>
  <cs:dataPointLine>
    <cs:lnRef idx="0">
      <cs:styleClr val="auto"/>
    </cs:lnRef>
    <cs:fillRef idx="0"/>
    <cs:effectRef idx="0"/>
    <cs:fontRef idx="minor">
      <a:schemeClr val="dk1"/>
    </cs:fontRef>
    <cs:spPr>
      <a:ln w="28575" cap="rnd">
        <a:gradFill>
          <a:gsLst>
            <a:gs pos="0">
              <a:schemeClr val="phClr"/>
            </a:gs>
            <a:gs pos="100000">
              <a:schemeClr val="phClr">
                <a:lumMod val="84000"/>
              </a:schemeClr>
            </a:gs>
          </a:gsLst>
          <a:lin ang="5400000" scaled="1"/>
        </a:gradFill>
        <a:round/>
      </a:ln>
    </cs:spPr>
  </cs:dataPointLine>
  <cs:dataPointMarker>
    <cs:lnRef idx="0"/>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1197" kern="1200"/>
  </cs:dataTable>
  <cs:downBar>
    <cs:lnRef idx="0"/>
    <cs:fillRef idx="0"/>
    <cs:effectRef idx="0"/>
    <cs:fontRef idx="minor">
      <a:schemeClr val="dk1"/>
    </cs:fontRef>
    <cs:spPr>
      <a:solidFill>
        <a:schemeClr val="dk1">
          <a:lumMod val="35000"/>
          <a:lumOff val="65000"/>
        </a:schemeClr>
      </a:solidFill>
      <a:ln w="9525">
        <a:solidFill>
          <a:schemeClr val="dk1">
            <a:lumMod val="50000"/>
            <a:lumOff val="50000"/>
          </a:schemeClr>
        </a:solidFill>
      </a:ln>
    </cs:spPr>
  </cs:downBar>
  <cs:dropLine>
    <cs:lnRef idx="0"/>
    <cs:fillRef idx="0"/>
    <cs:effectRef idx="0"/>
    <cs:fontRef idx="minor">
      <a:schemeClr val="dk1"/>
    </cs:fontRef>
    <cs:spPr>
      <a:ln w="9525">
        <a:solidFill>
          <a:schemeClr val="dk1">
            <a:lumMod val="50000"/>
            <a:lumOff val="50000"/>
          </a:schemeClr>
        </a:solidFill>
        <a:round/>
      </a:ln>
    </cs:spPr>
  </cs:dropLine>
  <cs:errorBar>
    <cs:lnRef idx="0"/>
    <cs:fillRef idx="0"/>
    <cs:effectRef idx="0"/>
    <cs:fontRef idx="minor">
      <a:schemeClr val="dk1"/>
    </cs:fontRef>
    <cs:spPr>
      <a:ln w="9525">
        <a:solidFill>
          <a:schemeClr val="dk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50000"/>
            <a:lumOff val="50000"/>
          </a:schemeClr>
        </a:solidFill>
        <a:round/>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65000"/>
        <a:lumOff val="35000"/>
      </a:schemeClr>
    </cs:fontRef>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65000"/>
        <a:lumOff val="35000"/>
      </a:schemeClr>
    </cs:fontRef>
    <cs:defRPr kern="1200">
      <a:effectLst/>
    </cs:defRPr>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lumMod val="95000"/>
        </a:schemeClr>
      </a:solidFill>
      <a:ln w="9525">
        <a:solidFill>
          <a:schemeClr val="dk1">
            <a:lumMod val="15000"/>
            <a:lumOff val="85000"/>
          </a:schemeClr>
        </a:solidFill>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wall>
</cs:chartStyle>
</file>

<file path=ppt/charts/style16.xml><?xml version="1.0" encoding="utf-8"?>
<cs:chartStyle xmlns:cs="http://schemas.microsoft.com/office/drawing/2012/chartStyle" xmlns:a="http://schemas.openxmlformats.org/drawingml/2006/main" id="204">
  <cs:axisTitle>
    <cs:lnRef idx="0"/>
    <cs:fillRef idx="0"/>
    <cs:effectRef idx="0"/>
    <cs:fontRef idx="minor">
      <a:schemeClr val="dk1">
        <a:lumMod val="65000"/>
        <a:lumOff val="35000"/>
      </a:schemeClr>
    </cs:fontRef>
    <cs:defRPr sz="1197" b="1" kern="1200"/>
  </cs:axisTitle>
  <cs:categoryAxis>
    <cs:lnRef idx="0"/>
    <cs:fillRef idx="0"/>
    <cs:effectRef idx="0"/>
    <cs:fontRef idx="minor">
      <a:schemeClr val="dk1">
        <a:lumMod val="65000"/>
        <a:lumOff val="35000"/>
      </a:schemeClr>
    </cs:fontRef>
    <cs:defRPr sz="1197" kern="1200">
      <a:effectLst/>
    </cs:defRPr>
  </cs:categoryAxis>
  <cs:chartArea>
    <cs:lnRef idx="0"/>
    <cs:fillRef idx="0"/>
    <cs:effectRef idx="0"/>
    <cs:fontRef idx="minor">
      <a:schemeClr val="dk1"/>
    </cs:fontRef>
    <cs:spPr>
      <a:gradFill flip="none" rotWithShape="1">
        <a:gsLst>
          <a:gs pos="0">
            <a:schemeClr val="lt1"/>
          </a:gs>
          <a:gs pos="68000">
            <a:schemeClr val="lt1">
              <a:lumMod val="85000"/>
            </a:schemeClr>
          </a:gs>
          <a:gs pos="100000">
            <a:schemeClr val="lt1"/>
          </a:gs>
        </a:gsLst>
        <a:lin ang="5400000" scaled="1"/>
        <a:tileRect/>
      </a:gradFill>
      <a:ln w="9525" cap="flat" cmpd="sng" algn="ctr">
        <a:solidFill>
          <a:schemeClr val="dk1">
            <a:lumMod val="15000"/>
            <a:lumOff val="85000"/>
          </a:schemeClr>
        </a:solidFill>
        <a:round/>
      </a:ln>
    </cs:spPr>
    <cs:defRPr sz="1330" kern="1200"/>
  </cs:chartArea>
  <cs:dataLabel>
    <cs:lnRef idx="0"/>
    <cs:fillRef idx="0"/>
    <cs:effectRef idx="0"/>
    <cs:fontRef idx="minor">
      <a:schemeClr val="lt1"/>
    </cs:fontRef>
    <cs:spPr/>
    <cs:defRPr sz="133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330"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
  <cs:dataPoint3D>
    <cs:lnRef idx="0"/>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3D>
  <cs:dataPointLine>
    <cs:lnRef idx="0">
      <cs:styleClr val="auto"/>
    </cs:lnRef>
    <cs:fillRef idx="0"/>
    <cs:effectRef idx="0"/>
    <cs:fontRef idx="minor">
      <a:schemeClr val="dk1"/>
    </cs:fontRef>
    <cs:spPr>
      <a:ln w="28575" cap="rnd">
        <a:gradFill>
          <a:gsLst>
            <a:gs pos="0">
              <a:schemeClr val="phClr"/>
            </a:gs>
            <a:gs pos="100000">
              <a:schemeClr val="phClr">
                <a:lumMod val="84000"/>
              </a:schemeClr>
            </a:gs>
          </a:gsLst>
          <a:lin ang="5400000" scaled="1"/>
        </a:gradFill>
        <a:round/>
      </a:ln>
    </cs:spPr>
  </cs:dataPointLine>
  <cs:dataPointMarker>
    <cs:lnRef idx="0"/>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1197" kern="1200"/>
  </cs:dataTable>
  <cs:downBar>
    <cs:lnRef idx="0"/>
    <cs:fillRef idx="0"/>
    <cs:effectRef idx="0"/>
    <cs:fontRef idx="minor">
      <a:schemeClr val="dk1"/>
    </cs:fontRef>
    <cs:spPr>
      <a:solidFill>
        <a:schemeClr val="dk1">
          <a:lumMod val="35000"/>
          <a:lumOff val="65000"/>
        </a:schemeClr>
      </a:solidFill>
      <a:ln w="9525">
        <a:solidFill>
          <a:schemeClr val="dk1">
            <a:lumMod val="50000"/>
            <a:lumOff val="50000"/>
          </a:schemeClr>
        </a:solidFill>
      </a:ln>
    </cs:spPr>
  </cs:downBar>
  <cs:dropLine>
    <cs:lnRef idx="0"/>
    <cs:fillRef idx="0"/>
    <cs:effectRef idx="0"/>
    <cs:fontRef idx="minor">
      <a:schemeClr val="dk1"/>
    </cs:fontRef>
    <cs:spPr>
      <a:ln w="9525">
        <a:solidFill>
          <a:schemeClr val="dk1">
            <a:lumMod val="50000"/>
            <a:lumOff val="50000"/>
          </a:schemeClr>
        </a:solidFill>
        <a:round/>
      </a:ln>
    </cs:spPr>
  </cs:dropLine>
  <cs:errorBar>
    <cs:lnRef idx="0"/>
    <cs:fillRef idx="0"/>
    <cs:effectRef idx="0"/>
    <cs:fontRef idx="minor">
      <a:schemeClr val="dk1"/>
    </cs:fontRef>
    <cs:spPr>
      <a:ln w="9525">
        <a:solidFill>
          <a:schemeClr val="dk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50000"/>
            <a:lumOff val="50000"/>
          </a:schemeClr>
        </a:solidFill>
        <a:round/>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65000"/>
        <a:lumOff val="35000"/>
      </a:schemeClr>
    </cs:fontRef>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65000"/>
        <a:lumOff val="35000"/>
      </a:schemeClr>
    </cs:fontRef>
    <cs:defRPr kern="1200">
      <a:effectLst/>
    </cs:defRPr>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lumMod val="95000"/>
        </a:schemeClr>
      </a:solidFill>
      <a:ln w="9525">
        <a:solidFill>
          <a:schemeClr val="dk1">
            <a:lumMod val="15000"/>
            <a:lumOff val="85000"/>
          </a:schemeClr>
        </a:solidFill>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wall>
</cs:chartStyle>
</file>

<file path=ppt/charts/style17.xml><?xml version="1.0" encoding="utf-8"?>
<cs:chartStyle xmlns:cs="http://schemas.microsoft.com/office/drawing/2012/chartStyle" xmlns:a="http://schemas.openxmlformats.org/drawingml/2006/main" id="213">
  <cs:axisTitle>
    <cs:lnRef idx="0"/>
    <cs:fillRef idx="0"/>
    <cs:effectRef idx="0"/>
    <cs:fontRef idx="minor">
      <a:schemeClr val="lt1">
        <a:lumMod val="75000"/>
      </a:schemeClr>
    </cs:fontRef>
    <cs:defRPr sz="900" b="1" kern="1200"/>
  </cs:axisTitle>
  <cs:categoryAxis>
    <cs:lnRef idx="0"/>
    <cs:fillRef idx="0"/>
    <cs:effectRef idx="0"/>
    <cs:fontRef idx="minor">
      <a:schemeClr val="lt1">
        <a:lumMod val="75000"/>
      </a:schemeClr>
    </cs:fontRef>
    <cs:defRPr sz="900" kern="1200"/>
  </cs:categoryAxis>
  <cs:chartArea>
    <cs:lnRef idx="0"/>
    <cs:fillRef idx="0"/>
    <cs:effectRef idx="0"/>
    <cs:fontRef idx="minor">
      <a:schemeClr val="dk1"/>
    </cs:fontRef>
    <cs:spPr>
      <a:solidFill>
        <a:schemeClr val="dk1">
          <a:lumMod val="75000"/>
          <a:lumOff val="25000"/>
        </a:schemeClr>
      </a:solidFill>
      <a:ln w="9525" cap="flat" cmpd="sng" algn="ctr">
        <a:solidFill>
          <a:schemeClr val="dk1">
            <a:lumMod val="15000"/>
            <a:lumOff val="85000"/>
          </a:schemeClr>
        </a:solidFill>
        <a:round/>
      </a:ln>
    </cs:spPr>
    <cs:defRPr sz="900" kern="1200"/>
  </cs:chartArea>
  <cs:dataLabel>
    <cs:lnRef idx="0"/>
    <cs:fillRef idx="0"/>
    <cs:effectRef idx="0"/>
    <cs:fontRef idx="minor">
      <a:schemeClr val="lt1">
        <a:lumMod val="75000"/>
      </a:schemeClr>
    </cs:fontRef>
    <cs:defRPr sz="900" kern="1200"/>
  </cs:dataLabel>
  <cs:dataLabelCallout>
    <cs:lnRef idx="0"/>
    <cs:fillRef idx="0"/>
    <cs:effectRef idx="0"/>
    <cs:fontRef idx="minor">
      <a:schemeClr val="lt1">
        <a:lumMod val="15000"/>
        <a:lumOff val="85000"/>
      </a:schemeClr>
    </cs:fontRef>
    <cs:spPr>
      <a:solidFill>
        <a:schemeClr val="dk1">
          <a:lumMod val="65000"/>
          <a:lumOff val="35000"/>
        </a:schemeClr>
      </a:solidFill>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0"/>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
  <cs:dataPoint3D>
    <cs:lnRef idx="0">
      <cs:styleClr val="auto"/>
    </cs:lnRef>
    <cs:fillRef idx="0">
      <cs:styleClr val="auto"/>
    </cs:fillRef>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3D>
  <cs:dataPointLine>
    <cs:lnRef idx="0">
      <cs:styleClr val="auto"/>
    </cs:lnRef>
    <cs:fillRef idx="0">
      <cs:styleClr val="auto"/>
    </cs:fillRef>
    <cs:effectRef idx="0">
      <cs:styleClr val="auto"/>
    </cs:effectRef>
    <cs:fontRef idx="minor">
      <a:schemeClr val="dk1"/>
    </cs:fontRef>
    <cs:spPr>
      <a:ln w="22225" cap="rnd">
        <a:solidFill>
          <a:schemeClr val="phClr"/>
        </a:solidFill>
      </a:ln>
      <a:effectLst>
        <a:glow rad="139700">
          <a:schemeClr val="phClr">
            <a:satMod val="175000"/>
            <a:alpha val="14000"/>
          </a:schemeClr>
        </a:glow>
      </a:effectLst>
    </cs:spPr>
  </cs:dataPointLine>
  <cs:dataPointMarker>
    <cs:lnRef idx="0">
      <cs:styleClr val="auto"/>
    </cs:lnRef>
    <cs:fillRef idx="0">
      <cs:styleClr val="auto"/>
    </cs:fillRef>
    <cs:effectRef idx="0">
      <cs:styleClr val="auto"/>
    </cs:effectRef>
    <cs:fontRef idx="minor">
      <a:schemeClr val="dk1"/>
    </cs:fontRef>
    <cs:spPr>
      <a:solidFill>
        <a:schemeClr val="phClr">
          <a:lumMod val="60000"/>
          <a:lumOff val="40000"/>
        </a:schemeClr>
      </a:solidFill>
      <a:effectLst>
        <a:glow rad="63500">
          <a:schemeClr val="phClr">
            <a:satMod val="175000"/>
            <a:alpha val="25000"/>
          </a:schemeClr>
        </a:glow>
      </a:effectLst>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dk1">
            <a:lumMod val="50000"/>
            <a:lumOff val="50000"/>
          </a:schemeClr>
        </a:solidFill>
      </a:ln>
    </cs:spPr>
    <cs:defRPr sz="900" kern="1200"/>
  </cs:dataTable>
  <cs:downBar>
    <cs:lnRef idx="0"/>
    <cs:fillRef idx="0"/>
    <cs:effectRef idx="0"/>
    <cs:fontRef idx="minor">
      <a:schemeClr val="lt1"/>
    </cs:fontRef>
    <cs:spPr>
      <a:solidFill>
        <a:schemeClr val="dk1">
          <a:lumMod val="50000"/>
          <a:lumOff val="50000"/>
        </a:schemeClr>
      </a:solidFill>
      <a:ln w="9525">
        <a:solidFill>
          <a:schemeClr val="dk1">
            <a:lumMod val="75000"/>
          </a:schemeClr>
        </a:solidFill>
        <a:round/>
      </a:ln>
    </cs:spPr>
  </cs:downBar>
  <cs:dropLine>
    <cs:lnRef idx="0"/>
    <cs:fillRef idx="0"/>
    <cs:effectRef idx="0"/>
    <cs:fontRef idx="minor">
      <a:schemeClr val="dk1"/>
    </cs:fontRef>
    <cs:spPr>
      <a:ln w="9525">
        <a:solidFill>
          <a:schemeClr val="lt1">
            <a:lumMod val="50000"/>
          </a:schemeClr>
        </a:solidFill>
        <a:round/>
      </a:ln>
    </cs:spPr>
  </cs:dropLine>
  <cs:errorBar>
    <cs:lnRef idx="0"/>
    <cs:fillRef idx="0"/>
    <cs:effectRef idx="0"/>
    <cs:fontRef idx="minor">
      <a:schemeClr val="dk1"/>
    </cs:fontRef>
    <cs:spPr>
      <a:ln w="9525">
        <a:solidFill>
          <a:schemeClr val="lt1">
            <a:lumMod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75000"/>
                <a:lumOff val="25000"/>
              </a:schemeClr>
            </a:gs>
            <a:gs pos="0">
              <a:schemeClr val="dk1">
                <a:lumMod val="65000"/>
                <a:lumOff val="35000"/>
              </a:schemeClr>
            </a:gs>
          </a:gsLst>
          <a:lin ang="5400000" scaled="0"/>
        </a:gradFill>
        <a:round/>
      </a:ln>
    </cs:spPr>
  </cs:gridlineMajor>
  <cs:gridlineMinor>
    <cs:lnRef idx="0"/>
    <cs:fillRef idx="0"/>
    <cs:effectRef idx="0"/>
    <cs:fontRef idx="minor">
      <a:schemeClr val="dk1"/>
    </cs:fontRef>
    <cs:spPr>
      <a:ln w="9525" cap="flat" cmpd="sng" algn="ctr">
        <a:gradFill>
          <a:gsLst>
            <a:gs pos="100000">
              <a:schemeClr val="dk1">
                <a:lumMod val="75000"/>
                <a:lumOff val="25000"/>
                <a:alpha val="25000"/>
              </a:schemeClr>
            </a:gs>
            <a:gs pos="0">
              <a:schemeClr val="dk1">
                <a:lumMod val="65000"/>
                <a:lumOff val="35000"/>
                <a:alpha val="25000"/>
              </a:schemeClr>
            </a:gs>
          </a:gsLst>
          <a:lin ang="5400000" scaled="0"/>
        </a:gradFill>
        <a:round/>
      </a:ln>
    </cs:spPr>
  </cs:gridlineMinor>
  <cs:hiLoLine>
    <cs:lnRef idx="0"/>
    <cs:fillRef idx="0"/>
    <cs:effectRef idx="0"/>
    <cs:fontRef idx="minor">
      <a:schemeClr val="dk1"/>
    </cs:fontRef>
    <cs:spPr>
      <a:ln w="9525">
        <a:solidFill>
          <a:schemeClr val="lt1">
            <a:lumMod val="50000"/>
          </a:schemeClr>
        </a:solidFill>
        <a:round/>
      </a:ln>
    </cs:spPr>
  </cs:hiLoLine>
  <cs:leaderLine>
    <cs:lnRef idx="0"/>
    <cs:fillRef idx="0"/>
    <cs:effectRef idx="0"/>
    <cs:fontRef idx="minor">
      <a:schemeClr val="dk1"/>
    </cs:fontRef>
    <cs:spPr>
      <a:ln w="9525">
        <a:solidFill>
          <a:schemeClr val="lt1">
            <a:lumMod val="50000"/>
          </a:schemeClr>
        </a:solidFill>
        <a:round/>
      </a:ln>
    </cs:spPr>
  </cs:leaderLine>
  <cs:legend>
    <cs:lnRef idx="0"/>
    <cs:fillRef idx="0"/>
    <cs:effectRef idx="0"/>
    <cs:fontRef idx="minor">
      <a:schemeClr val="lt1">
        <a:lumMod val="75000"/>
      </a:schemeClr>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lt1">
        <a:lumMod val="75000"/>
      </a:schemeClr>
    </cs:fontRef>
    <cs:defRPr sz="900" kern="1200"/>
  </cs:seriesAxis>
  <cs:seriesLine>
    <cs:lnRef idx="0"/>
    <cs:fillRef idx="0"/>
    <cs:effectRef idx="0"/>
    <cs:fontRef idx="minor">
      <a:schemeClr val="dk1"/>
    </cs:fontRef>
    <cs:spPr>
      <a:ln w="9525">
        <a:solidFill>
          <a:schemeClr val="lt1">
            <a:lumMod val="50000"/>
          </a:schemeClr>
        </a:solidFill>
        <a:round/>
      </a:ln>
    </cs:spPr>
  </cs:seriesLine>
  <cs:title>
    <cs:lnRef idx="0"/>
    <cs:fillRef idx="0"/>
    <cs:effectRef idx="0"/>
    <cs:fontRef idx="minor">
      <a:schemeClr val="lt1">
        <a:lumMod val="85000"/>
      </a:schemeClr>
    </cs:fontRef>
    <cs:defRPr sz="1400" b="1" kern="1200" cap="none" baseline="0"/>
  </cs:title>
  <cs:trendline>
    <cs:lnRef idx="0">
      <cs:styleClr val="auto"/>
    </cs:lnRef>
    <cs:fillRef idx="0"/>
    <cs:effectRef idx="0"/>
    <cs:fontRef idx="minor">
      <a:schemeClr val="lt1"/>
    </cs:fontRef>
    <cs:spPr>
      <a:ln w="25400" cap="rnd">
        <a:solidFill>
          <a:schemeClr val="phClr">
            <a:alpha val="50000"/>
          </a:schemeClr>
        </a:solidFill>
      </a:ln>
    </cs:spPr>
  </cs:trendline>
  <cs:trendlineLabel>
    <cs:lnRef idx="0"/>
    <cs:fillRef idx="0"/>
    <cs:effectRef idx="0"/>
    <cs:fontRef idx="minor">
      <a:schemeClr val="lt1">
        <a:lumMod val="75000"/>
      </a:schemeClr>
    </cs:fontRef>
    <cs:defRPr sz="900" kern="1200"/>
  </cs:trendlineLabel>
  <cs:upBar>
    <cs:lnRef idx="0"/>
    <cs:fillRef idx="0"/>
    <cs:effectRef idx="0"/>
    <cs:fontRef idx="minor">
      <a:schemeClr val="dk1"/>
    </cs:fontRef>
    <cs:spPr>
      <a:solidFill>
        <a:schemeClr val="lt1">
          <a:lumMod val="85000"/>
        </a:schemeClr>
      </a:solidFill>
      <a:ln w="9525">
        <a:solidFill>
          <a:schemeClr val="dk1">
            <a:lumMod val="50000"/>
          </a:schemeClr>
        </a:solidFill>
        <a:round/>
      </a:ln>
    </cs:spPr>
  </cs:upBar>
  <cs:valueAxis>
    <cs:lnRef idx="0"/>
    <cs:fillRef idx="0"/>
    <cs:effectRef idx="0"/>
    <cs:fontRef idx="minor">
      <a:schemeClr val="lt1">
        <a:lumMod val="75000"/>
      </a:schemeClr>
    </cs:fontRef>
    <cs:defRPr sz="900" kern="1200"/>
  </cs:valueAxis>
  <cs:wall>
    <cs:lnRef idx="0"/>
    <cs:fillRef idx="0"/>
    <cs:effectRef idx="0"/>
    <cs:fontRef idx="minor">
      <a:schemeClr val="dk1"/>
    </cs:fontRef>
  </cs:wall>
</cs:chartStyle>
</file>

<file path=ppt/charts/style18.xml><?xml version="1.0" encoding="utf-8"?>
<cs:chartStyle xmlns:cs="http://schemas.microsoft.com/office/drawing/2012/chartStyle" xmlns:a="http://schemas.openxmlformats.org/drawingml/2006/main" id="208">
  <cs:axisTitle>
    <cs:lnRef idx="0"/>
    <cs:fillRef idx="0"/>
    <cs:effectRef idx="0"/>
    <cs:fontRef idx="minor">
      <a:schemeClr val="dk1">
        <a:lumMod val="65000"/>
        <a:lumOff val="35000"/>
      </a:schemeClr>
    </cs:fontRef>
    <cs:defRPr sz="1197"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197"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1197" kern="1200"/>
  </cs:chartArea>
  <cs:dataLabel>
    <cs:lnRef idx="0"/>
    <cs:fillRef idx="0"/>
    <cs:effectRef idx="0"/>
    <cs:fontRef idx="minor">
      <a:schemeClr val="dk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064"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1197"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1197"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2128"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charts/style19.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image" Target="../media/image175.png"/><Relationship Id="rId1" Type="http://schemas.openxmlformats.org/officeDocument/2006/relationships/image" Target="../media/image174.png"/><Relationship Id="rId5" Type="http://schemas.openxmlformats.org/officeDocument/2006/relationships/image" Target="../media/image178.png"/><Relationship Id="rId4" Type="http://schemas.openxmlformats.org/officeDocument/2006/relationships/image" Target="../media/image177.png"/></Relationships>
</file>

<file path=ppt/diagrams/_rels/data2.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image" Target="../media/image180.png"/><Relationship Id="rId1" Type="http://schemas.openxmlformats.org/officeDocument/2006/relationships/image" Target="../media/image179.png"/><Relationship Id="rId5" Type="http://schemas.openxmlformats.org/officeDocument/2006/relationships/image" Target="../media/image183.png"/><Relationship Id="rId4" Type="http://schemas.openxmlformats.org/officeDocument/2006/relationships/image" Target="../media/image182.png"/></Relationships>
</file>

<file path=ppt/diagrams/_rels/data3.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image" Target="../media/image185.png"/><Relationship Id="rId1" Type="http://schemas.openxmlformats.org/officeDocument/2006/relationships/image" Target="../media/image184.png"/><Relationship Id="rId5" Type="http://schemas.openxmlformats.org/officeDocument/2006/relationships/image" Target="../media/image188.png"/><Relationship Id="rId4" Type="http://schemas.openxmlformats.org/officeDocument/2006/relationships/image" Target="../media/image187.jpeg"/></Relationships>
</file>

<file path=ppt/diagrams/_rels/data4.xml.rels><?xml version="1.0" encoding="UTF-8" standalone="yes"?>
<Relationships xmlns="http://schemas.openxmlformats.org/package/2006/relationships"><Relationship Id="rId3" Type="http://schemas.openxmlformats.org/officeDocument/2006/relationships/image" Target="../media/image191.png"/><Relationship Id="rId2" Type="http://schemas.openxmlformats.org/officeDocument/2006/relationships/image" Target="../media/image190.png"/><Relationship Id="rId1" Type="http://schemas.openxmlformats.org/officeDocument/2006/relationships/image" Target="../media/image189.png"/><Relationship Id="rId4" Type="http://schemas.openxmlformats.org/officeDocument/2006/relationships/image" Target="../media/image192.png"/></Relationships>
</file>

<file path=ppt/diagrams/_rels/data5.xml.rels><?xml version="1.0" encoding="UTF-8" standalone="yes"?>
<Relationships xmlns="http://schemas.openxmlformats.org/package/2006/relationships"><Relationship Id="rId3" Type="http://schemas.openxmlformats.org/officeDocument/2006/relationships/image" Target="../media/image195.png"/><Relationship Id="rId2" Type="http://schemas.openxmlformats.org/officeDocument/2006/relationships/image" Target="../media/image194.png"/><Relationship Id="rId1" Type="http://schemas.openxmlformats.org/officeDocument/2006/relationships/image" Target="../media/image193.png"/><Relationship Id="rId5" Type="http://schemas.openxmlformats.org/officeDocument/2006/relationships/image" Target="../media/image197.png"/><Relationship Id="rId4" Type="http://schemas.openxmlformats.org/officeDocument/2006/relationships/image" Target="../media/image196.png"/></Relationships>
</file>

<file path=ppt/diagrams/_rels/data6.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image" Target="../media/image199.jpeg"/><Relationship Id="rId1" Type="http://schemas.openxmlformats.org/officeDocument/2006/relationships/image" Target="../media/image198.jpeg"/><Relationship Id="rId4" Type="http://schemas.openxmlformats.org/officeDocument/2006/relationships/image" Target="../media/image201.jpeg"/></Relationships>
</file>

<file path=ppt/diagrams/_rels/data7.xml.rels><?xml version="1.0" encoding="UTF-8" standalone="yes"?>
<Relationships xmlns="http://schemas.openxmlformats.org/package/2006/relationships"><Relationship Id="rId2" Type="http://schemas.openxmlformats.org/officeDocument/2006/relationships/image" Target="../media/image218.jpg"/><Relationship Id="rId1" Type="http://schemas.openxmlformats.org/officeDocument/2006/relationships/image" Target="../media/image217.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B160E1-CF23-4ED8-8CB9-98D92A2A954F}"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s-SV"/>
        </a:p>
      </dgm:t>
    </dgm:pt>
    <dgm:pt modelId="{89E57368-4917-4F34-BEF2-B209F845BA2E}">
      <dgm:prSet phldrT="[Texto]" phldr="1"/>
      <dgm:spPr>
        <a:blipFill rotWithShape="0">
          <a:blip xmlns:r="http://schemas.openxmlformats.org/officeDocument/2006/relationships" r:embed="rId1"/>
          <a:stretch>
            <a:fillRect/>
          </a:stretch>
        </a:blipFill>
      </dgm:spPr>
      <dgm:t>
        <a:bodyPr/>
        <a:lstStyle/>
        <a:p>
          <a:endParaRPr lang="es-SV" dirty="0"/>
        </a:p>
      </dgm:t>
    </dgm:pt>
    <dgm:pt modelId="{51ECFFB9-3BEB-4FCE-BC30-BF6708FBC65B}" type="parTrans" cxnId="{3CD4BA73-F636-4E44-9F74-83108D643925}">
      <dgm:prSet/>
      <dgm:spPr/>
      <dgm:t>
        <a:bodyPr/>
        <a:lstStyle/>
        <a:p>
          <a:endParaRPr lang="es-SV"/>
        </a:p>
      </dgm:t>
    </dgm:pt>
    <dgm:pt modelId="{FD719527-26BB-4847-A58F-7B27787CD617}" type="sibTrans" cxnId="{3CD4BA73-F636-4E44-9F74-83108D643925}">
      <dgm:prSet/>
      <dgm:spPr/>
      <dgm:t>
        <a:bodyPr/>
        <a:lstStyle/>
        <a:p>
          <a:endParaRPr lang="es-SV"/>
        </a:p>
      </dgm:t>
    </dgm:pt>
    <dgm:pt modelId="{FD75D1A6-8A1F-4045-968B-30DA53CEE0B3}">
      <dgm:prSet phldrT="[Texto]" phldr="1"/>
      <dgm:spPr>
        <a:blipFill rotWithShape="0">
          <a:blip xmlns:r="http://schemas.openxmlformats.org/officeDocument/2006/relationships" r:embed="rId2"/>
          <a:stretch>
            <a:fillRect/>
          </a:stretch>
        </a:blipFill>
      </dgm:spPr>
      <dgm:t>
        <a:bodyPr/>
        <a:lstStyle/>
        <a:p>
          <a:endParaRPr lang="es-SV" dirty="0"/>
        </a:p>
      </dgm:t>
    </dgm:pt>
    <dgm:pt modelId="{31A839DD-1040-4E66-AFB3-66441EE0FFC4}" type="parTrans" cxnId="{8C19CF7C-C4D8-4D87-8B9E-64F788421588}">
      <dgm:prSet/>
      <dgm:spPr/>
      <dgm:t>
        <a:bodyPr/>
        <a:lstStyle/>
        <a:p>
          <a:endParaRPr lang="es-SV"/>
        </a:p>
      </dgm:t>
    </dgm:pt>
    <dgm:pt modelId="{A8FA89BC-F280-44D3-9CDC-A6E8A8122A58}" type="sibTrans" cxnId="{8C19CF7C-C4D8-4D87-8B9E-64F788421588}">
      <dgm:prSet/>
      <dgm:spPr/>
      <dgm:t>
        <a:bodyPr/>
        <a:lstStyle/>
        <a:p>
          <a:endParaRPr lang="es-SV"/>
        </a:p>
      </dgm:t>
    </dgm:pt>
    <dgm:pt modelId="{ECC18CAE-0515-4721-A9BE-F9232C08C77B}">
      <dgm:prSet phldrT="[Texto]" phldr="1"/>
      <dgm:spPr>
        <a:blipFill rotWithShape="0">
          <a:blip xmlns:r="http://schemas.openxmlformats.org/officeDocument/2006/relationships" r:embed="rId3"/>
          <a:stretch>
            <a:fillRect/>
          </a:stretch>
        </a:blipFill>
      </dgm:spPr>
      <dgm:t>
        <a:bodyPr/>
        <a:lstStyle/>
        <a:p>
          <a:endParaRPr lang="es-SV" dirty="0"/>
        </a:p>
      </dgm:t>
    </dgm:pt>
    <dgm:pt modelId="{0225593E-8FCE-47AD-A160-D3A7BFD440A0}" type="parTrans" cxnId="{EF7A7F88-026C-4A1E-9D17-7CFACF48F200}">
      <dgm:prSet/>
      <dgm:spPr/>
      <dgm:t>
        <a:bodyPr/>
        <a:lstStyle/>
        <a:p>
          <a:endParaRPr lang="es-SV"/>
        </a:p>
      </dgm:t>
    </dgm:pt>
    <dgm:pt modelId="{69015245-4CEE-45B0-AA24-5CE8FD346476}" type="sibTrans" cxnId="{EF7A7F88-026C-4A1E-9D17-7CFACF48F200}">
      <dgm:prSet/>
      <dgm:spPr/>
      <dgm:t>
        <a:bodyPr/>
        <a:lstStyle/>
        <a:p>
          <a:endParaRPr lang="es-SV"/>
        </a:p>
      </dgm:t>
    </dgm:pt>
    <dgm:pt modelId="{9EF72A24-E470-4D93-A4F9-0C25E4D69E62}">
      <dgm:prSet phldrT="[Texto]" phldr="1"/>
      <dgm:spPr>
        <a:blipFill rotWithShape="0">
          <a:blip xmlns:r="http://schemas.openxmlformats.org/officeDocument/2006/relationships" r:embed="rId4"/>
          <a:stretch>
            <a:fillRect/>
          </a:stretch>
        </a:blipFill>
      </dgm:spPr>
      <dgm:t>
        <a:bodyPr/>
        <a:lstStyle/>
        <a:p>
          <a:endParaRPr lang="es-SV" dirty="0"/>
        </a:p>
      </dgm:t>
    </dgm:pt>
    <dgm:pt modelId="{B2A7D555-4A44-45C6-9FA9-7A7ACDFCAA44}" type="parTrans" cxnId="{2E049E1D-72A4-4AC7-A023-D3F7AC46D87F}">
      <dgm:prSet/>
      <dgm:spPr/>
      <dgm:t>
        <a:bodyPr/>
        <a:lstStyle/>
        <a:p>
          <a:endParaRPr lang="es-SV"/>
        </a:p>
      </dgm:t>
    </dgm:pt>
    <dgm:pt modelId="{0F81E725-150B-4F5E-B3DB-F5317038395F}" type="sibTrans" cxnId="{2E049E1D-72A4-4AC7-A023-D3F7AC46D87F}">
      <dgm:prSet/>
      <dgm:spPr/>
      <dgm:t>
        <a:bodyPr/>
        <a:lstStyle/>
        <a:p>
          <a:endParaRPr lang="es-SV"/>
        </a:p>
      </dgm:t>
    </dgm:pt>
    <dgm:pt modelId="{39358FB3-350C-4CB2-B531-0757E5F547EA}">
      <dgm:prSet phldrT="[Texto]" phldr="1"/>
      <dgm:spPr>
        <a:blipFill rotWithShape="0">
          <a:blip xmlns:r="http://schemas.openxmlformats.org/officeDocument/2006/relationships" r:embed="rId5"/>
          <a:stretch>
            <a:fillRect/>
          </a:stretch>
        </a:blipFill>
      </dgm:spPr>
      <dgm:t>
        <a:bodyPr/>
        <a:lstStyle/>
        <a:p>
          <a:endParaRPr lang="es-SV" dirty="0"/>
        </a:p>
      </dgm:t>
    </dgm:pt>
    <dgm:pt modelId="{95AD3F3F-B659-4E1A-ABF2-42C97457556D}" type="sibTrans" cxnId="{4E8FA3FB-B92E-47B0-B48C-EF9B8D41E52C}">
      <dgm:prSet/>
      <dgm:spPr/>
      <dgm:t>
        <a:bodyPr/>
        <a:lstStyle/>
        <a:p>
          <a:endParaRPr lang="es-SV"/>
        </a:p>
      </dgm:t>
    </dgm:pt>
    <dgm:pt modelId="{1E73E31E-AD03-4165-8F25-304254822644}" type="parTrans" cxnId="{4E8FA3FB-B92E-47B0-B48C-EF9B8D41E52C}">
      <dgm:prSet/>
      <dgm:spPr/>
      <dgm:t>
        <a:bodyPr/>
        <a:lstStyle/>
        <a:p>
          <a:endParaRPr lang="es-SV"/>
        </a:p>
      </dgm:t>
    </dgm:pt>
    <dgm:pt modelId="{D4AA425E-98EB-42EA-AD72-5F6818D5392F}" type="pres">
      <dgm:prSet presAssocID="{8FB160E1-CF23-4ED8-8CB9-98D92A2A954F}" presName="Name0" presStyleCnt="0">
        <dgm:presLayoutVars>
          <dgm:chMax val="1"/>
          <dgm:dir/>
          <dgm:animLvl val="ctr"/>
          <dgm:resizeHandles val="exact"/>
        </dgm:presLayoutVars>
      </dgm:prSet>
      <dgm:spPr/>
      <dgm:t>
        <a:bodyPr/>
        <a:lstStyle/>
        <a:p>
          <a:endParaRPr lang="es-SV"/>
        </a:p>
      </dgm:t>
    </dgm:pt>
    <dgm:pt modelId="{551BC91A-4C01-486C-913E-89E3CADC0397}" type="pres">
      <dgm:prSet presAssocID="{89E57368-4917-4F34-BEF2-B209F845BA2E}" presName="centerShape" presStyleLbl="node0" presStyleIdx="0" presStyleCnt="1" custScaleX="117762" custScaleY="124529" custLinFactNeighborX="85701" custLinFactNeighborY="33526"/>
      <dgm:spPr/>
      <dgm:t>
        <a:bodyPr/>
        <a:lstStyle/>
        <a:p>
          <a:endParaRPr lang="es-SV"/>
        </a:p>
      </dgm:t>
    </dgm:pt>
    <dgm:pt modelId="{C715B7FA-31A8-498E-81E7-C205BA415A59}" type="pres">
      <dgm:prSet presAssocID="{FD75D1A6-8A1F-4045-968B-30DA53CEE0B3}" presName="node" presStyleLbl="node1" presStyleIdx="0" presStyleCnt="4" custScaleX="170718" custScaleY="181610" custRadScaleRad="84681" custRadScaleInc="-116243">
        <dgm:presLayoutVars>
          <dgm:bulletEnabled val="1"/>
        </dgm:presLayoutVars>
      </dgm:prSet>
      <dgm:spPr/>
      <dgm:t>
        <a:bodyPr/>
        <a:lstStyle/>
        <a:p>
          <a:endParaRPr lang="es-SV"/>
        </a:p>
      </dgm:t>
    </dgm:pt>
    <dgm:pt modelId="{32E7918F-9DA2-45E0-808B-B8AA3DFBFA67}" type="pres">
      <dgm:prSet presAssocID="{FD75D1A6-8A1F-4045-968B-30DA53CEE0B3}" presName="dummy" presStyleCnt="0"/>
      <dgm:spPr/>
    </dgm:pt>
    <dgm:pt modelId="{4A696AEE-545D-4D5F-B001-C7424A24318C}" type="pres">
      <dgm:prSet presAssocID="{A8FA89BC-F280-44D3-9CDC-A6E8A8122A58}" presName="sibTrans" presStyleLbl="sibTrans2D1" presStyleIdx="0" presStyleCnt="4" custScaleY="52971"/>
      <dgm:spPr/>
      <dgm:t>
        <a:bodyPr/>
        <a:lstStyle/>
        <a:p>
          <a:endParaRPr lang="es-SV"/>
        </a:p>
      </dgm:t>
    </dgm:pt>
    <dgm:pt modelId="{CEC7181C-8457-4702-92E6-CE65A710779D}" type="pres">
      <dgm:prSet presAssocID="{ECC18CAE-0515-4721-A9BE-F9232C08C77B}" presName="node" presStyleLbl="node1" presStyleIdx="1" presStyleCnt="4" custScaleX="174438" custScaleY="203912" custRadScaleRad="188379" custRadScaleInc="-84665">
        <dgm:presLayoutVars>
          <dgm:bulletEnabled val="1"/>
        </dgm:presLayoutVars>
      </dgm:prSet>
      <dgm:spPr/>
      <dgm:t>
        <a:bodyPr/>
        <a:lstStyle/>
        <a:p>
          <a:endParaRPr lang="es-SV"/>
        </a:p>
      </dgm:t>
    </dgm:pt>
    <dgm:pt modelId="{5FB293A2-D3C9-4974-923A-6A13CB319ECC}" type="pres">
      <dgm:prSet presAssocID="{ECC18CAE-0515-4721-A9BE-F9232C08C77B}" presName="dummy" presStyleCnt="0"/>
      <dgm:spPr/>
    </dgm:pt>
    <dgm:pt modelId="{13A536C2-8FEA-4C61-9ADD-8B531FF00A30}" type="pres">
      <dgm:prSet presAssocID="{69015245-4CEE-45B0-AA24-5CE8FD346476}" presName="sibTrans" presStyleLbl="sibTrans2D1" presStyleIdx="1" presStyleCnt="4"/>
      <dgm:spPr/>
      <dgm:t>
        <a:bodyPr/>
        <a:lstStyle/>
        <a:p>
          <a:endParaRPr lang="es-SV"/>
        </a:p>
      </dgm:t>
    </dgm:pt>
    <dgm:pt modelId="{3FA47F14-D753-4F80-A5E6-0A8120A43667}" type="pres">
      <dgm:prSet presAssocID="{9EF72A24-E470-4D93-A4F9-0C25E4D69E62}" presName="node" presStyleLbl="node1" presStyleIdx="2" presStyleCnt="4" custScaleX="175736" custScaleY="175210" custRadScaleRad="64170" custRadScaleInc="-47859">
        <dgm:presLayoutVars>
          <dgm:bulletEnabled val="1"/>
        </dgm:presLayoutVars>
      </dgm:prSet>
      <dgm:spPr/>
      <dgm:t>
        <a:bodyPr/>
        <a:lstStyle/>
        <a:p>
          <a:endParaRPr lang="es-SV"/>
        </a:p>
      </dgm:t>
    </dgm:pt>
    <dgm:pt modelId="{2171B707-28E3-4B55-A4B4-D0775C5AE0BC}" type="pres">
      <dgm:prSet presAssocID="{9EF72A24-E470-4D93-A4F9-0C25E4D69E62}" presName="dummy" presStyleCnt="0"/>
      <dgm:spPr/>
    </dgm:pt>
    <dgm:pt modelId="{9D1E5BCE-2A3D-4021-A2E6-43AC08028372}" type="pres">
      <dgm:prSet presAssocID="{0F81E725-150B-4F5E-B3DB-F5317038395F}" presName="sibTrans" presStyleLbl="sibTrans2D1" presStyleIdx="2" presStyleCnt="4"/>
      <dgm:spPr/>
      <dgm:t>
        <a:bodyPr/>
        <a:lstStyle/>
        <a:p>
          <a:endParaRPr lang="es-SV"/>
        </a:p>
      </dgm:t>
    </dgm:pt>
    <dgm:pt modelId="{9C7E4122-7FEA-4D85-B9AE-7076A0476ADF}" type="pres">
      <dgm:prSet presAssocID="{39358FB3-350C-4CB2-B531-0757E5F547EA}" presName="node" presStyleLbl="node1" presStyleIdx="3" presStyleCnt="4" custScaleX="184118" custScaleY="200653" custRadScaleRad="167861" custRadScaleInc="-22143">
        <dgm:presLayoutVars>
          <dgm:bulletEnabled val="1"/>
        </dgm:presLayoutVars>
      </dgm:prSet>
      <dgm:spPr/>
      <dgm:t>
        <a:bodyPr/>
        <a:lstStyle/>
        <a:p>
          <a:endParaRPr lang="es-SV"/>
        </a:p>
      </dgm:t>
    </dgm:pt>
    <dgm:pt modelId="{01980D27-970A-4C10-8E4A-0BD7ED3FD556}" type="pres">
      <dgm:prSet presAssocID="{39358FB3-350C-4CB2-B531-0757E5F547EA}" presName="dummy" presStyleCnt="0"/>
      <dgm:spPr/>
    </dgm:pt>
    <dgm:pt modelId="{11E1BDD7-6A4B-4F4B-8291-BF9B6D1C1C5D}" type="pres">
      <dgm:prSet presAssocID="{95AD3F3F-B659-4E1A-ABF2-42C97457556D}" presName="sibTrans" presStyleLbl="sibTrans2D1" presStyleIdx="3" presStyleCnt="4"/>
      <dgm:spPr/>
      <dgm:t>
        <a:bodyPr/>
        <a:lstStyle/>
        <a:p>
          <a:endParaRPr lang="es-SV"/>
        </a:p>
      </dgm:t>
    </dgm:pt>
  </dgm:ptLst>
  <dgm:cxnLst>
    <dgm:cxn modelId="{E4F05916-484E-4FF9-86B2-82E22168A00F}" type="presOf" srcId="{ECC18CAE-0515-4721-A9BE-F9232C08C77B}" destId="{CEC7181C-8457-4702-92E6-CE65A710779D}" srcOrd="0" destOrd="0" presId="urn:microsoft.com/office/officeart/2005/8/layout/radial6"/>
    <dgm:cxn modelId="{43B0BAAC-8CE6-428F-BDB9-6CF88CFECD79}" type="presOf" srcId="{69015245-4CEE-45B0-AA24-5CE8FD346476}" destId="{13A536C2-8FEA-4C61-9ADD-8B531FF00A30}" srcOrd="0" destOrd="0" presId="urn:microsoft.com/office/officeart/2005/8/layout/radial6"/>
    <dgm:cxn modelId="{EF7A7F88-026C-4A1E-9D17-7CFACF48F200}" srcId="{89E57368-4917-4F34-BEF2-B209F845BA2E}" destId="{ECC18CAE-0515-4721-A9BE-F9232C08C77B}" srcOrd="1" destOrd="0" parTransId="{0225593E-8FCE-47AD-A160-D3A7BFD440A0}" sibTransId="{69015245-4CEE-45B0-AA24-5CE8FD346476}"/>
    <dgm:cxn modelId="{2E049E1D-72A4-4AC7-A023-D3F7AC46D87F}" srcId="{89E57368-4917-4F34-BEF2-B209F845BA2E}" destId="{9EF72A24-E470-4D93-A4F9-0C25E4D69E62}" srcOrd="2" destOrd="0" parTransId="{B2A7D555-4A44-45C6-9FA9-7A7ACDFCAA44}" sibTransId="{0F81E725-150B-4F5E-B3DB-F5317038395F}"/>
    <dgm:cxn modelId="{F08A56D6-4FB1-4A19-8426-C50D9D5952F5}" type="presOf" srcId="{A8FA89BC-F280-44D3-9CDC-A6E8A8122A58}" destId="{4A696AEE-545D-4D5F-B001-C7424A24318C}" srcOrd="0" destOrd="0" presId="urn:microsoft.com/office/officeart/2005/8/layout/radial6"/>
    <dgm:cxn modelId="{6D0C6E95-5DFA-47E2-92FB-371DA99083CE}" type="presOf" srcId="{39358FB3-350C-4CB2-B531-0757E5F547EA}" destId="{9C7E4122-7FEA-4D85-B9AE-7076A0476ADF}" srcOrd="0" destOrd="0" presId="urn:microsoft.com/office/officeart/2005/8/layout/radial6"/>
    <dgm:cxn modelId="{020AB4D5-9CC8-43F6-A52E-0C8657072006}" type="presOf" srcId="{89E57368-4917-4F34-BEF2-B209F845BA2E}" destId="{551BC91A-4C01-486C-913E-89E3CADC0397}" srcOrd="0" destOrd="0" presId="urn:microsoft.com/office/officeart/2005/8/layout/radial6"/>
    <dgm:cxn modelId="{C8881F1F-7180-4BE2-AA2C-1FBC616E48E8}" type="presOf" srcId="{95AD3F3F-B659-4E1A-ABF2-42C97457556D}" destId="{11E1BDD7-6A4B-4F4B-8291-BF9B6D1C1C5D}" srcOrd="0" destOrd="0" presId="urn:microsoft.com/office/officeart/2005/8/layout/radial6"/>
    <dgm:cxn modelId="{3CD4BA73-F636-4E44-9F74-83108D643925}" srcId="{8FB160E1-CF23-4ED8-8CB9-98D92A2A954F}" destId="{89E57368-4917-4F34-BEF2-B209F845BA2E}" srcOrd="0" destOrd="0" parTransId="{51ECFFB9-3BEB-4FCE-BC30-BF6708FBC65B}" sibTransId="{FD719527-26BB-4847-A58F-7B27787CD617}"/>
    <dgm:cxn modelId="{B92F05D4-8236-4AE1-875B-AA3AAE3812F4}" type="presOf" srcId="{8FB160E1-CF23-4ED8-8CB9-98D92A2A954F}" destId="{D4AA425E-98EB-42EA-AD72-5F6818D5392F}" srcOrd="0" destOrd="0" presId="urn:microsoft.com/office/officeart/2005/8/layout/radial6"/>
    <dgm:cxn modelId="{B82AD61A-29C7-48ED-92C8-3E71A1EE5B5D}" type="presOf" srcId="{FD75D1A6-8A1F-4045-968B-30DA53CEE0B3}" destId="{C715B7FA-31A8-498E-81E7-C205BA415A59}" srcOrd="0" destOrd="0" presId="urn:microsoft.com/office/officeart/2005/8/layout/radial6"/>
    <dgm:cxn modelId="{48C3DE21-9AB4-4973-84C1-712E29120F26}" type="presOf" srcId="{9EF72A24-E470-4D93-A4F9-0C25E4D69E62}" destId="{3FA47F14-D753-4F80-A5E6-0A8120A43667}" srcOrd="0" destOrd="0" presId="urn:microsoft.com/office/officeart/2005/8/layout/radial6"/>
    <dgm:cxn modelId="{4E8FA3FB-B92E-47B0-B48C-EF9B8D41E52C}" srcId="{89E57368-4917-4F34-BEF2-B209F845BA2E}" destId="{39358FB3-350C-4CB2-B531-0757E5F547EA}" srcOrd="3" destOrd="0" parTransId="{1E73E31E-AD03-4165-8F25-304254822644}" sibTransId="{95AD3F3F-B659-4E1A-ABF2-42C97457556D}"/>
    <dgm:cxn modelId="{8C19CF7C-C4D8-4D87-8B9E-64F788421588}" srcId="{89E57368-4917-4F34-BEF2-B209F845BA2E}" destId="{FD75D1A6-8A1F-4045-968B-30DA53CEE0B3}" srcOrd="0" destOrd="0" parTransId="{31A839DD-1040-4E66-AFB3-66441EE0FFC4}" sibTransId="{A8FA89BC-F280-44D3-9CDC-A6E8A8122A58}"/>
    <dgm:cxn modelId="{AEDE1B4D-AC74-4DC8-9DC2-423C3FE2D606}" type="presOf" srcId="{0F81E725-150B-4F5E-B3DB-F5317038395F}" destId="{9D1E5BCE-2A3D-4021-A2E6-43AC08028372}" srcOrd="0" destOrd="0" presId="urn:microsoft.com/office/officeart/2005/8/layout/radial6"/>
    <dgm:cxn modelId="{E115755C-20AC-4892-AFEF-5826C58B0188}" type="presParOf" srcId="{D4AA425E-98EB-42EA-AD72-5F6818D5392F}" destId="{551BC91A-4C01-486C-913E-89E3CADC0397}" srcOrd="0" destOrd="0" presId="urn:microsoft.com/office/officeart/2005/8/layout/radial6"/>
    <dgm:cxn modelId="{D5DD593F-E6A1-41DF-B2FE-CFE7ED5F3B10}" type="presParOf" srcId="{D4AA425E-98EB-42EA-AD72-5F6818D5392F}" destId="{C715B7FA-31A8-498E-81E7-C205BA415A59}" srcOrd="1" destOrd="0" presId="urn:microsoft.com/office/officeart/2005/8/layout/radial6"/>
    <dgm:cxn modelId="{582CB7E1-80C3-4216-9A06-12076E80C279}" type="presParOf" srcId="{D4AA425E-98EB-42EA-AD72-5F6818D5392F}" destId="{32E7918F-9DA2-45E0-808B-B8AA3DFBFA67}" srcOrd="2" destOrd="0" presId="urn:microsoft.com/office/officeart/2005/8/layout/radial6"/>
    <dgm:cxn modelId="{67171122-E2F1-499F-8376-60E1060E09B0}" type="presParOf" srcId="{D4AA425E-98EB-42EA-AD72-5F6818D5392F}" destId="{4A696AEE-545D-4D5F-B001-C7424A24318C}" srcOrd="3" destOrd="0" presId="urn:microsoft.com/office/officeart/2005/8/layout/radial6"/>
    <dgm:cxn modelId="{7E890D0A-A194-4B6A-B046-B12EC013AEE2}" type="presParOf" srcId="{D4AA425E-98EB-42EA-AD72-5F6818D5392F}" destId="{CEC7181C-8457-4702-92E6-CE65A710779D}" srcOrd="4" destOrd="0" presId="urn:microsoft.com/office/officeart/2005/8/layout/radial6"/>
    <dgm:cxn modelId="{B445E041-D5DA-4E75-8F32-3C001B6A7A6A}" type="presParOf" srcId="{D4AA425E-98EB-42EA-AD72-5F6818D5392F}" destId="{5FB293A2-D3C9-4974-923A-6A13CB319ECC}" srcOrd="5" destOrd="0" presId="urn:microsoft.com/office/officeart/2005/8/layout/radial6"/>
    <dgm:cxn modelId="{7EFBEA6F-C5C3-4CA0-B083-C24010EB9D7C}" type="presParOf" srcId="{D4AA425E-98EB-42EA-AD72-5F6818D5392F}" destId="{13A536C2-8FEA-4C61-9ADD-8B531FF00A30}" srcOrd="6" destOrd="0" presId="urn:microsoft.com/office/officeart/2005/8/layout/radial6"/>
    <dgm:cxn modelId="{69CB3539-DC32-4468-89BE-9C663B0C1298}" type="presParOf" srcId="{D4AA425E-98EB-42EA-AD72-5F6818D5392F}" destId="{3FA47F14-D753-4F80-A5E6-0A8120A43667}" srcOrd="7" destOrd="0" presId="urn:microsoft.com/office/officeart/2005/8/layout/radial6"/>
    <dgm:cxn modelId="{EDF9D42D-A5FF-4938-962D-7A72AC6EEBB3}" type="presParOf" srcId="{D4AA425E-98EB-42EA-AD72-5F6818D5392F}" destId="{2171B707-28E3-4B55-A4B4-D0775C5AE0BC}" srcOrd="8" destOrd="0" presId="urn:microsoft.com/office/officeart/2005/8/layout/radial6"/>
    <dgm:cxn modelId="{DEF0E9B3-AFCC-4571-8A54-AB53495ABE27}" type="presParOf" srcId="{D4AA425E-98EB-42EA-AD72-5F6818D5392F}" destId="{9D1E5BCE-2A3D-4021-A2E6-43AC08028372}" srcOrd="9" destOrd="0" presId="urn:microsoft.com/office/officeart/2005/8/layout/radial6"/>
    <dgm:cxn modelId="{24843088-91C7-4C7E-A27D-D3DCDFB1098D}" type="presParOf" srcId="{D4AA425E-98EB-42EA-AD72-5F6818D5392F}" destId="{9C7E4122-7FEA-4D85-B9AE-7076A0476ADF}" srcOrd="10" destOrd="0" presId="urn:microsoft.com/office/officeart/2005/8/layout/radial6"/>
    <dgm:cxn modelId="{CC912E40-381B-4FAF-96F6-4C49C1E53051}" type="presParOf" srcId="{D4AA425E-98EB-42EA-AD72-5F6818D5392F}" destId="{01980D27-970A-4C10-8E4A-0BD7ED3FD556}" srcOrd="11" destOrd="0" presId="urn:microsoft.com/office/officeart/2005/8/layout/radial6"/>
    <dgm:cxn modelId="{CE4D039F-B855-4DD3-840C-8331A51BFC50}" type="presParOf" srcId="{D4AA425E-98EB-42EA-AD72-5F6818D5392F}" destId="{11E1BDD7-6A4B-4F4B-8291-BF9B6D1C1C5D}"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2CDD23-F2AA-48D5-A7D9-2F011921D550}"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s-SV"/>
        </a:p>
      </dgm:t>
    </dgm:pt>
    <dgm:pt modelId="{0544374B-A3E3-4098-B0C2-8DCD0CFD44B1}">
      <dgm:prSet phldrT="[Texto]" phldr="1"/>
      <dgm:spPr>
        <a:blipFill rotWithShape="0">
          <a:blip xmlns:r="http://schemas.openxmlformats.org/officeDocument/2006/relationships" r:embed="rId1"/>
          <a:stretch>
            <a:fillRect/>
          </a:stretch>
        </a:blipFill>
      </dgm:spPr>
      <dgm:t>
        <a:bodyPr/>
        <a:lstStyle/>
        <a:p>
          <a:endParaRPr lang="es-SV" dirty="0"/>
        </a:p>
      </dgm:t>
    </dgm:pt>
    <dgm:pt modelId="{6725140C-F645-4948-A359-402CC174A301}" type="parTrans" cxnId="{70DFF4D9-D6E6-4253-9843-ADEB39C557F6}">
      <dgm:prSet/>
      <dgm:spPr/>
      <dgm:t>
        <a:bodyPr/>
        <a:lstStyle/>
        <a:p>
          <a:endParaRPr lang="es-SV"/>
        </a:p>
      </dgm:t>
    </dgm:pt>
    <dgm:pt modelId="{C51B1FBB-C195-4A34-96E9-73507D6D4C3F}" type="sibTrans" cxnId="{70DFF4D9-D6E6-4253-9843-ADEB39C557F6}">
      <dgm:prSet/>
      <dgm:spPr/>
      <dgm:t>
        <a:bodyPr/>
        <a:lstStyle/>
        <a:p>
          <a:endParaRPr lang="es-SV"/>
        </a:p>
      </dgm:t>
    </dgm:pt>
    <dgm:pt modelId="{B7411406-6596-4E91-9810-4211B0433524}">
      <dgm:prSet phldrT="[Texto]" phldr="1"/>
      <dgm:spPr>
        <a:blipFill rotWithShape="0">
          <a:blip xmlns:r="http://schemas.openxmlformats.org/officeDocument/2006/relationships" r:embed="rId2"/>
          <a:stretch>
            <a:fillRect/>
          </a:stretch>
        </a:blipFill>
      </dgm:spPr>
      <dgm:t>
        <a:bodyPr/>
        <a:lstStyle/>
        <a:p>
          <a:endParaRPr lang="es-SV" dirty="0"/>
        </a:p>
      </dgm:t>
    </dgm:pt>
    <dgm:pt modelId="{8F3908D5-5303-45AE-A677-303EC776E67D}" type="parTrans" cxnId="{BECE780D-4096-4B03-918C-8C18F05AE5EB}">
      <dgm:prSet/>
      <dgm:spPr/>
      <dgm:t>
        <a:bodyPr/>
        <a:lstStyle/>
        <a:p>
          <a:endParaRPr lang="es-SV"/>
        </a:p>
      </dgm:t>
    </dgm:pt>
    <dgm:pt modelId="{08736BB0-D6A3-4B71-B79E-BD3AD670125A}" type="sibTrans" cxnId="{BECE780D-4096-4B03-918C-8C18F05AE5EB}">
      <dgm:prSet/>
      <dgm:spPr/>
      <dgm:t>
        <a:bodyPr/>
        <a:lstStyle/>
        <a:p>
          <a:endParaRPr lang="es-SV"/>
        </a:p>
      </dgm:t>
    </dgm:pt>
    <dgm:pt modelId="{002103F0-EA42-48D8-930D-01F64E57B13B}">
      <dgm:prSet phldrT="[Texto]" phldr="1"/>
      <dgm:spPr>
        <a:blipFill rotWithShape="0">
          <a:blip xmlns:r="http://schemas.openxmlformats.org/officeDocument/2006/relationships" r:embed="rId3"/>
          <a:stretch>
            <a:fillRect/>
          </a:stretch>
        </a:blipFill>
      </dgm:spPr>
      <dgm:t>
        <a:bodyPr/>
        <a:lstStyle/>
        <a:p>
          <a:endParaRPr lang="es-SV" dirty="0"/>
        </a:p>
      </dgm:t>
    </dgm:pt>
    <dgm:pt modelId="{E3C68061-0ACD-4426-BD58-E6E29BAA05C8}" type="parTrans" cxnId="{AD230F89-6EC5-4CB8-82EB-97DCC32FA431}">
      <dgm:prSet/>
      <dgm:spPr/>
      <dgm:t>
        <a:bodyPr/>
        <a:lstStyle/>
        <a:p>
          <a:endParaRPr lang="es-SV"/>
        </a:p>
      </dgm:t>
    </dgm:pt>
    <dgm:pt modelId="{C3403324-8B68-4C2D-B86F-1F47848229EB}" type="sibTrans" cxnId="{AD230F89-6EC5-4CB8-82EB-97DCC32FA431}">
      <dgm:prSet/>
      <dgm:spPr/>
      <dgm:t>
        <a:bodyPr/>
        <a:lstStyle/>
        <a:p>
          <a:endParaRPr lang="es-SV"/>
        </a:p>
      </dgm:t>
    </dgm:pt>
    <dgm:pt modelId="{145A0059-5F93-452A-BFBD-D994285438DF}">
      <dgm:prSet phldrT="[Texto]" phldr="1"/>
      <dgm:spPr>
        <a:blipFill rotWithShape="0">
          <a:blip xmlns:r="http://schemas.openxmlformats.org/officeDocument/2006/relationships" r:embed="rId4"/>
          <a:stretch>
            <a:fillRect/>
          </a:stretch>
        </a:blipFill>
      </dgm:spPr>
      <dgm:t>
        <a:bodyPr/>
        <a:lstStyle/>
        <a:p>
          <a:endParaRPr lang="es-SV" dirty="0"/>
        </a:p>
      </dgm:t>
    </dgm:pt>
    <dgm:pt modelId="{7C3B34D8-57E3-46F8-984D-F4541E04F7A1}" type="parTrans" cxnId="{E7946C7D-6D2A-4E77-87D0-422D2EAA488D}">
      <dgm:prSet/>
      <dgm:spPr/>
      <dgm:t>
        <a:bodyPr/>
        <a:lstStyle/>
        <a:p>
          <a:endParaRPr lang="es-SV"/>
        </a:p>
      </dgm:t>
    </dgm:pt>
    <dgm:pt modelId="{9C43FAD7-4EAC-4F90-B1FE-F0803A1784E7}" type="sibTrans" cxnId="{E7946C7D-6D2A-4E77-87D0-422D2EAA488D}">
      <dgm:prSet/>
      <dgm:spPr/>
      <dgm:t>
        <a:bodyPr/>
        <a:lstStyle/>
        <a:p>
          <a:endParaRPr lang="es-SV"/>
        </a:p>
      </dgm:t>
    </dgm:pt>
    <dgm:pt modelId="{B9DBB06B-385E-4074-9D09-A0EBB59E920E}">
      <dgm:prSet phldrT="[Texto]" phldr="1"/>
      <dgm:spPr>
        <a:blipFill rotWithShape="0">
          <a:blip xmlns:r="http://schemas.openxmlformats.org/officeDocument/2006/relationships" r:embed="rId5"/>
          <a:stretch>
            <a:fillRect/>
          </a:stretch>
        </a:blipFill>
      </dgm:spPr>
      <dgm:t>
        <a:bodyPr/>
        <a:lstStyle/>
        <a:p>
          <a:endParaRPr lang="es-SV" dirty="0"/>
        </a:p>
      </dgm:t>
    </dgm:pt>
    <dgm:pt modelId="{E36EB924-EC9C-432F-A898-4FCFB6D1DC8E}" type="parTrans" cxnId="{2029BFA3-CC4F-46BE-B34A-A8F75C8CA6DF}">
      <dgm:prSet/>
      <dgm:spPr/>
      <dgm:t>
        <a:bodyPr/>
        <a:lstStyle/>
        <a:p>
          <a:endParaRPr lang="es-SV"/>
        </a:p>
      </dgm:t>
    </dgm:pt>
    <dgm:pt modelId="{DA51CE8D-7E2A-4271-BF52-28766458F046}" type="sibTrans" cxnId="{2029BFA3-CC4F-46BE-B34A-A8F75C8CA6DF}">
      <dgm:prSet/>
      <dgm:spPr/>
      <dgm:t>
        <a:bodyPr/>
        <a:lstStyle/>
        <a:p>
          <a:endParaRPr lang="es-SV"/>
        </a:p>
      </dgm:t>
    </dgm:pt>
    <dgm:pt modelId="{75EC2C4D-D7D5-465D-870B-258216ECCFB4}" type="pres">
      <dgm:prSet presAssocID="{1A2CDD23-F2AA-48D5-A7D9-2F011921D550}" presName="cycle" presStyleCnt="0">
        <dgm:presLayoutVars>
          <dgm:chMax val="1"/>
          <dgm:dir/>
          <dgm:animLvl val="ctr"/>
          <dgm:resizeHandles val="exact"/>
        </dgm:presLayoutVars>
      </dgm:prSet>
      <dgm:spPr/>
      <dgm:t>
        <a:bodyPr/>
        <a:lstStyle/>
        <a:p>
          <a:endParaRPr lang="es-SV"/>
        </a:p>
      </dgm:t>
    </dgm:pt>
    <dgm:pt modelId="{6372B4CD-A9C0-4CEA-A617-3DFD4A373AF1}" type="pres">
      <dgm:prSet presAssocID="{0544374B-A3E3-4098-B0C2-8DCD0CFD44B1}" presName="centerShape" presStyleLbl="node0" presStyleIdx="0" presStyleCnt="1" custScaleX="197938" custScaleY="219557"/>
      <dgm:spPr/>
      <dgm:t>
        <a:bodyPr/>
        <a:lstStyle/>
        <a:p>
          <a:endParaRPr lang="es-SV"/>
        </a:p>
      </dgm:t>
    </dgm:pt>
    <dgm:pt modelId="{63B5A58D-89F2-46DA-ACFE-4191B5422A13}" type="pres">
      <dgm:prSet presAssocID="{8F3908D5-5303-45AE-A677-303EC776E67D}" presName="Name9" presStyleLbl="parChTrans1D2" presStyleIdx="0" presStyleCnt="4"/>
      <dgm:spPr/>
      <dgm:t>
        <a:bodyPr/>
        <a:lstStyle/>
        <a:p>
          <a:endParaRPr lang="es-SV"/>
        </a:p>
      </dgm:t>
    </dgm:pt>
    <dgm:pt modelId="{7A2B13F8-0D12-4AD3-AFC0-54F11487E36D}" type="pres">
      <dgm:prSet presAssocID="{8F3908D5-5303-45AE-A677-303EC776E67D}" presName="connTx" presStyleLbl="parChTrans1D2" presStyleIdx="0" presStyleCnt="4"/>
      <dgm:spPr/>
      <dgm:t>
        <a:bodyPr/>
        <a:lstStyle/>
        <a:p>
          <a:endParaRPr lang="es-SV"/>
        </a:p>
      </dgm:t>
    </dgm:pt>
    <dgm:pt modelId="{4A79E2A2-7AC4-465C-8BE6-E7685A6947B1}" type="pres">
      <dgm:prSet presAssocID="{B7411406-6596-4E91-9810-4211B0433524}" presName="node" presStyleLbl="node1" presStyleIdx="0" presStyleCnt="4" custScaleX="142372" custScaleY="157960" custRadScaleRad="157976" custRadScaleInc="-133147">
        <dgm:presLayoutVars>
          <dgm:bulletEnabled val="1"/>
        </dgm:presLayoutVars>
      </dgm:prSet>
      <dgm:spPr/>
      <dgm:t>
        <a:bodyPr/>
        <a:lstStyle/>
        <a:p>
          <a:endParaRPr lang="es-SV"/>
        </a:p>
      </dgm:t>
    </dgm:pt>
    <dgm:pt modelId="{9374C947-A5F5-4456-B5E5-6B3EE59E1D04}" type="pres">
      <dgm:prSet presAssocID="{E3C68061-0ACD-4426-BD58-E6E29BAA05C8}" presName="Name9" presStyleLbl="parChTrans1D2" presStyleIdx="1" presStyleCnt="4"/>
      <dgm:spPr/>
      <dgm:t>
        <a:bodyPr/>
        <a:lstStyle/>
        <a:p>
          <a:endParaRPr lang="es-SV"/>
        </a:p>
      </dgm:t>
    </dgm:pt>
    <dgm:pt modelId="{ECBE6603-E0C2-4235-8DAA-2BCACA03281B}" type="pres">
      <dgm:prSet presAssocID="{E3C68061-0ACD-4426-BD58-E6E29BAA05C8}" presName="connTx" presStyleLbl="parChTrans1D2" presStyleIdx="1" presStyleCnt="4"/>
      <dgm:spPr/>
      <dgm:t>
        <a:bodyPr/>
        <a:lstStyle/>
        <a:p>
          <a:endParaRPr lang="es-SV"/>
        </a:p>
      </dgm:t>
    </dgm:pt>
    <dgm:pt modelId="{B56C38EB-506D-4590-A95A-9BFBA12789B9}" type="pres">
      <dgm:prSet presAssocID="{002103F0-EA42-48D8-930D-01F64E57B13B}" presName="node" presStyleLbl="node1" presStyleIdx="1" presStyleCnt="4" custScaleX="182339" custScaleY="165495" custRadScaleRad="179778" custRadScaleInc="-48196">
        <dgm:presLayoutVars>
          <dgm:bulletEnabled val="1"/>
        </dgm:presLayoutVars>
      </dgm:prSet>
      <dgm:spPr/>
      <dgm:t>
        <a:bodyPr/>
        <a:lstStyle/>
        <a:p>
          <a:endParaRPr lang="es-SV"/>
        </a:p>
      </dgm:t>
    </dgm:pt>
    <dgm:pt modelId="{D456A070-23D4-4376-9B45-56D9830DF2E9}" type="pres">
      <dgm:prSet presAssocID="{7C3B34D8-57E3-46F8-984D-F4541E04F7A1}" presName="Name9" presStyleLbl="parChTrans1D2" presStyleIdx="2" presStyleCnt="4"/>
      <dgm:spPr/>
      <dgm:t>
        <a:bodyPr/>
        <a:lstStyle/>
        <a:p>
          <a:endParaRPr lang="es-SV"/>
        </a:p>
      </dgm:t>
    </dgm:pt>
    <dgm:pt modelId="{F983FC77-DA00-4CC7-A0D2-9765F61ED510}" type="pres">
      <dgm:prSet presAssocID="{7C3B34D8-57E3-46F8-984D-F4541E04F7A1}" presName="connTx" presStyleLbl="parChTrans1D2" presStyleIdx="2" presStyleCnt="4"/>
      <dgm:spPr/>
      <dgm:t>
        <a:bodyPr/>
        <a:lstStyle/>
        <a:p>
          <a:endParaRPr lang="es-SV"/>
        </a:p>
      </dgm:t>
    </dgm:pt>
    <dgm:pt modelId="{56E43006-7BC6-443B-836C-D6DC65FD6359}" type="pres">
      <dgm:prSet presAssocID="{145A0059-5F93-452A-BFBD-D994285438DF}" presName="node" presStyleLbl="node1" presStyleIdx="2" presStyleCnt="4" custScaleX="154105" custScaleY="157691" custRadScaleRad="194141" custRadScaleInc="-150343">
        <dgm:presLayoutVars>
          <dgm:bulletEnabled val="1"/>
        </dgm:presLayoutVars>
      </dgm:prSet>
      <dgm:spPr/>
      <dgm:t>
        <a:bodyPr/>
        <a:lstStyle/>
        <a:p>
          <a:endParaRPr lang="es-SV"/>
        </a:p>
      </dgm:t>
    </dgm:pt>
    <dgm:pt modelId="{5352A339-E541-458F-A02F-735AD5526D8D}" type="pres">
      <dgm:prSet presAssocID="{E36EB924-EC9C-432F-A898-4FCFB6D1DC8E}" presName="Name9" presStyleLbl="parChTrans1D2" presStyleIdx="3" presStyleCnt="4"/>
      <dgm:spPr/>
      <dgm:t>
        <a:bodyPr/>
        <a:lstStyle/>
        <a:p>
          <a:endParaRPr lang="es-SV"/>
        </a:p>
      </dgm:t>
    </dgm:pt>
    <dgm:pt modelId="{A1736365-10D8-4BB3-A5F9-F4E2129E452B}" type="pres">
      <dgm:prSet presAssocID="{E36EB924-EC9C-432F-A898-4FCFB6D1DC8E}" presName="connTx" presStyleLbl="parChTrans1D2" presStyleIdx="3" presStyleCnt="4"/>
      <dgm:spPr/>
      <dgm:t>
        <a:bodyPr/>
        <a:lstStyle/>
        <a:p>
          <a:endParaRPr lang="es-SV"/>
        </a:p>
      </dgm:t>
    </dgm:pt>
    <dgm:pt modelId="{6037B8B7-5615-4980-BCDC-2772086DCAF1}" type="pres">
      <dgm:prSet presAssocID="{B9DBB06B-385E-4074-9D09-A0EBB59E920E}" presName="node" presStyleLbl="node1" presStyleIdx="3" presStyleCnt="4" custScaleX="143914" custScaleY="165192" custRadScaleRad="179094" custRadScaleInc="-74291">
        <dgm:presLayoutVars>
          <dgm:bulletEnabled val="1"/>
        </dgm:presLayoutVars>
      </dgm:prSet>
      <dgm:spPr/>
      <dgm:t>
        <a:bodyPr/>
        <a:lstStyle/>
        <a:p>
          <a:endParaRPr lang="es-SV"/>
        </a:p>
      </dgm:t>
    </dgm:pt>
  </dgm:ptLst>
  <dgm:cxnLst>
    <dgm:cxn modelId="{C45E7C7C-D9E1-4768-9AAC-873BEC800269}" type="presOf" srcId="{0544374B-A3E3-4098-B0C2-8DCD0CFD44B1}" destId="{6372B4CD-A9C0-4CEA-A617-3DFD4A373AF1}" srcOrd="0" destOrd="0" presId="urn:microsoft.com/office/officeart/2005/8/layout/radial1"/>
    <dgm:cxn modelId="{AF062E96-9C1E-44D4-853A-9326D5F18A4A}" type="presOf" srcId="{1A2CDD23-F2AA-48D5-A7D9-2F011921D550}" destId="{75EC2C4D-D7D5-465D-870B-258216ECCFB4}" srcOrd="0" destOrd="0" presId="urn:microsoft.com/office/officeart/2005/8/layout/radial1"/>
    <dgm:cxn modelId="{2029BFA3-CC4F-46BE-B34A-A8F75C8CA6DF}" srcId="{0544374B-A3E3-4098-B0C2-8DCD0CFD44B1}" destId="{B9DBB06B-385E-4074-9D09-A0EBB59E920E}" srcOrd="3" destOrd="0" parTransId="{E36EB924-EC9C-432F-A898-4FCFB6D1DC8E}" sibTransId="{DA51CE8D-7E2A-4271-BF52-28766458F046}"/>
    <dgm:cxn modelId="{E8D289F5-72DC-4F61-9EE5-028574ACBA3E}" type="presOf" srcId="{E36EB924-EC9C-432F-A898-4FCFB6D1DC8E}" destId="{A1736365-10D8-4BB3-A5F9-F4E2129E452B}" srcOrd="1" destOrd="0" presId="urn:microsoft.com/office/officeart/2005/8/layout/radial1"/>
    <dgm:cxn modelId="{FA270468-E880-4425-B380-13CAB8992131}" type="presOf" srcId="{B9DBB06B-385E-4074-9D09-A0EBB59E920E}" destId="{6037B8B7-5615-4980-BCDC-2772086DCAF1}" srcOrd="0" destOrd="0" presId="urn:microsoft.com/office/officeart/2005/8/layout/radial1"/>
    <dgm:cxn modelId="{5710347C-98AB-451C-A5CE-F25C64AD8439}" type="presOf" srcId="{E36EB924-EC9C-432F-A898-4FCFB6D1DC8E}" destId="{5352A339-E541-458F-A02F-735AD5526D8D}" srcOrd="0" destOrd="0" presId="urn:microsoft.com/office/officeart/2005/8/layout/radial1"/>
    <dgm:cxn modelId="{BECE780D-4096-4B03-918C-8C18F05AE5EB}" srcId="{0544374B-A3E3-4098-B0C2-8DCD0CFD44B1}" destId="{B7411406-6596-4E91-9810-4211B0433524}" srcOrd="0" destOrd="0" parTransId="{8F3908D5-5303-45AE-A677-303EC776E67D}" sibTransId="{08736BB0-D6A3-4B71-B79E-BD3AD670125A}"/>
    <dgm:cxn modelId="{1367BE85-71DE-4F52-9398-07BB0484221D}" type="presOf" srcId="{7C3B34D8-57E3-46F8-984D-F4541E04F7A1}" destId="{F983FC77-DA00-4CC7-A0D2-9765F61ED510}" srcOrd="1" destOrd="0" presId="urn:microsoft.com/office/officeart/2005/8/layout/radial1"/>
    <dgm:cxn modelId="{ED679BAC-815F-4E50-A709-145BA16FE735}" type="presOf" srcId="{E3C68061-0ACD-4426-BD58-E6E29BAA05C8}" destId="{ECBE6603-E0C2-4235-8DAA-2BCACA03281B}" srcOrd="1" destOrd="0" presId="urn:microsoft.com/office/officeart/2005/8/layout/radial1"/>
    <dgm:cxn modelId="{88A7AC3D-51B0-46E0-A2EF-C25FED55C09F}" type="presOf" srcId="{8F3908D5-5303-45AE-A677-303EC776E67D}" destId="{63B5A58D-89F2-46DA-ACFE-4191B5422A13}" srcOrd="0" destOrd="0" presId="urn:microsoft.com/office/officeart/2005/8/layout/radial1"/>
    <dgm:cxn modelId="{8052E4C4-C8CB-4D3B-B43A-87185B097970}" type="presOf" srcId="{8F3908D5-5303-45AE-A677-303EC776E67D}" destId="{7A2B13F8-0D12-4AD3-AFC0-54F11487E36D}" srcOrd="1" destOrd="0" presId="urn:microsoft.com/office/officeart/2005/8/layout/radial1"/>
    <dgm:cxn modelId="{869A1E89-0A69-42EE-9163-503C5BD26976}" type="presOf" srcId="{B7411406-6596-4E91-9810-4211B0433524}" destId="{4A79E2A2-7AC4-465C-8BE6-E7685A6947B1}" srcOrd="0" destOrd="0" presId="urn:microsoft.com/office/officeart/2005/8/layout/radial1"/>
    <dgm:cxn modelId="{AAC8A370-B251-4BD4-9664-F9D19BBD2A9D}" type="presOf" srcId="{7C3B34D8-57E3-46F8-984D-F4541E04F7A1}" destId="{D456A070-23D4-4376-9B45-56D9830DF2E9}" srcOrd="0" destOrd="0" presId="urn:microsoft.com/office/officeart/2005/8/layout/radial1"/>
    <dgm:cxn modelId="{E7946C7D-6D2A-4E77-87D0-422D2EAA488D}" srcId="{0544374B-A3E3-4098-B0C2-8DCD0CFD44B1}" destId="{145A0059-5F93-452A-BFBD-D994285438DF}" srcOrd="2" destOrd="0" parTransId="{7C3B34D8-57E3-46F8-984D-F4541E04F7A1}" sibTransId="{9C43FAD7-4EAC-4F90-B1FE-F0803A1784E7}"/>
    <dgm:cxn modelId="{C7F829D7-095A-473E-8D82-CCBB38DF6F59}" type="presOf" srcId="{145A0059-5F93-452A-BFBD-D994285438DF}" destId="{56E43006-7BC6-443B-836C-D6DC65FD6359}" srcOrd="0" destOrd="0" presId="urn:microsoft.com/office/officeart/2005/8/layout/radial1"/>
    <dgm:cxn modelId="{173B8102-401C-49E1-9510-1C327444DDFE}" type="presOf" srcId="{E3C68061-0ACD-4426-BD58-E6E29BAA05C8}" destId="{9374C947-A5F5-4456-B5E5-6B3EE59E1D04}" srcOrd="0" destOrd="0" presId="urn:microsoft.com/office/officeart/2005/8/layout/radial1"/>
    <dgm:cxn modelId="{70DFF4D9-D6E6-4253-9843-ADEB39C557F6}" srcId="{1A2CDD23-F2AA-48D5-A7D9-2F011921D550}" destId="{0544374B-A3E3-4098-B0C2-8DCD0CFD44B1}" srcOrd="0" destOrd="0" parTransId="{6725140C-F645-4948-A359-402CC174A301}" sibTransId="{C51B1FBB-C195-4A34-96E9-73507D6D4C3F}"/>
    <dgm:cxn modelId="{2FE0B5CB-9EF7-48E7-A916-3A19A7E4EA45}" type="presOf" srcId="{002103F0-EA42-48D8-930D-01F64E57B13B}" destId="{B56C38EB-506D-4590-A95A-9BFBA12789B9}" srcOrd="0" destOrd="0" presId="urn:microsoft.com/office/officeart/2005/8/layout/radial1"/>
    <dgm:cxn modelId="{AD230F89-6EC5-4CB8-82EB-97DCC32FA431}" srcId="{0544374B-A3E3-4098-B0C2-8DCD0CFD44B1}" destId="{002103F0-EA42-48D8-930D-01F64E57B13B}" srcOrd="1" destOrd="0" parTransId="{E3C68061-0ACD-4426-BD58-E6E29BAA05C8}" sibTransId="{C3403324-8B68-4C2D-B86F-1F47848229EB}"/>
    <dgm:cxn modelId="{8F05FF11-F372-4D89-9FDB-2821F9CA0F47}" type="presParOf" srcId="{75EC2C4D-D7D5-465D-870B-258216ECCFB4}" destId="{6372B4CD-A9C0-4CEA-A617-3DFD4A373AF1}" srcOrd="0" destOrd="0" presId="urn:microsoft.com/office/officeart/2005/8/layout/radial1"/>
    <dgm:cxn modelId="{66E1F4F3-6DD2-4820-849C-5E5CFAC6A7CB}" type="presParOf" srcId="{75EC2C4D-D7D5-465D-870B-258216ECCFB4}" destId="{63B5A58D-89F2-46DA-ACFE-4191B5422A13}" srcOrd="1" destOrd="0" presId="urn:microsoft.com/office/officeart/2005/8/layout/radial1"/>
    <dgm:cxn modelId="{9D0E1216-6E05-4F4D-88AF-5DF6662176E4}" type="presParOf" srcId="{63B5A58D-89F2-46DA-ACFE-4191B5422A13}" destId="{7A2B13F8-0D12-4AD3-AFC0-54F11487E36D}" srcOrd="0" destOrd="0" presId="urn:microsoft.com/office/officeart/2005/8/layout/radial1"/>
    <dgm:cxn modelId="{7E12182B-9BF9-44D4-BDB4-AF8F36894587}" type="presParOf" srcId="{75EC2C4D-D7D5-465D-870B-258216ECCFB4}" destId="{4A79E2A2-7AC4-465C-8BE6-E7685A6947B1}" srcOrd="2" destOrd="0" presId="urn:microsoft.com/office/officeart/2005/8/layout/radial1"/>
    <dgm:cxn modelId="{C56B5A8C-2D7A-4576-B866-DAA4B6A85C52}" type="presParOf" srcId="{75EC2C4D-D7D5-465D-870B-258216ECCFB4}" destId="{9374C947-A5F5-4456-B5E5-6B3EE59E1D04}" srcOrd="3" destOrd="0" presId="urn:microsoft.com/office/officeart/2005/8/layout/radial1"/>
    <dgm:cxn modelId="{B430883A-823C-48AA-AD69-9EB8A76873FB}" type="presParOf" srcId="{9374C947-A5F5-4456-B5E5-6B3EE59E1D04}" destId="{ECBE6603-E0C2-4235-8DAA-2BCACA03281B}" srcOrd="0" destOrd="0" presId="urn:microsoft.com/office/officeart/2005/8/layout/radial1"/>
    <dgm:cxn modelId="{1A155A22-658B-4749-A5BB-3B4EAFE27E21}" type="presParOf" srcId="{75EC2C4D-D7D5-465D-870B-258216ECCFB4}" destId="{B56C38EB-506D-4590-A95A-9BFBA12789B9}" srcOrd="4" destOrd="0" presId="urn:microsoft.com/office/officeart/2005/8/layout/radial1"/>
    <dgm:cxn modelId="{B80E683F-A1B0-42C3-85A7-6D953BE7813E}" type="presParOf" srcId="{75EC2C4D-D7D5-465D-870B-258216ECCFB4}" destId="{D456A070-23D4-4376-9B45-56D9830DF2E9}" srcOrd="5" destOrd="0" presId="urn:microsoft.com/office/officeart/2005/8/layout/radial1"/>
    <dgm:cxn modelId="{3F67198D-7484-44FD-87E2-F1EDD431C966}" type="presParOf" srcId="{D456A070-23D4-4376-9B45-56D9830DF2E9}" destId="{F983FC77-DA00-4CC7-A0D2-9765F61ED510}" srcOrd="0" destOrd="0" presId="urn:microsoft.com/office/officeart/2005/8/layout/radial1"/>
    <dgm:cxn modelId="{FD7E1121-A698-42EE-9E50-35696F3D591A}" type="presParOf" srcId="{75EC2C4D-D7D5-465D-870B-258216ECCFB4}" destId="{56E43006-7BC6-443B-836C-D6DC65FD6359}" srcOrd="6" destOrd="0" presId="urn:microsoft.com/office/officeart/2005/8/layout/radial1"/>
    <dgm:cxn modelId="{D2033FA5-DA57-484E-BD42-F2CFB4FE1E44}" type="presParOf" srcId="{75EC2C4D-D7D5-465D-870B-258216ECCFB4}" destId="{5352A339-E541-458F-A02F-735AD5526D8D}" srcOrd="7" destOrd="0" presId="urn:microsoft.com/office/officeart/2005/8/layout/radial1"/>
    <dgm:cxn modelId="{026EFEFE-D628-43B9-88C8-6553B3754FF6}" type="presParOf" srcId="{5352A339-E541-458F-A02F-735AD5526D8D}" destId="{A1736365-10D8-4BB3-A5F9-F4E2129E452B}" srcOrd="0" destOrd="0" presId="urn:microsoft.com/office/officeart/2005/8/layout/radial1"/>
    <dgm:cxn modelId="{55C808F2-4AA2-4D02-97D1-01BB1292CD48}" type="presParOf" srcId="{75EC2C4D-D7D5-465D-870B-258216ECCFB4}" destId="{6037B8B7-5615-4980-BCDC-2772086DCAF1}" srcOrd="8"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C98FA1-9E9B-4AE6-877A-CF5C09D26479}"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s-SV"/>
        </a:p>
      </dgm:t>
    </dgm:pt>
    <dgm:pt modelId="{E1267449-822C-41BA-A7A3-87068D405DE7}">
      <dgm:prSet phldrT="[Texto]" phldr="1"/>
      <dgm:spPr>
        <a:blipFill rotWithShape="0">
          <a:blip xmlns:r="http://schemas.openxmlformats.org/officeDocument/2006/relationships" r:embed="rId1"/>
          <a:stretch>
            <a:fillRect/>
          </a:stretch>
        </a:blipFill>
      </dgm:spPr>
      <dgm:t>
        <a:bodyPr/>
        <a:lstStyle/>
        <a:p>
          <a:endParaRPr lang="es-SV" dirty="0"/>
        </a:p>
      </dgm:t>
    </dgm:pt>
    <dgm:pt modelId="{5E150B88-CB0B-4114-9B66-0FE2A5420ACD}" type="parTrans" cxnId="{7FCB9D5E-140F-4175-8C1A-B6C9858A0090}">
      <dgm:prSet/>
      <dgm:spPr/>
      <dgm:t>
        <a:bodyPr/>
        <a:lstStyle/>
        <a:p>
          <a:endParaRPr lang="es-SV"/>
        </a:p>
      </dgm:t>
    </dgm:pt>
    <dgm:pt modelId="{7020576D-36BB-4420-9629-7B09A13D8954}" type="sibTrans" cxnId="{7FCB9D5E-140F-4175-8C1A-B6C9858A0090}">
      <dgm:prSet/>
      <dgm:spPr/>
      <dgm:t>
        <a:bodyPr/>
        <a:lstStyle/>
        <a:p>
          <a:endParaRPr lang="es-SV"/>
        </a:p>
      </dgm:t>
    </dgm:pt>
    <dgm:pt modelId="{CEF819C9-5C34-4A70-897A-C92E86ECA1A3}">
      <dgm:prSet phldrT="[Texto]" phldr="1"/>
      <dgm:spPr>
        <a:blipFill rotWithShape="0">
          <a:blip xmlns:r="http://schemas.openxmlformats.org/officeDocument/2006/relationships" r:embed="rId2"/>
          <a:stretch>
            <a:fillRect/>
          </a:stretch>
        </a:blipFill>
      </dgm:spPr>
      <dgm:t>
        <a:bodyPr/>
        <a:lstStyle/>
        <a:p>
          <a:endParaRPr lang="es-SV" dirty="0"/>
        </a:p>
      </dgm:t>
    </dgm:pt>
    <dgm:pt modelId="{FB3C0867-0AD1-4B8D-822C-E75A1F97DC0C}" type="parTrans" cxnId="{859BE2F8-A1CA-46BD-8C8F-FAE2310C1099}">
      <dgm:prSet/>
      <dgm:spPr/>
      <dgm:t>
        <a:bodyPr/>
        <a:lstStyle/>
        <a:p>
          <a:endParaRPr lang="es-SV"/>
        </a:p>
      </dgm:t>
    </dgm:pt>
    <dgm:pt modelId="{64C95DA6-4B75-46CE-B3DD-6225FB15F794}" type="sibTrans" cxnId="{859BE2F8-A1CA-46BD-8C8F-FAE2310C1099}">
      <dgm:prSet/>
      <dgm:spPr/>
      <dgm:t>
        <a:bodyPr/>
        <a:lstStyle/>
        <a:p>
          <a:endParaRPr lang="es-SV"/>
        </a:p>
      </dgm:t>
    </dgm:pt>
    <dgm:pt modelId="{050AB5F0-36E5-4F1B-893A-EFAABEC8807A}">
      <dgm:prSet phldrT="[Texto]" phldr="1"/>
      <dgm:spPr>
        <a:blipFill rotWithShape="0">
          <a:blip xmlns:r="http://schemas.openxmlformats.org/officeDocument/2006/relationships" r:embed="rId3"/>
          <a:stretch>
            <a:fillRect/>
          </a:stretch>
        </a:blipFill>
      </dgm:spPr>
      <dgm:t>
        <a:bodyPr/>
        <a:lstStyle/>
        <a:p>
          <a:endParaRPr lang="es-SV" dirty="0"/>
        </a:p>
      </dgm:t>
    </dgm:pt>
    <dgm:pt modelId="{73DDCD46-0480-472C-AF08-6F09A2781754}" type="parTrans" cxnId="{B44EF01F-4365-4EE8-A6F5-1DF5B52EA04E}">
      <dgm:prSet/>
      <dgm:spPr/>
      <dgm:t>
        <a:bodyPr/>
        <a:lstStyle/>
        <a:p>
          <a:endParaRPr lang="es-SV"/>
        </a:p>
      </dgm:t>
    </dgm:pt>
    <dgm:pt modelId="{BDD5DE8B-D75E-4FCB-A831-E2D414125662}" type="sibTrans" cxnId="{B44EF01F-4365-4EE8-A6F5-1DF5B52EA04E}">
      <dgm:prSet/>
      <dgm:spPr/>
      <dgm:t>
        <a:bodyPr/>
        <a:lstStyle/>
        <a:p>
          <a:endParaRPr lang="es-SV"/>
        </a:p>
      </dgm:t>
    </dgm:pt>
    <dgm:pt modelId="{406A0B94-8664-48E3-A0C9-62A2F5CCB3AC}">
      <dgm:prSet phldrT="[Texto]" phldr="1"/>
      <dgm:spPr>
        <a:blipFill rotWithShape="0">
          <a:blip xmlns:r="http://schemas.openxmlformats.org/officeDocument/2006/relationships" r:embed="rId4"/>
          <a:stretch>
            <a:fillRect/>
          </a:stretch>
        </a:blipFill>
      </dgm:spPr>
      <dgm:t>
        <a:bodyPr/>
        <a:lstStyle/>
        <a:p>
          <a:endParaRPr lang="es-SV" dirty="0"/>
        </a:p>
      </dgm:t>
    </dgm:pt>
    <dgm:pt modelId="{8EF76917-0BE8-49E6-B672-A35A1627204D}" type="parTrans" cxnId="{88B300C3-E6C7-445A-904B-CB930696D12E}">
      <dgm:prSet/>
      <dgm:spPr/>
      <dgm:t>
        <a:bodyPr/>
        <a:lstStyle/>
        <a:p>
          <a:endParaRPr lang="es-SV"/>
        </a:p>
      </dgm:t>
    </dgm:pt>
    <dgm:pt modelId="{9187E5BD-2D45-46A9-821E-87627BD5A0BC}" type="sibTrans" cxnId="{88B300C3-E6C7-445A-904B-CB930696D12E}">
      <dgm:prSet/>
      <dgm:spPr/>
      <dgm:t>
        <a:bodyPr/>
        <a:lstStyle/>
        <a:p>
          <a:endParaRPr lang="es-SV"/>
        </a:p>
      </dgm:t>
    </dgm:pt>
    <dgm:pt modelId="{CB815EB1-CCCD-47C1-944D-E107B0DDF548}">
      <dgm:prSet phldrT="[Texto]" phldr="1"/>
      <dgm:spPr>
        <a:blipFill rotWithShape="0">
          <a:blip xmlns:r="http://schemas.openxmlformats.org/officeDocument/2006/relationships" r:embed="rId5"/>
          <a:stretch>
            <a:fillRect/>
          </a:stretch>
        </a:blipFill>
      </dgm:spPr>
      <dgm:t>
        <a:bodyPr/>
        <a:lstStyle/>
        <a:p>
          <a:endParaRPr lang="es-SV"/>
        </a:p>
      </dgm:t>
    </dgm:pt>
    <dgm:pt modelId="{FED690AA-8589-420C-8822-DBBE273FBB23}" type="parTrans" cxnId="{70C0B873-9942-4EDA-B700-0B155989448A}">
      <dgm:prSet/>
      <dgm:spPr/>
      <dgm:t>
        <a:bodyPr/>
        <a:lstStyle/>
        <a:p>
          <a:endParaRPr lang="es-SV"/>
        </a:p>
      </dgm:t>
    </dgm:pt>
    <dgm:pt modelId="{773E6E0E-21F4-45A4-BFF3-3EA733519F0F}" type="sibTrans" cxnId="{70C0B873-9942-4EDA-B700-0B155989448A}">
      <dgm:prSet/>
      <dgm:spPr/>
      <dgm:t>
        <a:bodyPr/>
        <a:lstStyle/>
        <a:p>
          <a:endParaRPr lang="es-SV"/>
        </a:p>
      </dgm:t>
    </dgm:pt>
    <dgm:pt modelId="{2EFB0DCF-88F6-449A-91DB-E8A6C4C2EE1F}" type="pres">
      <dgm:prSet presAssocID="{8AC98FA1-9E9B-4AE6-877A-CF5C09D26479}" presName="cycle" presStyleCnt="0">
        <dgm:presLayoutVars>
          <dgm:chMax val="1"/>
          <dgm:dir/>
          <dgm:animLvl val="ctr"/>
          <dgm:resizeHandles val="exact"/>
        </dgm:presLayoutVars>
      </dgm:prSet>
      <dgm:spPr/>
      <dgm:t>
        <a:bodyPr/>
        <a:lstStyle/>
        <a:p>
          <a:endParaRPr lang="es-SV"/>
        </a:p>
      </dgm:t>
    </dgm:pt>
    <dgm:pt modelId="{57273D00-2482-4449-809A-6BE0EEA85880}" type="pres">
      <dgm:prSet presAssocID="{E1267449-822C-41BA-A7A3-87068D405DE7}" presName="centerShape" presStyleLbl="node0" presStyleIdx="0" presStyleCnt="1" custScaleX="196757" custScaleY="246048" custLinFactNeighborX="-40138" custLinFactNeighborY="23962"/>
      <dgm:spPr/>
      <dgm:t>
        <a:bodyPr/>
        <a:lstStyle/>
        <a:p>
          <a:endParaRPr lang="es-SV"/>
        </a:p>
      </dgm:t>
    </dgm:pt>
    <dgm:pt modelId="{55F56C80-9D82-4191-A773-9EA4A4F61214}" type="pres">
      <dgm:prSet presAssocID="{FB3C0867-0AD1-4B8D-822C-E75A1F97DC0C}" presName="Name9" presStyleLbl="parChTrans1D2" presStyleIdx="0" presStyleCnt="4"/>
      <dgm:spPr/>
      <dgm:t>
        <a:bodyPr/>
        <a:lstStyle/>
        <a:p>
          <a:endParaRPr lang="es-SV"/>
        </a:p>
      </dgm:t>
    </dgm:pt>
    <dgm:pt modelId="{9B10D9CB-2458-4081-B35A-F57750619D87}" type="pres">
      <dgm:prSet presAssocID="{FB3C0867-0AD1-4B8D-822C-E75A1F97DC0C}" presName="connTx" presStyleLbl="parChTrans1D2" presStyleIdx="0" presStyleCnt="4"/>
      <dgm:spPr/>
      <dgm:t>
        <a:bodyPr/>
        <a:lstStyle/>
        <a:p>
          <a:endParaRPr lang="es-SV"/>
        </a:p>
      </dgm:t>
    </dgm:pt>
    <dgm:pt modelId="{7409751A-818E-45E5-B6EA-2E35A6717166}" type="pres">
      <dgm:prSet presAssocID="{CEF819C9-5C34-4A70-897A-C92E86ECA1A3}" presName="node" presStyleLbl="node1" presStyleIdx="0" presStyleCnt="4" custScaleX="152244" custScaleY="149204" custRadScaleRad="81016">
        <dgm:presLayoutVars>
          <dgm:bulletEnabled val="1"/>
        </dgm:presLayoutVars>
      </dgm:prSet>
      <dgm:spPr/>
      <dgm:t>
        <a:bodyPr/>
        <a:lstStyle/>
        <a:p>
          <a:endParaRPr lang="es-SV"/>
        </a:p>
      </dgm:t>
    </dgm:pt>
    <dgm:pt modelId="{B7E039D8-47D6-4C55-B51D-66721AB0B3F3}" type="pres">
      <dgm:prSet presAssocID="{73DDCD46-0480-472C-AF08-6F09A2781754}" presName="Name9" presStyleLbl="parChTrans1D2" presStyleIdx="1" presStyleCnt="4"/>
      <dgm:spPr/>
      <dgm:t>
        <a:bodyPr/>
        <a:lstStyle/>
        <a:p>
          <a:endParaRPr lang="es-SV"/>
        </a:p>
      </dgm:t>
    </dgm:pt>
    <dgm:pt modelId="{DF89311B-DD82-46B6-AF72-16F529B58B8A}" type="pres">
      <dgm:prSet presAssocID="{73DDCD46-0480-472C-AF08-6F09A2781754}" presName="connTx" presStyleLbl="parChTrans1D2" presStyleIdx="1" presStyleCnt="4"/>
      <dgm:spPr/>
      <dgm:t>
        <a:bodyPr/>
        <a:lstStyle/>
        <a:p>
          <a:endParaRPr lang="es-SV"/>
        </a:p>
      </dgm:t>
    </dgm:pt>
    <dgm:pt modelId="{6E41D68E-3CD0-45A5-93A4-3F783CF081C0}" type="pres">
      <dgm:prSet presAssocID="{050AB5F0-36E5-4F1B-893A-EFAABEC8807A}" presName="node" presStyleLbl="node1" presStyleIdx="1" presStyleCnt="4" custScaleX="139356" custScaleY="191632" custRadScaleRad="168707" custRadScaleInc="52832">
        <dgm:presLayoutVars>
          <dgm:bulletEnabled val="1"/>
        </dgm:presLayoutVars>
      </dgm:prSet>
      <dgm:spPr/>
      <dgm:t>
        <a:bodyPr/>
        <a:lstStyle/>
        <a:p>
          <a:endParaRPr lang="es-SV"/>
        </a:p>
      </dgm:t>
    </dgm:pt>
    <dgm:pt modelId="{CE250FC9-0FEE-47C4-BF2D-BA86A4FDD552}" type="pres">
      <dgm:prSet presAssocID="{8EF76917-0BE8-49E6-B672-A35A1627204D}" presName="Name9" presStyleLbl="parChTrans1D2" presStyleIdx="2" presStyleCnt="4"/>
      <dgm:spPr/>
      <dgm:t>
        <a:bodyPr/>
        <a:lstStyle/>
        <a:p>
          <a:endParaRPr lang="es-SV"/>
        </a:p>
      </dgm:t>
    </dgm:pt>
    <dgm:pt modelId="{0AA24307-7F88-4B0F-8EB0-65253A0637F1}" type="pres">
      <dgm:prSet presAssocID="{8EF76917-0BE8-49E6-B672-A35A1627204D}" presName="connTx" presStyleLbl="parChTrans1D2" presStyleIdx="2" presStyleCnt="4"/>
      <dgm:spPr/>
      <dgm:t>
        <a:bodyPr/>
        <a:lstStyle/>
        <a:p>
          <a:endParaRPr lang="es-SV"/>
        </a:p>
      </dgm:t>
    </dgm:pt>
    <dgm:pt modelId="{17768F24-77F1-4266-A99E-191BF2B9C122}" type="pres">
      <dgm:prSet presAssocID="{406A0B94-8664-48E3-A0C9-62A2F5CCB3AC}" presName="node" presStyleLbl="node1" presStyleIdx="2" presStyleCnt="4" custScaleX="131321" custScaleY="165121" custRadScaleRad="150184" custRadScaleInc="-267336">
        <dgm:presLayoutVars>
          <dgm:bulletEnabled val="1"/>
        </dgm:presLayoutVars>
      </dgm:prSet>
      <dgm:spPr/>
      <dgm:t>
        <a:bodyPr/>
        <a:lstStyle/>
        <a:p>
          <a:endParaRPr lang="es-SV"/>
        </a:p>
      </dgm:t>
    </dgm:pt>
    <dgm:pt modelId="{BDF1F2C8-67A4-4D60-9AB3-829DCEA4B84B}" type="pres">
      <dgm:prSet presAssocID="{FED690AA-8589-420C-8822-DBBE273FBB23}" presName="Name9" presStyleLbl="parChTrans1D2" presStyleIdx="3" presStyleCnt="4"/>
      <dgm:spPr/>
      <dgm:t>
        <a:bodyPr/>
        <a:lstStyle/>
        <a:p>
          <a:endParaRPr lang="es-SV"/>
        </a:p>
      </dgm:t>
    </dgm:pt>
    <dgm:pt modelId="{0B9E7598-8971-45C2-8D61-D674D0098710}" type="pres">
      <dgm:prSet presAssocID="{FED690AA-8589-420C-8822-DBBE273FBB23}" presName="connTx" presStyleLbl="parChTrans1D2" presStyleIdx="3" presStyleCnt="4"/>
      <dgm:spPr/>
      <dgm:t>
        <a:bodyPr/>
        <a:lstStyle/>
        <a:p>
          <a:endParaRPr lang="es-SV"/>
        </a:p>
      </dgm:t>
    </dgm:pt>
    <dgm:pt modelId="{BE5E5DF4-401C-4D13-9E11-1A6C51563621}" type="pres">
      <dgm:prSet presAssocID="{CB815EB1-CCCD-47C1-944D-E107B0DDF548}" presName="node" presStyleLbl="node1" presStyleIdx="3" presStyleCnt="4" custScaleX="127565" custScaleY="157777" custRadScaleRad="185813" custRadScaleInc="43417">
        <dgm:presLayoutVars>
          <dgm:bulletEnabled val="1"/>
        </dgm:presLayoutVars>
      </dgm:prSet>
      <dgm:spPr/>
      <dgm:t>
        <a:bodyPr/>
        <a:lstStyle/>
        <a:p>
          <a:endParaRPr lang="es-SV"/>
        </a:p>
      </dgm:t>
    </dgm:pt>
  </dgm:ptLst>
  <dgm:cxnLst>
    <dgm:cxn modelId="{6781545D-7918-45A9-8018-5336F7BC4325}" type="presOf" srcId="{8EF76917-0BE8-49E6-B672-A35A1627204D}" destId="{CE250FC9-0FEE-47C4-BF2D-BA86A4FDD552}" srcOrd="0" destOrd="0" presId="urn:microsoft.com/office/officeart/2005/8/layout/radial1"/>
    <dgm:cxn modelId="{70C0B873-9942-4EDA-B700-0B155989448A}" srcId="{E1267449-822C-41BA-A7A3-87068D405DE7}" destId="{CB815EB1-CCCD-47C1-944D-E107B0DDF548}" srcOrd="3" destOrd="0" parTransId="{FED690AA-8589-420C-8822-DBBE273FBB23}" sibTransId="{773E6E0E-21F4-45A4-BFF3-3EA733519F0F}"/>
    <dgm:cxn modelId="{7FCB9D5E-140F-4175-8C1A-B6C9858A0090}" srcId="{8AC98FA1-9E9B-4AE6-877A-CF5C09D26479}" destId="{E1267449-822C-41BA-A7A3-87068D405DE7}" srcOrd="0" destOrd="0" parTransId="{5E150B88-CB0B-4114-9B66-0FE2A5420ACD}" sibTransId="{7020576D-36BB-4420-9629-7B09A13D8954}"/>
    <dgm:cxn modelId="{5DD3B1AE-49A2-4F75-B641-B38897D05281}" type="presOf" srcId="{8AC98FA1-9E9B-4AE6-877A-CF5C09D26479}" destId="{2EFB0DCF-88F6-449A-91DB-E8A6C4C2EE1F}" srcOrd="0" destOrd="0" presId="urn:microsoft.com/office/officeart/2005/8/layout/radial1"/>
    <dgm:cxn modelId="{B44EF01F-4365-4EE8-A6F5-1DF5B52EA04E}" srcId="{E1267449-822C-41BA-A7A3-87068D405DE7}" destId="{050AB5F0-36E5-4F1B-893A-EFAABEC8807A}" srcOrd="1" destOrd="0" parTransId="{73DDCD46-0480-472C-AF08-6F09A2781754}" sibTransId="{BDD5DE8B-D75E-4FCB-A831-E2D414125662}"/>
    <dgm:cxn modelId="{969CF07E-443C-4808-8B1A-053ADEE33A39}" type="presOf" srcId="{050AB5F0-36E5-4F1B-893A-EFAABEC8807A}" destId="{6E41D68E-3CD0-45A5-93A4-3F783CF081C0}" srcOrd="0" destOrd="0" presId="urn:microsoft.com/office/officeart/2005/8/layout/radial1"/>
    <dgm:cxn modelId="{EFC4BF1B-963E-464F-A9A1-4718274614B9}" type="presOf" srcId="{73DDCD46-0480-472C-AF08-6F09A2781754}" destId="{DF89311B-DD82-46B6-AF72-16F529B58B8A}" srcOrd="1" destOrd="0" presId="urn:microsoft.com/office/officeart/2005/8/layout/radial1"/>
    <dgm:cxn modelId="{BFF99146-2DFD-48D1-BD29-74D0A336A107}" type="presOf" srcId="{CEF819C9-5C34-4A70-897A-C92E86ECA1A3}" destId="{7409751A-818E-45E5-B6EA-2E35A6717166}" srcOrd="0" destOrd="0" presId="urn:microsoft.com/office/officeart/2005/8/layout/radial1"/>
    <dgm:cxn modelId="{0312714A-9617-4930-887D-232BDF6BF037}" type="presOf" srcId="{406A0B94-8664-48E3-A0C9-62A2F5CCB3AC}" destId="{17768F24-77F1-4266-A99E-191BF2B9C122}" srcOrd="0" destOrd="0" presId="urn:microsoft.com/office/officeart/2005/8/layout/radial1"/>
    <dgm:cxn modelId="{BE719ECE-C163-493E-A4AF-62F37F6C0DB6}" type="presOf" srcId="{8EF76917-0BE8-49E6-B672-A35A1627204D}" destId="{0AA24307-7F88-4B0F-8EB0-65253A0637F1}" srcOrd="1" destOrd="0" presId="urn:microsoft.com/office/officeart/2005/8/layout/radial1"/>
    <dgm:cxn modelId="{BDE10E44-DCD4-48EC-9770-4C02DF66CDB2}" type="presOf" srcId="{FED690AA-8589-420C-8822-DBBE273FBB23}" destId="{BDF1F2C8-67A4-4D60-9AB3-829DCEA4B84B}" srcOrd="0" destOrd="0" presId="urn:microsoft.com/office/officeart/2005/8/layout/radial1"/>
    <dgm:cxn modelId="{1B757389-B443-4FA6-864E-67F0A353647A}" type="presOf" srcId="{FED690AA-8589-420C-8822-DBBE273FBB23}" destId="{0B9E7598-8971-45C2-8D61-D674D0098710}" srcOrd="1" destOrd="0" presId="urn:microsoft.com/office/officeart/2005/8/layout/radial1"/>
    <dgm:cxn modelId="{8B991595-6BAD-4C62-8C4D-06C108E7B022}" type="presOf" srcId="{CB815EB1-CCCD-47C1-944D-E107B0DDF548}" destId="{BE5E5DF4-401C-4D13-9E11-1A6C51563621}" srcOrd="0" destOrd="0" presId="urn:microsoft.com/office/officeart/2005/8/layout/radial1"/>
    <dgm:cxn modelId="{E8881FD0-22CD-44E7-9FD5-33473392D5ED}" type="presOf" srcId="{FB3C0867-0AD1-4B8D-822C-E75A1F97DC0C}" destId="{55F56C80-9D82-4191-A773-9EA4A4F61214}" srcOrd="0" destOrd="0" presId="urn:microsoft.com/office/officeart/2005/8/layout/radial1"/>
    <dgm:cxn modelId="{3A452122-7EF3-46BA-9A7C-04A802C37037}" type="presOf" srcId="{FB3C0867-0AD1-4B8D-822C-E75A1F97DC0C}" destId="{9B10D9CB-2458-4081-B35A-F57750619D87}" srcOrd="1" destOrd="0" presId="urn:microsoft.com/office/officeart/2005/8/layout/radial1"/>
    <dgm:cxn modelId="{88B300C3-E6C7-445A-904B-CB930696D12E}" srcId="{E1267449-822C-41BA-A7A3-87068D405DE7}" destId="{406A0B94-8664-48E3-A0C9-62A2F5CCB3AC}" srcOrd="2" destOrd="0" parTransId="{8EF76917-0BE8-49E6-B672-A35A1627204D}" sibTransId="{9187E5BD-2D45-46A9-821E-87627BD5A0BC}"/>
    <dgm:cxn modelId="{6278C5B1-1D79-4394-A6BC-53D1C7FE3DBF}" type="presOf" srcId="{E1267449-822C-41BA-A7A3-87068D405DE7}" destId="{57273D00-2482-4449-809A-6BE0EEA85880}" srcOrd="0" destOrd="0" presId="urn:microsoft.com/office/officeart/2005/8/layout/radial1"/>
    <dgm:cxn modelId="{859BE2F8-A1CA-46BD-8C8F-FAE2310C1099}" srcId="{E1267449-822C-41BA-A7A3-87068D405DE7}" destId="{CEF819C9-5C34-4A70-897A-C92E86ECA1A3}" srcOrd="0" destOrd="0" parTransId="{FB3C0867-0AD1-4B8D-822C-E75A1F97DC0C}" sibTransId="{64C95DA6-4B75-46CE-B3DD-6225FB15F794}"/>
    <dgm:cxn modelId="{DD6A4695-F06D-41BC-8D89-ADA3E45E190F}" type="presOf" srcId="{73DDCD46-0480-472C-AF08-6F09A2781754}" destId="{B7E039D8-47D6-4C55-B51D-66721AB0B3F3}" srcOrd="0" destOrd="0" presId="urn:microsoft.com/office/officeart/2005/8/layout/radial1"/>
    <dgm:cxn modelId="{968A1F78-A45C-4D96-99DB-E38674D347EE}" type="presParOf" srcId="{2EFB0DCF-88F6-449A-91DB-E8A6C4C2EE1F}" destId="{57273D00-2482-4449-809A-6BE0EEA85880}" srcOrd="0" destOrd="0" presId="urn:microsoft.com/office/officeart/2005/8/layout/radial1"/>
    <dgm:cxn modelId="{9832D5A7-EDCD-430D-80D1-287DA970AC27}" type="presParOf" srcId="{2EFB0DCF-88F6-449A-91DB-E8A6C4C2EE1F}" destId="{55F56C80-9D82-4191-A773-9EA4A4F61214}" srcOrd="1" destOrd="0" presId="urn:microsoft.com/office/officeart/2005/8/layout/radial1"/>
    <dgm:cxn modelId="{90CB282E-402C-49D2-85A4-91175EFB9828}" type="presParOf" srcId="{55F56C80-9D82-4191-A773-9EA4A4F61214}" destId="{9B10D9CB-2458-4081-B35A-F57750619D87}" srcOrd="0" destOrd="0" presId="urn:microsoft.com/office/officeart/2005/8/layout/radial1"/>
    <dgm:cxn modelId="{42651E1E-5B09-43F8-9532-6BB7F7FA5677}" type="presParOf" srcId="{2EFB0DCF-88F6-449A-91DB-E8A6C4C2EE1F}" destId="{7409751A-818E-45E5-B6EA-2E35A6717166}" srcOrd="2" destOrd="0" presId="urn:microsoft.com/office/officeart/2005/8/layout/radial1"/>
    <dgm:cxn modelId="{1BBB8A54-2613-4005-9EAA-DEF33B49AD60}" type="presParOf" srcId="{2EFB0DCF-88F6-449A-91DB-E8A6C4C2EE1F}" destId="{B7E039D8-47D6-4C55-B51D-66721AB0B3F3}" srcOrd="3" destOrd="0" presId="urn:microsoft.com/office/officeart/2005/8/layout/radial1"/>
    <dgm:cxn modelId="{2BF33900-F8AA-43F5-A69A-E84A48211802}" type="presParOf" srcId="{B7E039D8-47D6-4C55-B51D-66721AB0B3F3}" destId="{DF89311B-DD82-46B6-AF72-16F529B58B8A}" srcOrd="0" destOrd="0" presId="urn:microsoft.com/office/officeart/2005/8/layout/radial1"/>
    <dgm:cxn modelId="{3E6CD3DC-22D4-401B-803C-1F98664B1B2D}" type="presParOf" srcId="{2EFB0DCF-88F6-449A-91DB-E8A6C4C2EE1F}" destId="{6E41D68E-3CD0-45A5-93A4-3F783CF081C0}" srcOrd="4" destOrd="0" presId="urn:microsoft.com/office/officeart/2005/8/layout/radial1"/>
    <dgm:cxn modelId="{2BCBFA9F-0736-4911-A8F1-8EBA4B79C6D7}" type="presParOf" srcId="{2EFB0DCF-88F6-449A-91DB-E8A6C4C2EE1F}" destId="{CE250FC9-0FEE-47C4-BF2D-BA86A4FDD552}" srcOrd="5" destOrd="0" presId="urn:microsoft.com/office/officeart/2005/8/layout/radial1"/>
    <dgm:cxn modelId="{236C7C7C-5CE0-47F4-8DBF-F94998BC97F8}" type="presParOf" srcId="{CE250FC9-0FEE-47C4-BF2D-BA86A4FDD552}" destId="{0AA24307-7F88-4B0F-8EB0-65253A0637F1}" srcOrd="0" destOrd="0" presId="urn:microsoft.com/office/officeart/2005/8/layout/radial1"/>
    <dgm:cxn modelId="{F3BB0BE8-7B54-41C1-9420-C2C04926F3FF}" type="presParOf" srcId="{2EFB0DCF-88F6-449A-91DB-E8A6C4C2EE1F}" destId="{17768F24-77F1-4266-A99E-191BF2B9C122}" srcOrd="6" destOrd="0" presId="urn:microsoft.com/office/officeart/2005/8/layout/radial1"/>
    <dgm:cxn modelId="{EC1171EA-CD7C-48BC-9782-E2CB16A05F45}" type="presParOf" srcId="{2EFB0DCF-88F6-449A-91DB-E8A6C4C2EE1F}" destId="{BDF1F2C8-67A4-4D60-9AB3-829DCEA4B84B}" srcOrd="7" destOrd="0" presId="urn:microsoft.com/office/officeart/2005/8/layout/radial1"/>
    <dgm:cxn modelId="{4B6613DE-7F5D-45E9-BD7E-C64D766D0D1C}" type="presParOf" srcId="{BDF1F2C8-67A4-4D60-9AB3-829DCEA4B84B}" destId="{0B9E7598-8971-45C2-8D61-D674D0098710}" srcOrd="0" destOrd="0" presId="urn:microsoft.com/office/officeart/2005/8/layout/radial1"/>
    <dgm:cxn modelId="{8BCB5AEF-CCAF-4602-A72B-734BA800F8CB}" type="presParOf" srcId="{2EFB0DCF-88F6-449A-91DB-E8A6C4C2EE1F}" destId="{BE5E5DF4-401C-4D13-9E11-1A6C51563621}" srcOrd="8"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13A7C73-A371-4C30-AFA3-83814536DE8E}"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s-SV"/>
        </a:p>
      </dgm:t>
    </dgm:pt>
    <dgm:pt modelId="{0EEFDD7E-5A6D-43A1-8E1F-CC6A245909BF}">
      <dgm:prSet phldrT="[Texto]" phldr="1"/>
      <dgm:spPr>
        <a:blipFill rotWithShape="0">
          <a:blip xmlns:r="http://schemas.openxmlformats.org/officeDocument/2006/relationships" r:embed="rId1"/>
          <a:stretch>
            <a:fillRect/>
          </a:stretch>
        </a:blipFill>
      </dgm:spPr>
      <dgm:t>
        <a:bodyPr/>
        <a:lstStyle/>
        <a:p>
          <a:endParaRPr lang="es-SV" dirty="0"/>
        </a:p>
      </dgm:t>
    </dgm:pt>
    <dgm:pt modelId="{DDD891E3-DAB6-4A61-8931-6BD1A6EC0504}" type="parTrans" cxnId="{6F069C6E-50EA-48C1-8A1C-6C066B4F6FC4}">
      <dgm:prSet/>
      <dgm:spPr/>
      <dgm:t>
        <a:bodyPr/>
        <a:lstStyle/>
        <a:p>
          <a:endParaRPr lang="es-SV"/>
        </a:p>
      </dgm:t>
    </dgm:pt>
    <dgm:pt modelId="{0CA90C70-FAD9-4CE6-BCCB-6FDC06C9F459}" type="sibTrans" cxnId="{6F069C6E-50EA-48C1-8A1C-6C066B4F6FC4}">
      <dgm:prSet/>
      <dgm:spPr/>
      <dgm:t>
        <a:bodyPr/>
        <a:lstStyle/>
        <a:p>
          <a:endParaRPr lang="es-SV"/>
        </a:p>
      </dgm:t>
    </dgm:pt>
    <dgm:pt modelId="{1FAD640B-18F7-407E-A243-B8F1DFB44243}">
      <dgm:prSet phldrT="[Texto]" phldr="1"/>
      <dgm:spPr>
        <a:blipFill rotWithShape="0">
          <a:blip xmlns:r="http://schemas.openxmlformats.org/officeDocument/2006/relationships" r:embed="rId2"/>
          <a:stretch>
            <a:fillRect/>
          </a:stretch>
        </a:blipFill>
      </dgm:spPr>
      <dgm:t>
        <a:bodyPr/>
        <a:lstStyle/>
        <a:p>
          <a:endParaRPr lang="es-SV" dirty="0"/>
        </a:p>
      </dgm:t>
    </dgm:pt>
    <dgm:pt modelId="{8D5901EB-96C1-4271-B96E-CBFD2F3FB398}" type="parTrans" cxnId="{61D13EEF-C5AA-452C-9422-C9635D955D97}">
      <dgm:prSet/>
      <dgm:spPr/>
      <dgm:t>
        <a:bodyPr/>
        <a:lstStyle/>
        <a:p>
          <a:endParaRPr lang="es-SV"/>
        </a:p>
      </dgm:t>
    </dgm:pt>
    <dgm:pt modelId="{4BC872B7-9662-4699-8F32-DFF0516B2C9F}" type="sibTrans" cxnId="{61D13EEF-C5AA-452C-9422-C9635D955D97}">
      <dgm:prSet/>
      <dgm:spPr/>
      <dgm:t>
        <a:bodyPr/>
        <a:lstStyle/>
        <a:p>
          <a:endParaRPr lang="es-SV"/>
        </a:p>
      </dgm:t>
    </dgm:pt>
    <dgm:pt modelId="{AC01C76B-B837-4514-BD9C-18C6B62C01E7}">
      <dgm:prSet phldrT="[Texto]" phldr="1"/>
      <dgm:spPr>
        <a:blipFill rotWithShape="0">
          <a:blip xmlns:r="http://schemas.openxmlformats.org/officeDocument/2006/relationships" r:embed="rId3"/>
          <a:stretch>
            <a:fillRect/>
          </a:stretch>
        </a:blipFill>
      </dgm:spPr>
      <dgm:t>
        <a:bodyPr/>
        <a:lstStyle/>
        <a:p>
          <a:endParaRPr lang="es-SV" dirty="0"/>
        </a:p>
      </dgm:t>
    </dgm:pt>
    <dgm:pt modelId="{3AA47157-7A66-4C37-A7FC-FC1A57C06C0D}" type="parTrans" cxnId="{F5D67DC2-8683-462E-B569-B7A6B4BFCC00}">
      <dgm:prSet/>
      <dgm:spPr/>
      <dgm:t>
        <a:bodyPr/>
        <a:lstStyle/>
        <a:p>
          <a:endParaRPr lang="es-SV"/>
        </a:p>
      </dgm:t>
    </dgm:pt>
    <dgm:pt modelId="{AFB7C0E1-91A7-42C5-993E-713A3D06D675}" type="sibTrans" cxnId="{F5D67DC2-8683-462E-B569-B7A6B4BFCC00}">
      <dgm:prSet/>
      <dgm:spPr/>
      <dgm:t>
        <a:bodyPr/>
        <a:lstStyle/>
        <a:p>
          <a:endParaRPr lang="es-SV"/>
        </a:p>
      </dgm:t>
    </dgm:pt>
    <dgm:pt modelId="{C232AC9E-2DF3-4997-BD36-CE798360B010}">
      <dgm:prSet phldrT="[Texto]" phldr="1"/>
      <dgm:spPr>
        <a:blipFill rotWithShape="0">
          <a:blip xmlns:r="http://schemas.openxmlformats.org/officeDocument/2006/relationships" r:embed="rId4"/>
          <a:stretch>
            <a:fillRect/>
          </a:stretch>
        </a:blipFill>
      </dgm:spPr>
      <dgm:t>
        <a:bodyPr/>
        <a:lstStyle/>
        <a:p>
          <a:endParaRPr lang="es-SV" dirty="0"/>
        </a:p>
      </dgm:t>
    </dgm:pt>
    <dgm:pt modelId="{1265C960-D388-4A84-A51B-FFF0897E6C16}" type="parTrans" cxnId="{A35A179F-88DF-4F80-BD41-0C718B8FB131}">
      <dgm:prSet/>
      <dgm:spPr/>
      <dgm:t>
        <a:bodyPr/>
        <a:lstStyle/>
        <a:p>
          <a:endParaRPr lang="es-SV"/>
        </a:p>
      </dgm:t>
    </dgm:pt>
    <dgm:pt modelId="{74C6A4C4-33C7-446A-9A41-E7553AD0DBD3}" type="sibTrans" cxnId="{A35A179F-88DF-4F80-BD41-0C718B8FB131}">
      <dgm:prSet/>
      <dgm:spPr/>
      <dgm:t>
        <a:bodyPr/>
        <a:lstStyle/>
        <a:p>
          <a:endParaRPr lang="es-SV"/>
        </a:p>
      </dgm:t>
    </dgm:pt>
    <dgm:pt modelId="{882464DE-9398-4457-8C01-8B5B4AE4F591}">
      <dgm:prSet phldrT="[Texto]" phldr="1" custScaleX="134852" custScaleY="151613" custRadScaleRad="138024" custRadScaleInc="84819"/>
      <dgm:spPr/>
      <dgm:t>
        <a:bodyPr/>
        <a:lstStyle/>
        <a:p>
          <a:endParaRPr lang="es-SV" dirty="0"/>
        </a:p>
      </dgm:t>
    </dgm:pt>
    <dgm:pt modelId="{C6490C0F-371B-4DB8-9547-1CBD7F0F8551}" type="parTrans" cxnId="{F0EE1BA5-D013-4271-B765-98B2D3BA68EB}">
      <dgm:prSet/>
      <dgm:spPr/>
      <dgm:t>
        <a:bodyPr/>
        <a:lstStyle/>
        <a:p>
          <a:endParaRPr lang="es-SV"/>
        </a:p>
      </dgm:t>
    </dgm:pt>
    <dgm:pt modelId="{AB848820-3AAE-4D64-83DD-08535BFAE98C}" type="sibTrans" cxnId="{F0EE1BA5-D013-4271-B765-98B2D3BA68EB}">
      <dgm:prSet/>
      <dgm:spPr/>
      <dgm:t>
        <a:bodyPr/>
        <a:lstStyle/>
        <a:p>
          <a:endParaRPr lang="es-SV"/>
        </a:p>
      </dgm:t>
    </dgm:pt>
    <dgm:pt modelId="{72C480C9-2D87-4B9F-B8C1-08ECE0BC9519}" type="pres">
      <dgm:prSet presAssocID="{613A7C73-A371-4C30-AFA3-83814536DE8E}" presName="Name0" presStyleCnt="0">
        <dgm:presLayoutVars>
          <dgm:chMax val="1"/>
          <dgm:chPref val="1"/>
          <dgm:dir/>
          <dgm:animOne val="branch"/>
          <dgm:animLvl val="lvl"/>
        </dgm:presLayoutVars>
      </dgm:prSet>
      <dgm:spPr/>
      <dgm:t>
        <a:bodyPr/>
        <a:lstStyle/>
        <a:p>
          <a:endParaRPr lang="es-SV"/>
        </a:p>
      </dgm:t>
    </dgm:pt>
    <dgm:pt modelId="{0DC4AA8D-0EA0-4C57-8C5C-8AE4DC019E98}" type="pres">
      <dgm:prSet presAssocID="{0EEFDD7E-5A6D-43A1-8E1F-CC6A245909BF}" presName="singleCycle" presStyleCnt="0"/>
      <dgm:spPr/>
    </dgm:pt>
    <dgm:pt modelId="{AE81CB89-5568-4C9D-A733-6047EBB66135}" type="pres">
      <dgm:prSet presAssocID="{0EEFDD7E-5A6D-43A1-8E1F-CC6A245909BF}" presName="singleCenter" presStyleLbl="node1" presStyleIdx="0" presStyleCnt="4" custScaleX="152206" custScaleY="155621" custLinFactNeighborX="-33916" custLinFactNeighborY="-40386">
        <dgm:presLayoutVars>
          <dgm:chMax val="7"/>
          <dgm:chPref val="7"/>
        </dgm:presLayoutVars>
      </dgm:prSet>
      <dgm:spPr/>
      <dgm:t>
        <a:bodyPr/>
        <a:lstStyle/>
        <a:p>
          <a:endParaRPr lang="es-SV"/>
        </a:p>
      </dgm:t>
    </dgm:pt>
    <dgm:pt modelId="{84716232-2BBD-4DD3-9F3F-95383F27A35F}" type="pres">
      <dgm:prSet presAssocID="{8D5901EB-96C1-4271-B96E-CBFD2F3FB398}" presName="Name56" presStyleLbl="parChTrans1D2" presStyleIdx="0" presStyleCnt="3"/>
      <dgm:spPr/>
      <dgm:t>
        <a:bodyPr/>
        <a:lstStyle/>
        <a:p>
          <a:endParaRPr lang="es-SV"/>
        </a:p>
      </dgm:t>
    </dgm:pt>
    <dgm:pt modelId="{31FA96E1-9795-4401-AA8A-43B41B0E20F4}" type="pres">
      <dgm:prSet presAssocID="{1FAD640B-18F7-407E-A243-B8F1DFB44243}" presName="text0" presStyleLbl="node1" presStyleIdx="1" presStyleCnt="4" custScaleX="202119" custScaleY="238478" custRadScaleRad="153343" custRadScaleInc="97903">
        <dgm:presLayoutVars>
          <dgm:bulletEnabled val="1"/>
        </dgm:presLayoutVars>
      </dgm:prSet>
      <dgm:spPr/>
      <dgm:t>
        <a:bodyPr/>
        <a:lstStyle/>
        <a:p>
          <a:endParaRPr lang="es-SV"/>
        </a:p>
      </dgm:t>
    </dgm:pt>
    <dgm:pt modelId="{C67DB0E6-24C3-4673-B477-E36A346CA5EE}" type="pres">
      <dgm:prSet presAssocID="{3AA47157-7A66-4C37-A7FC-FC1A57C06C0D}" presName="Name56" presStyleLbl="parChTrans1D2" presStyleIdx="1" presStyleCnt="3"/>
      <dgm:spPr/>
      <dgm:t>
        <a:bodyPr/>
        <a:lstStyle/>
        <a:p>
          <a:endParaRPr lang="es-SV"/>
        </a:p>
      </dgm:t>
    </dgm:pt>
    <dgm:pt modelId="{5BD8D3D1-15BE-466C-A213-45FA6EF84A37}" type="pres">
      <dgm:prSet presAssocID="{AC01C76B-B837-4514-BD9C-18C6B62C01E7}" presName="text0" presStyleLbl="node1" presStyleIdx="2" presStyleCnt="4" custScaleX="242034" custScaleY="245153" custRadScaleRad="46793" custRadScaleInc="-11083">
        <dgm:presLayoutVars>
          <dgm:bulletEnabled val="1"/>
        </dgm:presLayoutVars>
      </dgm:prSet>
      <dgm:spPr/>
      <dgm:t>
        <a:bodyPr/>
        <a:lstStyle/>
        <a:p>
          <a:endParaRPr lang="es-SV"/>
        </a:p>
      </dgm:t>
    </dgm:pt>
    <dgm:pt modelId="{08FAF577-37D7-4B42-875F-A37DE459AC5B}" type="pres">
      <dgm:prSet presAssocID="{1265C960-D388-4A84-A51B-FFF0897E6C16}" presName="Name56" presStyleLbl="parChTrans1D2" presStyleIdx="2" presStyleCnt="3"/>
      <dgm:spPr/>
      <dgm:t>
        <a:bodyPr/>
        <a:lstStyle/>
        <a:p>
          <a:endParaRPr lang="es-SV"/>
        </a:p>
      </dgm:t>
    </dgm:pt>
    <dgm:pt modelId="{50FB80C8-8395-43E8-AD8C-21EF2C3F729F}" type="pres">
      <dgm:prSet presAssocID="{C232AC9E-2DF3-4997-BD36-CE798360B010}" presName="text0" presStyleLbl="node1" presStyleIdx="3" presStyleCnt="4" custScaleX="240397" custScaleY="186734" custRadScaleRad="107997" custRadScaleInc="23619">
        <dgm:presLayoutVars>
          <dgm:bulletEnabled val="1"/>
        </dgm:presLayoutVars>
      </dgm:prSet>
      <dgm:spPr/>
      <dgm:t>
        <a:bodyPr/>
        <a:lstStyle/>
        <a:p>
          <a:endParaRPr lang="es-SV"/>
        </a:p>
      </dgm:t>
    </dgm:pt>
  </dgm:ptLst>
  <dgm:cxnLst>
    <dgm:cxn modelId="{FAB36ADA-0CD4-479D-983C-E74A446CF0D3}" type="presOf" srcId="{1FAD640B-18F7-407E-A243-B8F1DFB44243}" destId="{31FA96E1-9795-4401-AA8A-43B41B0E20F4}" srcOrd="0" destOrd="0" presId="urn:microsoft.com/office/officeart/2008/layout/RadialCluster"/>
    <dgm:cxn modelId="{686CCB67-2EBB-4F34-8FCC-DFEB91857DAE}" type="presOf" srcId="{AC01C76B-B837-4514-BD9C-18C6B62C01E7}" destId="{5BD8D3D1-15BE-466C-A213-45FA6EF84A37}" srcOrd="0" destOrd="0" presId="urn:microsoft.com/office/officeart/2008/layout/RadialCluster"/>
    <dgm:cxn modelId="{5B6EE628-A184-484C-9483-B39E7354E5F0}" type="presOf" srcId="{3AA47157-7A66-4C37-A7FC-FC1A57C06C0D}" destId="{C67DB0E6-24C3-4673-B477-E36A346CA5EE}" srcOrd="0" destOrd="0" presId="urn:microsoft.com/office/officeart/2008/layout/RadialCluster"/>
    <dgm:cxn modelId="{F0EE1BA5-D013-4271-B765-98B2D3BA68EB}" srcId="{613A7C73-A371-4C30-AFA3-83814536DE8E}" destId="{882464DE-9398-4457-8C01-8B5B4AE4F591}" srcOrd="1" destOrd="0" parTransId="{C6490C0F-371B-4DB8-9547-1CBD7F0F8551}" sibTransId="{AB848820-3AAE-4D64-83DD-08535BFAE98C}"/>
    <dgm:cxn modelId="{61D13EEF-C5AA-452C-9422-C9635D955D97}" srcId="{0EEFDD7E-5A6D-43A1-8E1F-CC6A245909BF}" destId="{1FAD640B-18F7-407E-A243-B8F1DFB44243}" srcOrd="0" destOrd="0" parTransId="{8D5901EB-96C1-4271-B96E-CBFD2F3FB398}" sibTransId="{4BC872B7-9662-4699-8F32-DFF0516B2C9F}"/>
    <dgm:cxn modelId="{7C83BB80-CBB6-410C-9022-A71E50822BD2}" type="presOf" srcId="{0EEFDD7E-5A6D-43A1-8E1F-CC6A245909BF}" destId="{AE81CB89-5568-4C9D-A733-6047EBB66135}" srcOrd="0" destOrd="0" presId="urn:microsoft.com/office/officeart/2008/layout/RadialCluster"/>
    <dgm:cxn modelId="{26452AC2-3117-4DB5-ACAD-3153ED5BE48E}" type="presOf" srcId="{C232AC9E-2DF3-4997-BD36-CE798360B010}" destId="{50FB80C8-8395-43E8-AD8C-21EF2C3F729F}" srcOrd="0" destOrd="0" presId="urn:microsoft.com/office/officeart/2008/layout/RadialCluster"/>
    <dgm:cxn modelId="{9D331344-472A-4C93-AA97-5E2B6D245C3E}" type="presOf" srcId="{8D5901EB-96C1-4271-B96E-CBFD2F3FB398}" destId="{84716232-2BBD-4DD3-9F3F-95383F27A35F}" srcOrd="0" destOrd="0" presId="urn:microsoft.com/office/officeart/2008/layout/RadialCluster"/>
    <dgm:cxn modelId="{F5D67DC2-8683-462E-B569-B7A6B4BFCC00}" srcId="{0EEFDD7E-5A6D-43A1-8E1F-CC6A245909BF}" destId="{AC01C76B-B837-4514-BD9C-18C6B62C01E7}" srcOrd="1" destOrd="0" parTransId="{3AA47157-7A66-4C37-A7FC-FC1A57C06C0D}" sibTransId="{AFB7C0E1-91A7-42C5-993E-713A3D06D675}"/>
    <dgm:cxn modelId="{8662D856-447B-4A85-9EE2-1B7093F85D00}" type="presOf" srcId="{1265C960-D388-4A84-A51B-FFF0897E6C16}" destId="{08FAF577-37D7-4B42-875F-A37DE459AC5B}" srcOrd="0" destOrd="0" presId="urn:microsoft.com/office/officeart/2008/layout/RadialCluster"/>
    <dgm:cxn modelId="{A35A179F-88DF-4F80-BD41-0C718B8FB131}" srcId="{0EEFDD7E-5A6D-43A1-8E1F-CC6A245909BF}" destId="{C232AC9E-2DF3-4997-BD36-CE798360B010}" srcOrd="2" destOrd="0" parTransId="{1265C960-D388-4A84-A51B-FFF0897E6C16}" sibTransId="{74C6A4C4-33C7-446A-9A41-E7553AD0DBD3}"/>
    <dgm:cxn modelId="{0B97990B-F831-46E4-A926-F2DB420EFBCC}" type="presOf" srcId="{613A7C73-A371-4C30-AFA3-83814536DE8E}" destId="{72C480C9-2D87-4B9F-B8C1-08ECE0BC9519}" srcOrd="0" destOrd="0" presId="urn:microsoft.com/office/officeart/2008/layout/RadialCluster"/>
    <dgm:cxn modelId="{6F069C6E-50EA-48C1-8A1C-6C066B4F6FC4}" srcId="{613A7C73-A371-4C30-AFA3-83814536DE8E}" destId="{0EEFDD7E-5A6D-43A1-8E1F-CC6A245909BF}" srcOrd="0" destOrd="0" parTransId="{DDD891E3-DAB6-4A61-8931-6BD1A6EC0504}" sibTransId="{0CA90C70-FAD9-4CE6-BCCB-6FDC06C9F459}"/>
    <dgm:cxn modelId="{802C9E38-62BA-4216-A38C-ECA166CBAF48}" type="presParOf" srcId="{72C480C9-2D87-4B9F-B8C1-08ECE0BC9519}" destId="{0DC4AA8D-0EA0-4C57-8C5C-8AE4DC019E98}" srcOrd="0" destOrd="0" presId="urn:microsoft.com/office/officeart/2008/layout/RadialCluster"/>
    <dgm:cxn modelId="{47B6011F-E668-4290-89D7-8905EF940865}" type="presParOf" srcId="{0DC4AA8D-0EA0-4C57-8C5C-8AE4DC019E98}" destId="{AE81CB89-5568-4C9D-A733-6047EBB66135}" srcOrd="0" destOrd="0" presId="urn:microsoft.com/office/officeart/2008/layout/RadialCluster"/>
    <dgm:cxn modelId="{876C7A49-30CF-472F-AD5A-5464BE2AADB2}" type="presParOf" srcId="{0DC4AA8D-0EA0-4C57-8C5C-8AE4DC019E98}" destId="{84716232-2BBD-4DD3-9F3F-95383F27A35F}" srcOrd="1" destOrd="0" presId="urn:microsoft.com/office/officeart/2008/layout/RadialCluster"/>
    <dgm:cxn modelId="{87E0736F-26BE-4715-95BE-A43B1348A0DF}" type="presParOf" srcId="{0DC4AA8D-0EA0-4C57-8C5C-8AE4DC019E98}" destId="{31FA96E1-9795-4401-AA8A-43B41B0E20F4}" srcOrd="2" destOrd="0" presId="urn:microsoft.com/office/officeart/2008/layout/RadialCluster"/>
    <dgm:cxn modelId="{A4EE38EA-E8A1-459B-8193-2C8AB23EB5D3}" type="presParOf" srcId="{0DC4AA8D-0EA0-4C57-8C5C-8AE4DC019E98}" destId="{C67DB0E6-24C3-4673-B477-E36A346CA5EE}" srcOrd="3" destOrd="0" presId="urn:microsoft.com/office/officeart/2008/layout/RadialCluster"/>
    <dgm:cxn modelId="{CA11DD69-F221-4CBF-9C0C-D2810FE81855}" type="presParOf" srcId="{0DC4AA8D-0EA0-4C57-8C5C-8AE4DC019E98}" destId="{5BD8D3D1-15BE-466C-A213-45FA6EF84A37}" srcOrd="4" destOrd="0" presId="urn:microsoft.com/office/officeart/2008/layout/RadialCluster"/>
    <dgm:cxn modelId="{7384ABCA-525E-49F5-BA28-9838CC0F2CBA}" type="presParOf" srcId="{0DC4AA8D-0EA0-4C57-8C5C-8AE4DC019E98}" destId="{08FAF577-37D7-4B42-875F-A37DE459AC5B}" srcOrd="5" destOrd="0" presId="urn:microsoft.com/office/officeart/2008/layout/RadialCluster"/>
    <dgm:cxn modelId="{69381C77-AEF9-476F-9238-FCDB1573B908}" type="presParOf" srcId="{0DC4AA8D-0EA0-4C57-8C5C-8AE4DC019E98}" destId="{50FB80C8-8395-43E8-AD8C-21EF2C3F729F}"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FE20991-D731-4E35-8722-20DEEA026DA8}"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s-SV"/>
        </a:p>
      </dgm:t>
    </dgm:pt>
    <dgm:pt modelId="{F4EF0BC3-7B1E-4FE7-86C0-38D5C6960B55}">
      <dgm:prSet phldrT="[Texto]" phldr="1"/>
      <dgm:spPr>
        <a:blipFill rotWithShape="0">
          <a:blip xmlns:r="http://schemas.openxmlformats.org/officeDocument/2006/relationships" r:embed="rId1"/>
          <a:stretch>
            <a:fillRect/>
          </a:stretch>
        </a:blipFill>
      </dgm:spPr>
      <dgm:t>
        <a:bodyPr/>
        <a:lstStyle/>
        <a:p>
          <a:endParaRPr lang="es-SV" dirty="0"/>
        </a:p>
      </dgm:t>
    </dgm:pt>
    <dgm:pt modelId="{C3CCB9B4-DD75-4174-BDF9-318806E6D1DF}" type="parTrans" cxnId="{0F9B76EF-75A6-4B9E-976D-906CE3D939A0}">
      <dgm:prSet/>
      <dgm:spPr/>
      <dgm:t>
        <a:bodyPr/>
        <a:lstStyle/>
        <a:p>
          <a:endParaRPr lang="es-SV"/>
        </a:p>
      </dgm:t>
    </dgm:pt>
    <dgm:pt modelId="{D348555A-022F-47EC-A8EA-F0C34BE2379D}" type="sibTrans" cxnId="{0F9B76EF-75A6-4B9E-976D-906CE3D939A0}">
      <dgm:prSet/>
      <dgm:spPr/>
      <dgm:t>
        <a:bodyPr/>
        <a:lstStyle/>
        <a:p>
          <a:endParaRPr lang="es-SV"/>
        </a:p>
      </dgm:t>
    </dgm:pt>
    <dgm:pt modelId="{C4FF3065-5E73-47E2-8D4D-538AAE0FECF5}">
      <dgm:prSet phldrT="[Texto]" phldr="1"/>
      <dgm:spPr>
        <a:blipFill rotWithShape="0">
          <a:blip xmlns:r="http://schemas.openxmlformats.org/officeDocument/2006/relationships" r:embed="rId2"/>
          <a:stretch>
            <a:fillRect/>
          </a:stretch>
        </a:blipFill>
      </dgm:spPr>
      <dgm:t>
        <a:bodyPr/>
        <a:lstStyle/>
        <a:p>
          <a:endParaRPr lang="es-SV" dirty="0"/>
        </a:p>
      </dgm:t>
    </dgm:pt>
    <dgm:pt modelId="{06E63E4D-5C44-44AC-889A-DD4B1AD1A285}" type="parTrans" cxnId="{F118FE6F-5083-4A0A-9313-E33386F381FC}">
      <dgm:prSet/>
      <dgm:spPr/>
      <dgm:t>
        <a:bodyPr/>
        <a:lstStyle/>
        <a:p>
          <a:endParaRPr lang="es-SV"/>
        </a:p>
      </dgm:t>
    </dgm:pt>
    <dgm:pt modelId="{A41DF882-A0EA-4909-8BAD-D45C07A5B86F}" type="sibTrans" cxnId="{F118FE6F-5083-4A0A-9313-E33386F381FC}">
      <dgm:prSet/>
      <dgm:spPr/>
      <dgm:t>
        <a:bodyPr/>
        <a:lstStyle/>
        <a:p>
          <a:endParaRPr lang="es-SV"/>
        </a:p>
      </dgm:t>
    </dgm:pt>
    <dgm:pt modelId="{3EAC9EB6-E8E2-41A4-AC17-BEF35B537E1C}">
      <dgm:prSet phldrT="[Texto]" phldr="1"/>
      <dgm:spPr>
        <a:blipFill rotWithShape="0">
          <a:blip xmlns:r="http://schemas.openxmlformats.org/officeDocument/2006/relationships" r:embed="rId3"/>
          <a:stretch>
            <a:fillRect/>
          </a:stretch>
        </a:blipFill>
      </dgm:spPr>
      <dgm:t>
        <a:bodyPr/>
        <a:lstStyle/>
        <a:p>
          <a:endParaRPr lang="es-SV" dirty="0"/>
        </a:p>
      </dgm:t>
    </dgm:pt>
    <dgm:pt modelId="{A6D5CA95-0176-44C1-A8F6-01BCAE5C869C}" type="parTrans" cxnId="{D4B000F7-3567-419A-B47D-91921723678B}">
      <dgm:prSet/>
      <dgm:spPr/>
      <dgm:t>
        <a:bodyPr/>
        <a:lstStyle/>
        <a:p>
          <a:endParaRPr lang="es-SV"/>
        </a:p>
      </dgm:t>
    </dgm:pt>
    <dgm:pt modelId="{4347887D-10D8-49BE-B7F2-4ABF25737B21}" type="sibTrans" cxnId="{D4B000F7-3567-419A-B47D-91921723678B}">
      <dgm:prSet/>
      <dgm:spPr/>
      <dgm:t>
        <a:bodyPr/>
        <a:lstStyle/>
        <a:p>
          <a:endParaRPr lang="es-SV"/>
        </a:p>
      </dgm:t>
    </dgm:pt>
    <dgm:pt modelId="{F0D444C5-A2FD-4051-AF86-B0813474541E}">
      <dgm:prSet phldrT="[Texto]" phldr="1"/>
      <dgm:spPr>
        <a:blipFill rotWithShape="0">
          <a:blip xmlns:r="http://schemas.openxmlformats.org/officeDocument/2006/relationships" r:embed="rId4"/>
          <a:stretch>
            <a:fillRect/>
          </a:stretch>
        </a:blipFill>
      </dgm:spPr>
      <dgm:t>
        <a:bodyPr/>
        <a:lstStyle/>
        <a:p>
          <a:endParaRPr lang="es-SV" dirty="0"/>
        </a:p>
      </dgm:t>
    </dgm:pt>
    <dgm:pt modelId="{97FD2D50-BD5C-442E-A07E-0BC340FDA58D}" type="parTrans" cxnId="{31730AFF-5183-4A2A-AF9C-2CEF643F2A68}">
      <dgm:prSet/>
      <dgm:spPr/>
      <dgm:t>
        <a:bodyPr/>
        <a:lstStyle/>
        <a:p>
          <a:endParaRPr lang="es-SV"/>
        </a:p>
      </dgm:t>
    </dgm:pt>
    <dgm:pt modelId="{182F0BC0-65C5-48D8-A24E-76CEDC194F21}" type="sibTrans" cxnId="{31730AFF-5183-4A2A-AF9C-2CEF643F2A68}">
      <dgm:prSet/>
      <dgm:spPr/>
      <dgm:t>
        <a:bodyPr/>
        <a:lstStyle/>
        <a:p>
          <a:endParaRPr lang="es-SV"/>
        </a:p>
      </dgm:t>
    </dgm:pt>
    <dgm:pt modelId="{85BE2497-FD69-4F94-B547-1756444E5012}">
      <dgm:prSet phldrT="[Texto]" phldr="1"/>
      <dgm:spPr>
        <a:blipFill rotWithShape="0">
          <a:blip xmlns:r="http://schemas.openxmlformats.org/officeDocument/2006/relationships" r:embed="rId5"/>
          <a:stretch>
            <a:fillRect/>
          </a:stretch>
        </a:blipFill>
      </dgm:spPr>
      <dgm:t>
        <a:bodyPr/>
        <a:lstStyle/>
        <a:p>
          <a:endParaRPr lang="es-SV" dirty="0"/>
        </a:p>
      </dgm:t>
    </dgm:pt>
    <dgm:pt modelId="{6E181C97-DC4F-42FC-8429-479CEC88CF0B}" type="parTrans" cxnId="{589D2F97-BB25-4121-AFC7-936E63CEDF51}">
      <dgm:prSet/>
      <dgm:spPr/>
      <dgm:t>
        <a:bodyPr/>
        <a:lstStyle/>
        <a:p>
          <a:endParaRPr lang="es-SV"/>
        </a:p>
      </dgm:t>
    </dgm:pt>
    <dgm:pt modelId="{437DC468-8E38-4A45-92B5-C48A7DCD2C0C}" type="sibTrans" cxnId="{589D2F97-BB25-4121-AFC7-936E63CEDF51}">
      <dgm:prSet/>
      <dgm:spPr/>
      <dgm:t>
        <a:bodyPr/>
        <a:lstStyle/>
        <a:p>
          <a:endParaRPr lang="es-SV"/>
        </a:p>
      </dgm:t>
    </dgm:pt>
    <dgm:pt modelId="{88B2C045-CA4F-4B1D-830A-38180350FCC3}" type="pres">
      <dgm:prSet presAssocID="{7FE20991-D731-4E35-8722-20DEEA026DA8}" presName="composite" presStyleCnt="0">
        <dgm:presLayoutVars>
          <dgm:chMax val="1"/>
          <dgm:dir/>
          <dgm:resizeHandles val="exact"/>
        </dgm:presLayoutVars>
      </dgm:prSet>
      <dgm:spPr/>
      <dgm:t>
        <a:bodyPr/>
        <a:lstStyle/>
        <a:p>
          <a:endParaRPr lang="es-SV"/>
        </a:p>
      </dgm:t>
    </dgm:pt>
    <dgm:pt modelId="{3AF97E34-4AF5-4F5D-8220-FE7E6EA6FA6A}" type="pres">
      <dgm:prSet presAssocID="{7FE20991-D731-4E35-8722-20DEEA026DA8}" presName="radial" presStyleCnt="0">
        <dgm:presLayoutVars>
          <dgm:animLvl val="ctr"/>
        </dgm:presLayoutVars>
      </dgm:prSet>
      <dgm:spPr/>
    </dgm:pt>
    <dgm:pt modelId="{51630AB8-EBA3-4914-B90C-CF096D002CFB}" type="pres">
      <dgm:prSet presAssocID="{F4EF0BC3-7B1E-4FE7-86C0-38D5C6960B55}" presName="centerShape" presStyleLbl="vennNode1" presStyleIdx="0" presStyleCnt="5" custScaleX="72726" custScaleY="71991" custLinFactNeighborX="5545" custLinFactNeighborY="3364"/>
      <dgm:spPr/>
      <dgm:t>
        <a:bodyPr/>
        <a:lstStyle/>
        <a:p>
          <a:endParaRPr lang="es-SV"/>
        </a:p>
      </dgm:t>
    </dgm:pt>
    <dgm:pt modelId="{7367530B-F492-4E89-A410-95AC12317408}" type="pres">
      <dgm:prSet presAssocID="{C4FF3065-5E73-47E2-8D4D-538AAE0FECF5}" presName="node" presStyleLbl="vennNode1" presStyleIdx="1" presStyleCnt="5" custScaleX="97967" custScaleY="108919">
        <dgm:presLayoutVars>
          <dgm:bulletEnabled val="1"/>
        </dgm:presLayoutVars>
      </dgm:prSet>
      <dgm:spPr/>
      <dgm:t>
        <a:bodyPr/>
        <a:lstStyle/>
        <a:p>
          <a:endParaRPr lang="es-SV"/>
        </a:p>
      </dgm:t>
    </dgm:pt>
    <dgm:pt modelId="{2A0E12CF-69DE-4B40-A0CF-CF9F0CBC82CF}" type="pres">
      <dgm:prSet presAssocID="{3EAC9EB6-E8E2-41A4-AC17-BEF35B537E1C}" presName="node" presStyleLbl="vennNode1" presStyleIdx="2" presStyleCnt="5" custScaleX="108316" custScaleY="154923" custRadScaleRad="136504" custRadScaleInc="-30796">
        <dgm:presLayoutVars>
          <dgm:bulletEnabled val="1"/>
        </dgm:presLayoutVars>
      </dgm:prSet>
      <dgm:spPr/>
      <dgm:t>
        <a:bodyPr/>
        <a:lstStyle/>
        <a:p>
          <a:endParaRPr lang="es-SV"/>
        </a:p>
      </dgm:t>
    </dgm:pt>
    <dgm:pt modelId="{057A4AAA-4265-425E-8557-B319133FDA29}" type="pres">
      <dgm:prSet presAssocID="{F0D444C5-A2FD-4051-AF86-B0813474541E}" presName="node" presStyleLbl="vennNode1" presStyleIdx="3" presStyleCnt="5" custScaleX="103175" custScaleY="125959" custRadScaleRad="112737" custRadScaleInc="47945">
        <dgm:presLayoutVars>
          <dgm:bulletEnabled val="1"/>
        </dgm:presLayoutVars>
      </dgm:prSet>
      <dgm:spPr/>
      <dgm:t>
        <a:bodyPr/>
        <a:lstStyle/>
        <a:p>
          <a:endParaRPr lang="es-SV"/>
        </a:p>
      </dgm:t>
    </dgm:pt>
    <dgm:pt modelId="{E826170D-2705-4CC6-B751-5AFCFEB19B0E}" type="pres">
      <dgm:prSet presAssocID="{85BE2497-FD69-4F94-B547-1756444E5012}" presName="node" presStyleLbl="vennNode1" presStyleIdx="4" presStyleCnt="5" custScaleX="156181" custScaleY="173597" custRadScaleRad="151211" custRadScaleInc="636">
        <dgm:presLayoutVars>
          <dgm:bulletEnabled val="1"/>
        </dgm:presLayoutVars>
      </dgm:prSet>
      <dgm:spPr/>
      <dgm:t>
        <a:bodyPr/>
        <a:lstStyle/>
        <a:p>
          <a:endParaRPr lang="es-SV"/>
        </a:p>
      </dgm:t>
    </dgm:pt>
  </dgm:ptLst>
  <dgm:cxnLst>
    <dgm:cxn modelId="{31730AFF-5183-4A2A-AF9C-2CEF643F2A68}" srcId="{F4EF0BC3-7B1E-4FE7-86C0-38D5C6960B55}" destId="{F0D444C5-A2FD-4051-AF86-B0813474541E}" srcOrd="2" destOrd="0" parTransId="{97FD2D50-BD5C-442E-A07E-0BC340FDA58D}" sibTransId="{182F0BC0-65C5-48D8-A24E-76CEDC194F21}"/>
    <dgm:cxn modelId="{589D2F97-BB25-4121-AFC7-936E63CEDF51}" srcId="{F4EF0BC3-7B1E-4FE7-86C0-38D5C6960B55}" destId="{85BE2497-FD69-4F94-B547-1756444E5012}" srcOrd="3" destOrd="0" parTransId="{6E181C97-DC4F-42FC-8429-479CEC88CF0B}" sibTransId="{437DC468-8E38-4A45-92B5-C48A7DCD2C0C}"/>
    <dgm:cxn modelId="{3B0BB979-8B8C-43C9-9179-13A1DC2F8590}" type="presOf" srcId="{C4FF3065-5E73-47E2-8D4D-538AAE0FECF5}" destId="{7367530B-F492-4E89-A410-95AC12317408}" srcOrd="0" destOrd="0" presId="urn:microsoft.com/office/officeart/2005/8/layout/radial3"/>
    <dgm:cxn modelId="{D4B000F7-3567-419A-B47D-91921723678B}" srcId="{F4EF0BC3-7B1E-4FE7-86C0-38D5C6960B55}" destId="{3EAC9EB6-E8E2-41A4-AC17-BEF35B537E1C}" srcOrd="1" destOrd="0" parTransId="{A6D5CA95-0176-44C1-A8F6-01BCAE5C869C}" sibTransId="{4347887D-10D8-49BE-B7F2-4ABF25737B21}"/>
    <dgm:cxn modelId="{FE950F48-670E-4C8D-96E1-A82582404C18}" type="presOf" srcId="{F0D444C5-A2FD-4051-AF86-B0813474541E}" destId="{057A4AAA-4265-425E-8557-B319133FDA29}" srcOrd="0" destOrd="0" presId="urn:microsoft.com/office/officeart/2005/8/layout/radial3"/>
    <dgm:cxn modelId="{B6846278-B389-4BBA-9993-76D49352E2C6}" type="presOf" srcId="{85BE2497-FD69-4F94-B547-1756444E5012}" destId="{E826170D-2705-4CC6-B751-5AFCFEB19B0E}" srcOrd="0" destOrd="0" presId="urn:microsoft.com/office/officeart/2005/8/layout/radial3"/>
    <dgm:cxn modelId="{47E76DBC-CA01-45BF-AB3E-C2955A43E41F}" type="presOf" srcId="{3EAC9EB6-E8E2-41A4-AC17-BEF35B537E1C}" destId="{2A0E12CF-69DE-4B40-A0CF-CF9F0CBC82CF}" srcOrd="0" destOrd="0" presId="urn:microsoft.com/office/officeart/2005/8/layout/radial3"/>
    <dgm:cxn modelId="{0F9B76EF-75A6-4B9E-976D-906CE3D939A0}" srcId="{7FE20991-D731-4E35-8722-20DEEA026DA8}" destId="{F4EF0BC3-7B1E-4FE7-86C0-38D5C6960B55}" srcOrd="0" destOrd="0" parTransId="{C3CCB9B4-DD75-4174-BDF9-318806E6D1DF}" sibTransId="{D348555A-022F-47EC-A8EA-F0C34BE2379D}"/>
    <dgm:cxn modelId="{B3E962F5-6EE4-4089-A1D6-054FFF82C68B}" type="presOf" srcId="{F4EF0BC3-7B1E-4FE7-86C0-38D5C6960B55}" destId="{51630AB8-EBA3-4914-B90C-CF096D002CFB}" srcOrd="0" destOrd="0" presId="urn:microsoft.com/office/officeart/2005/8/layout/radial3"/>
    <dgm:cxn modelId="{C3360CCA-66AA-40A5-ADEF-7FD765FBD4A1}" type="presOf" srcId="{7FE20991-D731-4E35-8722-20DEEA026DA8}" destId="{88B2C045-CA4F-4B1D-830A-38180350FCC3}" srcOrd="0" destOrd="0" presId="urn:microsoft.com/office/officeart/2005/8/layout/radial3"/>
    <dgm:cxn modelId="{F118FE6F-5083-4A0A-9313-E33386F381FC}" srcId="{F4EF0BC3-7B1E-4FE7-86C0-38D5C6960B55}" destId="{C4FF3065-5E73-47E2-8D4D-538AAE0FECF5}" srcOrd="0" destOrd="0" parTransId="{06E63E4D-5C44-44AC-889A-DD4B1AD1A285}" sibTransId="{A41DF882-A0EA-4909-8BAD-D45C07A5B86F}"/>
    <dgm:cxn modelId="{F5D041F3-E391-4AA4-8328-C32FC4F05A31}" type="presParOf" srcId="{88B2C045-CA4F-4B1D-830A-38180350FCC3}" destId="{3AF97E34-4AF5-4F5D-8220-FE7E6EA6FA6A}" srcOrd="0" destOrd="0" presId="urn:microsoft.com/office/officeart/2005/8/layout/radial3"/>
    <dgm:cxn modelId="{F44EAB36-933F-4CF1-A4D7-93CB3ACD03F0}" type="presParOf" srcId="{3AF97E34-4AF5-4F5D-8220-FE7E6EA6FA6A}" destId="{51630AB8-EBA3-4914-B90C-CF096D002CFB}" srcOrd="0" destOrd="0" presId="urn:microsoft.com/office/officeart/2005/8/layout/radial3"/>
    <dgm:cxn modelId="{2AE4D978-752B-4E9C-9A3E-6C88D8ED9112}" type="presParOf" srcId="{3AF97E34-4AF5-4F5D-8220-FE7E6EA6FA6A}" destId="{7367530B-F492-4E89-A410-95AC12317408}" srcOrd="1" destOrd="0" presId="urn:microsoft.com/office/officeart/2005/8/layout/radial3"/>
    <dgm:cxn modelId="{483DEF38-C595-4EFA-B992-8D1C27D7A02C}" type="presParOf" srcId="{3AF97E34-4AF5-4F5D-8220-FE7E6EA6FA6A}" destId="{2A0E12CF-69DE-4B40-A0CF-CF9F0CBC82CF}" srcOrd="2" destOrd="0" presId="urn:microsoft.com/office/officeart/2005/8/layout/radial3"/>
    <dgm:cxn modelId="{7A5F4E21-230A-4588-B002-E9D2FF0B148E}" type="presParOf" srcId="{3AF97E34-4AF5-4F5D-8220-FE7E6EA6FA6A}" destId="{057A4AAA-4265-425E-8557-B319133FDA29}" srcOrd="3" destOrd="0" presId="urn:microsoft.com/office/officeart/2005/8/layout/radial3"/>
    <dgm:cxn modelId="{9C2AA601-B7A8-42A8-B791-85BED4F2768D}" type="presParOf" srcId="{3AF97E34-4AF5-4F5D-8220-FE7E6EA6FA6A}" destId="{E826170D-2705-4CC6-B751-5AFCFEB19B0E}" srcOrd="4"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41BA4C2-1E13-4D80-B1B2-BB9B20F990D7}"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s-SV"/>
        </a:p>
      </dgm:t>
    </dgm:pt>
    <dgm:pt modelId="{1C8C4B11-48F3-454B-8320-4248DA7C9F03}">
      <dgm:prSet phldrT="[Texto]" phldr="1"/>
      <dgm:spPr>
        <a:blipFill rotWithShape="0">
          <a:blip xmlns:r="http://schemas.openxmlformats.org/officeDocument/2006/relationships" r:embed="rId1"/>
          <a:stretch>
            <a:fillRect/>
          </a:stretch>
        </a:blipFill>
      </dgm:spPr>
      <dgm:t>
        <a:bodyPr/>
        <a:lstStyle/>
        <a:p>
          <a:endParaRPr lang="es-SV" dirty="0"/>
        </a:p>
      </dgm:t>
    </dgm:pt>
    <dgm:pt modelId="{2E07A2E3-C1FE-47C0-91B0-59FDDD30B8AC}" type="parTrans" cxnId="{9F20166D-6194-4AD9-9132-564863E76222}">
      <dgm:prSet/>
      <dgm:spPr/>
      <dgm:t>
        <a:bodyPr/>
        <a:lstStyle/>
        <a:p>
          <a:endParaRPr lang="es-SV"/>
        </a:p>
      </dgm:t>
    </dgm:pt>
    <dgm:pt modelId="{784C0208-C5B4-4CF5-B48E-AF1EC7DDADC4}" type="sibTrans" cxnId="{9F20166D-6194-4AD9-9132-564863E76222}">
      <dgm:prSet/>
      <dgm:spPr/>
      <dgm:t>
        <a:bodyPr/>
        <a:lstStyle/>
        <a:p>
          <a:endParaRPr lang="es-SV"/>
        </a:p>
      </dgm:t>
    </dgm:pt>
    <dgm:pt modelId="{33FEF65B-A613-4941-ACD2-DB8CFBB4240D}">
      <dgm:prSet phldrT="[Texto]" phldr="1"/>
      <dgm:spPr>
        <a:blipFill rotWithShape="0">
          <a:blip xmlns:r="http://schemas.openxmlformats.org/officeDocument/2006/relationships" r:embed="rId2"/>
          <a:stretch>
            <a:fillRect/>
          </a:stretch>
        </a:blipFill>
      </dgm:spPr>
      <dgm:t>
        <a:bodyPr/>
        <a:lstStyle/>
        <a:p>
          <a:endParaRPr lang="es-SV" dirty="0"/>
        </a:p>
      </dgm:t>
    </dgm:pt>
    <dgm:pt modelId="{FF0AE936-2D48-46AC-8391-62DF1FF14141}" type="parTrans" cxnId="{7D96EF3E-7F7E-46A7-A785-0596B0BBA00F}">
      <dgm:prSet/>
      <dgm:spPr/>
      <dgm:t>
        <a:bodyPr/>
        <a:lstStyle/>
        <a:p>
          <a:endParaRPr lang="es-SV"/>
        </a:p>
      </dgm:t>
    </dgm:pt>
    <dgm:pt modelId="{D9B7D119-E8F3-409A-A401-914555FA13FB}" type="sibTrans" cxnId="{7D96EF3E-7F7E-46A7-A785-0596B0BBA00F}">
      <dgm:prSet/>
      <dgm:spPr/>
      <dgm:t>
        <a:bodyPr/>
        <a:lstStyle/>
        <a:p>
          <a:endParaRPr lang="es-SV"/>
        </a:p>
      </dgm:t>
    </dgm:pt>
    <dgm:pt modelId="{5052E23E-6C18-4437-BF37-FFE2481858FE}">
      <dgm:prSet phldrT="[Texto]" phldr="1"/>
      <dgm:spPr>
        <a:blipFill rotWithShape="0">
          <a:blip xmlns:r="http://schemas.openxmlformats.org/officeDocument/2006/relationships" r:embed="rId3"/>
          <a:stretch>
            <a:fillRect/>
          </a:stretch>
        </a:blipFill>
      </dgm:spPr>
      <dgm:t>
        <a:bodyPr/>
        <a:lstStyle/>
        <a:p>
          <a:endParaRPr lang="es-SV" dirty="0"/>
        </a:p>
      </dgm:t>
    </dgm:pt>
    <dgm:pt modelId="{3522214E-337A-4868-A7BD-7EB7D688CDC5}" type="parTrans" cxnId="{7E3404AD-252B-4323-AACD-0CE733FA0DD0}">
      <dgm:prSet/>
      <dgm:spPr/>
      <dgm:t>
        <a:bodyPr/>
        <a:lstStyle/>
        <a:p>
          <a:endParaRPr lang="es-SV"/>
        </a:p>
      </dgm:t>
    </dgm:pt>
    <dgm:pt modelId="{E1CE3E27-4E07-40C0-A7B5-7BD9432F8EA8}" type="sibTrans" cxnId="{7E3404AD-252B-4323-AACD-0CE733FA0DD0}">
      <dgm:prSet/>
      <dgm:spPr/>
      <dgm:t>
        <a:bodyPr/>
        <a:lstStyle/>
        <a:p>
          <a:endParaRPr lang="es-SV"/>
        </a:p>
      </dgm:t>
    </dgm:pt>
    <dgm:pt modelId="{765E20FA-CD76-429F-95E8-48D5688FBBF5}">
      <dgm:prSet phldrT="[Texto]" phldr="1"/>
      <dgm:spPr>
        <a:blipFill rotWithShape="0">
          <a:blip xmlns:r="http://schemas.openxmlformats.org/officeDocument/2006/relationships" r:embed="rId4"/>
          <a:stretch>
            <a:fillRect/>
          </a:stretch>
        </a:blipFill>
      </dgm:spPr>
      <dgm:t>
        <a:bodyPr/>
        <a:lstStyle/>
        <a:p>
          <a:endParaRPr lang="es-SV" dirty="0"/>
        </a:p>
      </dgm:t>
    </dgm:pt>
    <dgm:pt modelId="{3142D990-7A4F-4D26-85EE-172943ED08AD}" type="sibTrans" cxnId="{D7C37389-675F-41D4-B1D8-4A36FE29F0FC}">
      <dgm:prSet/>
      <dgm:spPr/>
      <dgm:t>
        <a:bodyPr/>
        <a:lstStyle/>
        <a:p>
          <a:endParaRPr lang="es-SV"/>
        </a:p>
      </dgm:t>
    </dgm:pt>
    <dgm:pt modelId="{96085834-1BDB-4AA0-8D6A-E0952937372E}" type="parTrans" cxnId="{D7C37389-675F-41D4-B1D8-4A36FE29F0FC}">
      <dgm:prSet/>
      <dgm:spPr/>
      <dgm:t>
        <a:bodyPr/>
        <a:lstStyle/>
        <a:p>
          <a:endParaRPr lang="es-SV"/>
        </a:p>
      </dgm:t>
    </dgm:pt>
    <dgm:pt modelId="{715C9AA4-3464-441C-940F-5BFAB5EBC444}" type="pres">
      <dgm:prSet presAssocID="{041BA4C2-1E13-4D80-B1B2-BB9B20F990D7}" presName="cycle" presStyleCnt="0">
        <dgm:presLayoutVars>
          <dgm:chMax val="1"/>
          <dgm:dir/>
          <dgm:animLvl val="ctr"/>
          <dgm:resizeHandles val="exact"/>
        </dgm:presLayoutVars>
      </dgm:prSet>
      <dgm:spPr/>
      <dgm:t>
        <a:bodyPr/>
        <a:lstStyle/>
        <a:p>
          <a:endParaRPr lang="es-SV"/>
        </a:p>
      </dgm:t>
    </dgm:pt>
    <dgm:pt modelId="{405AE015-167B-4DD8-98CD-BFD4B07DB812}" type="pres">
      <dgm:prSet presAssocID="{1C8C4B11-48F3-454B-8320-4248DA7C9F03}" presName="centerShape" presStyleLbl="node0" presStyleIdx="0" presStyleCnt="1"/>
      <dgm:spPr/>
      <dgm:t>
        <a:bodyPr/>
        <a:lstStyle/>
        <a:p>
          <a:endParaRPr lang="es-SV"/>
        </a:p>
      </dgm:t>
    </dgm:pt>
    <dgm:pt modelId="{E2957651-F823-406B-B612-18D3AA9F741E}" type="pres">
      <dgm:prSet presAssocID="{96085834-1BDB-4AA0-8D6A-E0952937372E}" presName="parTrans" presStyleLbl="bgSibTrans2D1" presStyleIdx="0" presStyleCnt="3"/>
      <dgm:spPr/>
      <dgm:t>
        <a:bodyPr/>
        <a:lstStyle/>
        <a:p>
          <a:endParaRPr lang="es-SV"/>
        </a:p>
      </dgm:t>
    </dgm:pt>
    <dgm:pt modelId="{6BB4AD19-1997-45B7-82F4-AE6CF9AAC93E}" type="pres">
      <dgm:prSet presAssocID="{765E20FA-CD76-429F-95E8-48D5688FBBF5}" presName="node" presStyleLbl="node1" presStyleIdx="0" presStyleCnt="3">
        <dgm:presLayoutVars>
          <dgm:bulletEnabled val="1"/>
        </dgm:presLayoutVars>
      </dgm:prSet>
      <dgm:spPr/>
      <dgm:t>
        <a:bodyPr/>
        <a:lstStyle/>
        <a:p>
          <a:endParaRPr lang="es-SV"/>
        </a:p>
      </dgm:t>
    </dgm:pt>
    <dgm:pt modelId="{448C1E58-2B62-4EE1-93B1-3030E7CA7463}" type="pres">
      <dgm:prSet presAssocID="{FF0AE936-2D48-46AC-8391-62DF1FF14141}" presName="parTrans" presStyleLbl="bgSibTrans2D1" presStyleIdx="1" presStyleCnt="3"/>
      <dgm:spPr/>
      <dgm:t>
        <a:bodyPr/>
        <a:lstStyle/>
        <a:p>
          <a:endParaRPr lang="es-SV"/>
        </a:p>
      </dgm:t>
    </dgm:pt>
    <dgm:pt modelId="{59CF4A84-C7AD-4E56-8E0A-9E26333F888A}" type="pres">
      <dgm:prSet presAssocID="{33FEF65B-A613-4941-ACD2-DB8CFBB4240D}" presName="node" presStyleLbl="node1" presStyleIdx="1" presStyleCnt="3">
        <dgm:presLayoutVars>
          <dgm:bulletEnabled val="1"/>
        </dgm:presLayoutVars>
      </dgm:prSet>
      <dgm:spPr/>
      <dgm:t>
        <a:bodyPr/>
        <a:lstStyle/>
        <a:p>
          <a:endParaRPr lang="es-SV"/>
        </a:p>
      </dgm:t>
    </dgm:pt>
    <dgm:pt modelId="{DD1E5BF8-51A6-4835-AA79-CCF48CCD1D91}" type="pres">
      <dgm:prSet presAssocID="{3522214E-337A-4868-A7BD-7EB7D688CDC5}" presName="parTrans" presStyleLbl="bgSibTrans2D1" presStyleIdx="2" presStyleCnt="3"/>
      <dgm:spPr/>
      <dgm:t>
        <a:bodyPr/>
        <a:lstStyle/>
        <a:p>
          <a:endParaRPr lang="es-SV"/>
        </a:p>
      </dgm:t>
    </dgm:pt>
    <dgm:pt modelId="{056024C7-0D28-4BDF-A6B0-DBBB00495DE3}" type="pres">
      <dgm:prSet presAssocID="{5052E23E-6C18-4437-BF37-FFE2481858FE}" presName="node" presStyleLbl="node1" presStyleIdx="2" presStyleCnt="3">
        <dgm:presLayoutVars>
          <dgm:bulletEnabled val="1"/>
        </dgm:presLayoutVars>
      </dgm:prSet>
      <dgm:spPr/>
      <dgm:t>
        <a:bodyPr/>
        <a:lstStyle/>
        <a:p>
          <a:endParaRPr lang="es-SV"/>
        </a:p>
      </dgm:t>
    </dgm:pt>
  </dgm:ptLst>
  <dgm:cxnLst>
    <dgm:cxn modelId="{7D96EF3E-7F7E-46A7-A785-0596B0BBA00F}" srcId="{1C8C4B11-48F3-454B-8320-4248DA7C9F03}" destId="{33FEF65B-A613-4941-ACD2-DB8CFBB4240D}" srcOrd="1" destOrd="0" parTransId="{FF0AE936-2D48-46AC-8391-62DF1FF14141}" sibTransId="{D9B7D119-E8F3-409A-A401-914555FA13FB}"/>
    <dgm:cxn modelId="{E155313C-E141-4EA3-8C3E-80085BA72A93}" type="presOf" srcId="{1C8C4B11-48F3-454B-8320-4248DA7C9F03}" destId="{405AE015-167B-4DD8-98CD-BFD4B07DB812}" srcOrd="0" destOrd="0" presId="urn:microsoft.com/office/officeart/2005/8/layout/radial4"/>
    <dgm:cxn modelId="{7E3404AD-252B-4323-AACD-0CE733FA0DD0}" srcId="{1C8C4B11-48F3-454B-8320-4248DA7C9F03}" destId="{5052E23E-6C18-4437-BF37-FFE2481858FE}" srcOrd="2" destOrd="0" parTransId="{3522214E-337A-4868-A7BD-7EB7D688CDC5}" sibTransId="{E1CE3E27-4E07-40C0-A7B5-7BD9432F8EA8}"/>
    <dgm:cxn modelId="{D8172C64-7390-4ED9-A053-ABA2FF80B465}" type="presOf" srcId="{33FEF65B-A613-4941-ACD2-DB8CFBB4240D}" destId="{59CF4A84-C7AD-4E56-8E0A-9E26333F888A}" srcOrd="0" destOrd="0" presId="urn:microsoft.com/office/officeart/2005/8/layout/radial4"/>
    <dgm:cxn modelId="{50897BE5-EA90-4654-BA45-126FD3034868}" type="presOf" srcId="{765E20FA-CD76-429F-95E8-48D5688FBBF5}" destId="{6BB4AD19-1997-45B7-82F4-AE6CF9AAC93E}" srcOrd="0" destOrd="0" presId="urn:microsoft.com/office/officeart/2005/8/layout/radial4"/>
    <dgm:cxn modelId="{273900F4-3496-46E1-8CFA-63C9A412F5B3}" type="presOf" srcId="{3522214E-337A-4868-A7BD-7EB7D688CDC5}" destId="{DD1E5BF8-51A6-4835-AA79-CCF48CCD1D91}" srcOrd="0" destOrd="0" presId="urn:microsoft.com/office/officeart/2005/8/layout/radial4"/>
    <dgm:cxn modelId="{B420A887-0470-45E0-8496-A44EC47DC91D}" type="presOf" srcId="{041BA4C2-1E13-4D80-B1B2-BB9B20F990D7}" destId="{715C9AA4-3464-441C-940F-5BFAB5EBC444}" srcOrd="0" destOrd="0" presId="urn:microsoft.com/office/officeart/2005/8/layout/radial4"/>
    <dgm:cxn modelId="{9F20166D-6194-4AD9-9132-564863E76222}" srcId="{041BA4C2-1E13-4D80-B1B2-BB9B20F990D7}" destId="{1C8C4B11-48F3-454B-8320-4248DA7C9F03}" srcOrd="0" destOrd="0" parTransId="{2E07A2E3-C1FE-47C0-91B0-59FDDD30B8AC}" sibTransId="{784C0208-C5B4-4CF5-B48E-AF1EC7DDADC4}"/>
    <dgm:cxn modelId="{D7C37389-675F-41D4-B1D8-4A36FE29F0FC}" srcId="{1C8C4B11-48F3-454B-8320-4248DA7C9F03}" destId="{765E20FA-CD76-429F-95E8-48D5688FBBF5}" srcOrd="0" destOrd="0" parTransId="{96085834-1BDB-4AA0-8D6A-E0952937372E}" sibTransId="{3142D990-7A4F-4D26-85EE-172943ED08AD}"/>
    <dgm:cxn modelId="{74DBA525-9705-4D4F-B3F0-D3955E15362A}" type="presOf" srcId="{96085834-1BDB-4AA0-8D6A-E0952937372E}" destId="{E2957651-F823-406B-B612-18D3AA9F741E}" srcOrd="0" destOrd="0" presId="urn:microsoft.com/office/officeart/2005/8/layout/radial4"/>
    <dgm:cxn modelId="{8E810169-92C5-4E8B-94D8-C06E96750762}" type="presOf" srcId="{5052E23E-6C18-4437-BF37-FFE2481858FE}" destId="{056024C7-0D28-4BDF-A6B0-DBBB00495DE3}" srcOrd="0" destOrd="0" presId="urn:microsoft.com/office/officeart/2005/8/layout/radial4"/>
    <dgm:cxn modelId="{0D4986A5-0C64-47DA-8CB1-39353662BAF6}" type="presOf" srcId="{FF0AE936-2D48-46AC-8391-62DF1FF14141}" destId="{448C1E58-2B62-4EE1-93B1-3030E7CA7463}" srcOrd="0" destOrd="0" presId="urn:microsoft.com/office/officeart/2005/8/layout/radial4"/>
    <dgm:cxn modelId="{2E49D476-877E-4EEF-AEA8-60AB2F4B025B}" type="presParOf" srcId="{715C9AA4-3464-441C-940F-5BFAB5EBC444}" destId="{405AE015-167B-4DD8-98CD-BFD4B07DB812}" srcOrd="0" destOrd="0" presId="urn:microsoft.com/office/officeart/2005/8/layout/radial4"/>
    <dgm:cxn modelId="{7F521EF1-4C48-45FE-B92D-EC8017E22918}" type="presParOf" srcId="{715C9AA4-3464-441C-940F-5BFAB5EBC444}" destId="{E2957651-F823-406B-B612-18D3AA9F741E}" srcOrd="1" destOrd="0" presId="urn:microsoft.com/office/officeart/2005/8/layout/radial4"/>
    <dgm:cxn modelId="{48D88F92-A6B3-49FF-AEBD-0E8FE7DF42A1}" type="presParOf" srcId="{715C9AA4-3464-441C-940F-5BFAB5EBC444}" destId="{6BB4AD19-1997-45B7-82F4-AE6CF9AAC93E}" srcOrd="2" destOrd="0" presId="urn:microsoft.com/office/officeart/2005/8/layout/radial4"/>
    <dgm:cxn modelId="{AA025034-CEC0-4549-8C1A-2F7712DB777A}" type="presParOf" srcId="{715C9AA4-3464-441C-940F-5BFAB5EBC444}" destId="{448C1E58-2B62-4EE1-93B1-3030E7CA7463}" srcOrd="3" destOrd="0" presId="urn:microsoft.com/office/officeart/2005/8/layout/radial4"/>
    <dgm:cxn modelId="{3488571C-CB69-44F0-A67E-84D1D02D95BB}" type="presParOf" srcId="{715C9AA4-3464-441C-940F-5BFAB5EBC444}" destId="{59CF4A84-C7AD-4E56-8E0A-9E26333F888A}" srcOrd="4" destOrd="0" presId="urn:microsoft.com/office/officeart/2005/8/layout/radial4"/>
    <dgm:cxn modelId="{47749E84-2B2D-4045-B5AC-7CDC1DD54129}" type="presParOf" srcId="{715C9AA4-3464-441C-940F-5BFAB5EBC444}" destId="{DD1E5BF8-51A6-4835-AA79-CCF48CCD1D91}" srcOrd="5" destOrd="0" presId="urn:microsoft.com/office/officeart/2005/8/layout/radial4"/>
    <dgm:cxn modelId="{0B672CE6-B07D-4370-BD46-6C85AC632E03}" type="presParOf" srcId="{715C9AA4-3464-441C-940F-5BFAB5EBC444}" destId="{056024C7-0D28-4BDF-A6B0-DBBB00495DE3}" srcOrd="6"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2029240-36A0-477A-A526-46EC38D9D7D2}" type="doc">
      <dgm:prSet loTypeId="urn:microsoft.com/office/officeart/2008/layout/CircularPictureCallout" loCatId="picture" qsTypeId="urn:microsoft.com/office/officeart/2005/8/quickstyle/simple1" qsCatId="simple" csTypeId="urn:microsoft.com/office/officeart/2005/8/colors/accent1_2" csCatId="accent1"/>
      <dgm:spPr/>
    </dgm:pt>
    <dgm:pt modelId="{6D55F710-6A59-483B-A56C-CEC629592DBE}">
      <dgm:prSet phldrT="[Texto]" phldr="1"/>
      <dgm:spPr/>
      <dgm:t>
        <a:bodyPr/>
        <a:lstStyle/>
        <a:p>
          <a:endParaRPr lang="es-SV"/>
        </a:p>
      </dgm:t>
    </dgm:pt>
    <dgm:pt modelId="{26845252-3171-48CE-A7B1-66AC2A337E7A}" type="parTrans" cxnId="{249C92DE-160B-4ECE-A8B7-8C3654A3E0F5}">
      <dgm:prSet/>
      <dgm:spPr/>
      <dgm:t>
        <a:bodyPr/>
        <a:lstStyle/>
        <a:p>
          <a:endParaRPr lang="es-SV"/>
        </a:p>
      </dgm:t>
    </dgm:pt>
    <dgm:pt modelId="{DE4D05CF-D82E-4352-B488-2DA37911AB02}" type="sibTrans" cxnId="{249C92DE-160B-4ECE-A8B7-8C3654A3E0F5}">
      <dgm:prSet/>
      <dgm:spPr>
        <a:blipFill>
          <a:blip xmlns:r="http://schemas.openxmlformats.org/officeDocument/2006/relationships" r:embed="rId1">
            <a:extLst>
              <a:ext uri="{28A0092B-C50C-407E-A947-70E740481C1C}">
                <a14:useLocalDpi xmlns:a14="http://schemas.microsoft.com/office/drawing/2010/main" val="0"/>
              </a:ext>
            </a:extLst>
          </a:blip>
          <a:srcRect/>
          <a:stretch>
            <a:fillRect t="-17000" b="-17000"/>
          </a:stretch>
        </a:blipFill>
      </dgm:spPr>
      <dgm:t>
        <a:bodyPr/>
        <a:lstStyle/>
        <a:p>
          <a:endParaRPr lang="es-SV"/>
        </a:p>
      </dgm:t>
    </dgm:pt>
    <dgm:pt modelId="{33AC8C27-E41E-4478-8309-500456615F28}">
      <dgm:prSet phldrT="[Texto]" phldr="1"/>
      <dgm:spPr/>
      <dgm:t>
        <a:bodyPr/>
        <a:lstStyle/>
        <a:p>
          <a:endParaRPr lang="es-SV"/>
        </a:p>
      </dgm:t>
    </dgm:pt>
    <dgm:pt modelId="{2C1CEF71-07EE-462F-B8FD-8E6C7C67B4A2}" type="parTrans" cxnId="{F029B403-965F-4711-9416-7BB726775B2B}">
      <dgm:prSet/>
      <dgm:spPr/>
      <dgm:t>
        <a:bodyPr/>
        <a:lstStyle/>
        <a:p>
          <a:endParaRPr lang="es-SV"/>
        </a:p>
      </dgm:t>
    </dgm:pt>
    <dgm:pt modelId="{F314D973-2199-4317-B13F-61B3E50327C9}" type="sibTrans" cxnId="{F029B403-965F-4711-9416-7BB726775B2B}">
      <dgm:prSet/>
      <dgm:spPr>
        <a:blipFill>
          <a:blip xmlns:r="http://schemas.openxmlformats.org/officeDocument/2006/relationships" r:embed="rId2">
            <a:extLst>
              <a:ext uri="{28A0092B-C50C-407E-A947-70E740481C1C}">
                <a14:useLocalDpi xmlns:a14="http://schemas.microsoft.com/office/drawing/2010/main" val="0"/>
              </a:ext>
            </a:extLst>
          </a:blip>
          <a:srcRect/>
          <a:stretch>
            <a:fillRect t="-17000" b="-17000"/>
          </a:stretch>
        </a:blipFill>
      </dgm:spPr>
      <dgm:t>
        <a:bodyPr/>
        <a:lstStyle/>
        <a:p>
          <a:endParaRPr lang="es-SV"/>
        </a:p>
      </dgm:t>
    </dgm:pt>
    <dgm:pt modelId="{3EC93308-73C2-40CB-9B7A-1F78BDEC1D94}" type="pres">
      <dgm:prSet presAssocID="{F2029240-36A0-477A-A526-46EC38D9D7D2}" presName="Name0" presStyleCnt="0">
        <dgm:presLayoutVars>
          <dgm:chMax val="7"/>
          <dgm:chPref val="7"/>
          <dgm:dir/>
        </dgm:presLayoutVars>
      </dgm:prSet>
      <dgm:spPr/>
    </dgm:pt>
    <dgm:pt modelId="{4AD4277A-06EF-4207-BF0F-40E98BCF6F09}" type="pres">
      <dgm:prSet presAssocID="{F2029240-36A0-477A-A526-46EC38D9D7D2}" presName="Name1" presStyleCnt="0"/>
      <dgm:spPr/>
    </dgm:pt>
    <dgm:pt modelId="{6DBD40F2-B5BE-40BA-8B6E-898ACFF6833B}" type="pres">
      <dgm:prSet presAssocID="{DE4D05CF-D82E-4352-B488-2DA37911AB02}" presName="picture_1" presStyleCnt="0"/>
      <dgm:spPr/>
    </dgm:pt>
    <dgm:pt modelId="{864F04C3-A296-4C78-BCBF-C95519AD9F13}" type="pres">
      <dgm:prSet presAssocID="{DE4D05CF-D82E-4352-B488-2DA37911AB02}" presName="pictureRepeatNode" presStyleLbl="alignImgPlace1" presStyleIdx="0" presStyleCnt="2"/>
      <dgm:spPr/>
      <dgm:t>
        <a:bodyPr/>
        <a:lstStyle/>
        <a:p>
          <a:endParaRPr lang="es-SV"/>
        </a:p>
      </dgm:t>
    </dgm:pt>
    <dgm:pt modelId="{8FA41718-DF23-4371-8983-CC264063046E}" type="pres">
      <dgm:prSet presAssocID="{6D55F710-6A59-483B-A56C-CEC629592DBE}" presName="text_1" presStyleLbl="node1" presStyleIdx="0" presStyleCnt="0">
        <dgm:presLayoutVars>
          <dgm:bulletEnabled val="1"/>
        </dgm:presLayoutVars>
      </dgm:prSet>
      <dgm:spPr/>
      <dgm:t>
        <a:bodyPr/>
        <a:lstStyle/>
        <a:p>
          <a:endParaRPr lang="es-SV"/>
        </a:p>
      </dgm:t>
    </dgm:pt>
    <dgm:pt modelId="{41B1D3E4-BF1B-4416-90AE-E224ED42C7B9}" type="pres">
      <dgm:prSet presAssocID="{F314D973-2199-4317-B13F-61B3E50327C9}" presName="picture_2" presStyleCnt="0"/>
      <dgm:spPr/>
    </dgm:pt>
    <dgm:pt modelId="{39072A8D-3450-49D0-9B46-1677C7C405F3}" type="pres">
      <dgm:prSet presAssocID="{F314D973-2199-4317-B13F-61B3E50327C9}" presName="pictureRepeatNode" presStyleLbl="alignImgPlace1" presStyleIdx="1" presStyleCnt="2"/>
      <dgm:spPr/>
      <dgm:t>
        <a:bodyPr/>
        <a:lstStyle/>
        <a:p>
          <a:endParaRPr lang="es-SV"/>
        </a:p>
      </dgm:t>
    </dgm:pt>
    <dgm:pt modelId="{E896D760-F7EA-4658-BE6F-104CC93DB348}" type="pres">
      <dgm:prSet presAssocID="{33AC8C27-E41E-4478-8309-500456615F28}" presName="line_2" presStyleLbl="parChTrans1D1" presStyleIdx="0" presStyleCnt="1"/>
      <dgm:spPr/>
    </dgm:pt>
    <dgm:pt modelId="{300D1261-FD50-41DF-8FDC-CAF38CC8C2C6}" type="pres">
      <dgm:prSet presAssocID="{33AC8C27-E41E-4478-8309-500456615F28}" presName="textparent_2" presStyleLbl="node1" presStyleIdx="0" presStyleCnt="0"/>
      <dgm:spPr/>
    </dgm:pt>
    <dgm:pt modelId="{ECCF9431-EC44-4CD1-B7CA-2C74FFB2A12B}" type="pres">
      <dgm:prSet presAssocID="{33AC8C27-E41E-4478-8309-500456615F28}" presName="text_2" presStyleLbl="revTx" presStyleIdx="0" presStyleCnt="1">
        <dgm:presLayoutVars>
          <dgm:bulletEnabled val="1"/>
        </dgm:presLayoutVars>
      </dgm:prSet>
      <dgm:spPr/>
      <dgm:t>
        <a:bodyPr/>
        <a:lstStyle/>
        <a:p>
          <a:endParaRPr lang="es-SV"/>
        </a:p>
      </dgm:t>
    </dgm:pt>
  </dgm:ptLst>
  <dgm:cxnLst>
    <dgm:cxn modelId="{653B1316-1C29-47AD-B34E-69377790A859}" type="presOf" srcId="{F314D973-2199-4317-B13F-61B3E50327C9}" destId="{39072A8D-3450-49D0-9B46-1677C7C405F3}" srcOrd="0" destOrd="0" presId="urn:microsoft.com/office/officeart/2008/layout/CircularPictureCallout"/>
    <dgm:cxn modelId="{62149880-2A89-49DB-B3B2-4479E17D9B8C}" type="presOf" srcId="{F2029240-36A0-477A-A526-46EC38D9D7D2}" destId="{3EC93308-73C2-40CB-9B7A-1F78BDEC1D94}" srcOrd="0" destOrd="0" presId="urn:microsoft.com/office/officeart/2008/layout/CircularPictureCallout"/>
    <dgm:cxn modelId="{87450AF4-8E2E-4A35-978B-3FFF23F64DAE}" type="presOf" srcId="{6D55F710-6A59-483B-A56C-CEC629592DBE}" destId="{8FA41718-DF23-4371-8983-CC264063046E}" srcOrd="0" destOrd="0" presId="urn:microsoft.com/office/officeart/2008/layout/CircularPictureCallout"/>
    <dgm:cxn modelId="{C0B2A03E-FF7A-491C-A148-574805A9E38D}" type="presOf" srcId="{33AC8C27-E41E-4478-8309-500456615F28}" destId="{ECCF9431-EC44-4CD1-B7CA-2C74FFB2A12B}" srcOrd="0" destOrd="0" presId="urn:microsoft.com/office/officeart/2008/layout/CircularPictureCallout"/>
    <dgm:cxn modelId="{249C92DE-160B-4ECE-A8B7-8C3654A3E0F5}" srcId="{F2029240-36A0-477A-A526-46EC38D9D7D2}" destId="{6D55F710-6A59-483B-A56C-CEC629592DBE}" srcOrd="0" destOrd="0" parTransId="{26845252-3171-48CE-A7B1-66AC2A337E7A}" sibTransId="{DE4D05CF-D82E-4352-B488-2DA37911AB02}"/>
    <dgm:cxn modelId="{F029B403-965F-4711-9416-7BB726775B2B}" srcId="{F2029240-36A0-477A-A526-46EC38D9D7D2}" destId="{33AC8C27-E41E-4478-8309-500456615F28}" srcOrd="1" destOrd="0" parTransId="{2C1CEF71-07EE-462F-B8FD-8E6C7C67B4A2}" sibTransId="{F314D973-2199-4317-B13F-61B3E50327C9}"/>
    <dgm:cxn modelId="{86A52F46-14E4-4854-8F84-610749B2FC37}" type="presOf" srcId="{DE4D05CF-D82E-4352-B488-2DA37911AB02}" destId="{864F04C3-A296-4C78-BCBF-C95519AD9F13}" srcOrd="0" destOrd="0" presId="urn:microsoft.com/office/officeart/2008/layout/CircularPictureCallout"/>
    <dgm:cxn modelId="{522EB261-B601-4A6C-9E12-2ACDE345C1C3}" type="presParOf" srcId="{3EC93308-73C2-40CB-9B7A-1F78BDEC1D94}" destId="{4AD4277A-06EF-4207-BF0F-40E98BCF6F09}" srcOrd="0" destOrd="0" presId="urn:microsoft.com/office/officeart/2008/layout/CircularPictureCallout"/>
    <dgm:cxn modelId="{45316CB8-16F1-4E7F-A4AC-9B31D655E58E}" type="presParOf" srcId="{4AD4277A-06EF-4207-BF0F-40E98BCF6F09}" destId="{6DBD40F2-B5BE-40BA-8B6E-898ACFF6833B}" srcOrd="0" destOrd="0" presId="urn:microsoft.com/office/officeart/2008/layout/CircularPictureCallout"/>
    <dgm:cxn modelId="{DB6303B6-A453-40BF-B9E6-1360539F3C49}" type="presParOf" srcId="{6DBD40F2-B5BE-40BA-8B6E-898ACFF6833B}" destId="{864F04C3-A296-4C78-BCBF-C95519AD9F13}" srcOrd="0" destOrd="0" presId="urn:microsoft.com/office/officeart/2008/layout/CircularPictureCallout"/>
    <dgm:cxn modelId="{8EE289DC-28C9-4D86-ADAB-288D88ED40F6}" type="presParOf" srcId="{4AD4277A-06EF-4207-BF0F-40E98BCF6F09}" destId="{8FA41718-DF23-4371-8983-CC264063046E}" srcOrd="1" destOrd="0" presId="urn:microsoft.com/office/officeart/2008/layout/CircularPictureCallout"/>
    <dgm:cxn modelId="{06E03574-DBF4-4839-8EF6-AFD7F456DAC1}" type="presParOf" srcId="{4AD4277A-06EF-4207-BF0F-40E98BCF6F09}" destId="{41B1D3E4-BF1B-4416-90AE-E224ED42C7B9}" srcOrd="2" destOrd="0" presId="urn:microsoft.com/office/officeart/2008/layout/CircularPictureCallout"/>
    <dgm:cxn modelId="{A980464E-D754-4868-B7F7-FC19A5D26016}" type="presParOf" srcId="{41B1D3E4-BF1B-4416-90AE-E224ED42C7B9}" destId="{39072A8D-3450-49D0-9B46-1677C7C405F3}" srcOrd="0" destOrd="0" presId="urn:microsoft.com/office/officeart/2008/layout/CircularPictureCallout"/>
    <dgm:cxn modelId="{DDFEB365-4BA1-422A-818A-84F0F8B4B686}" type="presParOf" srcId="{4AD4277A-06EF-4207-BF0F-40E98BCF6F09}" destId="{E896D760-F7EA-4658-BE6F-104CC93DB348}" srcOrd="3" destOrd="0" presId="urn:microsoft.com/office/officeart/2008/layout/CircularPictureCallout"/>
    <dgm:cxn modelId="{D2B14955-BB6F-4011-A65F-3FCD1C5D7500}" type="presParOf" srcId="{4AD4277A-06EF-4207-BF0F-40E98BCF6F09}" destId="{300D1261-FD50-41DF-8FDC-CAF38CC8C2C6}" srcOrd="4" destOrd="0" presId="urn:microsoft.com/office/officeart/2008/layout/CircularPictureCallout"/>
    <dgm:cxn modelId="{89A792C8-0672-496E-A406-6FF3F8FFC789}" type="presParOf" srcId="{300D1261-FD50-41DF-8FDC-CAF38CC8C2C6}" destId="{ECCF9431-EC44-4CD1-B7CA-2C74FFB2A12B}" srcOrd="0" destOrd="0" presId="urn:microsoft.com/office/officeart/2008/layout/CircularPictureCallou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1DDEAAE-DE55-45A3-A4F7-3874E0140D37}" type="doc">
      <dgm:prSet loTypeId="urn:microsoft.com/office/officeart/2009/3/layout/StepUpProcess" loCatId="process" qsTypeId="urn:microsoft.com/office/officeart/2005/8/quickstyle/simple1" qsCatId="simple" csTypeId="urn:microsoft.com/office/officeart/2005/8/colors/colorful1" csCatId="colorful" phldr="1"/>
      <dgm:spPr/>
      <dgm:t>
        <a:bodyPr rtlCol="0"/>
        <a:lstStyle/>
        <a:p>
          <a:pPr rtl="0"/>
          <a:endParaRPr lang="en-US"/>
        </a:p>
      </dgm:t>
    </dgm:pt>
    <dgm:pt modelId="{15E11DBD-E9B5-4BCF-A56C-7AAE26CE30DC}">
      <dgm:prSet phldrT="[Text]"/>
      <dgm:spPr/>
      <dgm:t>
        <a:bodyPr rtlCol="0"/>
        <a:lstStyle/>
        <a:p>
          <a:pPr rtl="0"/>
          <a:r>
            <a:rPr lang="es-ES" dirty="0"/>
            <a:t>Paso 3</a:t>
          </a:r>
          <a:br>
            <a:rPr lang="es-ES" dirty="0"/>
          </a:br>
          <a:r>
            <a:rPr lang="es-ES" dirty="0"/>
            <a:t>Título</a:t>
          </a:r>
        </a:p>
      </dgm:t>
    </dgm:pt>
    <dgm:pt modelId="{B7B43D5B-12E9-44B1-B818-4B50F6AD3C0A}" type="parTrans" cxnId="{5E0737F0-6DE4-4885-BC59-82E10D617E50}">
      <dgm:prSet/>
      <dgm:spPr/>
      <dgm:t>
        <a:bodyPr rtlCol="0"/>
        <a:lstStyle/>
        <a:p>
          <a:pPr rtl="0"/>
          <a:endParaRPr lang="en-US"/>
        </a:p>
      </dgm:t>
    </dgm:pt>
    <dgm:pt modelId="{329BDEDB-415B-4AB3-B964-E819D0C56DBB}" type="sibTrans" cxnId="{5E0737F0-6DE4-4885-BC59-82E10D617E50}">
      <dgm:prSet/>
      <dgm:spPr/>
      <dgm:t>
        <a:bodyPr rtlCol="0"/>
        <a:lstStyle/>
        <a:p>
          <a:pPr rtl="0"/>
          <a:endParaRPr lang="en-US"/>
        </a:p>
      </dgm:t>
    </dgm:pt>
    <dgm:pt modelId="{778AA374-0E17-4AEA-8EB6-0C342D57D8D8}">
      <dgm:prSet phldrT="[Text]"/>
      <dgm:spPr/>
      <dgm:t>
        <a:bodyPr rtlCol="0"/>
        <a:lstStyle/>
        <a:p>
          <a:pPr rtl="0"/>
          <a:r>
            <a:rPr lang="es-ES"/>
            <a:t>Paso </a:t>
          </a:r>
          <a:endParaRPr lang="es-ES" dirty="0"/>
        </a:p>
      </dgm:t>
    </dgm:pt>
    <dgm:pt modelId="{5E28F01D-9664-415C-A0CD-EBFDAB29426C}" type="parTrans" cxnId="{6F55886F-2AC8-4F4F-B328-821CB3A2117B}">
      <dgm:prSet/>
      <dgm:spPr/>
      <dgm:t>
        <a:bodyPr rtlCol="0"/>
        <a:lstStyle/>
        <a:p>
          <a:pPr rtl="0"/>
          <a:endParaRPr lang="en-US"/>
        </a:p>
      </dgm:t>
    </dgm:pt>
    <dgm:pt modelId="{1A604594-E883-4DA9-8A2A-16DFACE8640A}" type="sibTrans" cxnId="{6F55886F-2AC8-4F4F-B328-821CB3A2117B}">
      <dgm:prSet/>
      <dgm:spPr/>
      <dgm:t>
        <a:bodyPr rtlCol="0"/>
        <a:lstStyle/>
        <a:p>
          <a:pPr rtl="0"/>
          <a:endParaRPr lang="en-US"/>
        </a:p>
      </dgm:t>
    </dgm:pt>
    <dgm:pt modelId="{EF034794-D109-40B6-8FA2-8971C3123AB6}">
      <dgm:prSet phldrT="[Text]"/>
      <dgm:spPr/>
      <dgm:t>
        <a:bodyPr rtlCol="0"/>
        <a:lstStyle/>
        <a:p>
          <a:pPr rtl="0"/>
          <a:r>
            <a:rPr lang="es-ES" noProof="0" dirty="0" smtClean="0"/>
            <a:t>Paso</a:t>
          </a:r>
          <a:r>
            <a:rPr lang="es-ES" dirty="0" smtClean="0"/>
            <a:t> </a:t>
          </a:r>
          <a:r>
            <a:rPr lang="es-ES" dirty="0"/>
            <a:t>2</a:t>
          </a:r>
          <a:br>
            <a:rPr lang="es-ES" dirty="0"/>
          </a:br>
          <a:r>
            <a:rPr lang="es-ES" dirty="0"/>
            <a:t>Título</a:t>
          </a:r>
        </a:p>
      </dgm:t>
    </dgm:pt>
    <dgm:pt modelId="{CDDFC891-FC62-4131-A642-2D94388BCCE2}" type="sibTrans" cxnId="{80FF73C0-9BCD-436E-A85B-D6D7D322462C}">
      <dgm:prSet/>
      <dgm:spPr/>
      <dgm:t>
        <a:bodyPr rtlCol="0"/>
        <a:lstStyle/>
        <a:p>
          <a:pPr rtl="0"/>
          <a:endParaRPr lang="en-US"/>
        </a:p>
      </dgm:t>
    </dgm:pt>
    <dgm:pt modelId="{64D09C75-3D44-4CEF-9459-5C91DB44A9EA}" type="parTrans" cxnId="{80FF73C0-9BCD-436E-A85B-D6D7D322462C}">
      <dgm:prSet/>
      <dgm:spPr/>
      <dgm:t>
        <a:bodyPr rtlCol="0"/>
        <a:lstStyle/>
        <a:p>
          <a:pPr rtl="0"/>
          <a:endParaRPr lang="en-US"/>
        </a:p>
      </dgm:t>
    </dgm:pt>
    <dgm:pt modelId="{EB3CB291-E23A-4667-A32E-A640A76557A1}" type="pres">
      <dgm:prSet presAssocID="{41DDEAAE-DE55-45A3-A4F7-3874E0140D37}" presName="rootnode" presStyleCnt="0">
        <dgm:presLayoutVars>
          <dgm:chMax/>
          <dgm:chPref/>
          <dgm:dir/>
          <dgm:animLvl val="lvl"/>
        </dgm:presLayoutVars>
      </dgm:prSet>
      <dgm:spPr/>
      <dgm:t>
        <a:bodyPr/>
        <a:lstStyle/>
        <a:p>
          <a:endParaRPr lang="es-ES"/>
        </a:p>
      </dgm:t>
    </dgm:pt>
    <dgm:pt modelId="{B07824BD-C1CB-4098-8E38-D3E1F721DF31}" type="pres">
      <dgm:prSet presAssocID="{EF034794-D109-40B6-8FA2-8971C3123AB6}" presName="composite" presStyleCnt="0"/>
      <dgm:spPr/>
    </dgm:pt>
    <dgm:pt modelId="{85769F8C-5820-4CB5-B01D-69A648973D8F}" type="pres">
      <dgm:prSet presAssocID="{EF034794-D109-40B6-8FA2-8971C3123AB6}" presName="LShape" presStyleLbl="alignNode1" presStyleIdx="0" presStyleCnt="5"/>
      <dgm:spPr/>
    </dgm:pt>
    <dgm:pt modelId="{18F7A15A-3ED1-4A32-B700-36B8D6BBE441}" type="pres">
      <dgm:prSet presAssocID="{EF034794-D109-40B6-8FA2-8971C3123AB6}" presName="ParentText" presStyleLbl="revTx" presStyleIdx="0" presStyleCnt="3" custScaleX="60803" custScaleY="65456">
        <dgm:presLayoutVars>
          <dgm:chMax val="0"/>
          <dgm:chPref val="0"/>
          <dgm:bulletEnabled val="1"/>
        </dgm:presLayoutVars>
      </dgm:prSet>
      <dgm:spPr/>
      <dgm:t>
        <a:bodyPr/>
        <a:lstStyle/>
        <a:p>
          <a:endParaRPr lang="es-ES"/>
        </a:p>
      </dgm:t>
    </dgm:pt>
    <dgm:pt modelId="{F6F2BEFC-1674-4E8D-98FF-DE4432BB887C}" type="pres">
      <dgm:prSet presAssocID="{EF034794-D109-40B6-8FA2-8971C3123AB6}" presName="Triangle" presStyleLbl="alignNode1" presStyleIdx="1" presStyleCnt="5"/>
      <dgm:spPr/>
    </dgm:pt>
    <dgm:pt modelId="{E26373E0-D095-405B-9F4A-CC7FBB5BEBD2}" type="pres">
      <dgm:prSet presAssocID="{CDDFC891-FC62-4131-A642-2D94388BCCE2}" presName="sibTrans" presStyleCnt="0"/>
      <dgm:spPr/>
    </dgm:pt>
    <dgm:pt modelId="{8B10941C-73F0-477C-9F3D-EB0A4525ACBE}" type="pres">
      <dgm:prSet presAssocID="{CDDFC891-FC62-4131-A642-2D94388BCCE2}" presName="space" presStyleCnt="0"/>
      <dgm:spPr/>
    </dgm:pt>
    <dgm:pt modelId="{DF2F85E9-6BAE-40EA-8F18-DAFCA3EFFB69}" type="pres">
      <dgm:prSet presAssocID="{15E11DBD-E9B5-4BCF-A56C-7AAE26CE30DC}" presName="composite" presStyleCnt="0"/>
      <dgm:spPr/>
    </dgm:pt>
    <dgm:pt modelId="{A5E67CF4-39ED-4CC8-A27F-E45EA5D3AC44}" type="pres">
      <dgm:prSet presAssocID="{15E11DBD-E9B5-4BCF-A56C-7AAE26CE30DC}" presName="LShape" presStyleLbl="alignNode1" presStyleIdx="2" presStyleCnt="5"/>
      <dgm:spPr/>
    </dgm:pt>
    <dgm:pt modelId="{F0124EB5-2136-46F3-B2F4-41A5196C24A0}" type="pres">
      <dgm:prSet presAssocID="{15E11DBD-E9B5-4BCF-A56C-7AAE26CE30DC}" presName="ParentText" presStyleLbl="revTx" presStyleIdx="1" presStyleCnt="3">
        <dgm:presLayoutVars>
          <dgm:chMax val="0"/>
          <dgm:chPref val="0"/>
          <dgm:bulletEnabled val="1"/>
        </dgm:presLayoutVars>
      </dgm:prSet>
      <dgm:spPr/>
      <dgm:t>
        <a:bodyPr/>
        <a:lstStyle/>
        <a:p>
          <a:endParaRPr lang="es-ES"/>
        </a:p>
      </dgm:t>
    </dgm:pt>
    <dgm:pt modelId="{D5E82CFA-3F05-41CB-A66C-3A904CCE06CE}" type="pres">
      <dgm:prSet presAssocID="{15E11DBD-E9B5-4BCF-A56C-7AAE26CE30DC}" presName="Triangle" presStyleLbl="alignNode1" presStyleIdx="3" presStyleCnt="5"/>
      <dgm:spPr/>
    </dgm:pt>
    <dgm:pt modelId="{F5574CB1-AC1C-4773-A4A7-C4CE14EF6374}" type="pres">
      <dgm:prSet presAssocID="{329BDEDB-415B-4AB3-B964-E819D0C56DBB}" presName="sibTrans" presStyleCnt="0"/>
      <dgm:spPr/>
    </dgm:pt>
    <dgm:pt modelId="{14FCF07D-F999-4928-B62C-1135C3080FD1}" type="pres">
      <dgm:prSet presAssocID="{329BDEDB-415B-4AB3-B964-E819D0C56DBB}" presName="space" presStyleCnt="0"/>
      <dgm:spPr/>
    </dgm:pt>
    <dgm:pt modelId="{2489F161-D1CF-4A3D-8E95-6382395DC25B}" type="pres">
      <dgm:prSet presAssocID="{778AA374-0E17-4AEA-8EB6-0C342D57D8D8}" presName="composite" presStyleCnt="0"/>
      <dgm:spPr/>
    </dgm:pt>
    <dgm:pt modelId="{06EAFCDC-2041-4C37-BE64-7627BAA16382}" type="pres">
      <dgm:prSet presAssocID="{778AA374-0E17-4AEA-8EB6-0C342D57D8D8}" presName="LShape" presStyleLbl="alignNode1" presStyleIdx="4" presStyleCnt="5"/>
      <dgm:spPr/>
    </dgm:pt>
    <dgm:pt modelId="{AFC6068B-131B-444D-AF53-A5A2A6DC9AE7}" type="pres">
      <dgm:prSet presAssocID="{778AA374-0E17-4AEA-8EB6-0C342D57D8D8}" presName="ParentText" presStyleLbl="revTx" presStyleIdx="2" presStyleCnt="3">
        <dgm:presLayoutVars>
          <dgm:chMax val="0"/>
          <dgm:chPref val="0"/>
          <dgm:bulletEnabled val="1"/>
        </dgm:presLayoutVars>
      </dgm:prSet>
      <dgm:spPr/>
      <dgm:t>
        <a:bodyPr/>
        <a:lstStyle/>
        <a:p>
          <a:endParaRPr lang="es-ES"/>
        </a:p>
      </dgm:t>
    </dgm:pt>
  </dgm:ptLst>
  <dgm:cxnLst>
    <dgm:cxn modelId="{80FF73C0-9BCD-436E-A85B-D6D7D322462C}" srcId="{41DDEAAE-DE55-45A3-A4F7-3874E0140D37}" destId="{EF034794-D109-40B6-8FA2-8971C3123AB6}" srcOrd="0" destOrd="0" parTransId="{64D09C75-3D44-4CEF-9459-5C91DB44A9EA}" sibTransId="{CDDFC891-FC62-4131-A642-2D94388BCCE2}"/>
    <dgm:cxn modelId="{26F37501-82EC-497F-8CEE-74D10A80C0DA}" type="presOf" srcId="{41DDEAAE-DE55-45A3-A4F7-3874E0140D37}" destId="{EB3CB291-E23A-4667-A32E-A640A76557A1}" srcOrd="0" destOrd="0" presId="urn:microsoft.com/office/officeart/2009/3/layout/StepUpProcess"/>
    <dgm:cxn modelId="{2EF399B7-0F20-4AFB-AD34-15732BCAB9F2}" type="presOf" srcId="{EF034794-D109-40B6-8FA2-8971C3123AB6}" destId="{18F7A15A-3ED1-4A32-B700-36B8D6BBE441}" srcOrd="0" destOrd="0" presId="urn:microsoft.com/office/officeart/2009/3/layout/StepUpProcess"/>
    <dgm:cxn modelId="{5E0737F0-6DE4-4885-BC59-82E10D617E50}" srcId="{41DDEAAE-DE55-45A3-A4F7-3874E0140D37}" destId="{15E11DBD-E9B5-4BCF-A56C-7AAE26CE30DC}" srcOrd="1" destOrd="0" parTransId="{B7B43D5B-12E9-44B1-B818-4B50F6AD3C0A}" sibTransId="{329BDEDB-415B-4AB3-B964-E819D0C56DBB}"/>
    <dgm:cxn modelId="{6A9FADB8-8CEF-43AF-BE3E-697CB9339BF9}" type="presOf" srcId="{778AA374-0E17-4AEA-8EB6-0C342D57D8D8}" destId="{AFC6068B-131B-444D-AF53-A5A2A6DC9AE7}" srcOrd="0" destOrd="0" presId="urn:microsoft.com/office/officeart/2009/3/layout/StepUpProcess"/>
    <dgm:cxn modelId="{6F55886F-2AC8-4F4F-B328-821CB3A2117B}" srcId="{41DDEAAE-DE55-45A3-A4F7-3874E0140D37}" destId="{778AA374-0E17-4AEA-8EB6-0C342D57D8D8}" srcOrd="2" destOrd="0" parTransId="{5E28F01D-9664-415C-A0CD-EBFDAB29426C}" sibTransId="{1A604594-E883-4DA9-8A2A-16DFACE8640A}"/>
    <dgm:cxn modelId="{874556BD-E4D0-4CE5-92C9-C013CC5E5C7F}" type="presOf" srcId="{15E11DBD-E9B5-4BCF-A56C-7AAE26CE30DC}" destId="{F0124EB5-2136-46F3-B2F4-41A5196C24A0}" srcOrd="0" destOrd="0" presId="urn:microsoft.com/office/officeart/2009/3/layout/StepUpProcess"/>
    <dgm:cxn modelId="{C651A85C-4753-45D5-9B93-2B8B204D170D}" type="presParOf" srcId="{EB3CB291-E23A-4667-A32E-A640A76557A1}" destId="{B07824BD-C1CB-4098-8E38-D3E1F721DF31}" srcOrd="0" destOrd="0" presId="urn:microsoft.com/office/officeart/2009/3/layout/StepUpProcess"/>
    <dgm:cxn modelId="{F52DE964-AB66-4997-9020-D304B8505E17}" type="presParOf" srcId="{B07824BD-C1CB-4098-8E38-D3E1F721DF31}" destId="{85769F8C-5820-4CB5-B01D-69A648973D8F}" srcOrd="0" destOrd="0" presId="urn:microsoft.com/office/officeart/2009/3/layout/StepUpProcess"/>
    <dgm:cxn modelId="{BB18D11E-C6C5-4230-961A-33508DBAD99A}" type="presParOf" srcId="{B07824BD-C1CB-4098-8E38-D3E1F721DF31}" destId="{18F7A15A-3ED1-4A32-B700-36B8D6BBE441}" srcOrd="1" destOrd="0" presId="urn:microsoft.com/office/officeart/2009/3/layout/StepUpProcess"/>
    <dgm:cxn modelId="{75B285F6-FB88-45E5-B58E-B770BAA0EEC2}" type="presParOf" srcId="{B07824BD-C1CB-4098-8E38-D3E1F721DF31}" destId="{F6F2BEFC-1674-4E8D-98FF-DE4432BB887C}" srcOrd="2" destOrd="0" presId="urn:microsoft.com/office/officeart/2009/3/layout/StepUpProcess"/>
    <dgm:cxn modelId="{032CC259-8479-46FB-93FF-4E8FF51DC350}" type="presParOf" srcId="{EB3CB291-E23A-4667-A32E-A640A76557A1}" destId="{E26373E0-D095-405B-9F4A-CC7FBB5BEBD2}" srcOrd="1" destOrd="0" presId="urn:microsoft.com/office/officeart/2009/3/layout/StepUpProcess"/>
    <dgm:cxn modelId="{CD4FEF06-7CD2-450D-8C91-CDA34D29F940}" type="presParOf" srcId="{E26373E0-D095-405B-9F4A-CC7FBB5BEBD2}" destId="{8B10941C-73F0-477C-9F3D-EB0A4525ACBE}" srcOrd="0" destOrd="0" presId="urn:microsoft.com/office/officeart/2009/3/layout/StepUpProcess"/>
    <dgm:cxn modelId="{78F8E98C-D9F5-4ACD-B085-D3638C19BCBF}" type="presParOf" srcId="{EB3CB291-E23A-4667-A32E-A640A76557A1}" destId="{DF2F85E9-6BAE-40EA-8F18-DAFCA3EFFB69}" srcOrd="2" destOrd="0" presId="urn:microsoft.com/office/officeart/2009/3/layout/StepUpProcess"/>
    <dgm:cxn modelId="{9A4BD801-A9A9-428E-8A30-3E0134884E7B}" type="presParOf" srcId="{DF2F85E9-6BAE-40EA-8F18-DAFCA3EFFB69}" destId="{A5E67CF4-39ED-4CC8-A27F-E45EA5D3AC44}" srcOrd="0" destOrd="0" presId="urn:microsoft.com/office/officeart/2009/3/layout/StepUpProcess"/>
    <dgm:cxn modelId="{70DC5540-58DF-456A-B729-B313D884F822}" type="presParOf" srcId="{DF2F85E9-6BAE-40EA-8F18-DAFCA3EFFB69}" destId="{F0124EB5-2136-46F3-B2F4-41A5196C24A0}" srcOrd="1" destOrd="0" presId="urn:microsoft.com/office/officeart/2009/3/layout/StepUpProcess"/>
    <dgm:cxn modelId="{948600E9-FBDC-47DD-9F63-00874A42BAA6}" type="presParOf" srcId="{DF2F85E9-6BAE-40EA-8F18-DAFCA3EFFB69}" destId="{D5E82CFA-3F05-41CB-A66C-3A904CCE06CE}" srcOrd="2" destOrd="0" presId="urn:microsoft.com/office/officeart/2009/3/layout/StepUpProcess"/>
    <dgm:cxn modelId="{A370769B-233E-4893-B1B6-1BF54F0520B3}" type="presParOf" srcId="{EB3CB291-E23A-4667-A32E-A640A76557A1}" destId="{F5574CB1-AC1C-4773-A4A7-C4CE14EF6374}" srcOrd="3" destOrd="0" presId="urn:microsoft.com/office/officeart/2009/3/layout/StepUpProcess"/>
    <dgm:cxn modelId="{AAD90D84-3D4D-425E-AF81-33CC059F69BA}" type="presParOf" srcId="{F5574CB1-AC1C-4773-A4A7-C4CE14EF6374}" destId="{14FCF07D-F999-4928-B62C-1135C3080FD1}" srcOrd="0" destOrd="0" presId="urn:microsoft.com/office/officeart/2009/3/layout/StepUpProcess"/>
    <dgm:cxn modelId="{FF6D4962-3852-411C-A53D-937FB91BB2C7}" type="presParOf" srcId="{EB3CB291-E23A-4667-A32E-A640A76557A1}" destId="{2489F161-D1CF-4A3D-8E95-6382395DC25B}" srcOrd="4" destOrd="0" presId="urn:microsoft.com/office/officeart/2009/3/layout/StepUpProcess"/>
    <dgm:cxn modelId="{818C2B66-AD6C-4AE1-91C9-AC20E32CEF7F}" type="presParOf" srcId="{2489F161-D1CF-4A3D-8E95-6382395DC25B}" destId="{06EAFCDC-2041-4C37-BE64-7627BAA16382}" srcOrd="0" destOrd="0" presId="urn:microsoft.com/office/officeart/2009/3/layout/StepUpProcess"/>
    <dgm:cxn modelId="{0904045E-58BE-4A52-B4EF-E46F3640D184}" type="presParOf" srcId="{2489F161-D1CF-4A3D-8E95-6382395DC25B}" destId="{AFC6068B-131B-444D-AF53-A5A2A6DC9AE7}"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CircularPictureCallout">
  <dgm:title val=""/>
  <dgm:desc val=""/>
  <dgm:catLst>
    <dgm:cat type="picture" pri="2000"/>
    <dgm:cat type="pictureconvert" pri="2000"/>
  </dgm:catLst>
  <dgm:sampData>
    <dgm:dataModel>
      <dgm:ptLst>
        <dgm:pt modelId="0" type="doc"/>
        <dgm:pt modelId="1"/>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2"/>
    </dgm:constrLst>
    <dgm:layoutNode name="Name1">
      <dgm:alg type="composite"/>
      <dgm:shape xmlns:r="http://schemas.openxmlformats.org/officeDocument/2006/relationships" r:blip="">
        <dgm:adjLst/>
      </dgm:shape>
      <dgm:choose name="Name2">
        <dgm:if name="Name3" axis="ch" ptType="node" func="cnt" op="lte" val="1">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w" refFor="ch" refForName="picture_1" fact="0.18"/>
            <dgm:constr type="t" for="ch" forName="text_1" refType="h" refFor="ch" refForName="picture_1" fact="0.531"/>
          </dgm:constrLst>
        </dgm:if>
        <dgm:if name="Name4" axis="ch" ptType="node" func="cnt" op="lte" val="2">
          <dgm:choose name="Name5">
            <dgm:if name="Name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l" for="ch" forName="picture_2" refType="w" refFor="ch" refForName="picture_1" fact="1.21"/>
                <dgm:constr type="ctrY" for="ch" forName="picture_2" refType="h" refFor="ch" refForName="picture_1" fact="0.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Lst>
            </dgm:if>
            <dgm:else name="Name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r" for="ch" forName="picture_2" refType="w"/>
                <dgm:constr type="rOff" for="ch" forName="picture_2" refType="w" refFor="ch" refForName="picture_1" fact="-1.21"/>
                <dgm:constr type="ctrY" for="ch" forName="picture_2" refType="h" refFor="ch" refForName="picture_1" fact="0.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Lst>
            </dgm:else>
          </dgm:choose>
        </dgm:if>
        <dgm:if name="Name8" axis="ch" ptType="node" func="cnt" op="lte" val="3">
          <dgm:choose name="Name9">
            <dgm:if name="Name10"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l" for="ch" forName="picture_2" refType="w" refFor="ch" refForName="picture_1" fact="1.21"/>
                <dgm:constr type="ctrY" for="ch" forName="picture_2" refType="h" refFor="ch" refForName="picture_1" fact="0.18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l" for="ch" forName="picture_3" refType="w" refFor="ch" refForName="picture_1" fact="1.21"/>
                <dgm:constr type="ctrY" for="ch" forName="picture_3" refType="h" refFor="ch" refForName="picture_1" fact="0.812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Lst>
            </dgm:if>
            <dgm:else name="Name11">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r" for="ch" forName="picture_2" refType="w"/>
                <dgm:constr type="rOff" for="ch" forName="picture_2" refType="w" refFor="ch" refForName="picture_1" fact="-1.21"/>
                <dgm:constr type="ctrY" for="ch" forName="picture_2" refType="h" refFor="ch" refForName="picture_1" fact="0.18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r" for="ch" forName="picture_3" refType="w"/>
                <dgm:constr type="rOff" for="ch" forName="picture_3" refType="w" refFor="ch" refForName="picture_1" fact="-1.21"/>
                <dgm:constr type="ctrY" for="ch" forName="picture_3" refType="h" refFor="ch" refForName="picture_1" fact="0.812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Lst>
            </dgm:else>
          </dgm:choose>
        </dgm:if>
        <dgm:if name="Name12" axis="ch" ptType="node" func="cnt" op="lte" val="4">
          <dgm:choose name="Name13">
            <dgm:if name="Name14"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l" for="ch" forName="picture_2" refType="w" refFor="ch" refForName="picture_1" fact="1.354"/>
                <dgm:constr type="ctrY" for="ch" forName="picture_2" refType="h" refFor="ch" refForName="picture_1" fact="0.1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l" for="ch" forName="picture_3" refType="w" refFor="ch" refForName="picture_1" fact="1.21"/>
                <dgm:constr type="ctrY" for="ch" forName="picture_3" refType="h" refFor="ch" refForName="picture_1" fact="0.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l" for="ch" forName="picture_4" refType="w" refFor="ch" refForName="picture_1" fact="1.354"/>
                <dgm:constr type="ctrY" for="ch" forName="picture_4" refType="h" refFor="ch" refForName="picture_1" fact="0.8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Lst>
            </dgm:if>
            <dgm:else name="Name15">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r" for="ch" forName="picture_2" refType="w"/>
                <dgm:constr type="rOff" for="ch" forName="picture_2" refType="w" refFor="ch" refForName="picture_1" fact="-1.354"/>
                <dgm:constr type="ctrY" for="ch" forName="picture_2" refType="h" refFor="ch" refForName="picture_1" fact="0.1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r" for="ch" forName="picture_3" refType="w"/>
                <dgm:constr type="rOff" for="ch" forName="picture_3" refType="w" refFor="ch" refForName="picture_1" fact="-1.21"/>
                <dgm:constr type="ctrY" for="ch" forName="picture_3" refType="h" refFor="ch" refForName="picture_1" fact="0.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r" for="ch" forName="picture_4" refType="w"/>
                <dgm:constr type="rOff" for="ch" forName="picture_4" refType="w" refFor="ch" refForName="picture_1" fact="-1.354"/>
                <dgm:constr type="ctrY" for="ch" forName="picture_4" refType="h" refFor="ch" refForName="picture_1" fact="0.8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Lst>
            </dgm:else>
          </dgm:choose>
        </dgm:if>
        <dgm:if name="Name16" axis="ch" ptType="node" func="cnt" op="lte" val="5">
          <dgm:choose name="Name17">
            <dgm:if name="Name18"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l" for="ch" forName="picture_2" refType="w" refFor="ch" refForName="picture_1" fact="1.375"/>
                <dgm:constr type="ctrY" for="ch" forName="picture_2" refType="h" refFor="ch" refForName="picture_1" fact="0.11"/>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l" for="ch" forName="picture_3" refType="w" refFor="ch" refForName="picture_1" fact="1.21"/>
                <dgm:constr type="ctrY" for="ch" forName="picture_3" refType="h" refFor="ch" refForName="picture_1" fact="0.353"/>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l" for="ch" forName="picture_4" refType="w" refFor="ch" refForName="picture_1" fact="1.21"/>
                <dgm:constr type="ctrY" for="ch" forName="picture_4" refType="h" refFor="ch" refForName="picture_1" fact="0.647"/>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l" for="ch" forName="picture_5" refType="w" refFor="ch" refForName="picture_1" fact="1.375"/>
                <dgm:constr type="ctrY" for="ch" forName="picture_5" refType="h" refFor="ch" refForName="picture_1" fact="0.8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Lst>
            </dgm:if>
            <dgm:else name="Name19">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r" for="ch" forName="picture_2" refType="w"/>
                <dgm:constr type="rOff" for="ch" forName="picture_2" refType="w" refFor="ch" refForName="picture_1" fact="-1.375"/>
                <dgm:constr type="ctrY" for="ch" forName="picture_2" refType="h" refFor="ch" refForName="picture_1" fact="0.11"/>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r" for="ch" forName="picture_3" refType="w"/>
                <dgm:constr type="rOff" for="ch" forName="picture_3" refType="w" refFor="ch" refForName="picture_1" fact="-1.21"/>
                <dgm:constr type="ctrY" for="ch" forName="picture_3" refType="h" refFor="ch" refForName="picture_1" fact="0.353"/>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r" for="ch" forName="picture_4" refType="w"/>
                <dgm:constr type="rOff" for="ch" forName="picture_4" refType="w" refFor="ch" refForName="picture_1" fact="-1.21"/>
                <dgm:constr type="ctrY" for="ch" forName="picture_4" refType="h" refFor="ch" refForName="picture_1" fact="0.647"/>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r" for="ch" forName="picture_5" refType="w"/>
                <dgm:constr type="rOff" for="ch" forName="picture_5" refType="w" refFor="ch" refForName="picture_1" fact="-1.375"/>
                <dgm:constr type="ctrY" for="ch" forName="picture_5" refType="h" refFor="ch" refForName="picture_1" fact="0.8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Lst>
            </dgm:else>
          </dgm:choose>
        </dgm:if>
        <dgm:if name="Name20" axis="ch" ptType="node" func="cnt" op="lte" val="6">
          <dgm:choose name="Name21">
            <dgm:if name="Name22"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l" for="ch" forName="picture_2" refType="w" refFor="ch" refForName="picture_1" fact="1.4238"/>
                <dgm:constr type="ctrY" for="ch" forName="picture_2" refType="h" refFor="ch" refForName="picture_1" fact="0.09"/>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l" for="ch" forName="picture_3" refType="w" refFor="ch" refForName="picture_1" fact="1.2667"/>
                <dgm:constr type="ctrY" for="ch" forName="picture_3" refType="h" refFor="ch" refForName="picture_1" fact="0.261"/>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l" for="ch" forName="picture_4" refType="w" refFor="ch" refForName="picture_1" fact="1.21"/>
                <dgm:constr type="ctrY" for="ch" forName="picture_4" refType="h" refFor="ch" refForName="picture_1" fact="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l" for="ch" forName="picture_5" refType="w" refFor="ch" refForName="picture_1" fact="1.2667"/>
                <dgm:constr type="ctrY" for="ch" forName="picture_5" refType="h" refFor="ch" refForName="picture_1" fact="0.73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l" for="ch" forName="picture_6" refType="w" refFor="ch" refForName="picture_1" fact="1.4238"/>
                <dgm:constr type="ctrY" for="ch" forName="picture_6" refType="h" refFor="ch" refForName="picture_1" fact="0.91"/>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Lst>
            </dgm:if>
            <dgm:else name="Name23">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r" for="ch" forName="picture_2" refType="w"/>
                <dgm:constr type="rOff" for="ch" forName="picture_2" refType="w" refFor="ch" refForName="picture_1" fact="-1.4238"/>
                <dgm:constr type="ctrY" for="ch" forName="picture_2" refType="h" refFor="ch" refForName="picture_1" fact="0.09"/>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r" for="ch" forName="picture_3" refType="w"/>
                <dgm:constr type="rOff" for="ch" forName="picture_3" refType="w" refFor="ch" refForName="picture_1" fact="-1.2667"/>
                <dgm:constr type="ctrY" for="ch" forName="picture_3" refType="h" refFor="ch" refForName="picture_1" fact="0.261"/>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r" for="ch" forName="picture_4" refType="w"/>
                <dgm:constr type="rOff" for="ch" forName="picture_4" refType="w" refFor="ch" refForName="picture_1" fact="-1.21"/>
                <dgm:constr type="ctrY" for="ch" forName="picture_4" refType="h" refFor="ch" refForName="picture_1" fact="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r" for="ch" forName="picture_5" refType="w"/>
                <dgm:constr type="rOff" for="ch" forName="picture_5" refType="w" refFor="ch" refForName="picture_1" fact="-1.2667"/>
                <dgm:constr type="ctrY" for="ch" forName="picture_5" refType="h" refFor="ch" refForName="picture_1" fact="0.73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r" for="ch" forName="picture_6" refType="w"/>
                <dgm:constr type="rOff" for="ch" forName="picture_6" refType="w" refFor="ch" refForName="picture_1" fact="-1.4238"/>
                <dgm:constr type="ctrY" for="ch" forName="picture_6" refType="h" refFor="ch" refForName="picture_1" fact="0.91"/>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Lst>
            </dgm:else>
          </dgm:choose>
        </dgm:if>
        <dgm:else name="Name24">
          <dgm:choose name="Name25">
            <dgm:if name="Name2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l" for="ch" forName="picture_2" refType="w" refFor="ch" refForName="picture_1" fact="1.4363"/>
                <dgm:constr type="ctrY" for="ch" forName="picture_2" refType="h" refFor="ch" refForName="picture_1" fact="0.0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l" for="ch" forName="picture_3" refType="w" refFor="ch" refForName="picture_1" fact="1.2898"/>
                <dgm:constr type="ctrY" for="ch" forName="picture_3" refType="h" refFor="ch" refForName="picture_1" fact="0.227"/>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l" for="ch" forName="picture_4" refType="w" refFor="ch" refForName="picture_1" fact="1.21"/>
                <dgm:constr type="ctrY" for="ch" forName="picture_4" refType="h" refFor="ch" refForName="picture_1" fact="0.4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l" for="ch" forName="picture_5" refType="w" refFor="ch" refForName="picture_1" fact="1.21"/>
                <dgm:constr type="ctrY" for="ch" forName="picture_5" refType="h" refFor="ch" refForName="picture_1" fact="0.595"/>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l" for="ch" forName="picture_6" refType="w" refFor="ch" refForName="picture_1" fact="1.2898"/>
                <dgm:constr type="ctrY" for="ch" forName="picture_6" refType="h" refFor="ch" refForName="picture_1" fact="0.773"/>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l" for="ch" forName="picture_7" refType="w" refFor="ch" refForName="picture_1" fact="1.4363"/>
                <dgm:constr type="ctrY" for="ch" forName="picture_7" refType="h" refFor="ch" refForName="picture_1" fact="0.925"/>
                <dgm:constr type="l" for="ch" forName="line_7" refType="ctrX" refFor="ch" refForName="picture_1"/>
                <dgm:constr type="h" for="ch" forName="line_7"/>
                <dgm:constr type="r" for="ch" forName="line_7" refType="ctrX" refFor="ch" refForName="picture_7"/>
                <dgm:constr type="ctrY" for="ch" forName="line_7" refType="ctrY" refFor="ch" refForName="picture_7"/>
                <dgm:constr type="r" for="ch" forName="textparent_7" refType="w"/>
                <dgm:constr type="h" for="ch" forName="textparent_7" refType="h" refFor="ch" refForName="picture_7"/>
                <dgm:constr type="l" for="ch" forName="textparent_7" refType="r" refFor="ch" refForName="picture_7"/>
                <dgm:constr type="ctrY" for="ch" forName="textparent_7" refType="ctrY" refFor="ch" refForName="picture_7"/>
                <dgm:constr type="primFontSz" for="des" forName="text_7" refType="primFontSz" refFor="des" refForName="text_2" op="equ"/>
              </dgm:constrLst>
            </dgm:if>
            <dgm:else name="Name2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r" for="ch" forName="picture_2" refType="w"/>
                <dgm:constr type="rOff" for="ch" forName="picture_2" refType="w" refFor="ch" refForName="picture_1" fact="-1.4363"/>
                <dgm:constr type="ctrY" for="ch" forName="picture_2" refType="h" refFor="ch" refForName="picture_1" fact="0.0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r" for="ch" forName="picture_3" refType="w"/>
                <dgm:constr type="rOff" for="ch" forName="picture_3" refType="w" refFor="ch" refForName="picture_1" fact="-1.2898"/>
                <dgm:constr type="ctrY" for="ch" forName="picture_3" refType="h" refFor="ch" refForName="picture_1" fact="0.227"/>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r" for="ch" forName="picture_4" refType="w"/>
                <dgm:constr type="rOff" for="ch" forName="picture_4" refType="w" refFor="ch" refForName="picture_1" fact="-1.21"/>
                <dgm:constr type="ctrY" for="ch" forName="picture_4" refType="h" refFor="ch" refForName="picture_1" fact="0.4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r" for="ch" forName="picture_5" refType="w"/>
                <dgm:constr type="rOff" for="ch" forName="picture_5" refType="w" refFor="ch" refForName="picture_1" fact="-1.21"/>
                <dgm:constr type="ctrY" for="ch" forName="picture_5" refType="h" refFor="ch" refForName="picture_1" fact="0.595"/>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r" for="ch" forName="picture_6" refType="w"/>
                <dgm:constr type="rOff" for="ch" forName="picture_6" refType="w" refFor="ch" refForName="picture_1" fact="-1.2898"/>
                <dgm:constr type="ctrY" for="ch" forName="picture_6" refType="h" refFor="ch" refForName="picture_1" fact="0.773"/>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r" for="ch" forName="picture_7" refType="w"/>
                <dgm:constr type="rOff" for="ch" forName="picture_7" refType="w" refFor="ch" refForName="picture_1" fact="-1.4363"/>
                <dgm:constr type="ctrY" for="ch" forName="picture_7" refType="h" refFor="ch" refForName="picture_1" fact="0.925"/>
                <dgm:constr type="r" for="ch" forName="line_7" refType="ctrX" refFor="ch" refForName="picture_1"/>
                <dgm:constr type="h" for="ch" forName="line_7"/>
                <dgm:constr type="l" for="ch" forName="line_7" refType="ctrX" refFor="ch" refForName="picture_7"/>
                <dgm:constr type="ctrY" for="ch" forName="line_7" refType="ctrY" refFor="ch" refForName="picture_7"/>
                <dgm:constr type="l" for="ch" forName="textparent_7"/>
                <dgm:constr type="h" for="ch" forName="textparent_7" refType="h" refFor="ch" refForName="picture_7"/>
                <dgm:constr type="r" for="ch" forName="textparent_7" refType="l" refFor="ch" refForName="picture_7"/>
                <dgm:constr type="ctrY" for="ch" forName="textparent_7" refType="ctrY" refFor="ch" refForName="picture_7"/>
                <dgm:constr type="primFontSz" for="des" forName="text_7" refType="primFontSz" refFor="des" refForName="text_2" op="equ"/>
              </dgm:constrLst>
            </dgm:else>
          </dgm:choose>
        </dgm:else>
      </dgm:choose>
      <dgm:forEach name="wrapper" axis="self" ptType="parTrans">
        <dgm:forEach name="wrapper2" axis="self" ptType="sibTrans" st="2">
          <dgm:forEach name="pictureRepeat" axis="self">
            <dgm:layoutNode name="pictureRepeatNode" styleLbl="alignImgPlace1">
              <dgm:alg type="sp"/>
              <dgm:shape xmlns:r="http://schemas.openxmlformats.org/officeDocument/2006/relationships" type="ellipse" r:blip="" blipPhldr="1">
                <dgm:adjLst/>
              </dgm:shape>
              <dgm:presOf axis="self"/>
            </dgm:layoutNode>
          </dgm:forEach>
        </dgm:forEach>
      </dgm:forEach>
      <dgm:forEach name="Name28" axis="ch" ptType="sibTrans" hideLastTrans="0" cnt="1">
        <dgm:layoutNode name="picture_1">
          <dgm:alg type="sp"/>
          <dgm:shape xmlns:r="http://schemas.openxmlformats.org/officeDocument/2006/relationships" r:blip="">
            <dgm:adjLst/>
          </dgm:shape>
          <dgm:presOf/>
          <dgm:constrLst/>
          <dgm:forEach name="Name29" ref="pictureRepeat"/>
        </dgm:layoutNode>
      </dgm:forEach>
      <dgm:forEach name="Name30" axis="ch" ptType="node" cnt="1">
        <dgm:layoutNode name="text_1" styleLbl="node1">
          <dgm:varLst>
            <dgm:bulletEnabled val="1"/>
          </dgm:varLst>
          <dgm:alg type="tx">
            <dgm:param type="txAnchorVert" val="b"/>
            <dgm:param type="txAnchorVertCh" val="b"/>
            <dgm:param type="parTxRTLAlign" val="r"/>
            <dgm:param type="shpTxRTLAlignCh" val="r"/>
          </dgm:alg>
          <dgm:shape xmlns:r="http://schemas.openxmlformats.org/officeDocument/2006/relationships" type="rect" r:blip="" hideGeom="1">
            <dgm:adjLst/>
          </dgm:shape>
          <dgm:presOf axis="desOrSelf" ptType="node"/>
          <dgm:constrLst>
            <dgm:constr type="primFontSz" val="65"/>
            <dgm:constr type="lMarg"/>
            <dgm:constr type="rMarg"/>
            <dgm:constr type="tMarg"/>
            <dgm:constr type="bMarg"/>
          </dgm:constrLst>
          <dgm:ruleLst>
            <dgm:rule type="primFontSz" val="5" fact="NaN" max="NaN"/>
          </dgm:ruleLst>
        </dgm:layoutNode>
      </dgm:forEach>
      <dgm:forEach name="Name31" axis="ch" ptType="sibTrans" hideLastTrans="0" st="2" cnt="1">
        <dgm:layoutNode name="picture_2">
          <dgm:alg type="sp"/>
          <dgm:shape xmlns:r="http://schemas.openxmlformats.org/officeDocument/2006/relationships" r:blip="">
            <dgm:adjLst/>
          </dgm:shape>
          <dgm:presOf/>
          <dgm:constrLst/>
          <dgm:forEach name="Name32" ref="pictureRepeat"/>
        </dgm:layoutNode>
      </dgm:forEach>
      <dgm:forEach name="Name33" axis="ch" ptType="node" st="2" cnt="1">
        <dgm:layoutNode name="line_2" styleLbl="parChTrans1D1">
          <dgm:alg type="sp"/>
          <dgm:shape xmlns:r="http://schemas.openxmlformats.org/officeDocument/2006/relationships" type="line" r:blip="" zOrderOff="-100">
            <dgm:adjLst/>
          </dgm:shape>
          <dgm:presOf/>
        </dgm:layoutNode>
        <dgm:layoutNode name="textparent_2">
          <dgm:choose name="Name34">
            <dgm:if name="Name35" func="var" arg="dir" op="equ" val="norm">
              <dgm:alg type="lin">
                <dgm:param type="horzAlign" val="l"/>
              </dgm:alg>
            </dgm:if>
            <dgm:else name="Name36">
              <dgm:alg type="lin">
                <dgm:param type="horzAlign" val="r"/>
              </dgm:alg>
            </dgm:else>
          </dgm:choose>
          <dgm:shape xmlns:r="http://schemas.openxmlformats.org/officeDocument/2006/relationships" type="rect" r:blip="" hideGeom="1">
            <dgm:adjLst/>
          </dgm:shape>
          <dgm:constrLst>
            <dgm:constr type="userW" for="ch" forName="text_2" refType="w"/>
            <dgm:constr type="h" for="ch" forName="text_2" refType="h"/>
          </dgm:constrLst>
          <dgm:presOf/>
          <dgm:layoutNode name="text_2" styleLbl="revTx">
            <dgm:varLst>
              <dgm:bulletEnabled val="1"/>
            </dgm:varLst>
            <dgm:choose name="Name37">
              <dgm:if name="Name38" func="var" arg="dir" op="equ" val="norm">
                <dgm:alg type="tx">
                  <dgm:param type="parTxLTRAlign" val="l"/>
                  <dgm:param type="shpTxLTRAlignCh" val="l"/>
                  <dgm:param type="parTxRTLAlign" val="r"/>
                  <dgm:param type="shpTxRTLAlignCh" val="r"/>
                </dgm:alg>
              </dgm:if>
              <dgm:else name="Name39">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0" axis="ch" ptType="sibTrans" hideLastTrans="0" st="3" cnt="1">
        <dgm:layoutNode name="picture_3">
          <dgm:alg type="sp"/>
          <dgm:shape xmlns:r="http://schemas.openxmlformats.org/officeDocument/2006/relationships" r:blip="">
            <dgm:adjLst/>
          </dgm:shape>
          <dgm:presOf/>
          <dgm:constrLst/>
          <dgm:forEach name="Name41" ref="pictureRepeat"/>
        </dgm:layoutNode>
      </dgm:forEach>
      <dgm:forEach name="Name42" axis="ch" ptType="node" st="3" cnt="1">
        <dgm:layoutNode name="line_3" styleLbl="parChTrans1D1">
          <dgm:alg type="sp"/>
          <dgm:shape xmlns:r="http://schemas.openxmlformats.org/officeDocument/2006/relationships" type="line" r:blip="" zOrderOff="-100">
            <dgm:adjLst/>
          </dgm:shape>
          <dgm:presOf/>
        </dgm:layoutNode>
        <dgm:layoutNode name="textparent_3">
          <dgm:choose name="Name43">
            <dgm:if name="Name44" func="var" arg="dir" op="equ" val="norm">
              <dgm:alg type="lin">
                <dgm:param type="horzAlign" val="l"/>
              </dgm:alg>
            </dgm:if>
            <dgm:else name="Name45">
              <dgm:alg type="lin">
                <dgm:param type="horzAlign" val="r"/>
              </dgm:alg>
            </dgm:else>
          </dgm:choose>
          <dgm:shape xmlns:r="http://schemas.openxmlformats.org/officeDocument/2006/relationships" type="rect" r:blip="" hideGeom="1">
            <dgm:adjLst/>
          </dgm:shape>
          <dgm:constrLst>
            <dgm:constr type="userW" for="ch" forName="text_3" refType="w"/>
            <dgm:constr type="h" for="ch" forName="text_3" refType="h"/>
          </dgm:constrLst>
          <dgm:presOf/>
          <dgm:layoutNode name="text_3" styleLbl="revTx">
            <dgm:varLst>
              <dgm:bulletEnabled val="1"/>
            </dgm:varLst>
            <dgm:choose name="Name46">
              <dgm:if name="Name47" func="var" arg="dir" op="equ" val="norm">
                <dgm:alg type="tx">
                  <dgm:param type="parTxLTRAlign" val="l"/>
                  <dgm:param type="shpTxLTRAlignCh" val="l"/>
                  <dgm:param type="parTxRTLAlign" val="r"/>
                  <dgm:param type="shpTxRTLAlignCh" val="r"/>
                </dgm:alg>
              </dgm:if>
              <dgm:else name="Name48">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9" axis="ch" ptType="sibTrans" hideLastTrans="0" st="4" cnt="1">
        <dgm:layoutNode name="picture_4">
          <dgm:alg type="sp"/>
          <dgm:shape xmlns:r="http://schemas.openxmlformats.org/officeDocument/2006/relationships" r:blip="">
            <dgm:adjLst/>
          </dgm:shape>
          <dgm:presOf/>
          <dgm:constrLst/>
          <dgm:forEach name="Name50" ref="pictureRepeat"/>
        </dgm:layoutNode>
      </dgm:forEach>
      <dgm:forEach name="Name51" axis="ch" ptType="node" st="4" cnt="1">
        <dgm:layoutNode name="line_4" styleLbl="parChTrans1D1">
          <dgm:alg type="sp"/>
          <dgm:shape xmlns:r="http://schemas.openxmlformats.org/officeDocument/2006/relationships" type="line" r:blip="" zOrderOff="-100">
            <dgm:adjLst/>
          </dgm:shape>
          <dgm:presOf/>
        </dgm:layoutNode>
        <dgm:layoutNode name="textparent_4">
          <dgm:choose name="Name52">
            <dgm:if name="Name53" func="var" arg="dir" op="equ" val="norm">
              <dgm:alg type="lin">
                <dgm:param type="horzAlign" val="l"/>
              </dgm:alg>
            </dgm:if>
            <dgm:else name="Name54">
              <dgm:alg type="lin">
                <dgm:param type="horzAlign" val="r"/>
              </dgm:alg>
            </dgm:else>
          </dgm:choose>
          <dgm:shape xmlns:r="http://schemas.openxmlformats.org/officeDocument/2006/relationships" type="rect" r:blip="" hideGeom="1">
            <dgm:adjLst/>
          </dgm:shape>
          <dgm:constrLst>
            <dgm:constr type="userW" for="ch" forName="text_4" refType="w"/>
            <dgm:constr type="h" for="ch" forName="text_4" refType="h"/>
          </dgm:constrLst>
          <dgm:presOf/>
          <dgm:layoutNode name="text_4" styleLbl="revTx">
            <dgm:varLst>
              <dgm:bulletEnabled val="1"/>
            </dgm:varLst>
            <dgm:choose name="Name55">
              <dgm:if name="Name56" func="var" arg="dir" op="equ" val="norm">
                <dgm:alg type="tx">
                  <dgm:param type="parTxLTRAlign" val="l"/>
                  <dgm:param type="shpTxLTRAlignCh" val="l"/>
                  <dgm:param type="parTxRTLAlign" val="r"/>
                  <dgm:param type="shpTxRTLAlignCh" val="r"/>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58" axis="ch" ptType="sibTrans" hideLastTrans="0" st="5" cnt="1">
        <dgm:layoutNode name="picture_5">
          <dgm:alg type="sp"/>
          <dgm:shape xmlns:r="http://schemas.openxmlformats.org/officeDocument/2006/relationships" r:blip="">
            <dgm:adjLst/>
          </dgm:shape>
          <dgm:presOf/>
          <dgm:constrLst/>
          <dgm:forEach name="Name59" ref="pictureRepeat"/>
        </dgm:layoutNode>
      </dgm:forEach>
      <dgm:forEach name="Name60" axis="ch" ptType="node" st="5" cnt="1">
        <dgm:layoutNode name="line_5" styleLbl="parChTrans1D1">
          <dgm:alg type="sp"/>
          <dgm:shape xmlns:r="http://schemas.openxmlformats.org/officeDocument/2006/relationships" type="line" r:blip="" zOrderOff="-100">
            <dgm:adjLst/>
          </dgm:shape>
          <dgm:presOf/>
        </dgm:layoutNode>
        <dgm:layoutNode name="textparent_5">
          <dgm:choose name="Name61">
            <dgm:if name="Name62" func="var" arg="dir" op="equ" val="norm">
              <dgm:alg type="lin">
                <dgm:param type="horzAlign" val="l"/>
              </dgm:alg>
            </dgm:if>
            <dgm:else name="Name63">
              <dgm:alg type="lin">
                <dgm:param type="horzAlign" val="r"/>
              </dgm:alg>
            </dgm:else>
          </dgm:choose>
          <dgm:shape xmlns:r="http://schemas.openxmlformats.org/officeDocument/2006/relationships" type="rect" r:blip="" hideGeom="1">
            <dgm:adjLst/>
          </dgm:shape>
          <dgm:constrLst>
            <dgm:constr type="userW" for="ch" forName="text_5" refType="w"/>
            <dgm:constr type="h" for="ch" forName="text_5" refType="h"/>
          </dgm:constrLst>
          <dgm:presOf/>
          <dgm:layoutNode name="text_5" styleLbl="revTx">
            <dgm:varLst>
              <dgm:bulletEnabled val="1"/>
            </dgm:varLst>
            <dgm:choose name="Name64">
              <dgm:if name="Name65" func="var" arg="dir" op="equ" val="norm">
                <dgm:alg type="tx">
                  <dgm:param type="parTxLTRAlign" val="l"/>
                  <dgm:param type="shpTxLTRAlignCh" val="l"/>
                  <dgm:param type="parTxRTLAlign" val="r"/>
                  <dgm:param type="shpTxRTLAlignCh" val="r"/>
                </dgm:alg>
              </dgm:if>
              <dgm:else name="Name66">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67" axis="ch" ptType="sibTrans" hideLastTrans="0" st="6" cnt="1">
        <dgm:layoutNode name="picture_6">
          <dgm:alg type="sp"/>
          <dgm:shape xmlns:r="http://schemas.openxmlformats.org/officeDocument/2006/relationships" r:blip="">
            <dgm:adjLst/>
          </dgm:shape>
          <dgm:presOf/>
          <dgm:constrLst/>
          <dgm:forEach name="Name68" ref="pictureRepeat"/>
        </dgm:layoutNode>
      </dgm:forEach>
      <dgm:forEach name="Name69" axis="ch" ptType="node" st="6" cnt="1">
        <dgm:layoutNode name="line_6" styleLbl="parChTrans1D1">
          <dgm:alg type="sp"/>
          <dgm:shape xmlns:r="http://schemas.openxmlformats.org/officeDocument/2006/relationships" type="line" r:blip="" zOrderOff="-100">
            <dgm:adjLst/>
          </dgm:shape>
          <dgm:presOf/>
        </dgm:layoutNode>
        <dgm:layoutNode name="textparent_6">
          <dgm:choose name="Name70">
            <dgm:if name="Name71" func="var" arg="dir" op="equ" val="norm">
              <dgm:alg type="lin">
                <dgm:param type="horzAlign" val="l"/>
              </dgm:alg>
            </dgm:if>
            <dgm:else name="Name72">
              <dgm:alg type="lin">
                <dgm:param type="horzAlign" val="r"/>
              </dgm:alg>
            </dgm:else>
          </dgm:choose>
          <dgm:shape xmlns:r="http://schemas.openxmlformats.org/officeDocument/2006/relationships" type="rect" r:blip="" hideGeom="1">
            <dgm:adjLst/>
          </dgm:shape>
          <dgm:constrLst>
            <dgm:constr type="userW" for="ch" forName="text_6" refType="w"/>
            <dgm:constr type="h" for="ch" forName="text_6" refType="h"/>
          </dgm:constrLst>
          <dgm:presOf/>
          <dgm:layoutNode name="text_6" styleLbl="revTx">
            <dgm:varLst>
              <dgm:bulletEnabled val="1"/>
            </dgm:varLst>
            <dgm:choose name="Name73">
              <dgm:if name="Name74" func="var" arg="dir" op="equ" val="norm">
                <dgm:alg type="tx">
                  <dgm:param type="parTxLTRAlign" val="l"/>
                  <dgm:param type="shpTxLTRAlignCh" val="l"/>
                  <dgm:param type="parTxRTLAlign" val="r"/>
                  <dgm:param type="shpTxRTLAlignCh" val="r"/>
                </dgm:alg>
              </dgm:if>
              <dgm:else name="Name75">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76" axis="ch" ptType="sibTrans" hideLastTrans="0" st="7" cnt="1">
        <dgm:layoutNode name="picture_7">
          <dgm:alg type="sp"/>
          <dgm:shape xmlns:r="http://schemas.openxmlformats.org/officeDocument/2006/relationships" r:blip="">
            <dgm:adjLst/>
          </dgm:shape>
          <dgm:presOf/>
          <dgm:constrLst/>
          <dgm:forEach name="Name77" ref="pictureRepeat"/>
        </dgm:layoutNode>
      </dgm:forEach>
      <dgm:forEach name="Name78" axis="ch" ptType="node" st="7" cnt="1">
        <dgm:layoutNode name="line_7" styleLbl="parChTrans1D1">
          <dgm:alg type="sp"/>
          <dgm:shape xmlns:r="http://schemas.openxmlformats.org/officeDocument/2006/relationships" type="line" r:blip="" zOrderOff="-100">
            <dgm:adjLst/>
          </dgm:shape>
          <dgm:presOf/>
        </dgm:layoutNode>
        <dgm:layoutNode name="textparent_7">
          <dgm:choose name="Name79">
            <dgm:if name="Name80" func="var" arg="dir" op="equ" val="norm">
              <dgm:alg type="lin">
                <dgm:param type="horzAlign" val="l"/>
              </dgm:alg>
            </dgm:if>
            <dgm:else name="Name81">
              <dgm:alg type="lin">
                <dgm:param type="horzAlign" val="r"/>
              </dgm:alg>
            </dgm:else>
          </dgm:choose>
          <dgm:shape xmlns:r="http://schemas.openxmlformats.org/officeDocument/2006/relationships" type="rect" r:blip="" hideGeom="1">
            <dgm:adjLst/>
          </dgm:shape>
          <dgm:constrLst>
            <dgm:constr type="userW" for="ch" forName="text_7" refType="w"/>
            <dgm:constr type="h" for="ch" forName="text_7" refType="h"/>
          </dgm:constrLst>
          <dgm:presOf/>
          <dgm:layoutNode name="text_7" styleLbl="revTx">
            <dgm:varLst>
              <dgm:bulletEnabled val="1"/>
            </dgm:varLst>
            <dgm:choose name="Name82">
              <dgm:if name="Name83" func="var" arg="dir" op="equ" val="norm">
                <dgm:alg type="tx">
                  <dgm:param type="parTxLTRAlign" val="l"/>
                  <dgm:param type="shpTxLTRAlignCh" val="l"/>
                  <dgm:param type="parTxRTLAlign" val="r"/>
                  <dgm:param type="shpTxRTLAlignCh" val="r"/>
                </dgm:alg>
              </dgm:if>
              <dgm:else name="Name84">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layoutNode>
  </dgm:layoutNode>
</dgm:layoutDef>
</file>

<file path=ppt/diagrams/layout8.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0.33698</cdr:x>
      <cdr:y>0.46797</cdr:y>
    </cdr:from>
    <cdr:to>
      <cdr:x>0.4442</cdr:x>
      <cdr:y>0.53203</cdr:y>
    </cdr:to>
    <cdr:sp macro="" textlink="">
      <cdr:nvSpPr>
        <cdr:cNvPr id="2" name="CuadroTexto 4"/>
        <cdr:cNvSpPr txBox="1"/>
      </cdr:nvSpPr>
      <cdr:spPr>
        <a:xfrm xmlns:a="http://schemas.openxmlformats.org/drawingml/2006/main">
          <a:off x="2386739" y="2698019"/>
          <a:ext cx="759417" cy="369332"/>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es-SV"/>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xmlns:a="http://schemas.openxmlformats.org/drawingml/2006/main">
          <a:r>
            <a:rPr lang="es-SV" b="1" dirty="0" smtClean="0">
              <a:solidFill>
                <a:schemeClr val="bg1"/>
              </a:solidFill>
            </a:rPr>
            <a:t>413</a:t>
          </a:r>
          <a:endParaRPr lang="es-SV" b="1" dirty="0">
            <a:solidFill>
              <a:schemeClr val="bg1"/>
            </a:solidFill>
          </a:endParaRPr>
        </a:p>
      </cdr:txBody>
    </cdr:sp>
  </cdr:relSizeAnchor>
</c:userShapes>
</file>

<file path=ppt/drawings/drawing2.xml><?xml version="1.0" encoding="utf-8"?>
<c:userShapes xmlns:c="http://schemas.openxmlformats.org/drawingml/2006/chart">
  <cdr:relSizeAnchor xmlns:cdr="http://schemas.openxmlformats.org/drawingml/2006/chartDrawing">
    <cdr:from>
      <cdr:x>0.29143</cdr:x>
      <cdr:y>0.67138</cdr:y>
    </cdr:from>
    <cdr:to>
      <cdr:x>0.48518</cdr:x>
      <cdr:y>0.78597</cdr:y>
    </cdr:to>
    <cdr:sp macro="" textlink="">
      <cdr:nvSpPr>
        <cdr:cNvPr id="2" name="CuadroTexto 1"/>
        <cdr:cNvSpPr txBox="1"/>
      </cdr:nvSpPr>
      <cdr:spPr>
        <a:xfrm xmlns:a="http://schemas.openxmlformats.org/drawingml/2006/main">
          <a:off x="2488673" y="3831942"/>
          <a:ext cx="1654541" cy="654026"/>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SV" sz="2000" b="1" dirty="0"/>
            <a:t>$</a:t>
          </a:r>
          <a:r>
            <a:rPr lang="es-SV" sz="2000" dirty="0"/>
            <a:t> </a:t>
          </a:r>
          <a:r>
            <a:rPr lang="es-SV" sz="2000" b="1" dirty="0"/>
            <a:t>35,750.43</a:t>
          </a:r>
        </a:p>
      </cdr:txBody>
    </cdr:sp>
  </cdr:relSizeAnchor>
  <cdr:relSizeAnchor xmlns:cdr="http://schemas.openxmlformats.org/drawingml/2006/chartDrawing">
    <cdr:from>
      <cdr:x>0.64855</cdr:x>
      <cdr:y>0.29942</cdr:y>
    </cdr:from>
    <cdr:to>
      <cdr:x>0.8423</cdr:x>
      <cdr:y>0.414</cdr:y>
    </cdr:to>
    <cdr:sp macro="" textlink="">
      <cdr:nvSpPr>
        <cdr:cNvPr id="3" name="CuadroTexto 1"/>
        <cdr:cNvSpPr txBox="1"/>
      </cdr:nvSpPr>
      <cdr:spPr>
        <a:xfrm xmlns:a="http://schemas.openxmlformats.org/drawingml/2006/main">
          <a:off x="5538328" y="1708948"/>
          <a:ext cx="1654541" cy="653969"/>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s-SV" sz="2000" b="1" dirty="0"/>
            <a:t>$ </a:t>
          </a:r>
          <a:r>
            <a:rPr lang="es-SV" sz="2000" b="1" dirty="0" smtClean="0"/>
            <a:t>42,215.05</a:t>
          </a:r>
          <a:endParaRPr lang="es-SV" sz="2000" b="1" dirty="0"/>
        </a:p>
      </cdr:txBody>
    </cdr:sp>
  </cdr:relSizeAnchor>
</c:userShapes>
</file>

<file path=ppt/drawings/drawing3.xml><?xml version="1.0" encoding="utf-8"?>
<c:userShapes xmlns:c="http://schemas.openxmlformats.org/drawingml/2006/chart">
  <cdr:relSizeAnchor xmlns:cdr="http://schemas.openxmlformats.org/drawingml/2006/chartDrawing">
    <cdr:from>
      <cdr:x>0.29143</cdr:x>
      <cdr:y>0.67138</cdr:y>
    </cdr:from>
    <cdr:to>
      <cdr:x>0.48518</cdr:x>
      <cdr:y>0.78597</cdr:y>
    </cdr:to>
    <cdr:sp macro="" textlink="">
      <cdr:nvSpPr>
        <cdr:cNvPr id="2" name="CuadroTexto 1"/>
        <cdr:cNvSpPr txBox="1"/>
      </cdr:nvSpPr>
      <cdr:spPr>
        <a:xfrm xmlns:a="http://schemas.openxmlformats.org/drawingml/2006/main">
          <a:off x="2488673" y="3831942"/>
          <a:ext cx="1654541" cy="654026"/>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s-SV" sz="2000" b="1" dirty="0"/>
            <a:t>$</a:t>
          </a:r>
          <a:r>
            <a:rPr lang="es-SV" sz="2000" dirty="0"/>
            <a:t> </a:t>
          </a:r>
          <a:r>
            <a:rPr lang="es-SV" sz="2000" b="1" dirty="0" smtClean="0"/>
            <a:t>23,258.22</a:t>
          </a:r>
          <a:endParaRPr lang="es-SV" sz="2000" b="1" dirty="0"/>
        </a:p>
      </cdr:txBody>
    </cdr:sp>
  </cdr:relSizeAnchor>
  <cdr:relSizeAnchor xmlns:cdr="http://schemas.openxmlformats.org/drawingml/2006/chartDrawing">
    <cdr:from>
      <cdr:x>0.64855</cdr:x>
      <cdr:y>0.29942</cdr:y>
    </cdr:from>
    <cdr:to>
      <cdr:x>0.8423</cdr:x>
      <cdr:y>0.414</cdr:y>
    </cdr:to>
    <cdr:sp macro="" textlink="">
      <cdr:nvSpPr>
        <cdr:cNvPr id="3" name="CuadroTexto 1"/>
        <cdr:cNvSpPr txBox="1"/>
      </cdr:nvSpPr>
      <cdr:spPr>
        <a:xfrm xmlns:a="http://schemas.openxmlformats.org/drawingml/2006/main">
          <a:off x="5538328" y="1708948"/>
          <a:ext cx="1654541" cy="653969"/>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s-SV" sz="2000" b="1" dirty="0"/>
            <a:t>$ </a:t>
          </a:r>
          <a:r>
            <a:rPr lang="es-SV" sz="2000" b="1" dirty="0" smtClean="0"/>
            <a:t>48.845.78</a:t>
          </a:r>
          <a:endParaRPr lang="es-SV" sz="2000" b="1" dirty="0"/>
        </a:p>
      </cdr:txBody>
    </cdr:sp>
  </cdr:relSizeAnchor>
</c:userShapes>
</file>

<file path=ppt/drawings/drawing4.xml><?xml version="1.0" encoding="utf-8"?>
<c:userShapes xmlns:c="http://schemas.openxmlformats.org/drawingml/2006/chart">
  <cdr:relSizeAnchor xmlns:cdr="http://schemas.openxmlformats.org/drawingml/2006/chartDrawing">
    <cdr:from>
      <cdr:x>0.6777</cdr:x>
      <cdr:y>0.61112</cdr:y>
    </cdr:from>
    <cdr:to>
      <cdr:x>0.85872</cdr:x>
      <cdr:y>0.82334</cdr:y>
    </cdr:to>
    <cdr:sp macro="" textlink="">
      <cdr:nvSpPr>
        <cdr:cNvPr id="2" name="CuadroTexto 1"/>
        <cdr:cNvSpPr txBox="1"/>
      </cdr:nvSpPr>
      <cdr:spPr>
        <a:xfrm xmlns:a="http://schemas.openxmlformats.org/drawingml/2006/main">
          <a:off x="4757978" y="3488005"/>
          <a:ext cx="1270861" cy="121125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r>
            <a:rPr lang="es-SV" sz="1800" dirty="0" smtClean="0">
              <a:solidFill>
                <a:schemeClr val="bg1"/>
              </a:solidFill>
            </a:rPr>
            <a:t>CICLO II</a:t>
          </a:r>
        </a:p>
        <a:p xmlns:a="http://schemas.openxmlformats.org/drawingml/2006/main">
          <a:pPr algn="ctr"/>
          <a:r>
            <a:rPr lang="es-SV" sz="1800" dirty="0" smtClean="0">
              <a:solidFill>
                <a:schemeClr val="bg1"/>
              </a:solidFill>
            </a:rPr>
            <a:t>2018</a:t>
          </a:r>
          <a:endParaRPr lang="es-SV" sz="1800" dirty="0">
            <a:solidFill>
              <a:schemeClr val="bg1"/>
            </a:solidFill>
          </a:endParaRP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SV"/>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8A1D60-AC87-4EC4-B579-3E3E5DEB5663}" type="datetimeFigureOut">
              <a:rPr lang="es-SV" smtClean="0"/>
              <a:t>26/11/2019</a:t>
            </a:fld>
            <a:endParaRPr lang="es-SV"/>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SV"/>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SV"/>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55DDF8-61EC-4B61-8469-479E1A4FE070}" type="slidenum">
              <a:rPr lang="es-SV" smtClean="0"/>
              <a:t>‹Nº›</a:t>
            </a:fld>
            <a:endParaRPr lang="es-SV"/>
          </a:p>
        </p:txBody>
      </p:sp>
    </p:spTree>
    <p:extLst>
      <p:ext uri="{BB962C8B-B14F-4D97-AF65-F5344CB8AC3E}">
        <p14:creationId xmlns:p14="http://schemas.microsoft.com/office/powerpoint/2010/main" val="3479769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SV" dirty="0"/>
          </a:p>
        </p:txBody>
      </p:sp>
      <p:sp>
        <p:nvSpPr>
          <p:cNvPr id="4" name="Marcador de número de diapositiva 3"/>
          <p:cNvSpPr>
            <a:spLocks noGrp="1"/>
          </p:cNvSpPr>
          <p:nvPr>
            <p:ph type="sldNum" sz="quarter" idx="10"/>
          </p:nvPr>
        </p:nvSpPr>
        <p:spPr/>
        <p:txBody>
          <a:bodyPr/>
          <a:lstStyle/>
          <a:p>
            <a:fld id="{A555DDF8-61EC-4B61-8469-479E1A4FE070}" type="slidenum">
              <a:rPr lang="es-SV" smtClean="0"/>
              <a:t>1</a:t>
            </a:fld>
            <a:endParaRPr lang="es-SV"/>
          </a:p>
        </p:txBody>
      </p:sp>
    </p:spTree>
    <p:extLst>
      <p:ext uri="{BB962C8B-B14F-4D97-AF65-F5344CB8AC3E}">
        <p14:creationId xmlns:p14="http://schemas.microsoft.com/office/powerpoint/2010/main" val="3957474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SV" dirty="0"/>
          </a:p>
        </p:txBody>
      </p:sp>
      <p:sp>
        <p:nvSpPr>
          <p:cNvPr id="4" name="Marcador de número de diapositiva 3"/>
          <p:cNvSpPr>
            <a:spLocks noGrp="1"/>
          </p:cNvSpPr>
          <p:nvPr>
            <p:ph type="sldNum" sz="quarter" idx="10"/>
          </p:nvPr>
        </p:nvSpPr>
        <p:spPr/>
        <p:txBody>
          <a:bodyPr/>
          <a:lstStyle/>
          <a:p>
            <a:fld id="{A555DDF8-61EC-4B61-8469-479E1A4FE070}" type="slidenum">
              <a:rPr lang="es-SV" smtClean="0"/>
              <a:t>63</a:t>
            </a:fld>
            <a:endParaRPr lang="es-SV"/>
          </a:p>
        </p:txBody>
      </p:sp>
    </p:spTree>
    <p:extLst>
      <p:ext uri="{BB962C8B-B14F-4D97-AF65-F5344CB8AC3E}">
        <p14:creationId xmlns:p14="http://schemas.microsoft.com/office/powerpoint/2010/main" val="3605898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rtlCol="0"/>
          <a:lstStyle/>
          <a:p>
            <a:pPr rtl="0"/>
            <a:endParaRPr lang="es-ES" dirty="0"/>
          </a:p>
        </p:txBody>
      </p:sp>
      <p:sp>
        <p:nvSpPr>
          <p:cNvPr id="4" name="Marcador de número de diapositiva 3"/>
          <p:cNvSpPr>
            <a:spLocks noGrp="1"/>
          </p:cNvSpPr>
          <p:nvPr>
            <p:ph type="sldNum" sz="quarter" idx="10"/>
          </p:nvPr>
        </p:nvSpPr>
        <p:spPr/>
        <p:txBody>
          <a:bodyPr rtlCol="0"/>
          <a:lstStyle/>
          <a:p>
            <a:fld id="{935E2820-AFE1-45FA-949E-17BDB534E1DC}" type="slidenum">
              <a:rPr lang="es-ES" smtClean="0">
                <a:solidFill>
                  <a:srgbClr val="595959"/>
                </a:solidFill>
                <a:latin typeface="Euphemia"/>
              </a:rPr>
              <a:pPr/>
              <a:t>205</a:t>
            </a:fld>
            <a:endParaRPr lang="es-ES" dirty="0">
              <a:solidFill>
                <a:srgbClr val="595959"/>
              </a:solidFill>
              <a:latin typeface="Euphemia"/>
            </a:endParaRPr>
          </a:p>
        </p:txBody>
      </p:sp>
    </p:spTree>
    <p:extLst>
      <p:ext uri="{BB962C8B-B14F-4D97-AF65-F5344CB8AC3E}">
        <p14:creationId xmlns:p14="http://schemas.microsoft.com/office/powerpoint/2010/main" val="2615787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rtlCol="0"/>
          <a:lstStyle/>
          <a:p>
            <a:pPr rtl="0"/>
            <a:endParaRPr lang="es-ES" dirty="0"/>
          </a:p>
        </p:txBody>
      </p:sp>
      <p:sp>
        <p:nvSpPr>
          <p:cNvPr id="4" name="Marcador de número de diapositiva 3"/>
          <p:cNvSpPr>
            <a:spLocks noGrp="1"/>
          </p:cNvSpPr>
          <p:nvPr>
            <p:ph type="sldNum" sz="quarter" idx="10"/>
          </p:nvPr>
        </p:nvSpPr>
        <p:spPr/>
        <p:txBody>
          <a:bodyPr rtlCol="0"/>
          <a:lstStyle/>
          <a:p>
            <a:fld id="{77542409-6A04-4DC6-AC3A-D3758287A8F2}" type="slidenum">
              <a:rPr lang="es-ES" smtClean="0">
                <a:solidFill>
                  <a:srgbClr val="595959"/>
                </a:solidFill>
                <a:latin typeface="Euphemia"/>
              </a:rPr>
              <a:pPr/>
              <a:t>208</a:t>
            </a:fld>
            <a:endParaRPr lang="es-ES" dirty="0">
              <a:solidFill>
                <a:srgbClr val="595959"/>
              </a:solidFill>
              <a:latin typeface="Euphemia"/>
            </a:endParaRPr>
          </a:p>
        </p:txBody>
      </p:sp>
    </p:spTree>
    <p:extLst>
      <p:ext uri="{BB962C8B-B14F-4D97-AF65-F5344CB8AC3E}">
        <p14:creationId xmlns:p14="http://schemas.microsoft.com/office/powerpoint/2010/main" val="525200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10"/>
          </p:nvPr>
        </p:nvSpPr>
        <p:spPr/>
        <p:txBody>
          <a:bodyPr/>
          <a:lstStyle/>
          <a:p>
            <a:fld id="{935E2820-AFE1-45FA-949E-17BDB534E1DC}" type="slidenum">
              <a:rPr lang="es-ES" smtClean="0">
                <a:solidFill>
                  <a:srgbClr val="595959"/>
                </a:solidFill>
                <a:latin typeface="Euphemia"/>
              </a:rPr>
              <a:pPr/>
              <a:t>209</a:t>
            </a:fld>
            <a:endParaRPr lang="es-ES" dirty="0">
              <a:solidFill>
                <a:srgbClr val="595959"/>
              </a:solidFill>
              <a:latin typeface="Euphemia"/>
            </a:endParaRPr>
          </a:p>
        </p:txBody>
      </p:sp>
    </p:spTree>
    <p:extLst>
      <p:ext uri="{BB962C8B-B14F-4D97-AF65-F5344CB8AC3E}">
        <p14:creationId xmlns:p14="http://schemas.microsoft.com/office/powerpoint/2010/main" val="10978965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10"/>
          </p:nvPr>
        </p:nvSpPr>
        <p:spPr/>
        <p:txBody>
          <a:bodyPr/>
          <a:lstStyle/>
          <a:p>
            <a:fld id="{935E2820-AFE1-45FA-949E-17BDB534E1DC}" type="slidenum">
              <a:rPr lang="es-ES" smtClean="0">
                <a:solidFill>
                  <a:srgbClr val="595959"/>
                </a:solidFill>
                <a:latin typeface="Euphemia"/>
              </a:rPr>
              <a:pPr/>
              <a:t>210</a:t>
            </a:fld>
            <a:endParaRPr lang="es-ES" dirty="0">
              <a:solidFill>
                <a:srgbClr val="595959"/>
              </a:solidFill>
              <a:latin typeface="Euphemia"/>
            </a:endParaRPr>
          </a:p>
        </p:txBody>
      </p:sp>
    </p:spTree>
    <p:extLst>
      <p:ext uri="{BB962C8B-B14F-4D97-AF65-F5344CB8AC3E}">
        <p14:creationId xmlns:p14="http://schemas.microsoft.com/office/powerpoint/2010/main" val="15382507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10"/>
          </p:nvPr>
        </p:nvSpPr>
        <p:spPr/>
        <p:txBody>
          <a:bodyPr/>
          <a:lstStyle/>
          <a:p>
            <a:fld id="{935E2820-AFE1-45FA-949E-17BDB534E1DC}" type="slidenum">
              <a:rPr lang="es-ES" smtClean="0">
                <a:solidFill>
                  <a:srgbClr val="595959"/>
                </a:solidFill>
                <a:latin typeface="Euphemia"/>
              </a:rPr>
              <a:pPr/>
              <a:t>211</a:t>
            </a:fld>
            <a:endParaRPr lang="es-ES" dirty="0">
              <a:solidFill>
                <a:srgbClr val="595959"/>
              </a:solidFill>
              <a:latin typeface="Euphemia"/>
            </a:endParaRPr>
          </a:p>
        </p:txBody>
      </p:sp>
    </p:spTree>
    <p:extLst>
      <p:ext uri="{BB962C8B-B14F-4D97-AF65-F5344CB8AC3E}">
        <p14:creationId xmlns:p14="http://schemas.microsoft.com/office/powerpoint/2010/main" val="2431539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10"/>
          </p:nvPr>
        </p:nvSpPr>
        <p:spPr/>
        <p:txBody>
          <a:bodyPr/>
          <a:lstStyle/>
          <a:p>
            <a:fld id="{935E2820-AFE1-45FA-949E-17BDB534E1DC}" type="slidenum">
              <a:rPr lang="es-ES" smtClean="0">
                <a:solidFill>
                  <a:srgbClr val="595959"/>
                </a:solidFill>
                <a:latin typeface="Euphemia"/>
              </a:rPr>
              <a:pPr/>
              <a:t>215</a:t>
            </a:fld>
            <a:endParaRPr lang="es-ES" dirty="0">
              <a:solidFill>
                <a:srgbClr val="595959"/>
              </a:solidFill>
              <a:latin typeface="Euphemia"/>
            </a:endParaRPr>
          </a:p>
        </p:txBody>
      </p:sp>
    </p:spTree>
    <p:extLst>
      <p:ext uri="{BB962C8B-B14F-4D97-AF65-F5344CB8AC3E}">
        <p14:creationId xmlns:p14="http://schemas.microsoft.com/office/powerpoint/2010/main" val="36471071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10"/>
          </p:nvPr>
        </p:nvSpPr>
        <p:spPr/>
        <p:txBody>
          <a:bodyPr/>
          <a:lstStyle/>
          <a:p>
            <a:fld id="{935E2820-AFE1-45FA-949E-17BDB534E1DC}" type="slidenum">
              <a:rPr lang="es-ES" smtClean="0">
                <a:solidFill>
                  <a:srgbClr val="595959"/>
                </a:solidFill>
                <a:latin typeface="Euphemia"/>
              </a:rPr>
              <a:pPr/>
              <a:t>216</a:t>
            </a:fld>
            <a:endParaRPr lang="es-ES" dirty="0">
              <a:solidFill>
                <a:srgbClr val="595959"/>
              </a:solidFill>
              <a:latin typeface="Euphemia"/>
            </a:endParaRPr>
          </a:p>
        </p:txBody>
      </p:sp>
    </p:spTree>
    <p:extLst>
      <p:ext uri="{BB962C8B-B14F-4D97-AF65-F5344CB8AC3E}">
        <p14:creationId xmlns:p14="http://schemas.microsoft.com/office/powerpoint/2010/main" val="7705082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10"/>
          </p:nvPr>
        </p:nvSpPr>
        <p:spPr/>
        <p:txBody>
          <a:bodyPr/>
          <a:lstStyle/>
          <a:p>
            <a:fld id="{935E2820-AFE1-45FA-949E-17BDB534E1DC}" type="slidenum">
              <a:rPr lang="es-ES" smtClean="0">
                <a:solidFill>
                  <a:srgbClr val="595959"/>
                </a:solidFill>
                <a:latin typeface="Euphemia"/>
              </a:rPr>
              <a:pPr/>
              <a:t>220</a:t>
            </a:fld>
            <a:endParaRPr lang="es-ES" dirty="0">
              <a:solidFill>
                <a:srgbClr val="595959"/>
              </a:solidFill>
              <a:latin typeface="Euphemia"/>
            </a:endParaRPr>
          </a:p>
        </p:txBody>
      </p:sp>
    </p:spTree>
    <p:extLst>
      <p:ext uri="{BB962C8B-B14F-4D97-AF65-F5344CB8AC3E}">
        <p14:creationId xmlns:p14="http://schemas.microsoft.com/office/powerpoint/2010/main" val="4026126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p:cNvSpPr>
            <a:spLocks noGrp="1"/>
          </p:cNvSpPr>
          <p:nvPr>
            <p:ph type="ctrTitle"/>
          </p:nvPr>
        </p:nvSpPr>
        <p:spPr>
          <a:xfrm>
            <a:off x="1524000" y="1122363"/>
            <a:ext cx="9144000" cy="2387600"/>
          </a:xfrm>
        </p:spPr>
        <p:txBody>
          <a:bodyPr anchor="b"/>
          <a:lstStyle>
            <a:lvl1pPr algn="ctr">
              <a:defRPr sz="6000"/>
            </a:lvl1pPr>
          </a:lstStyle>
          <a:p>
            <a:r>
              <a:rPr lang="es-ES" smtClean="0"/>
              <a:t>Haga clic para modificar el estilo de título del patrón</a:t>
            </a:r>
            <a:endParaRPr lang="es-SV"/>
          </a:p>
        </p:txBody>
      </p:sp>
      <p:sp>
        <p:nvSpPr>
          <p:cNvPr id="3" name="Subtítulo 2"/>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s-ES" smtClean="0"/>
              <a:t>Haga clic para modificar el estilo de subtítulo del patrón</a:t>
            </a:r>
            <a:endParaRPr lang="es-SV"/>
          </a:p>
        </p:txBody>
      </p:sp>
      <p:sp>
        <p:nvSpPr>
          <p:cNvPr id="4" name="Marcador de fecha 3"/>
          <p:cNvSpPr>
            <a:spLocks noGrp="1"/>
          </p:cNvSpPr>
          <p:nvPr>
            <p:ph type="dt" sz="half" idx="10"/>
          </p:nvPr>
        </p:nvSpPr>
        <p:spPr/>
        <p:txBody>
          <a:bodyPr/>
          <a:lstStyle/>
          <a:p>
            <a:fld id="{38CB7F73-40C5-4FFD-86C0-3B304D254A8C}" type="datetimeFigureOut">
              <a:rPr lang="es-SV" smtClean="0"/>
              <a:t>26/11/2019</a:t>
            </a:fld>
            <a:endParaRPr lang="es-SV"/>
          </a:p>
        </p:txBody>
      </p:sp>
      <p:sp>
        <p:nvSpPr>
          <p:cNvPr id="5" name="Marcador de pie de página 4"/>
          <p:cNvSpPr>
            <a:spLocks noGrp="1"/>
          </p:cNvSpPr>
          <p:nvPr>
            <p:ph type="ftr" sz="quarter" idx="11"/>
          </p:nvPr>
        </p:nvSpPr>
        <p:spPr/>
        <p:txBody>
          <a:bodyPr/>
          <a:lstStyle/>
          <a:p>
            <a:endParaRPr lang="es-SV"/>
          </a:p>
        </p:txBody>
      </p:sp>
      <p:sp>
        <p:nvSpPr>
          <p:cNvPr id="6" name="Marcador de número de diapositiva 5"/>
          <p:cNvSpPr>
            <a:spLocks noGrp="1"/>
          </p:cNvSpPr>
          <p:nvPr>
            <p:ph type="sldNum" sz="quarter" idx="12"/>
          </p:nvPr>
        </p:nvSpPr>
        <p:spPr/>
        <p:txBody>
          <a:bodyPr/>
          <a:lstStyle/>
          <a:p>
            <a:fld id="{94570C13-8CBA-43BF-8BF1-3A97478E8A15}" type="slidenum">
              <a:rPr lang="es-SV" smtClean="0"/>
              <a:t>‹Nº›</a:t>
            </a:fld>
            <a:endParaRPr lang="es-SV"/>
          </a:p>
        </p:txBody>
      </p:sp>
    </p:spTree>
    <p:extLst>
      <p:ext uri="{BB962C8B-B14F-4D97-AF65-F5344CB8AC3E}">
        <p14:creationId xmlns:p14="http://schemas.microsoft.com/office/powerpoint/2010/main" val="364357009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extLst mod="1">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s-SV"/>
          </a:p>
        </p:txBody>
      </p:sp>
      <p:sp>
        <p:nvSpPr>
          <p:cNvPr id="3" name="Marcador de contenido 2"/>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fecha 3"/>
          <p:cNvSpPr>
            <a:spLocks noGrp="1"/>
          </p:cNvSpPr>
          <p:nvPr>
            <p:ph type="dt" sz="half" idx="10"/>
          </p:nvPr>
        </p:nvSpPr>
        <p:spPr/>
        <p:txBody>
          <a:bodyPr/>
          <a:lstStyle/>
          <a:p>
            <a:fld id="{38CB7F73-40C5-4FFD-86C0-3B304D254A8C}" type="datetimeFigureOut">
              <a:rPr lang="es-SV" smtClean="0"/>
              <a:t>26/11/2019</a:t>
            </a:fld>
            <a:endParaRPr lang="es-SV"/>
          </a:p>
        </p:txBody>
      </p:sp>
      <p:sp>
        <p:nvSpPr>
          <p:cNvPr id="5" name="Marcador de pie de página 4"/>
          <p:cNvSpPr>
            <a:spLocks noGrp="1"/>
          </p:cNvSpPr>
          <p:nvPr>
            <p:ph type="ftr" sz="quarter" idx="11"/>
          </p:nvPr>
        </p:nvSpPr>
        <p:spPr/>
        <p:txBody>
          <a:bodyPr/>
          <a:lstStyle/>
          <a:p>
            <a:endParaRPr lang="es-SV"/>
          </a:p>
        </p:txBody>
      </p:sp>
      <p:sp>
        <p:nvSpPr>
          <p:cNvPr id="6" name="Marcador de número de diapositiva 5"/>
          <p:cNvSpPr>
            <a:spLocks noGrp="1"/>
          </p:cNvSpPr>
          <p:nvPr>
            <p:ph type="sldNum" sz="quarter" idx="12"/>
          </p:nvPr>
        </p:nvSpPr>
        <p:spPr/>
        <p:txBody>
          <a:bodyPr/>
          <a:lstStyle/>
          <a:p>
            <a:fld id="{94570C13-8CBA-43BF-8BF1-3A97478E8A15}" type="slidenum">
              <a:rPr lang="es-SV" smtClean="0"/>
              <a:t>‹Nº›</a:t>
            </a:fld>
            <a:endParaRPr lang="es-SV"/>
          </a:p>
        </p:txBody>
      </p:sp>
    </p:spTree>
    <p:extLst>
      <p:ext uri="{BB962C8B-B14F-4D97-AF65-F5344CB8AC3E}">
        <p14:creationId xmlns:p14="http://schemas.microsoft.com/office/powerpoint/2010/main" val="28971475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p:cNvSpPr>
            <a:spLocks noGrp="1"/>
          </p:cNvSpPr>
          <p:nvPr>
            <p:ph type="title"/>
          </p:nvPr>
        </p:nvSpPr>
        <p:spPr>
          <a:xfrm>
            <a:off x="831851" y="1709740"/>
            <a:ext cx="10515600" cy="2852737"/>
          </a:xfrm>
        </p:spPr>
        <p:txBody>
          <a:bodyPr anchor="b"/>
          <a:lstStyle>
            <a:lvl1pPr>
              <a:defRPr sz="6000"/>
            </a:lvl1pPr>
          </a:lstStyle>
          <a:p>
            <a:r>
              <a:rPr lang="es-ES" smtClean="0"/>
              <a:t>Haga clic para modificar el estilo de título del patrón</a:t>
            </a:r>
            <a:endParaRPr lang="es-SV"/>
          </a:p>
        </p:txBody>
      </p:sp>
      <p:sp>
        <p:nvSpPr>
          <p:cNvPr id="3" name="Marcador de texto 2"/>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s-ES" smtClean="0"/>
              <a:t>Haga clic para modificar el estilo de texto del patrón</a:t>
            </a:r>
          </a:p>
        </p:txBody>
      </p:sp>
      <p:sp>
        <p:nvSpPr>
          <p:cNvPr id="4" name="Marcador de fecha 3"/>
          <p:cNvSpPr>
            <a:spLocks noGrp="1"/>
          </p:cNvSpPr>
          <p:nvPr>
            <p:ph type="dt" sz="half" idx="10"/>
          </p:nvPr>
        </p:nvSpPr>
        <p:spPr/>
        <p:txBody>
          <a:bodyPr/>
          <a:lstStyle/>
          <a:p>
            <a:fld id="{38CB7F73-40C5-4FFD-86C0-3B304D254A8C}" type="datetimeFigureOut">
              <a:rPr lang="es-SV" smtClean="0"/>
              <a:t>26/11/2019</a:t>
            </a:fld>
            <a:endParaRPr lang="es-SV"/>
          </a:p>
        </p:txBody>
      </p:sp>
      <p:sp>
        <p:nvSpPr>
          <p:cNvPr id="5" name="Marcador de pie de página 4"/>
          <p:cNvSpPr>
            <a:spLocks noGrp="1"/>
          </p:cNvSpPr>
          <p:nvPr>
            <p:ph type="ftr" sz="quarter" idx="11"/>
          </p:nvPr>
        </p:nvSpPr>
        <p:spPr/>
        <p:txBody>
          <a:bodyPr/>
          <a:lstStyle/>
          <a:p>
            <a:endParaRPr lang="es-SV"/>
          </a:p>
        </p:txBody>
      </p:sp>
      <p:sp>
        <p:nvSpPr>
          <p:cNvPr id="6" name="Marcador de número de diapositiva 5"/>
          <p:cNvSpPr>
            <a:spLocks noGrp="1"/>
          </p:cNvSpPr>
          <p:nvPr>
            <p:ph type="sldNum" sz="quarter" idx="12"/>
          </p:nvPr>
        </p:nvSpPr>
        <p:spPr/>
        <p:txBody>
          <a:bodyPr/>
          <a:lstStyle/>
          <a:p>
            <a:fld id="{94570C13-8CBA-43BF-8BF1-3A97478E8A15}" type="slidenum">
              <a:rPr lang="es-SV" smtClean="0"/>
              <a:t>‹Nº›</a:t>
            </a:fld>
            <a:endParaRPr lang="es-SV"/>
          </a:p>
        </p:txBody>
      </p:sp>
    </p:spTree>
    <p:extLst>
      <p:ext uri="{BB962C8B-B14F-4D97-AF65-F5344CB8AC3E}">
        <p14:creationId xmlns:p14="http://schemas.microsoft.com/office/powerpoint/2010/main" val="101967106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s-SV"/>
          </a:p>
        </p:txBody>
      </p:sp>
      <p:sp>
        <p:nvSpPr>
          <p:cNvPr id="3" name="Marcador de contenido 2"/>
          <p:cNvSpPr>
            <a:spLocks noGrp="1"/>
          </p:cNvSpPr>
          <p:nvPr>
            <p:ph sz="half" idx="1"/>
          </p:nvPr>
        </p:nvSpPr>
        <p:spPr>
          <a:xfrm>
            <a:off x="838200" y="1825625"/>
            <a:ext cx="5181600" cy="435133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contenido 3"/>
          <p:cNvSpPr>
            <a:spLocks noGrp="1"/>
          </p:cNvSpPr>
          <p:nvPr>
            <p:ph sz="half" idx="2"/>
          </p:nvPr>
        </p:nvSpPr>
        <p:spPr>
          <a:xfrm>
            <a:off x="6172200" y="1825625"/>
            <a:ext cx="5181600" cy="435133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5" name="Marcador de fecha 4"/>
          <p:cNvSpPr>
            <a:spLocks noGrp="1"/>
          </p:cNvSpPr>
          <p:nvPr>
            <p:ph type="dt" sz="half" idx="10"/>
          </p:nvPr>
        </p:nvSpPr>
        <p:spPr/>
        <p:txBody>
          <a:bodyPr/>
          <a:lstStyle/>
          <a:p>
            <a:fld id="{38CB7F73-40C5-4FFD-86C0-3B304D254A8C}" type="datetimeFigureOut">
              <a:rPr lang="es-SV" smtClean="0"/>
              <a:t>26/11/2019</a:t>
            </a:fld>
            <a:endParaRPr lang="es-SV"/>
          </a:p>
        </p:txBody>
      </p:sp>
      <p:sp>
        <p:nvSpPr>
          <p:cNvPr id="6" name="Marcador de pie de página 5"/>
          <p:cNvSpPr>
            <a:spLocks noGrp="1"/>
          </p:cNvSpPr>
          <p:nvPr>
            <p:ph type="ftr" sz="quarter" idx="11"/>
          </p:nvPr>
        </p:nvSpPr>
        <p:spPr/>
        <p:txBody>
          <a:bodyPr/>
          <a:lstStyle/>
          <a:p>
            <a:endParaRPr lang="es-SV"/>
          </a:p>
        </p:txBody>
      </p:sp>
      <p:sp>
        <p:nvSpPr>
          <p:cNvPr id="7" name="Marcador de número de diapositiva 6"/>
          <p:cNvSpPr>
            <a:spLocks noGrp="1"/>
          </p:cNvSpPr>
          <p:nvPr>
            <p:ph type="sldNum" sz="quarter" idx="12"/>
          </p:nvPr>
        </p:nvSpPr>
        <p:spPr/>
        <p:txBody>
          <a:bodyPr/>
          <a:lstStyle/>
          <a:p>
            <a:fld id="{94570C13-8CBA-43BF-8BF1-3A97478E8A15}" type="slidenum">
              <a:rPr lang="es-SV" smtClean="0"/>
              <a:t>‹Nº›</a:t>
            </a:fld>
            <a:endParaRPr lang="es-SV"/>
          </a:p>
        </p:txBody>
      </p:sp>
    </p:spTree>
    <p:extLst>
      <p:ext uri="{BB962C8B-B14F-4D97-AF65-F5344CB8AC3E}">
        <p14:creationId xmlns:p14="http://schemas.microsoft.com/office/powerpoint/2010/main" val="60812421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p:cNvSpPr>
            <a:spLocks noGrp="1"/>
          </p:cNvSpPr>
          <p:nvPr>
            <p:ph type="title"/>
          </p:nvPr>
        </p:nvSpPr>
        <p:spPr>
          <a:xfrm>
            <a:off x="839788" y="365127"/>
            <a:ext cx="10515600" cy="1325563"/>
          </a:xfrm>
        </p:spPr>
        <p:txBody>
          <a:bodyPr/>
          <a:lstStyle/>
          <a:p>
            <a:r>
              <a:rPr lang="es-ES" smtClean="0"/>
              <a:t>Haga clic para modificar el estilo de título del patrón</a:t>
            </a:r>
            <a:endParaRPr lang="es-SV"/>
          </a:p>
        </p:txBody>
      </p:sp>
      <p:sp>
        <p:nvSpPr>
          <p:cNvPr id="3" name="Marcador de texto 2"/>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s-ES" smtClean="0"/>
              <a:t>Haga clic para modificar el estilo de texto del patrón</a:t>
            </a:r>
          </a:p>
        </p:txBody>
      </p:sp>
      <p:sp>
        <p:nvSpPr>
          <p:cNvPr id="4" name="Marcador de contenido 3"/>
          <p:cNvSpPr>
            <a:spLocks noGrp="1"/>
          </p:cNvSpPr>
          <p:nvPr>
            <p:ph sz="half" idx="2"/>
          </p:nvPr>
        </p:nvSpPr>
        <p:spPr>
          <a:xfrm>
            <a:off x="839789" y="2505075"/>
            <a:ext cx="5157787" cy="368458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5" name="Marcador de texto 4"/>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s-ES" smtClean="0"/>
              <a:t>Haga clic para modificar el estilo de texto del patrón</a:t>
            </a:r>
          </a:p>
        </p:txBody>
      </p:sp>
      <p:sp>
        <p:nvSpPr>
          <p:cNvPr id="6" name="Marcador de contenido 5"/>
          <p:cNvSpPr>
            <a:spLocks noGrp="1"/>
          </p:cNvSpPr>
          <p:nvPr>
            <p:ph sz="quarter" idx="4"/>
          </p:nvPr>
        </p:nvSpPr>
        <p:spPr>
          <a:xfrm>
            <a:off x="6172201" y="2505075"/>
            <a:ext cx="5183188" cy="368458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7" name="Marcador de fecha 6"/>
          <p:cNvSpPr>
            <a:spLocks noGrp="1"/>
          </p:cNvSpPr>
          <p:nvPr>
            <p:ph type="dt" sz="half" idx="10"/>
          </p:nvPr>
        </p:nvSpPr>
        <p:spPr/>
        <p:txBody>
          <a:bodyPr/>
          <a:lstStyle/>
          <a:p>
            <a:fld id="{38CB7F73-40C5-4FFD-86C0-3B304D254A8C}" type="datetimeFigureOut">
              <a:rPr lang="es-SV" smtClean="0"/>
              <a:t>26/11/2019</a:t>
            </a:fld>
            <a:endParaRPr lang="es-SV"/>
          </a:p>
        </p:txBody>
      </p:sp>
      <p:sp>
        <p:nvSpPr>
          <p:cNvPr id="8" name="Marcador de pie de página 7"/>
          <p:cNvSpPr>
            <a:spLocks noGrp="1"/>
          </p:cNvSpPr>
          <p:nvPr>
            <p:ph type="ftr" sz="quarter" idx="11"/>
          </p:nvPr>
        </p:nvSpPr>
        <p:spPr/>
        <p:txBody>
          <a:bodyPr/>
          <a:lstStyle/>
          <a:p>
            <a:endParaRPr lang="es-SV"/>
          </a:p>
        </p:txBody>
      </p:sp>
      <p:sp>
        <p:nvSpPr>
          <p:cNvPr id="9" name="Marcador de número de diapositiva 8"/>
          <p:cNvSpPr>
            <a:spLocks noGrp="1"/>
          </p:cNvSpPr>
          <p:nvPr>
            <p:ph type="sldNum" sz="quarter" idx="12"/>
          </p:nvPr>
        </p:nvSpPr>
        <p:spPr/>
        <p:txBody>
          <a:bodyPr/>
          <a:lstStyle/>
          <a:p>
            <a:fld id="{94570C13-8CBA-43BF-8BF1-3A97478E8A15}" type="slidenum">
              <a:rPr lang="es-SV" smtClean="0"/>
              <a:t>‹Nº›</a:t>
            </a:fld>
            <a:endParaRPr lang="es-SV"/>
          </a:p>
        </p:txBody>
      </p:sp>
    </p:spTree>
    <p:extLst>
      <p:ext uri="{BB962C8B-B14F-4D97-AF65-F5344CB8AC3E}">
        <p14:creationId xmlns:p14="http://schemas.microsoft.com/office/powerpoint/2010/main" val="266790621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s-SV"/>
          </a:p>
        </p:txBody>
      </p:sp>
      <p:sp>
        <p:nvSpPr>
          <p:cNvPr id="3" name="Marcador de fecha 2"/>
          <p:cNvSpPr>
            <a:spLocks noGrp="1"/>
          </p:cNvSpPr>
          <p:nvPr>
            <p:ph type="dt" sz="half" idx="10"/>
          </p:nvPr>
        </p:nvSpPr>
        <p:spPr/>
        <p:txBody>
          <a:bodyPr/>
          <a:lstStyle/>
          <a:p>
            <a:fld id="{38CB7F73-40C5-4FFD-86C0-3B304D254A8C}" type="datetimeFigureOut">
              <a:rPr lang="es-SV" smtClean="0"/>
              <a:t>26/11/2019</a:t>
            </a:fld>
            <a:endParaRPr lang="es-SV"/>
          </a:p>
        </p:txBody>
      </p:sp>
      <p:sp>
        <p:nvSpPr>
          <p:cNvPr id="4" name="Marcador de pie de página 3"/>
          <p:cNvSpPr>
            <a:spLocks noGrp="1"/>
          </p:cNvSpPr>
          <p:nvPr>
            <p:ph type="ftr" sz="quarter" idx="11"/>
          </p:nvPr>
        </p:nvSpPr>
        <p:spPr/>
        <p:txBody>
          <a:bodyPr/>
          <a:lstStyle/>
          <a:p>
            <a:endParaRPr lang="es-SV"/>
          </a:p>
        </p:txBody>
      </p:sp>
      <p:sp>
        <p:nvSpPr>
          <p:cNvPr id="5" name="Marcador de número de diapositiva 4"/>
          <p:cNvSpPr>
            <a:spLocks noGrp="1"/>
          </p:cNvSpPr>
          <p:nvPr>
            <p:ph type="sldNum" sz="quarter" idx="12"/>
          </p:nvPr>
        </p:nvSpPr>
        <p:spPr/>
        <p:txBody>
          <a:bodyPr/>
          <a:lstStyle/>
          <a:p>
            <a:fld id="{94570C13-8CBA-43BF-8BF1-3A97478E8A15}" type="slidenum">
              <a:rPr lang="es-SV" smtClean="0"/>
              <a:t>‹Nº›</a:t>
            </a:fld>
            <a:endParaRPr lang="es-SV"/>
          </a:p>
        </p:txBody>
      </p:sp>
    </p:spTree>
    <p:extLst>
      <p:ext uri="{BB962C8B-B14F-4D97-AF65-F5344CB8AC3E}">
        <p14:creationId xmlns:p14="http://schemas.microsoft.com/office/powerpoint/2010/main" val="264070377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p:cNvSpPr>
            <a:spLocks noGrp="1"/>
          </p:cNvSpPr>
          <p:nvPr>
            <p:ph type="dt" sz="half" idx="10"/>
          </p:nvPr>
        </p:nvSpPr>
        <p:spPr/>
        <p:txBody>
          <a:bodyPr/>
          <a:lstStyle/>
          <a:p>
            <a:fld id="{38CB7F73-40C5-4FFD-86C0-3B304D254A8C}" type="datetimeFigureOut">
              <a:rPr lang="es-SV" smtClean="0"/>
              <a:t>26/11/2019</a:t>
            </a:fld>
            <a:endParaRPr lang="es-SV"/>
          </a:p>
        </p:txBody>
      </p:sp>
      <p:sp>
        <p:nvSpPr>
          <p:cNvPr id="3" name="Marcador de pie de página 2"/>
          <p:cNvSpPr>
            <a:spLocks noGrp="1"/>
          </p:cNvSpPr>
          <p:nvPr>
            <p:ph type="ftr" sz="quarter" idx="11"/>
          </p:nvPr>
        </p:nvSpPr>
        <p:spPr/>
        <p:txBody>
          <a:bodyPr/>
          <a:lstStyle/>
          <a:p>
            <a:endParaRPr lang="es-SV"/>
          </a:p>
        </p:txBody>
      </p:sp>
      <p:sp>
        <p:nvSpPr>
          <p:cNvPr id="4" name="Marcador de número de diapositiva 3"/>
          <p:cNvSpPr>
            <a:spLocks noGrp="1"/>
          </p:cNvSpPr>
          <p:nvPr>
            <p:ph type="sldNum" sz="quarter" idx="12"/>
          </p:nvPr>
        </p:nvSpPr>
        <p:spPr/>
        <p:txBody>
          <a:bodyPr/>
          <a:lstStyle/>
          <a:p>
            <a:fld id="{94570C13-8CBA-43BF-8BF1-3A97478E8A15}" type="slidenum">
              <a:rPr lang="es-SV" smtClean="0"/>
              <a:t>‹Nº›</a:t>
            </a:fld>
            <a:endParaRPr lang="es-SV"/>
          </a:p>
        </p:txBody>
      </p:sp>
    </p:spTree>
    <p:extLst>
      <p:ext uri="{BB962C8B-B14F-4D97-AF65-F5344CB8AC3E}">
        <p14:creationId xmlns:p14="http://schemas.microsoft.com/office/powerpoint/2010/main" val="374555791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es-ES" smtClean="0"/>
              <a:t>Haga clic para modificar el estilo de título del patrón</a:t>
            </a:r>
            <a:endParaRPr lang="es-SV"/>
          </a:p>
        </p:txBody>
      </p:sp>
      <p:sp>
        <p:nvSpPr>
          <p:cNvPr id="3" name="Marcador de contenido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texto 3"/>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s-ES" smtClean="0"/>
              <a:t>Haga clic para modificar el estilo de texto del patrón</a:t>
            </a:r>
          </a:p>
        </p:txBody>
      </p:sp>
      <p:sp>
        <p:nvSpPr>
          <p:cNvPr id="5" name="Marcador de fecha 4"/>
          <p:cNvSpPr>
            <a:spLocks noGrp="1"/>
          </p:cNvSpPr>
          <p:nvPr>
            <p:ph type="dt" sz="half" idx="10"/>
          </p:nvPr>
        </p:nvSpPr>
        <p:spPr/>
        <p:txBody>
          <a:bodyPr/>
          <a:lstStyle/>
          <a:p>
            <a:fld id="{38CB7F73-40C5-4FFD-86C0-3B304D254A8C}" type="datetimeFigureOut">
              <a:rPr lang="es-SV" smtClean="0"/>
              <a:t>26/11/2019</a:t>
            </a:fld>
            <a:endParaRPr lang="es-SV"/>
          </a:p>
        </p:txBody>
      </p:sp>
      <p:sp>
        <p:nvSpPr>
          <p:cNvPr id="6" name="Marcador de pie de página 5"/>
          <p:cNvSpPr>
            <a:spLocks noGrp="1"/>
          </p:cNvSpPr>
          <p:nvPr>
            <p:ph type="ftr" sz="quarter" idx="11"/>
          </p:nvPr>
        </p:nvSpPr>
        <p:spPr/>
        <p:txBody>
          <a:bodyPr/>
          <a:lstStyle/>
          <a:p>
            <a:endParaRPr lang="es-SV"/>
          </a:p>
        </p:txBody>
      </p:sp>
      <p:sp>
        <p:nvSpPr>
          <p:cNvPr id="7" name="Marcador de número de diapositiva 6"/>
          <p:cNvSpPr>
            <a:spLocks noGrp="1"/>
          </p:cNvSpPr>
          <p:nvPr>
            <p:ph type="sldNum" sz="quarter" idx="12"/>
          </p:nvPr>
        </p:nvSpPr>
        <p:spPr/>
        <p:txBody>
          <a:bodyPr/>
          <a:lstStyle/>
          <a:p>
            <a:fld id="{94570C13-8CBA-43BF-8BF1-3A97478E8A15}" type="slidenum">
              <a:rPr lang="es-SV" smtClean="0"/>
              <a:t>‹Nº›</a:t>
            </a:fld>
            <a:endParaRPr lang="es-SV"/>
          </a:p>
        </p:txBody>
      </p:sp>
    </p:spTree>
    <p:extLst>
      <p:ext uri="{BB962C8B-B14F-4D97-AF65-F5344CB8AC3E}">
        <p14:creationId xmlns:p14="http://schemas.microsoft.com/office/powerpoint/2010/main" val="76930378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es-ES" smtClean="0"/>
              <a:t>Haga clic para modificar el estilo de título del patrón</a:t>
            </a:r>
            <a:endParaRPr lang="es-SV"/>
          </a:p>
        </p:txBody>
      </p:sp>
      <p:sp>
        <p:nvSpPr>
          <p:cNvPr id="3" name="Marcador de posición de imagen 2"/>
          <p:cNvSpPr>
            <a:spLocks noGrp="1"/>
          </p:cNvSpPr>
          <p:nvPr>
            <p:ph type="pic" idx="1"/>
          </p:nvPr>
        </p:nvSpPr>
        <p:spPr>
          <a:xfrm>
            <a:off x="5183188" y="987427"/>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s-SV"/>
          </a:p>
        </p:txBody>
      </p:sp>
      <p:sp>
        <p:nvSpPr>
          <p:cNvPr id="4" name="Marcador de texto 3"/>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s-ES" smtClean="0"/>
              <a:t>Haga clic para modificar el estilo de texto del patrón</a:t>
            </a:r>
          </a:p>
        </p:txBody>
      </p:sp>
      <p:sp>
        <p:nvSpPr>
          <p:cNvPr id="5" name="Marcador de fecha 4"/>
          <p:cNvSpPr>
            <a:spLocks noGrp="1"/>
          </p:cNvSpPr>
          <p:nvPr>
            <p:ph type="dt" sz="half" idx="10"/>
          </p:nvPr>
        </p:nvSpPr>
        <p:spPr/>
        <p:txBody>
          <a:bodyPr/>
          <a:lstStyle/>
          <a:p>
            <a:fld id="{38CB7F73-40C5-4FFD-86C0-3B304D254A8C}" type="datetimeFigureOut">
              <a:rPr lang="es-SV" smtClean="0"/>
              <a:t>26/11/2019</a:t>
            </a:fld>
            <a:endParaRPr lang="es-SV"/>
          </a:p>
        </p:txBody>
      </p:sp>
      <p:sp>
        <p:nvSpPr>
          <p:cNvPr id="6" name="Marcador de pie de página 5"/>
          <p:cNvSpPr>
            <a:spLocks noGrp="1"/>
          </p:cNvSpPr>
          <p:nvPr>
            <p:ph type="ftr" sz="quarter" idx="11"/>
          </p:nvPr>
        </p:nvSpPr>
        <p:spPr/>
        <p:txBody>
          <a:bodyPr/>
          <a:lstStyle/>
          <a:p>
            <a:endParaRPr lang="es-SV"/>
          </a:p>
        </p:txBody>
      </p:sp>
      <p:sp>
        <p:nvSpPr>
          <p:cNvPr id="7" name="Marcador de número de diapositiva 6"/>
          <p:cNvSpPr>
            <a:spLocks noGrp="1"/>
          </p:cNvSpPr>
          <p:nvPr>
            <p:ph type="sldNum" sz="quarter" idx="12"/>
          </p:nvPr>
        </p:nvSpPr>
        <p:spPr/>
        <p:txBody>
          <a:bodyPr/>
          <a:lstStyle/>
          <a:p>
            <a:fld id="{94570C13-8CBA-43BF-8BF1-3A97478E8A15}" type="slidenum">
              <a:rPr lang="es-SV" smtClean="0"/>
              <a:t>‹Nº›</a:t>
            </a:fld>
            <a:endParaRPr lang="es-SV"/>
          </a:p>
        </p:txBody>
      </p:sp>
    </p:spTree>
    <p:extLst>
      <p:ext uri="{BB962C8B-B14F-4D97-AF65-F5344CB8AC3E}">
        <p14:creationId xmlns:p14="http://schemas.microsoft.com/office/powerpoint/2010/main" val="346503796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s-SV"/>
          </a:p>
        </p:txBody>
      </p:sp>
      <p:sp>
        <p:nvSpPr>
          <p:cNvPr id="3" name="Marcador de texto vertical 2"/>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fecha 3"/>
          <p:cNvSpPr>
            <a:spLocks noGrp="1"/>
          </p:cNvSpPr>
          <p:nvPr>
            <p:ph type="dt" sz="half" idx="10"/>
          </p:nvPr>
        </p:nvSpPr>
        <p:spPr/>
        <p:txBody>
          <a:bodyPr/>
          <a:lstStyle/>
          <a:p>
            <a:fld id="{38CB7F73-40C5-4FFD-86C0-3B304D254A8C}" type="datetimeFigureOut">
              <a:rPr lang="es-SV" smtClean="0"/>
              <a:t>26/11/2019</a:t>
            </a:fld>
            <a:endParaRPr lang="es-SV"/>
          </a:p>
        </p:txBody>
      </p:sp>
      <p:sp>
        <p:nvSpPr>
          <p:cNvPr id="5" name="Marcador de pie de página 4"/>
          <p:cNvSpPr>
            <a:spLocks noGrp="1"/>
          </p:cNvSpPr>
          <p:nvPr>
            <p:ph type="ftr" sz="quarter" idx="11"/>
          </p:nvPr>
        </p:nvSpPr>
        <p:spPr/>
        <p:txBody>
          <a:bodyPr/>
          <a:lstStyle/>
          <a:p>
            <a:endParaRPr lang="es-SV"/>
          </a:p>
        </p:txBody>
      </p:sp>
      <p:sp>
        <p:nvSpPr>
          <p:cNvPr id="6" name="Marcador de número de diapositiva 5"/>
          <p:cNvSpPr>
            <a:spLocks noGrp="1"/>
          </p:cNvSpPr>
          <p:nvPr>
            <p:ph type="sldNum" sz="quarter" idx="12"/>
          </p:nvPr>
        </p:nvSpPr>
        <p:spPr/>
        <p:txBody>
          <a:bodyPr/>
          <a:lstStyle/>
          <a:p>
            <a:fld id="{94570C13-8CBA-43BF-8BF1-3A97478E8A15}" type="slidenum">
              <a:rPr lang="es-SV" smtClean="0"/>
              <a:t>‹Nº›</a:t>
            </a:fld>
            <a:endParaRPr lang="es-SV"/>
          </a:p>
        </p:txBody>
      </p:sp>
    </p:spTree>
    <p:extLst>
      <p:ext uri="{BB962C8B-B14F-4D97-AF65-F5344CB8AC3E}">
        <p14:creationId xmlns:p14="http://schemas.microsoft.com/office/powerpoint/2010/main" val="183341244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8724901" y="365125"/>
            <a:ext cx="2628900" cy="5811838"/>
          </a:xfrm>
        </p:spPr>
        <p:txBody>
          <a:bodyPr vert="eaVert"/>
          <a:lstStyle/>
          <a:p>
            <a:r>
              <a:rPr lang="es-ES" smtClean="0"/>
              <a:t>Haga clic para modificar el estilo de título del patrón</a:t>
            </a:r>
            <a:endParaRPr lang="es-SV"/>
          </a:p>
        </p:txBody>
      </p:sp>
      <p:sp>
        <p:nvSpPr>
          <p:cNvPr id="3" name="Marcador de texto vertical 2"/>
          <p:cNvSpPr>
            <a:spLocks noGrp="1"/>
          </p:cNvSpPr>
          <p:nvPr>
            <p:ph type="body" orient="vert" idx="1"/>
          </p:nvPr>
        </p:nvSpPr>
        <p:spPr>
          <a:xfrm>
            <a:off x="838201" y="365125"/>
            <a:ext cx="7734300" cy="5811838"/>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fecha 3"/>
          <p:cNvSpPr>
            <a:spLocks noGrp="1"/>
          </p:cNvSpPr>
          <p:nvPr>
            <p:ph type="dt" sz="half" idx="10"/>
          </p:nvPr>
        </p:nvSpPr>
        <p:spPr/>
        <p:txBody>
          <a:bodyPr/>
          <a:lstStyle/>
          <a:p>
            <a:fld id="{38CB7F73-40C5-4FFD-86C0-3B304D254A8C}" type="datetimeFigureOut">
              <a:rPr lang="es-SV" smtClean="0"/>
              <a:t>26/11/2019</a:t>
            </a:fld>
            <a:endParaRPr lang="es-SV"/>
          </a:p>
        </p:txBody>
      </p:sp>
      <p:sp>
        <p:nvSpPr>
          <p:cNvPr id="5" name="Marcador de pie de página 4"/>
          <p:cNvSpPr>
            <a:spLocks noGrp="1"/>
          </p:cNvSpPr>
          <p:nvPr>
            <p:ph type="ftr" sz="quarter" idx="11"/>
          </p:nvPr>
        </p:nvSpPr>
        <p:spPr/>
        <p:txBody>
          <a:bodyPr/>
          <a:lstStyle/>
          <a:p>
            <a:endParaRPr lang="es-SV"/>
          </a:p>
        </p:txBody>
      </p:sp>
      <p:sp>
        <p:nvSpPr>
          <p:cNvPr id="6" name="Marcador de número de diapositiva 5"/>
          <p:cNvSpPr>
            <a:spLocks noGrp="1"/>
          </p:cNvSpPr>
          <p:nvPr>
            <p:ph type="sldNum" sz="quarter" idx="12"/>
          </p:nvPr>
        </p:nvSpPr>
        <p:spPr/>
        <p:txBody>
          <a:bodyPr/>
          <a:lstStyle/>
          <a:p>
            <a:fld id="{94570C13-8CBA-43BF-8BF1-3A97478E8A15}" type="slidenum">
              <a:rPr lang="es-SV" smtClean="0"/>
              <a:t>‹Nº›</a:t>
            </a:fld>
            <a:endParaRPr lang="es-SV"/>
          </a:p>
        </p:txBody>
      </p:sp>
    </p:spTree>
    <p:extLst>
      <p:ext uri="{BB962C8B-B14F-4D97-AF65-F5344CB8AC3E}">
        <p14:creationId xmlns:p14="http://schemas.microsoft.com/office/powerpoint/2010/main" val="162701124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Diapositiva de título">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s-ES" smtClean="0"/>
              <a:t>Haga clic para modificar el estilo de título del patrón</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smtClean="0"/>
              <a:t>Haga clic para modificar el estilo de subtítulo del patrón</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solidFill>
                  <a:prstClr val="white">
                    <a:tint val="75000"/>
                  </a:prstClr>
                </a:solidFill>
              </a:rPr>
              <a:pPr/>
              <a:t>11/26/2019</a:t>
            </a:fld>
            <a:endParaRPr lang="en-US" dirty="0">
              <a:solidFill>
                <a:prstClr val="white">
                  <a:tint val="75000"/>
                </a:prstClr>
              </a:solidFill>
            </a:endParaRPr>
          </a:p>
        </p:txBody>
      </p:sp>
      <p:sp>
        <p:nvSpPr>
          <p:cNvPr id="5" name="Footer Placeholder 4"/>
          <p:cNvSpPr>
            <a:spLocks noGrp="1"/>
          </p:cNvSpPr>
          <p:nvPr>
            <p:ph type="ftr" sz="quarter" idx="11"/>
          </p:nvPr>
        </p:nvSpPr>
        <p:spPr>
          <a:xfrm>
            <a:off x="1876424" y="5410201"/>
            <a:ext cx="5124886" cy="365125"/>
          </a:xfrm>
        </p:spPr>
        <p:txBody>
          <a:bodyPr/>
          <a:lstStyle/>
          <a:p>
            <a:endParaRPr lang="en-US" dirty="0">
              <a:solidFill>
                <a:prstClr val="white">
                  <a:tint val="75000"/>
                </a:prstClr>
              </a:solidFill>
            </a:endParaRPr>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solidFill>
                  <a:prstClr val="white">
                    <a:tint val="75000"/>
                  </a:prstClr>
                </a:solidFill>
              </a:rPr>
              <a:pPr/>
              <a:t>‹Nº›</a:t>
            </a:fld>
            <a:endParaRPr lang="en-US" dirty="0">
              <a:solidFill>
                <a:prstClr val="white">
                  <a:tint val="75000"/>
                </a:prstClr>
              </a:solidFill>
            </a:endParaRPr>
          </a:p>
        </p:txBody>
      </p:sp>
    </p:spTree>
    <p:extLst>
      <p:ext uri="{BB962C8B-B14F-4D97-AF65-F5344CB8AC3E}">
        <p14:creationId xmlns:p14="http://schemas.microsoft.com/office/powerpoint/2010/main" val="23452793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Content Placeholder 2"/>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solidFill>
                  <a:prstClr val="white">
                    <a:tint val="75000"/>
                  </a:prstClr>
                </a:solidFill>
              </a:rPr>
              <a:pPr/>
              <a:t>11/26/2019</a:t>
            </a:fld>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dirty="0">
                <a:solidFill>
                  <a:prstClr val="white">
                    <a:tint val="75000"/>
                  </a:prstClr>
                </a:solidFill>
              </a:rPr>
              <a:pPr/>
              <a:t>‹Nº›</a:t>
            </a:fld>
            <a:endParaRPr lang="en-US" dirty="0">
              <a:solidFill>
                <a:prstClr val="white">
                  <a:tint val="75000"/>
                </a:prstClr>
              </a:solidFill>
            </a:endParaRPr>
          </a:p>
        </p:txBody>
      </p:sp>
    </p:spTree>
    <p:extLst>
      <p:ext uri="{BB962C8B-B14F-4D97-AF65-F5344CB8AC3E}">
        <p14:creationId xmlns:p14="http://schemas.microsoft.com/office/powerpoint/2010/main" val="36352629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48A87A34-81AB-432B-8DAE-1953F412C126}" type="datetimeFigureOut">
              <a:rPr lang="en-US" dirty="0">
                <a:solidFill>
                  <a:prstClr val="white">
                    <a:tint val="75000"/>
                  </a:prstClr>
                </a:solidFill>
              </a:rPr>
              <a:pPr/>
              <a:t>11/26/2019</a:t>
            </a:fld>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dirty="0">
                <a:solidFill>
                  <a:prstClr val="white">
                    <a:tint val="75000"/>
                  </a:prstClr>
                </a:solidFill>
              </a:rPr>
              <a:pPr/>
              <a:t>‹Nº›</a:t>
            </a:fld>
            <a:endParaRPr lang="en-US" dirty="0">
              <a:solidFill>
                <a:prstClr val="white">
                  <a:tint val="75000"/>
                </a:prstClr>
              </a:solidFill>
            </a:endParaRPr>
          </a:p>
        </p:txBody>
      </p:sp>
    </p:spTree>
    <p:extLst>
      <p:ext uri="{BB962C8B-B14F-4D97-AF65-F5344CB8AC3E}">
        <p14:creationId xmlns:p14="http://schemas.microsoft.com/office/powerpoint/2010/main" val="21223011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solidFill>
                  <a:prstClr val="white">
                    <a:tint val="75000"/>
                  </a:prstClr>
                </a:solidFill>
              </a:rPr>
              <a:pPr/>
              <a:t>11/26/2019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dirty="0">
                <a:solidFill>
                  <a:prstClr val="white">
                    <a:tint val="75000"/>
                  </a:prstClr>
                </a:solidFill>
              </a:rPr>
              <a:pPr/>
              <a:t>‹Nº›</a:t>
            </a:fld>
            <a:endParaRPr lang="en-US" dirty="0">
              <a:solidFill>
                <a:prstClr val="white">
                  <a:tint val="75000"/>
                </a:prstClr>
              </a:solidFill>
            </a:endParaRPr>
          </a:p>
        </p:txBody>
      </p:sp>
    </p:spTree>
    <p:extLst>
      <p:ext uri="{BB962C8B-B14F-4D97-AF65-F5344CB8AC3E}">
        <p14:creationId xmlns:p14="http://schemas.microsoft.com/office/powerpoint/2010/main" val="2853207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Content Placeholder 3"/>
          <p:cNvSpPr>
            <a:spLocks noGrp="1"/>
          </p:cNvSpPr>
          <p:nvPr>
            <p:ph sz="half" idx="2"/>
          </p:nvPr>
        </p:nvSpPr>
        <p:spPr>
          <a:xfrm>
            <a:off x="1141410" y="3073397"/>
            <a:ext cx="4878391" cy="2717801"/>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Content Placeholder 5"/>
          <p:cNvSpPr>
            <a:spLocks noGrp="1"/>
          </p:cNvSpPr>
          <p:nvPr>
            <p:ph sz="quarter" idx="4"/>
          </p:nvPr>
        </p:nvSpPr>
        <p:spPr>
          <a:xfrm>
            <a:off x="6172200" y="3073397"/>
            <a:ext cx="4875210" cy="2717801"/>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solidFill>
                  <a:prstClr val="white">
                    <a:tint val="75000"/>
                  </a:prstClr>
                </a:solidFill>
              </a:rPr>
              <a:pPr/>
              <a:t>11/26/2019</a:t>
            </a:fld>
            <a:endParaRPr lang="en-US" dirty="0">
              <a:solidFill>
                <a:prstClr val="white">
                  <a:tint val="75000"/>
                </a:prstClr>
              </a:solidFill>
            </a:endParaRPr>
          </a:p>
        </p:txBody>
      </p:sp>
      <p:sp>
        <p:nvSpPr>
          <p:cNvPr id="8" name="Footer Placeholder 7"/>
          <p:cNvSpPr>
            <a:spLocks noGrp="1"/>
          </p:cNvSpPr>
          <p:nvPr>
            <p:ph type="ftr" sz="quarter" idx="11"/>
          </p:nvPr>
        </p:nvSpPr>
        <p:spPr/>
        <p:txBody>
          <a:bodyPr/>
          <a:lstStyle/>
          <a:p>
            <a:endParaRPr lang="en-US" dirty="0">
              <a:solidFill>
                <a:prstClr val="white">
                  <a:tint val="75000"/>
                </a:prstClr>
              </a:solidFill>
            </a:endParaRPr>
          </a:p>
        </p:txBody>
      </p:sp>
      <p:sp>
        <p:nvSpPr>
          <p:cNvPr id="9" name="Slide Number Placeholder 8"/>
          <p:cNvSpPr>
            <a:spLocks noGrp="1"/>
          </p:cNvSpPr>
          <p:nvPr>
            <p:ph type="sldNum" sz="quarter" idx="12"/>
          </p:nvPr>
        </p:nvSpPr>
        <p:spPr/>
        <p:txBody>
          <a:bodyPr/>
          <a:lstStyle/>
          <a:p>
            <a:fld id="{6D22F896-40B5-4ADD-8801-0D06FADFA095}" type="slidenum">
              <a:rPr lang="en-US" dirty="0">
                <a:solidFill>
                  <a:prstClr val="white">
                    <a:tint val="75000"/>
                  </a:prstClr>
                </a:solidFill>
              </a:rPr>
              <a:pPr/>
              <a:t>‹Nº›</a:t>
            </a:fld>
            <a:endParaRPr lang="en-US" dirty="0">
              <a:solidFill>
                <a:prstClr val="white">
                  <a:tint val="75000"/>
                </a:prstClr>
              </a:solidFill>
            </a:endParaRPr>
          </a:p>
        </p:txBody>
      </p:sp>
    </p:spTree>
    <p:extLst>
      <p:ext uri="{BB962C8B-B14F-4D97-AF65-F5344CB8AC3E}">
        <p14:creationId xmlns:p14="http://schemas.microsoft.com/office/powerpoint/2010/main" val="2208964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solidFill>
                  <a:prstClr val="white">
                    <a:tint val="75000"/>
                  </a:prstClr>
                </a:solidFill>
              </a:rPr>
              <a:pPr/>
              <a:t>11/26/2019</a:t>
            </a:fld>
            <a:endParaRPr lang="en-US" dirty="0">
              <a:solidFill>
                <a:prstClr val="white">
                  <a:tint val="75000"/>
                </a:prstClr>
              </a:solidFill>
            </a:endParaRPr>
          </a:p>
        </p:txBody>
      </p:sp>
      <p:sp>
        <p:nvSpPr>
          <p:cNvPr id="4" name="Footer Placeholder 3"/>
          <p:cNvSpPr>
            <a:spLocks noGrp="1"/>
          </p:cNvSpPr>
          <p:nvPr>
            <p:ph type="ftr" sz="quarter" idx="11"/>
          </p:nvPr>
        </p:nvSpPr>
        <p:spPr/>
        <p:txBody>
          <a:bodyPr/>
          <a:lstStyle/>
          <a:p>
            <a:endParaRPr lang="en-US"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dirty="0">
                <a:solidFill>
                  <a:prstClr val="white">
                    <a:tint val="75000"/>
                  </a:prstClr>
                </a:solidFill>
              </a:rPr>
              <a:pPr/>
              <a:t>‹Nº›</a:t>
            </a:fld>
            <a:endParaRPr lang="en-US" dirty="0">
              <a:solidFill>
                <a:prstClr val="white">
                  <a:tint val="75000"/>
                </a:prstClr>
              </a:solidFill>
            </a:endParaRPr>
          </a:p>
        </p:txBody>
      </p:sp>
    </p:spTree>
    <p:extLst>
      <p:ext uri="{BB962C8B-B14F-4D97-AF65-F5344CB8AC3E}">
        <p14:creationId xmlns:p14="http://schemas.microsoft.com/office/powerpoint/2010/main" val="35069584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solidFill>
                  <a:prstClr val="white">
                    <a:tint val="75000"/>
                  </a:prstClr>
                </a:solidFill>
              </a:rPr>
              <a:pPr/>
              <a:t>11/26/2019</a:t>
            </a:fld>
            <a:endParaRPr lang="en-US" dirty="0">
              <a:solidFill>
                <a:prstClr val="white">
                  <a:tint val="75000"/>
                </a:prstClr>
              </a:solidFill>
            </a:endParaRPr>
          </a:p>
        </p:txBody>
      </p:sp>
      <p:sp>
        <p:nvSpPr>
          <p:cNvPr id="3" name="Footer Placeholder 2"/>
          <p:cNvSpPr>
            <a:spLocks noGrp="1"/>
          </p:cNvSpPr>
          <p:nvPr>
            <p:ph type="ftr" sz="quarter" idx="11"/>
          </p:nvPr>
        </p:nvSpPr>
        <p:spPr/>
        <p:txBody>
          <a:bodyPr/>
          <a:lstStyle/>
          <a:p>
            <a:endParaRPr lang="en-US" dirty="0">
              <a:solidFill>
                <a:prstClr val="white">
                  <a:tint val="75000"/>
                </a:prstClr>
              </a:solidFill>
            </a:endParaRPr>
          </a:p>
        </p:txBody>
      </p:sp>
      <p:sp>
        <p:nvSpPr>
          <p:cNvPr id="4" name="Slide Number Placeholder 3"/>
          <p:cNvSpPr>
            <a:spLocks noGrp="1"/>
          </p:cNvSpPr>
          <p:nvPr>
            <p:ph type="sldNum" sz="quarter" idx="12"/>
          </p:nvPr>
        </p:nvSpPr>
        <p:spPr/>
        <p:txBody>
          <a:bodyPr/>
          <a:lstStyle/>
          <a:p>
            <a:fld id="{6D22F896-40B5-4ADD-8801-0D06FADFA095}" type="slidenum">
              <a:rPr lang="en-US" dirty="0">
                <a:solidFill>
                  <a:prstClr val="white">
                    <a:tint val="75000"/>
                  </a:prstClr>
                </a:solidFill>
              </a:rPr>
              <a:pPr/>
              <a:t>‹Nº›</a:t>
            </a:fld>
            <a:endParaRPr lang="en-US" dirty="0">
              <a:solidFill>
                <a:prstClr val="white">
                  <a:tint val="75000"/>
                </a:prstClr>
              </a:solidFill>
            </a:endParaRPr>
          </a:p>
        </p:txBody>
      </p:sp>
    </p:spTree>
    <p:extLst>
      <p:ext uri="{BB962C8B-B14F-4D97-AF65-F5344CB8AC3E}">
        <p14:creationId xmlns:p14="http://schemas.microsoft.com/office/powerpoint/2010/main" val="19687692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s-ES" smtClean="0"/>
              <a:t>Haga clic para modificar el estilo de título del patrón</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48A87A34-81AB-432B-8DAE-1953F412C126}" type="datetimeFigureOut">
              <a:rPr lang="en-US" dirty="0">
                <a:solidFill>
                  <a:prstClr val="white">
                    <a:tint val="75000"/>
                  </a:prstClr>
                </a:solidFill>
              </a:rPr>
              <a:pPr/>
              <a:t>11/26/2019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dirty="0">
                <a:solidFill>
                  <a:prstClr val="white">
                    <a:tint val="75000"/>
                  </a:prstClr>
                </a:solidFill>
              </a:rPr>
              <a:pPr/>
              <a:t>‹Nº›</a:t>
            </a:fld>
            <a:endParaRPr lang="en-US" dirty="0">
              <a:solidFill>
                <a:prstClr val="white">
                  <a:tint val="75000"/>
                </a:prstClr>
              </a:solidFill>
            </a:endParaRPr>
          </a:p>
        </p:txBody>
      </p:sp>
    </p:spTree>
    <p:extLst>
      <p:ext uri="{BB962C8B-B14F-4D97-AF65-F5344CB8AC3E}">
        <p14:creationId xmlns:p14="http://schemas.microsoft.com/office/powerpoint/2010/main" val="32339652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s-ES" smtClean="0"/>
              <a:t>Haga clic para modificar el estilo de título del patrón</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s-ES" smtClean="0"/>
              <a:t>Haga clic en el icono para agregar una imagen</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48A87A34-81AB-432B-8DAE-1953F412C126}" type="datetimeFigureOut">
              <a:rPr lang="en-US" dirty="0">
                <a:solidFill>
                  <a:prstClr val="white">
                    <a:tint val="75000"/>
                  </a:prstClr>
                </a:solidFill>
              </a:rPr>
              <a:pPr/>
              <a:t>11/26/2019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dirty="0">
                <a:solidFill>
                  <a:prstClr val="white">
                    <a:tint val="75000"/>
                  </a:prstClr>
                </a:solidFill>
              </a:rPr>
              <a:pPr/>
              <a:t>‹Nº›</a:t>
            </a:fld>
            <a:endParaRPr lang="en-US" dirty="0">
              <a:solidFill>
                <a:prstClr val="white">
                  <a:tint val="75000"/>
                </a:prstClr>
              </a:solidFill>
            </a:endParaRPr>
          </a:p>
        </p:txBody>
      </p:sp>
    </p:spTree>
    <p:extLst>
      <p:ext uri="{BB962C8B-B14F-4D97-AF65-F5344CB8AC3E}">
        <p14:creationId xmlns:p14="http://schemas.microsoft.com/office/powerpoint/2010/main" val="18447756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Imagen panorámic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s-ES" smtClean="0"/>
              <a:t>Haga clic para modificar el estilo de título del patrón</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s-ES" smtClean="0"/>
              <a:t>Haga clic en el icono para agregar una imagen</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48A87A34-81AB-432B-8DAE-1953F412C126}" type="datetimeFigureOut">
              <a:rPr lang="en-US" dirty="0">
                <a:solidFill>
                  <a:prstClr val="white">
                    <a:tint val="75000"/>
                  </a:prstClr>
                </a:solidFill>
              </a:rPr>
              <a:pPr/>
              <a:t>11/26/2019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dirty="0">
                <a:solidFill>
                  <a:prstClr val="white">
                    <a:tint val="75000"/>
                  </a:prstClr>
                </a:solidFill>
              </a:rPr>
              <a:pPr/>
              <a:t>‹Nº›</a:t>
            </a:fld>
            <a:endParaRPr lang="en-US" dirty="0">
              <a:solidFill>
                <a:prstClr val="white">
                  <a:tint val="75000"/>
                </a:prstClr>
              </a:solidFill>
            </a:endParaRPr>
          </a:p>
        </p:txBody>
      </p:sp>
    </p:spTree>
    <p:extLst>
      <p:ext uri="{BB962C8B-B14F-4D97-AF65-F5344CB8AC3E}">
        <p14:creationId xmlns:p14="http://schemas.microsoft.com/office/powerpoint/2010/main" val="15377206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ítulo y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s-ES" smtClean="0"/>
              <a:t>Haga clic para modificar el estilo de título del patrón</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48A87A34-81AB-432B-8DAE-1953F412C126}" type="datetimeFigureOut">
              <a:rPr lang="en-US" dirty="0">
                <a:solidFill>
                  <a:prstClr val="white">
                    <a:tint val="75000"/>
                  </a:prstClr>
                </a:solidFill>
              </a:rPr>
              <a:pPr/>
              <a:t>11/26/2019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dirty="0">
                <a:solidFill>
                  <a:prstClr val="white">
                    <a:tint val="75000"/>
                  </a:prstClr>
                </a:solidFill>
              </a:rPr>
              <a:pPr/>
              <a:t>‹Nº›</a:t>
            </a:fld>
            <a:endParaRPr lang="en-US" dirty="0">
              <a:solidFill>
                <a:prstClr val="white">
                  <a:tint val="75000"/>
                </a:prstClr>
              </a:solidFill>
            </a:endParaRPr>
          </a:p>
        </p:txBody>
      </p:sp>
    </p:spTree>
    <p:extLst>
      <p:ext uri="{BB962C8B-B14F-4D97-AF65-F5344CB8AC3E}">
        <p14:creationId xmlns:p14="http://schemas.microsoft.com/office/powerpoint/2010/main" val="15330861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it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s-ES" smtClean="0"/>
              <a:t>Haga clic para modificar el estilo de título del patrón</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48A87A34-81AB-432B-8DAE-1953F412C126}" type="datetimeFigureOut">
              <a:rPr lang="en-US" dirty="0">
                <a:solidFill>
                  <a:prstClr val="white">
                    <a:tint val="75000"/>
                  </a:prstClr>
                </a:solidFill>
              </a:rPr>
              <a:pPr/>
              <a:t>11/26/2019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dirty="0">
                <a:solidFill>
                  <a:prstClr val="white">
                    <a:tint val="75000"/>
                  </a:prstClr>
                </a:solidFill>
              </a:rPr>
              <a:pPr/>
              <a:t>‹Nº›</a:t>
            </a:fld>
            <a:endParaRPr lang="en-US" dirty="0">
              <a:solidFill>
                <a:prstClr val="white">
                  <a:tint val="75000"/>
                </a:prstClr>
              </a:solidFill>
            </a:endParaRPr>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Tree>
    <p:extLst>
      <p:ext uri="{BB962C8B-B14F-4D97-AF65-F5344CB8AC3E}">
        <p14:creationId xmlns:p14="http://schemas.microsoft.com/office/powerpoint/2010/main" val="17851307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s-ES" smtClean="0"/>
              <a:t>Haga clic para modificar el estilo de título del patrón</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48A87A34-81AB-432B-8DAE-1953F412C126}" type="datetimeFigureOut">
              <a:rPr lang="en-US" dirty="0">
                <a:solidFill>
                  <a:prstClr val="white">
                    <a:tint val="75000"/>
                  </a:prstClr>
                </a:solidFill>
              </a:rPr>
              <a:pPr/>
              <a:t>11/26/2019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dirty="0">
                <a:solidFill>
                  <a:prstClr val="white">
                    <a:tint val="75000"/>
                  </a:prstClr>
                </a:solidFill>
              </a:rPr>
              <a:pPr/>
              <a:t>‹Nº›</a:t>
            </a:fld>
            <a:endParaRPr lang="en-US" dirty="0">
              <a:solidFill>
                <a:prstClr val="white">
                  <a:tint val="75000"/>
                </a:prstClr>
              </a:solidFill>
            </a:endParaRPr>
          </a:p>
        </p:txBody>
      </p:sp>
    </p:spTree>
    <p:extLst>
      <p:ext uri="{BB962C8B-B14F-4D97-AF65-F5344CB8AC3E}">
        <p14:creationId xmlns:p14="http://schemas.microsoft.com/office/powerpoint/2010/main" val="165434770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lumna 3">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s-ES" smtClean="0"/>
              <a:t>Haga clic para modificar el estilo de título del patrón</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3" name="Date Placeholder 2"/>
          <p:cNvSpPr>
            <a:spLocks noGrp="1"/>
          </p:cNvSpPr>
          <p:nvPr>
            <p:ph type="dt" sz="half" idx="10"/>
          </p:nvPr>
        </p:nvSpPr>
        <p:spPr/>
        <p:txBody>
          <a:bodyPr/>
          <a:lstStyle/>
          <a:p>
            <a:fld id="{48A87A34-81AB-432B-8DAE-1953F412C126}" type="datetimeFigureOut">
              <a:rPr lang="en-US" dirty="0">
                <a:solidFill>
                  <a:prstClr val="white">
                    <a:tint val="75000"/>
                  </a:prstClr>
                </a:solidFill>
              </a:rPr>
              <a:pPr/>
              <a:t>11/26/2019</a:t>
            </a:fld>
            <a:endParaRPr lang="en-US" dirty="0">
              <a:solidFill>
                <a:prstClr val="white">
                  <a:tint val="75000"/>
                </a:prstClr>
              </a:solidFill>
            </a:endParaRPr>
          </a:p>
        </p:txBody>
      </p:sp>
      <p:sp>
        <p:nvSpPr>
          <p:cNvPr id="4" name="Footer Placeholder 3"/>
          <p:cNvSpPr>
            <a:spLocks noGrp="1"/>
          </p:cNvSpPr>
          <p:nvPr>
            <p:ph type="ftr" sz="quarter" idx="11"/>
          </p:nvPr>
        </p:nvSpPr>
        <p:spPr/>
        <p:txBody>
          <a:bodyPr/>
          <a:lstStyle/>
          <a:p>
            <a:endParaRPr lang="en-US"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dirty="0">
                <a:solidFill>
                  <a:prstClr val="white">
                    <a:tint val="75000"/>
                  </a:prstClr>
                </a:solidFill>
              </a:rPr>
              <a:pPr/>
              <a:t>‹Nº›</a:t>
            </a:fld>
            <a:endParaRPr lang="en-US" dirty="0">
              <a:solidFill>
                <a:prstClr val="white">
                  <a:tint val="75000"/>
                </a:prstClr>
              </a:solidFill>
            </a:endParaRPr>
          </a:p>
        </p:txBody>
      </p:sp>
    </p:spTree>
    <p:extLst>
      <p:ext uri="{BB962C8B-B14F-4D97-AF65-F5344CB8AC3E}">
        <p14:creationId xmlns:p14="http://schemas.microsoft.com/office/powerpoint/2010/main" val="21954772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lumna de imagen 3">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s-ES" smtClean="0"/>
              <a:t>Haga clic para modificar el estilo de título del patrón</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s-ES" smtClean="0"/>
              <a:t>Haga clic en el icono para agregar una imagen</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s-ES" smtClean="0"/>
              <a:t>Haga clic en el icono para agregar una imagen</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s-ES" smtClean="0"/>
              <a:t>Haga clic en el icono para agregar una imagen</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3" name="Date Placeholder 2"/>
          <p:cNvSpPr>
            <a:spLocks noGrp="1"/>
          </p:cNvSpPr>
          <p:nvPr>
            <p:ph type="dt" sz="half" idx="10"/>
          </p:nvPr>
        </p:nvSpPr>
        <p:spPr/>
        <p:txBody>
          <a:bodyPr/>
          <a:lstStyle/>
          <a:p>
            <a:fld id="{48A87A34-81AB-432B-8DAE-1953F412C126}" type="datetimeFigureOut">
              <a:rPr lang="en-US" dirty="0">
                <a:solidFill>
                  <a:prstClr val="white">
                    <a:tint val="75000"/>
                  </a:prstClr>
                </a:solidFill>
              </a:rPr>
              <a:pPr/>
              <a:t>11/26/2019</a:t>
            </a:fld>
            <a:endParaRPr lang="en-US" dirty="0">
              <a:solidFill>
                <a:prstClr val="white">
                  <a:tint val="75000"/>
                </a:prstClr>
              </a:solidFill>
            </a:endParaRPr>
          </a:p>
        </p:txBody>
      </p:sp>
      <p:sp>
        <p:nvSpPr>
          <p:cNvPr id="4" name="Footer Placeholder 3"/>
          <p:cNvSpPr>
            <a:spLocks noGrp="1"/>
          </p:cNvSpPr>
          <p:nvPr>
            <p:ph type="ftr" sz="quarter" idx="11"/>
          </p:nvPr>
        </p:nvSpPr>
        <p:spPr/>
        <p:txBody>
          <a:bodyPr/>
          <a:lstStyle/>
          <a:p>
            <a:endParaRPr lang="en-US"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dirty="0">
                <a:solidFill>
                  <a:prstClr val="white">
                    <a:tint val="75000"/>
                  </a:prstClr>
                </a:solidFill>
              </a:rPr>
              <a:pPr/>
              <a:t>‹Nº›</a:t>
            </a:fld>
            <a:endParaRPr lang="en-US" dirty="0">
              <a:solidFill>
                <a:prstClr val="white">
                  <a:tint val="75000"/>
                </a:prstClr>
              </a:solidFill>
            </a:endParaRPr>
          </a:p>
        </p:txBody>
      </p:sp>
    </p:spTree>
    <p:extLst>
      <p:ext uri="{BB962C8B-B14F-4D97-AF65-F5344CB8AC3E}">
        <p14:creationId xmlns:p14="http://schemas.microsoft.com/office/powerpoint/2010/main" val="35190682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p:txBody>
          <a:bodyPr vert="eaVert" ancho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solidFill>
                  <a:prstClr val="white">
                    <a:tint val="75000"/>
                  </a:prstClr>
                </a:solidFill>
              </a:rPr>
              <a:pPr/>
              <a:t>11/26/2019</a:t>
            </a:fld>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dirty="0">
                <a:solidFill>
                  <a:prstClr val="white">
                    <a:tint val="75000"/>
                  </a:prstClr>
                </a:solidFill>
              </a:rPr>
              <a:pPr/>
              <a:t>‹Nº›</a:t>
            </a:fld>
            <a:endParaRPr lang="en-US" dirty="0">
              <a:solidFill>
                <a:prstClr val="white">
                  <a:tint val="75000"/>
                </a:prstClr>
              </a:solidFill>
            </a:endParaRPr>
          </a:p>
        </p:txBody>
      </p:sp>
    </p:spTree>
    <p:extLst>
      <p:ext uri="{BB962C8B-B14F-4D97-AF65-F5344CB8AC3E}">
        <p14:creationId xmlns:p14="http://schemas.microsoft.com/office/powerpoint/2010/main" val="89582556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solidFill>
                  <a:prstClr val="white">
                    <a:tint val="75000"/>
                  </a:prstClr>
                </a:solidFill>
              </a:rPr>
              <a:pPr/>
              <a:t>11/26/2019</a:t>
            </a:fld>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dirty="0">
                <a:solidFill>
                  <a:prstClr val="white">
                    <a:tint val="75000"/>
                  </a:prstClr>
                </a:solidFill>
              </a:rPr>
              <a:pPr/>
              <a:t>‹Nº›</a:t>
            </a:fld>
            <a:endParaRPr lang="en-US" dirty="0">
              <a:solidFill>
                <a:prstClr val="white">
                  <a:tint val="75000"/>
                </a:prstClr>
              </a:solidFill>
            </a:endParaRPr>
          </a:p>
        </p:txBody>
      </p:sp>
    </p:spTree>
    <p:extLst>
      <p:ext uri="{BB962C8B-B14F-4D97-AF65-F5344CB8AC3E}">
        <p14:creationId xmlns:p14="http://schemas.microsoft.com/office/powerpoint/2010/main" val="317665626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Diapositiva de título">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ítulo 1"/>
          <p:cNvSpPr>
            <a:spLocks noGrp="1"/>
          </p:cNvSpPr>
          <p:nvPr>
            <p:ph type="ctrTitle"/>
          </p:nvPr>
        </p:nvSpPr>
        <p:spPr>
          <a:xfrm>
            <a:off x="1065213" y="304800"/>
            <a:ext cx="7091361" cy="2793906"/>
          </a:xfrm>
        </p:spPr>
        <p:txBody>
          <a:bodyPr rtlCol="0" anchor="b">
            <a:normAutofit/>
          </a:bodyPr>
          <a:lstStyle>
            <a:lvl1pPr algn="l" rtl="0">
              <a:lnSpc>
                <a:spcPct val="80000"/>
              </a:lnSpc>
              <a:defRPr sz="6000"/>
            </a:lvl1pPr>
          </a:lstStyle>
          <a:p>
            <a:pPr rtl="0"/>
            <a:r>
              <a:rPr lang="es-ES" noProof="0" smtClean="0"/>
              <a:t>Haga clic para modificar el estilo de título del patrón</a:t>
            </a:r>
            <a:endParaRPr lang="es-ES" noProof="0" dirty="0"/>
          </a:p>
        </p:txBody>
      </p:sp>
      <p:sp>
        <p:nvSpPr>
          <p:cNvPr id="3" name="Subtítulo 2"/>
          <p:cNvSpPr>
            <a:spLocks noGrp="1"/>
          </p:cNvSpPr>
          <p:nvPr>
            <p:ph type="subTitle" idx="1"/>
          </p:nvPr>
        </p:nvSpPr>
        <p:spPr>
          <a:xfrm>
            <a:off x="1065213" y="3108804"/>
            <a:ext cx="7091361" cy="838200"/>
          </a:xfrm>
        </p:spPr>
        <p:txBody>
          <a:bodyPr rtlCol="0"/>
          <a:lstStyle>
            <a:lvl1pPr marL="0" indent="0" algn="l" rtl="0">
              <a:spcBef>
                <a:spcPts val="0"/>
              </a:spcBef>
              <a:buNone/>
              <a:defRPr sz="2400">
                <a:solidFill>
                  <a:schemeClr val="accent2"/>
                </a:solidFill>
              </a:defRPr>
            </a:lvl1pPr>
            <a:lvl2pPr marL="457200" indent="0" algn="ctr" rtl="0">
              <a:buNone/>
              <a:defRPr sz="2000"/>
            </a:lvl2pPr>
            <a:lvl3pPr marL="914400" indent="0" algn="ctr" rtl="0">
              <a:buNone/>
              <a:defRPr sz="1800"/>
            </a:lvl3pPr>
            <a:lvl4pPr marL="1371600" indent="0" algn="ctr" rtl="0">
              <a:buNone/>
              <a:defRPr sz="1600"/>
            </a:lvl4pPr>
            <a:lvl5pPr marL="1828800" indent="0" algn="ctr" rtl="0">
              <a:buNone/>
              <a:defRPr sz="1600"/>
            </a:lvl5pPr>
            <a:lvl6pPr marL="2286000" indent="0" algn="ctr" rtl="0">
              <a:buNone/>
              <a:defRPr sz="1600"/>
            </a:lvl6pPr>
            <a:lvl7pPr marL="2743200" indent="0" algn="ctr" rtl="0">
              <a:buNone/>
              <a:defRPr sz="1600"/>
            </a:lvl7pPr>
            <a:lvl8pPr marL="3200400" indent="0" algn="ctr" rtl="0">
              <a:buNone/>
              <a:defRPr sz="1600"/>
            </a:lvl8pPr>
            <a:lvl9pPr marL="3657600" indent="0" algn="ctr" rtl="0">
              <a:buNone/>
              <a:defRPr sz="1600"/>
            </a:lvl9pPr>
          </a:lstStyle>
          <a:p>
            <a:r>
              <a:rPr lang="es-ES" noProof="0" smtClean="0"/>
              <a:t>Haga clic para modificar el estilo de subtítulo del patrón</a:t>
            </a:r>
            <a:endParaRPr lang="es-ES" noProof="0" dirty="0"/>
          </a:p>
        </p:txBody>
      </p:sp>
      <p:sp>
        <p:nvSpPr>
          <p:cNvPr id="8" name="Marcador de posición de fecha 7"/>
          <p:cNvSpPr>
            <a:spLocks noGrp="1"/>
          </p:cNvSpPr>
          <p:nvPr>
            <p:ph type="dt" sz="half" idx="10"/>
          </p:nvPr>
        </p:nvSpPr>
        <p:spPr/>
        <p:txBody>
          <a:bodyPr rtlCol="0"/>
          <a:lstStyle>
            <a:lvl1pPr>
              <a:defRPr/>
            </a:lvl1pPr>
          </a:lstStyle>
          <a:p>
            <a:fld id="{C32F3A23-5D3B-4EEB-8401-67C1E1C4E4FD}" type="datetime1">
              <a:rPr lang="es-ES" smtClean="0">
                <a:solidFill>
                  <a:srgbClr val="000000"/>
                </a:solidFill>
              </a:rPr>
              <a:pPr/>
              <a:t>26/11/2019</a:t>
            </a:fld>
            <a:endParaRPr lang="es-ES" dirty="0">
              <a:solidFill>
                <a:srgbClr val="000000"/>
              </a:solidFill>
            </a:endParaRPr>
          </a:p>
        </p:txBody>
      </p:sp>
      <p:sp>
        <p:nvSpPr>
          <p:cNvPr id="9" name="Marcador de posición de pie de página 8"/>
          <p:cNvSpPr>
            <a:spLocks noGrp="1"/>
          </p:cNvSpPr>
          <p:nvPr>
            <p:ph type="ftr" sz="quarter" idx="11"/>
          </p:nvPr>
        </p:nvSpPr>
        <p:spPr/>
        <p:txBody>
          <a:bodyPr rtlCol="0"/>
          <a:lstStyle/>
          <a:p>
            <a:endParaRPr lang="es-ES" dirty="0">
              <a:solidFill>
                <a:srgbClr val="000000"/>
              </a:solidFill>
            </a:endParaRPr>
          </a:p>
        </p:txBody>
      </p:sp>
      <p:sp>
        <p:nvSpPr>
          <p:cNvPr id="10" name="Marcador de posición de número de diapositiva 9"/>
          <p:cNvSpPr>
            <a:spLocks noGrp="1"/>
          </p:cNvSpPr>
          <p:nvPr>
            <p:ph type="sldNum" sz="quarter" idx="12"/>
          </p:nvPr>
        </p:nvSpPr>
        <p:spPr/>
        <p:txBody>
          <a:bodyPr rtlCol="0"/>
          <a:lstStyle/>
          <a:p>
            <a:fld id="{8FDBFFB2-86D9-4B8F-A59A-553A60B94BBE}" type="slidenum">
              <a:rPr lang="es-ES" smtClean="0"/>
              <a:pPr/>
              <a:t>‹Nº›</a:t>
            </a:fld>
            <a:endParaRPr lang="es-ES" dirty="0"/>
          </a:p>
        </p:txBody>
      </p:sp>
    </p:spTree>
    <p:extLst>
      <p:ext uri="{BB962C8B-B14F-4D97-AF65-F5344CB8AC3E}">
        <p14:creationId xmlns:p14="http://schemas.microsoft.com/office/powerpoint/2010/main" val="381280079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ítulo y contenido">
    <p:spTree>
      <p:nvGrpSpPr>
        <p:cNvPr id="1" name=""/>
        <p:cNvGrpSpPr/>
        <p:nvPr/>
      </p:nvGrpSpPr>
      <p:grpSpPr>
        <a:xfrm>
          <a:off x="0" y="0"/>
          <a:ext cx="0" cy="0"/>
          <a:chOff x="0" y="0"/>
          <a:chExt cx="0" cy="0"/>
        </a:xfrm>
      </p:grpSpPr>
      <p:sp>
        <p:nvSpPr>
          <p:cNvPr id="2" name="Título 1"/>
          <p:cNvSpPr>
            <a:spLocks noGrp="1"/>
          </p:cNvSpPr>
          <p:nvPr>
            <p:ph type="title"/>
          </p:nvPr>
        </p:nvSpPr>
        <p:spPr/>
        <p:txBody>
          <a:bodyPr rtlCol="0"/>
          <a:lstStyle/>
          <a:p>
            <a:pPr rtl="0"/>
            <a:r>
              <a:rPr lang="es-ES" noProof="0" smtClean="0"/>
              <a:t>Haga clic para modificar el estilo de título del patrón</a:t>
            </a:r>
            <a:endParaRPr lang="es-ES" noProof="0" dirty="0"/>
          </a:p>
        </p:txBody>
      </p:sp>
      <p:sp>
        <p:nvSpPr>
          <p:cNvPr id="3" name="Marcador de posición de contenido 2"/>
          <p:cNvSpPr>
            <a:spLocks noGrp="1"/>
          </p:cNvSpPr>
          <p:nvPr>
            <p:ph idx="1"/>
          </p:nvPr>
        </p:nvSpPr>
        <p:spPr/>
        <p:txBody>
          <a:bodyPr rtlCol="0"/>
          <a:lstStyle/>
          <a:p>
            <a:pPr lvl="0" rtl="0"/>
            <a:r>
              <a:rPr lang="es-ES" noProof="0" smtClean="0"/>
              <a:t>Haga clic para modificar el estilo de texto del patrón</a:t>
            </a:r>
          </a:p>
          <a:p>
            <a:pPr lvl="1" rtl="0"/>
            <a:r>
              <a:rPr lang="es-ES" noProof="0" smtClean="0"/>
              <a:t>Segundo nivel</a:t>
            </a:r>
          </a:p>
          <a:p>
            <a:pPr lvl="2" rtl="0"/>
            <a:r>
              <a:rPr lang="es-ES" noProof="0" smtClean="0"/>
              <a:t>Tercer nivel</a:t>
            </a:r>
          </a:p>
          <a:p>
            <a:pPr lvl="3" rtl="0"/>
            <a:r>
              <a:rPr lang="es-ES" noProof="0" smtClean="0"/>
              <a:t>Cuarto nivel</a:t>
            </a:r>
          </a:p>
          <a:p>
            <a:pPr lvl="4" rtl="0"/>
            <a:r>
              <a:rPr lang="es-ES" noProof="0" smtClean="0"/>
              <a:t>Quinto nivel</a:t>
            </a:r>
            <a:endParaRPr lang="es-ES" noProof="0" dirty="0"/>
          </a:p>
        </p:txBody>
      </p:sp>
      <p:sp>
        <p:nvSpPr>
          <p:cNvPr id="4" name="Marcador de posición de fecha 3"/>
          <p:cNvSpPr>
            <a:spLocks noGrp="1"/>
          </p:cNvSpPr>
          <p:nvPr>
            <p:ph type="dt" sz="half" idx="10"/>
          </p:nvPr>
        </p:nvSpPr>
        <p:spPr/>
        <p:txBody>
          <a:bodyPr rtlCol="0"/>
          <a:lstStyle>
            <a:lvl1pPr>
              <a:defRPr/>
            </a:lvl1pPr>
          </a:lstStyle>
          <a:p>
            <a:fld id="{6274BC01-8283-4412-A750-9470ADB35F66}" type="datetime1">
              <a:rPr lang="es-ES" smtClean="0">
                <a:solidFill>
                  <a:srgbClr val="000000"/>
                </a:solidFill>
              </a:rPr>
              <a:pPr/>
              <a:t>26/11/2019</a:t>
            </a:fld>
            <a:endParaRPr lang="es-ES" dirty="0">
              <a:solidFill>
                <a:srgbClr val="000000"/>
              </a:solidFill>
            </a:endParaRPr>
          </a:p>
        </p:txBody>
      </p:sp>
      <p:sp>
        <p:nvSpPr>
          <p:cNvPr id="5" name="Marcador de posición de pie de página 4"/>
          <p:cNvSpPr>
            <a:spLocks noGrp="1"/>
          </p:cNvSpPr>
          <p:nvPr>
            <p:ph type="ftr" sz="quarter" idx="11"/>
          </p:nvPr>
        </p:nvSpPr>
        <p:spPr/>
        <p:txBody>
          <a:bodyPr rtlCol="0"/>
          <a:lstStyle/>
          <a:p>
            <a:endParaRPr lang="es-ES" dirty="0">
              <a:solidFill>
                <a:srgbClr val="000000"/>
              </a:solidFill>
            </a:endParaRPr>
          </a:p>
        </p:txBody>
      </p:sp>
      <p:sp>
        <p:nvSpPr>
          <p:cNvPr id="6" name="Marcador de posición de número de diapositiva 5"/>
          <p:cNvSpPr>
            <a:spLocks noGrp="1"/>
          </p:cNvSpPr>
          <p:nvPr>
            <p:ph type="sldNum" sz="quarter" idx="12"/>
          </p:nvPr>
        </p:nvSpPr>
        <p:spPr/>
        <p:txBody>
          <a:bodyPr rtlCol="0"/>
          <a:lstStyle/>
          <a:p>
            <a:fld id="{8FDBFFB2-86D9-4B8F-A59A-553A60B94BBE}" type="slidenum">
              <a:rPr lang="es-ES" smtClean="0"/>
              <a:pPr/>
              <a:t>‹Nº›</a:t>
            </a:fld>
            <a:endParaRPr lang="es-ES" dirty="0"/>
          </a:p>
        </p:txBody>
      </p:sp>
    </p:spTree>
    <p:extLst>
      <p:ext uri="{BB962C8B-B14F-4D97-AF65-F5344CB8AC3E}">
        <p14:creationId xmlns:p14="http://schemas.microsoft.com/office/powerpoint/2010/main" val="21121512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Encabezado de secció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ítulo 1"/>
          <p:cNvSpPr>
            <a:spLocks noGrp="1"/>
          </p:cNvSpPr>
          <p:nvPr>
            <p:ph type="title"/>
          </p:nvPr>
        </p:nvSpPr>
        <p:spPr>
          <a:xfrm>
            <a:off x="5180013" y="1600200"/>
            <a:ext cx="6400801" cy="2486025"/>
          </a:xfrm>
        </p:spPr>
        <p:txBody>
          <a:bodyPr rtlCol="0" anchor="b">
            <a:normAutofit/>
          </a:bodyPr>
          <a:lstStyle>
            <a:lvl1pPr algn="l" rtl="0">
              <a:defRPr sz="5200"/>
            </a:lvl1pPr>
          </a:lstStyle>
          <a:p>
            <a:pPr rtl="0"/>
            <a:r>
              <a:rPr lang="es-ES" noProof="0" smtClean="0"/>
              <a:t>Haga clic para modificar el estilo de título del patrón</a:t>
            </a:r>
            <a:endParaRPr lang="es-ES" noProof="0" dirty="0"/>
          </a:p>
        </p:txBody>
      </p:sp>
      <p:sp>
        <p:nvSpPr>
          <p:cNvPr id="3" name="Marcador de posición de texto 2"/>
          <p:cNvSpPr>
            <a:spLocks noGrp="1"/>
          </p:cNvSpPr>
          <p:nvPr>
            <p:ph type="body" idx="1"/>
          </p:nvPr>
        </p:nvSpPr>
        <p:spPr>
          <a:xfrm>
            <a:off x="5180011" y="4105029"/>
            <a:ext cx="6400801" cy="914400"/>
          </a:xfrm>
        </p:spPr>
        <p:txBody>
          <a:bodyPr rtlCol="0">
            <a:normAutofit/>
          </a:bodyPr>
          <a:lstStyle>
            <a:lvl1pPr marL="0" indent="0" algn="l" rtl="0">
              <a:buNone/>
              <a:defRPr sz="2000">
                <a:solidFill>
                  <a:schemeClr val="accent2"/>
                </a:solidFill>
              </a:defRPr>
            </a:lvl1pPr>
            <a:lvl2pPr marL="457200" indent="0" algn="l" rtl="0">
              <a:buNone/>
              <a:defRPr sz="2000">
                <a:solidFill>
                  <a:schemeClr val="tx1">
                    <a:tint val="75000"/>
                  </a:schemeClr>
                </a:solidFill>
              </a:defRPr>
            </a:lvl2pPr>
            <a:lvl3pPr marL="914400" indent="0" algn="l" rtl="0">
              <a:buNone/>
              <a:defRPr sz="1800">
                <a:solidFill>
                  <a:schemeClr val="tx1">
                    <a:tint val="75000"/>
                  </a:schemeClr>
                </a:solidFill>
              </a:defRPr>
            </a:lvl3pPr>
            <a:lvl4pPr marL="1371600" indent="0" algn="l" rtl="0">
              <a:buNone/>
              <a:defRPr sz="1600">
                <a:solidFill>
                  <a:schemeClr val="tx1">
                    <a:tint val="75000"/>
                  </a:schemeClr>
                </a:solidFill>
              </a:defRPr>
            </a:lvl4pPr>
            <a:lvl5pPr marL="1828800" indent="0" algn="l" rtl="0">
              <a:buNone/>
              <a:defRPr sz="1600">
                <a:solidFill>
                  <a:schemeClr val="tx1">
                    <a:tint val="75000"/>
                  </a:schemeClr>
                </a:solidFill>
              </a:defRPr>
            </a:lvl5pPr>
            <a:lvl6pPr marL="2286000" indent="0" algn="l" rtl="0">
              <a:buNone/>
              <a:defRPr sz="1600">
                <a:solidFill>
                  <a:schemeClr val="tx1">
                    <a:tint val="75000"/>
                  </a:schemeClr>
                </a:solidFill>
              </a:defRPr>
            </a:lvl6pPr>
            <a:lvl7pPr marL="2743200" indent="0" algn="l" rtl="0">
              <a:buNone/>
              <a:defRPr sz="1600">
                <a:solidFill>
                  <a:schemeClr val="tx1">
                    <a:tint val="75000"/>
                  </a:schemeClr>
                </a:solidFill>
              </a:defRPr>
            </a:lvl7pPr>
            <a:lvl8pPr marL="3200400" indent="0" algn="l" rtl="0">
              <a:buNone/>
              <a:defRPr sz="1600">
                <a:solidFill>
                  <a:schemeClr val="tx1">
                    <a:tint val="75000"/>
                  </a:schemeClr>
                </a:solidFill>
              </a:defRPr>
            </a:lvl8pPr>
            <a:lvl9pPr marL="3657600" indent="0" algn="l" rtl="0">
              <a:buNone/>
              <a:defRPr sz="1600">
                <a:solidFill>
                  <a:schemeClr val="tx1">
                    <a:tint val="75000"/>
                  </a:schemeClr>
                </a:solidFill>
              </a:defRPr>
            </a:lvl9pPr>
          </a:lstStyle>
          <a:p>
            <a:pPr lvl="0" rtl="0"/>
            <a:r>
              <a:rPr lang="es-ES" noProof="0" smtClean="0"/>
              <a:t>Haga clic para modificar el estilo de texto del patrón</a:t>
            </a:r>
          </a:p>
        </p:txBody>
      </p:sp>
      <p:sp>
        <p:nvSpPr>
          <p:cNvPr id="4" name="Marcador de posición de fecha 3"/>
          <p:cNvSpPr>
            <a:spLocks noGrp="1"/>
          </p:cNvSpPr>
          <p:nvPr>
            <p:ph type="dt" sz="half" idx="10"/>
          </p:nvPr>
        </p:nvSpPr>
        <p:spPr/>
        <p:txBody>
          <a:bodyPr rtlCol="0"/>
          <a:lstStyle>
            <a:lvl1pPr>
              <a:defRPr/>
            </a:lvl1pPr>
          </a:lstStyle>
          <a:p>
            <a:fld id="{AFF2D004-E54C-407F-AA91-4A221359DF90}" type="datetime1">
              <a:rPr lang="es-ES" smtClean="0">
                <a:solidFill>
                  <a:srgbClr val="000000"/>
                </a:solidFill>
              </a:rPr>
              <a:pPr/>
              <a:t>26/11/2019</a:t>
            </a:fld>
            <a:endParaRPr lang="es-ES" dirty="0">
              <a:solidFill>
                <a:srgbClr val="000000"/>
              </a:solidFill>
            </a:endParaRPr>
          </a:p>
        </p:txBody>
      </p:sp>
      <p:sp>
        <p:nvSpPr>
          <p:cNvPr id="5" name="Marcador de posición de pie de página 4"/>
          <p:cNvSpPr>
            <a:spLocks noGrp="1"/>
          </p:cNvSpPr>
          <p:nvPr>
            <p:ph type="ftr" sz="quarter" idx="11"/>
          </p:nvPr>
        </p:nvSpPr>
        <p:spPr/>
        <p:txBody>
          <a:bodyPr rtlCol="0"/>
          <a:lstStyle/>
          <a:p>
            <a:endParaRPr lang="es-ES" dirty="0">
              <a:solidFill>
                <a:srgbClr val="000000"/>
              </a:solidFill>
            </a:endParaRPr>
          </a:p>
        </p:txBody>
      </p:sp>
      <p:sp>
        <p:nvSpPr>
          <p:cNvPr id="6" name="Marcador de posición de número de diapositiva 5"/>
          <p:cNvSpPr>
            <a:spLocks noGrp="1"/>
          </p:cNvSpPr>
          <p:nvPr>
            <p:ph type="sldNum" sz="quarter" idx="12"/>
          </p:nvPr>
        </p:nvSpPr>
        <p:spPr/>
        <p:txBody>
          <a:bodyPr rtlCol="0"/>
          <a:lstStyle/>
          <a:p>
            <a:fld id="{8FDBFFB2-86D9-4B8F-A59A-553A60B94BBE}" type="slidenum">
              <a:rPr lang="es-ES" smtClean="0"/>
              <a:pPr/>
              <a:t>‹Nº›</a:t>
            </a:fld>
            <a:endParaRPr lang="es-ES" dirty="0"/>
          </a:p>
        </p:txBody>
      </p:sp>
    </p:spTree>
    <p:extLst>
      <p:ext uri="{BB962C8B-B14F-4D97-AF65-F5344CB8AC3E}">
        <p14:creationId xmlns:p14="http://schemas.microsoft.com/office/powerpoint/2010/main" val="403545505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rtlCol="0"/>
          <a:lstStyle/>
          <a:p>
            <a:pPr rtl="0"/>
            <a:r>
              <a:rPr lang="es-ES" noProof="0" smtClean="0"/>
              <a:t>Haga clic para modificar el estilo de título del patrón</a:t>
            </a:r>
            <a:endParaRPr lang="es-ES" noProof="0" dirty="0"/>
          </a:p>
        </p:txBody>
      </p:sp>
      <p:sp>
        <p:nvSpPr>
          <p:cNvPr id="3" name="Marcador de posición de contenido 2"/>
          <p:cNvSpPr>
            <a:spLocks noGrp="1"/>
          </p:cNvSpPr>
          <p:nvPr>
            <p:ph sz="half" idx="1"/>
          </p:nvPr>
        </p:nvSpPr>
        <p:spPr>
          <a:xfrm>
            <a:off x="2208213" y="1600200"/>
            <a:ext cx="4572000" cy="4114800"/>
          </a:xfrm>
        </p:spPr>
        <p:txBody>
          <a:bodyPr rtlCol="0"/>
          <a:lstStyle/>
          <a:p>
            <a:pPr lvl="0" rtl="0"/>
            <a:r>
              <a:rPr lang="es-ES" noProof="0" smtClean="0"/>
              <a:t>Haga clic para modificar el estilo de texto del patrón</a:t>
            </a:r>
          </a:p>
          <a:p>
            <a:pPr lvl="1" rtl="0"/>
            <a:r>
              <a:rPr lang="es-ES" noProof="0" smtClean="0"/>
              <a:t>Segundo nivel</a:t>
            </a:r>
          </a:p>
          <a:p>
            <a:pPr lvl="2" rtl="0"/>
            <a:r>
              <a:rPr lang="es-ES" noProof="0" smtClean="0"/>
              <a:t>Tercer nivel</a:t>
            </a:r>
          </a:p>
          <a:p>
            <a:pPr lvl="3" rtl="0"/>
            <a:r>
              <a:rPr lang="es-ES" noProof="0" smtClean="0"/>
              <a:t>Cuarto nivel</a:t>
            </a:r>
          </a:p>
          <a:p>
            <a:pPr lvl="4" rtl="0"/>
            <a:r>
              <a:rPr lang="es-ES" noProof="0" smtClean="0"/>
              <a:t>Quinto nivel</a:t>
            </a:r>
            <a:endParaRPr lang="es-ES" noProof="0" dirty="0"/>
          </a:p>
        </p:txBody>
      </p:sp>
      <p:sp>
        <p:nvSpPr>
          <p:cNvPr id="4" name="Marcador de posición de contenido 3"/>
          <p:cNvSpPr>
            <a:spLocks noGrp="1"/>
          </p:cNvSpPr>
          <p:nvPr>
            <p:ph sz="half" idx="2"/>
          </p:nvPr>
        </p:nvSpPr>
        <p:spPr>
          <a:xfrm>
            <a:off x="7008813" y="1600200"/>
            <a:ext cx="4572000" cy="4114800"/>
          </a:xfrm>
        </p:spPr>
        <p:txBody>
          <a:bodyPr rtlCol="0"/>
          <a:lstStyle/>
          <a:p>
            <a:pPr lvl="0" rtl="0"/>
            <a:r>
              <a:rPr lang="es-ES" noProof="0" smtClean="0"/>
              <a:t>Haga clic para modificar el estilo de texto del patrón</a:t>
            </a:r>
          </a:p>
          <a:p>
            <a:pPr lvl="1" rtl="0"/>
            <a:r>
              <a:rPr lang="es-ES" noProof="0" smtClean="0"/>
              <a:t>Segundo nivel</a:t>
            </a:r>
          </a:p>
          <a:p>
            <a:pPr lvl="2" rtl="0"/>
            <a:r>
              <a:rPr lang="es-ES" noProof="0" smtClean="0"/>
              <a:t>Tercer nivel</a:t>
            </a:r>
          </a:p>
          <a:p>
            <a:pPr lvl="3" rtl="0"/>
            <a:r>
              <a:rPr lang="es-ES" noProof="0" smtClean="0"/>
              <a:t>Cuarto nivel</a:t>
            </a:r>
          </a:p>
          <a:p>
            <a:pPr lvl="4" rtl="0"/>
            <a:r>
              <a:rPr lang="es-ES" noProof="0" smtClean="0"/>
              <a:t>Quinto nivel</a:t>
            </a:r>
            <a:endParaRPr lang="es-ES" noProof="0" dirty="0"/>
          </a:p>
        </p:txBody>
      </p:sp>
      <p:sp>
        <p:nvSpPr>
          <p:cNvPr id="5" name="Marcador de posición de fecha 4"/>
          <p:cNvSpPr>
            <a:spLocks noGrp="1"/>
          </p:cNvSpPr>
          <p:nvPr>
            <p:ph type="dt" sz="half" idx="10"/>
          </p:nvPr>
        </p:nvSpPr>
        <p:spPr/>
        <p:txBody>
          <a:bodyPr rtlCol="0"/>
          <a:lstStyle>
            <a:lvl1pPr>
              <a:defRPr/>
            </a:lvl1pPr>
          </a:lstStyle>
          <a:p>
            <a:fld id="{BDBBCA44-E97A-4819-ABB4-139F749845ED}" type="datetime1">
              <a:rPr lang="es-ES" smtClean="0">
                <a:solidFill>
                  <a:srgbClr val="000000"/>
                </a:solidFill>
              </a:rPr>
              <a:pPr/>
              <a:t>26/11/2019</a:t>
            </a:fld>
            <a:endParaRPr lang="es-ES" dirty="0">
              <a:solidFill>
                <a:srgbClr val="000000"/>
              </a:solidFill>
            </a:endParaRPr>
          </a:p>
        </p:txBody>
      </p:sp>
      <p:sp>
        <p:nvSpPr>
          <p:cNvPr id="6" name="Marcador de posición de pie de página 5"/>
          <p:cNvSpPr>
            <a:spLocks noGrp="1"/>
          </p:cNvSpPr>
          <p:nvPr>
            <p:ph type="ftr" sz="quarter" idx="11"/>
          </p:nvPr>
        </p:nvSpPr>
        <p:spPr/>
        <p:txBody>
          <a:bodyPr rtlCol="0"/>
          <a:lstStyle/>
          <a:p>
            <a:endParaRPr lang="es-ES" dirty="0">
              <a:solidFill>
                <a:srgbClr val="000000"/>
              </a:solidFill>
            </a:endParaRPr>
          </a:p>
        </p:txBody>
      </p:sp>
      <p:sp>
        <p:nvSpPr>
          <p:cNvPr id="7" name="Marcador de posición de número de diapositiva 6"/>
          <p:cNvSpPr>
            <a:spLocks noGrp="1"/>
          </p:cNvSpPr>
          <p:nvPr>
            <p:ph type="sldNum" sz="quarter" idx="12"/>
          </p:nvPr>
        </p:nvSpPr>
        <p:spPr/>
        <p:txBody>
          <a:bodyPr rtlCol="0"/>
          <a:lstStyle/>
          <a:p>
            <a:fld id="{8FDBFFB2-86D9-4B8F-A59A-553A60B94BBE}" type="slidenum">
              <a:rPr lang="es-ES" smtClean="0"/>
              <a:pPr/>
              <a:t>‹Nº›</a:t>
            </a:fld>
            <a:endParaRPr lang="es-ES" dirty="0"/>
          </a:p>
        </p:txBody>
      </p:sp>
    </p:spTree>
    <p:extLst>
      <p:ext uri="{BB962C8B-B14F-4D97-AF65-F5344CB8AC3E}">
        <p14:creationId xmlns:p14="http://schemas.microsoft.com/office/powerpoint/2010/main" val="100854848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p:cNvSpPr>
            <a:spLocks noGrp="1"/>
          </p:cNvSpPr>
          <p:nvPr>
            <p:ph type="title"/>
          </p:nvPr>
        </p:nvSpPr>
        <p:spPr/>
        <p:txBody>
          <a:bodyPr rtlCol="0"/>
          <a:lstStyle/>
          <a:p>
            <a:pPr rtl="0"/>
            <a:r>
              <a:rPr lang="es-ES" noProof="0" smtClean="0"/>
              <a:t>Haga clic para modificar el estilo de título del patrón</a:t>
            </a:r>
            <a:endParaRPr lang="es-ES" noProof="0" dirty="0"/>
          </a:p>
        </p:txBody>
      </p:sp>
      <p:sp>
        <p:nvSpPr>
          <p:cNvPr id="3" name="Marcador de posición de texto 2"/>
          <p:cNvSpPr>
            <a:spLocks noGrp="1"/>
          </p:cNvSpPr>
          <p:nvPr>
            <p:ph type="body" idx="1"/>
          </p:nvPr>
        </p:nvSpPr>
        <p:spPr>
          <a:xfrm>
            <a:off x="2208213" y="1600200"/>
            <a:ext cx="4572000" cy="823912"/>
          </a:xfrm>
        </p:spPr>
        <p:txBody>
          <a:bodyPr rtlCol="0" anchor="ctr">
            <a:noAutofit/>
          </a:bodyPr>
          <a:lstStyle>
            <a:lvl1pPr marL="0" indent="0" algn="l" rtl="0">
              <a:spcBef>
                <a:spcPts val="0"/>
              </a:spcBef>
              <a:buNone/>
              <a:defRPr sz="2100" b="0">
                <a:solidFill>
                  <a:schemeClr val="accent2"/>
                </a:solidFill>
              </a:defRPr>
            </a:lvl1pPr>
            <a:lvl2pPr marL="457200" indent="0" algn="l" rtl="0">
              <a:buNone/>
              <a:defRPr sz="2000" b="1"/>
            </a:lvl2pPr>
            <a:lvl3pPr marL="914400" indent="0" algn="l" rtl="0">
              <a:buNone/>
              <a:defRPr sz="1800" b="1"/>
            </a:lvl3pPr>
            <a:lvl4pPr marL="1371600" indent="0" algn="l" rtl="0">
              <a:buNone/>
              <a:defRPr sz="1600" b="1"/>
            </a:lvl4pPr>
            <a:lvl5pPr marL="1828800" indent="0" algn="l" rtl="0">
              <a:buNone/>
              <a:defRPr sz="1600" b="1"/>
            </a:lvl5pPr>
            <a:lvl6pPr marL="2286000" indent="0" algn="l" rtl="0">
              <a:buNone/>
              <a:defRPr sz="1600" b="1"/>
            </a:lvl6pPr>
            <a:lvl7pPr marL="2743200" indent="0" algn="l" rtl="0">
              <a:buNone/>
              <a:defRPr sz="1600" b="1"/>
            </a:lvl7pPr>
            <a:lvl8pPr marL="3200400" indent="0" algn="l" rtl="0">
              <a:buNone/>
              <a:defRPr sz="1600" b="1"/>
            </a:lvl8pPr>
            <a:lvl9pPr marL="3657600" indent="0" algn="l" rtl="0">
              <a:buNone/>
              <a:defRPr sz="1600" b="1"/>
            </a:lvl9pPr>
          </a:lstStyle>
          <a:p>
            <a:pPr lvl="0" rtl="0"/>
            <a:r>
              <a:rPr lang="es-ES" noProof="0" smtClean="0"/>
              <a:t>Haga clic para modificar el estilo de texto del patrón</a:t>
            </a:r>
          </a:p>
        </p:txBody>
      </p:sp>
      <p:sp>
        <p:nvSpPr>
          <p:cNvPr id="4" name="Marcador de posición de contenido 3"/>
          <p:cNvSpPr>
            <a:spLocks noGrp="1"/>
          </p:cNvSpPr>
          <p:nvPr>
            <p:ph sz="half" idx="2"/>
          </p:nvPr>
        </p:nvSpPr>
        <p:spPr>
          <a:xfrm>
            <a:off x="2208213" y="2505075"/>
            <a:ext cx="4572000" cy="3337560"/>
          </a:xfrm>
        </p:spPr>
        <p:txBody>
          <a:bodyPr rtlCol="0"/>
          <a:lstStyle/>
          <a:p>
            <a:pPr lvl="0" rtl="0"/>
            <a:r>
              <a:rPr lang="es-ES" noProof="0" smtClean="0"/>
              <a:t>Haga clic para modificar el estilo de texto del patrón</a:t>
            </a:r>
          </a:p>
          <a:p>
            <a:pPr lvl="1" rtl="0"/>
            <a:r>
              <a:rPr lang="es-ES" noProof="0" smtClean="0"/>
              <a:t>Segundo nivel</a:t>
            </a:r>
          </a:p>
          <a:p>
            <a:pPr lvl="2" rtl="0"/>
            <a:r>
              <a:rPr lang="es-ES" noProof="0" smtClean="0"/>
              <a:t>Tercer nivel</a:t>
            </a:r>
          </a:p>
          <a:p>
            <a:pPr lvl="3" rtl="0"/>
            <a:r>
              <a:rPr lang="es-ES" noProof="0" smtClean="0"/>
              <a:t>Cuarto nivel</a:t>
            </a:r>
          </a:p>
          <a:p>
            <a:pPr lvl="4" rtl="0"/>
            <a:r>
              <a:rPr lang="es-ES" noProof="0" smtClean="0"/>
              <a:t>Quinto nivel</a:t>
            </a:r>
            <a:endParaRPr lang="es-ES" noProof="0" dirty="0"/>
          </a:p>
        </p:txBody>
      </p:sp>
      <p:sp>
        <p:nvSpPr>
          <p:cNvPr id="5" name="Marcador de posición de texto 4"/>
          <p:cNvSpPr>
            <a:spLocks noGrp="1"/>
          </p:cNvSpPr>
          <p:nvPr>
            <p:ph type="body" sz="quarter" idx="3"/>
          </p:nvPr>
        </p:nvSpPr>
        <p:spPr>
          <a:xfrm>
            <a:off x="7008813" y="1600200"/>
            <a:ext cx="4572000" cy="823912"/>
          </a:xfrm>
        </p:spPr>
        <p:txBody>
          <a:bodyPr rtlCol="0" anchor="ctr">
            <a:noAutofit/>
          </a:bodyPr>
          <a:lstStyle>
            <a:lvl1pPr marL="0" indent="0" algn="l" rtl="0">
              <a:spcBef>
                <a:spcPts val="0"/>
              </a:spcBef>
              <a:buNone/>
              <a:defRPr sz="2100" b="0">
                <a:solidFill>
                  <a:schemeClr val="accent2"/>
                </a:solidFill>
              </a:defRPr>
            </a:lvl1pPr>
            <a:lvl2pPr marL="457200" indent="0" algn="l" rtl="0">
              <a:buNone/>
              <a:defRPr sz="2000" b="1"/>
            </a:lvl2pPr>
            <a:lvl3pPr marL="914400" indent="0" algn="l" rtl="0">
              <a:buNone/>
              <a:defRPr sz="1800" b="1"/>
            </a:lvl3pPr>
            <a:lvl4pPr marL="1371600" indent="0" algn="l" rtl="0">
              <a:buNone/>
              <a:defRPr sz="1600" b="1"/>
            </a:lvl4pPr>
            <a:lvl5pPr marL="1828800" indent="0" algn="l" rtl="0">
              <a:buNone/>
              <a:defRPr sz="1600" b="1"/>
            </a:lvl5pPr>
            <a:lvl6pPr marL="2286000" indent="0" algn="l" rtl="0">
              <a:buNone/>
              <a:defRPr sz="1600" b="1"/>
            </a:lvl6pPr>
            <a:lvl7pPr marL="2743200" indent="0" algn="l" rtl="0">
              <a:buNone/>
              <a:defRPr sz="1600" b="1"/>
            </a:lvl7pPr>
            <a:lvl8pPr marL="3200400" indent="0" algn="l" rtl="0">
              <a:buNone/>
              <a:defRPr sz="1600" b="1"/>
            </a:lvl8pPr>
            <a:lvl9pPr marL="3657600" indent="0" algn="l" rtl="0">
              <a:buNone/>
              <a:defRPr sz="1600" b="1"/>
            </a:lvl9pPr>
          </a:lstStyle>
          <a:p>
            <a:pPr lvl="0" rtl="0"/>
            <a:r>
              <a:rPr lang="es-ES" noProof="0" smtClean="0"/>
              <a:t>Haga clic para modificar el estilo de texto del patrón</a:t>
            </a:r>
          </a:p>
        </p:txBody>
      </p:sp>
      <p:sp>
        <p:nvSpPr>
          <p:cNvPr id="6" name="Marcador de posición de contenido 5"/>
          <p:cNvSpPr>
            <a:spLocks noGrp="1"/>
          </p:cNvSpPr>
          <p:nvPr>
            <p:ph sz="quarter" idx="4"/>
          </p:nvPr>
        </p:nvSpPr>
        <p:spPr>
          <a:xfrm>
            <a:off x="7008813" y="2505075"/>
            <a:ext cx="4572000" cy="3337560"/>
          </a:xfrm>
        </p:spPr>
        <p:txBody>
          <a:bodyPr rtlCol="0"/>
          <a:lstStyle/>
          <a:p>
            <a:pPr lvl="0" rtl="0"/>
            <a:r>
              <a:rPr lang="es-ES" noProof="0" smtClean="0"/>
              <a:t>Haga clic para modificar el estilo de texto del patrón</a:t>
            </a:r>
          </a:p>
          <a:p>
            <a:pPr lvl="1" rtl="0"/>
            <a:r>
              <a:rPr lang="es-ES" noProof="0" smtClean="0"/>
              <a:t>Segundo nivel</a:t>
            </a:r>
          </a:p>
          <a:p>
            <a:pPr lvl="2" rtl="0"/>
            <a:r>
              <a:rPr lang="es-ES" noProof="0" smtClean="0"/>
              <a:t>Tercer nivel</a:t>
            </a:r>
          </a:p>
          <a:p>
            <a:pPr lvl="3" rtl="0"/>
            <a:r>
              <a:rPr lang="es-ES" noProof="0" smtClean="0"/>
              <a:t>Cuarto nivel</a:t>
            </a:r>
          </a:p>
          <a:p>
            <a:pPr lvl="4" rtl="0"/>
            <a:r>
              <a:rPr lang="es-ES" noProof="0" smtClean="0"/>
              <a:t>Quinto nivel</a:t>
            </a:r>
            <a:endParaRPr lang="es-ES" noProof="0" dirty="0"/>
          </a:p>
        </p:txBody>
      </p:sp>
      <p:sp>
        <p:nvSpPr>
          <p:cNvPr id="7" name="Marcador de posición de fecha 6"/>
          <p:cNvSpPr>
            <a:spLocks noGrp="1"/>
          </p:cNvSpPr>
          <p:nvPr>
            <p:ph type="dt" sz="half" idx="10"/>
          </p:nvPr>
        </p:nvSpPr>
        <p:spPr/>
        <p:txBody>
          <a:bodyPr rtlCol="0"/>
          <a:lstStyle>
            <a:lvl1pPr>
              <a:defRPr/>
            </a:lvl1pPr>
          </a:lstStyle>
          <a:p>
            <a:fld id="{A0F8CC6E-A133-489E-9766-03A4B67A1467}" type="datetime1">
              <a:rPr lang="es-ES" smtClean="0">
                <a:solidFill>
                  <a:srgbClr val="000000"/>
                </a:solidFill>
              </a:rPr>
              <a:pPr/>
              <a:t>26/11/2019</a:t>
            </a:fld>
            <a:endParaRPr lang="es-ES" dirty="0">
              <a:solidFill>
                <a:srgbClr val="000000"/>
              </a:solidFill>
            </a:endParaRPr>
          </a:p>
        </p:txBody>
      </p:sp>
      <p:sp>
        <p:nvSpPr>
          <p:cNvPr id="8" name="Marcador de posición de pie de página 7"/>
          <p:cNvSpPr>
            <a:spLocks noGrp="1"/>
          </p:cNvSpPr>
          <p:nvPr>
            <p:ph type="ftr" sz="quarter" idx="11"/>
          </p:nvPr>
        </p:nvSpPr>
        <p:spPr/>
        <p:txBody>
          <a:bodyPr rtlCol="0"/>
          <a:lstStyle/>
          <a:p>
            <a:endParaRPr lang="es-ES" dirty="0">
              <a:solidFill>
                <a:srgbClr val="000000"/>
              </a:solidFill>
            </a:endParaRPr>
          </a:p>
        </p:txBody>
      </p:sp>
      <p:sp>
        <p:nvSpPr>
          <p:cNvPr id="9" name="Marcador de posición de número de diapositiva 8"/>
          <p:cNvSpPr>
            <a:spLocks noGrp="1"/>
          </p:cNvSpPr>
          <p:nvPr>
            <p:ph type="sldNum" sz="quarter" idx="12"/>
          </p:nvPr>
        </p:nvSpPr>
        <p:spPr/>
        <p:txBody>
          <a:bodyPr rtlCol="0"/>
          <a:lstStyle/>
          <a:p>
            <a:fld id="{8FDBFFB2-86D9-4B8F-A59A-553A60B94BBE}" type="slidenum">
              <a:rPr lang="es-ES" smtClean="0"/>
              <a:pPr/>
              <a:t>‹Nº›</a:t>
            </a:fld>
            <a:endParaRPr lang="es-ES" dirty="0"/>
          </a:p>
        </p:txBody>
      </p:sp>
    </p:spTree>
    <p:extLst>
      <p:ext uri="{BB962C8B-B14F-4D97-AF65-F5344CB8AC3E}">
        <p14:creationId xmlns:p14="http://schemas.microsoft.com/office/powerpoint/2010/main" val="187316228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rtlCol="0"/>
          <a:lstStyle/>
          <a:p>
            <a:pPr rtl="0"/>
            <a:r>
              <a:rPr lang="es-ES" noProof="0" smtClean="0"/>
              <a:t>Haga clic para modificar el estilo de título del patrón</a:t>
            </a:r>
            <a:endParaRPr lang="es-ES" noProof="0" dirty="0"/>
          </a:p>
        </p:txBody>
      </p:sp>
      <p:sp>
        <p:nvSpPr>
          <p:cNvPr id="3" name="Marcador de posición de fecha 2"/>
          <p:cNvSpPr>
            <a:spLocks noGrp="1"/>
          </p:cNvSpPr>
          <p:nvPr>
            <p:ph type="dt" sz="half" idx="10"/>
          </p:nvPr>
        </p:nvSpPr>
        <p:spPr/>
        <p:txBody>
          <a:bodyPr rtlCol="0"/>
          <a:lstStyle>
            <a:lvl1pPr>
              <a:defRPr/>
            </a:lvl1pPr>
          </a:lstStyle>
          <a:p>
            <a:fld id="{D0E08610-5182-441B-90C7-6A4A9A84C431}" type="datetime1">
              <a:rPr lang="es-ES" smtClean="0">
                <a:solidFill>
                  <a:srgbClr val="000000"/>
                </a:solidFill>
              </a:rPr>
              <a:pPr/>
              <a:t>26/11/2019</a:t>
            </a:fld>
            <a:endParaRPr lang="es-ES" dirty="0">
              <a:solidFill>
                <a:srgbClr val="000000"/>
              </a:solidFill>
            </a:endParaRPr>
          </a:p>
        </p:txBody>
      </p:sp>
      <p:sp>
        <p:nvSpPr>
          <p:cNvPr id="4" name="Marcador de posición de pie de página 3"/>
          <p:cNvSpPr>
            <a:spLocks noGrp="1"/>
          </p:cNvSpPr>
          <p:nvPr>
            <p:ph type="ftr" sz="quarter" idx="11"/>
          </p:nvPr>
        </p:nvSpPr>
        <p:spPr/>
        <p:txBody>
          <a:bodyPr rtlCol="0"/>
          <a:lstStyle/>
          <a:p>
            <a:endParaRPr lang="es-ES" dirty="0">
              <a:solidFill>
                <a:srgbClr val="000000"/>
              </a:solidFill>
            </a:endParaRPr>
          </a:p>
        </p:txBody>
      </p:sp>
      <p:sp>
        <p:nvSpPr>
          <p:cNvPr id="5" name="Marcador de posición de número de diapositiva 4"/>
          <p:cNvSpPr>
            <a:spLocks noGrp="1"/>
          </p:cNvSpPr>
          <p:nvPr>
            <p:ph type="sldNum" sz="quarter" idx="12"/>
          </p:nvPr>
        </p:nvSpPr>
        <p:spPr/>
        <p:txBody>
          <a:bodyPr rtlCol="0"/>
          <a:lstStyle/>
          <a:p>
            <a:fld id="{8FDBFFB2-86D9-4B8F-A59A-553A60B94BBE}" type="slidenum">
              <a:rPr lang="es-ES" smtClean="0"/>
              <a:pPr/>
              <a:t>‹Nº›</a:t>
            </a:fld>
            <a:endParaRPr lang="es-ES" dirty="0"/>
          </a:p>
        </p:txBody>
      </p:sp>
    </p:spTree>
    <p:extLst>
      <p:ext uri="{BB962C8B-B14F-4D97-AF65-F5344CB8AC3E}">
        <p14:creationId xmlns:p14="http://schemas.microsoft.com/office/powerpoint/2010/main" val="198621507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En blanco">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Marcador de posición de fecha 1"/>
          <p:cNvSpPr>
            <a:spLocks noGrp="1"/>
          </p:cNvSpPr>
          <p:nvPr>
            <p:ph type="dt" sz="half" idx="10"/>
          </p:nvPr>
        </p:nvSpPr>
        <p:spPr/>
        <p:txBody>
          <a:bodyPr rtlCol="0"/>
          <a:lstStyle>
            <a:lvl1pPr>
              <a:defRPr/>
            </a:lvl1pPr>
          </a:lstStyle>
          <a:p>
            <a:fld id="{9361E41A-78BD-485B-9134-D3B10F21247A}" type="datetime1">
              <a:rPr lang="es-ES" smtClean="0">
                <a:solidFill>
                  <a:srgbClr val="000000"/>
                </a:solidFill>
              </a:rPr>
              <a:pPr/>
              <a:t>26/11/2019</a:t>
            </a:fld>
            <a:endParaRPr lang="es-ES" dirty="0">
              <a:solidFill>
                <a:srgbClr val="000000"/>
              </a:solidFill>
            </a:endParaRPr>
          </a:p>
        </p:txBody>
      </p:sp>
      <p:sp>
        <p:nvSpPr>
          <p:cNvPr id="3" name="Marcador de posición de pie de página 2"/>
          <p:cNvSpPr>
            <a:spLocks noGrp="1"/>
          </p:cNvSpPr>
          <p:nvPr>
            <p:ph type="ftr" sz="quarter" idx="11"/>
          </p:nvPr>
        </p:nvSpPr>
        <p:spPr/>
        <p:txBody>
          <a:bodyPr rtlCol="0"/>
          <a:lstStyle/>
          <a:p>
            <a:endParaRPr lang="es-ES" dirty="0">
              <a:solidFill>
                <a:srgbClr val="000000"/>
              </a:solidFill>
            </a:endParaRPr>
          </a:p>
        </p:txBody>
      </p:sp>
      <p:sp>
        <p:nvSpPr>
          <p:cNvPr id="4" name="Marcador de posición de número de diapositiva 3"/>
          <p:cNvSpPr>
            <a:spLocks noGrp="1"/>
          </p:cNvSpPr>
          <p:nvPr>
            <p:ph type="sldNum" sz="quarter" idx="12"/>
          </p:nvPr>
        </p:nvSpPr>
        <p:spPr/>
        <p:txBody>
          <a:bodyPr rtlCol="0"/>
          <a:lstStyle/>
          <a:p>
            <a:fld id="{8FDBFFB2-86D9-4B8F-A59A-553A60B94BBE}" type="slidenum">
              <a:rPr lang="es-ES" smtClean="0"/>
              <a:pPr/>
              <a:t>‹Nº›</a:t>
            </a:fld>
            <a:endParaRPr lang="es-ES" dirty="0"/>
          </a:p>
        </p:txBody>
      </p:sp>
    </p:spTree>
    <p:extLst>
      <p:ext uri="{BB962C8B-B14F-4D97-AF65-F5344CB8AC3E}">
        <p14:creationId xmlns:p14="http://schemas.microsoft.com/office/powerpoint/2010/main" val="30543520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ido con leyenda">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ítulo 1"/>
          <p:cNvSpPr>
            <a:spLocks noGrp="1"/>
          </p:cNvSpPr>
          <p:nvPr>
            <p:ph type="title"/>
          </p:nvPr>
        </p:nvSpPr>
        <p:spPr>
          <a:xfrm>
            <a:off x="8837612" y="2277477"/>
            <a:ext cx="2743201" cy="2322178"/>
          </a:xfrm>
        </p:spPr>
        <p:txBody>
          <a:bodyPr rtlCol="0" anchor="b">
            <a:normAutofit/>
          </a:bodyPr>
          <a:lstStyle>
            <a:lvl1pPr algn="l" rtl="0">
              <a:defRPr sz="2600">
                <a:solidFill>
                  <a:schemeClr val="accent2"/>
                </a:solidFill>
              </a:defRPr>
            </a:lvl1pPr>
          </a:lstStyle>
          <a:p>
            <a:pPr rtl="0"/>
            <a:r>
              <a:rPr lang="es-ES" noProof="0" smtClean="0"/>
              <a:t>Haga clic para modificar el estilo de título del patrón</a:t>
            </a:r>
            <a:endParaRPr lang="es-ES" noProof="0" dirty="0"/>
          </a:p>
        </p:txBody>
      </p:sp>
      <p:sp>
        <p:nvSpPr>
          <p:cNvPr id="3" name="Marcador de posición de contenido 2"/>
          <p:cNvSpPr>
            <a:spLocks noGrp="1"/>
          </p:cNvSpPr>
          <p:nvPr>
            <p:ph idx="1"/>
          </p:nvPr>
        </p:nvSpPr>
        <p:spPr>
          <a:xfrm>
            <a:off x="1293813" y="533400"/>
            <a:ext cx="6858000" cy="4800600"/>
          </a:xfrm>
        </p:spPr>
        <p:txBody>
          <a:bodyPr rtlCol="0">
            <a:normAutofit/>
          </a:bodyPr>
          <a:lstStyle>
            <a:lvl1pPr algn="l" rtl="0">
              <a:defRPr sz="2400"/>
            </a:lvl1pPr>
            <a:lvl2pPr algn="l" rtl="0">
              <a:defRPr sz="2000"/>
            </a:lvl2pPr>
            <a:lvl3pPr algn="l" rtl="0">
              <a:defRPr sz="1800"/>
            </a:lvl3pPr>
            <a:lvl4pPr algn="l" rtl="0">
              <a:defRPr sz="1600"/>
            </a:lvl4pPr>
            <a:lvl5pPr algn="l" rtl="0">
              <a:defRPr sz="1400"/>
            </a:lvl5pPr>
            <a:lvl6pPr algn="l" rtl="0">
              <a:defRPr sz="1400"/>
            </a:lvl6pPr>
            <a:lvl7pPr algn="l" rtl="0">
              <a:defRPr sz="1400"/>
            </a:lvl7pPr>
            <a:lvl8pPr algn="l" rtl="0">
              <a:defRPr sz="1400"/>
            </a:lvl8pPr>
            <a:lvl9pPr algn="l" rtl="0">
              <a:defRPr sz="1400"/>
            </a:lvl9pPr>
          </a:lstStyle>
          <a:p>
            <a:pPr lvl="0" rtl="0"/>
            <a:r>
              <a:rPr lang="es-ES" noProof="0" smtClean="0"/>
              <a:t>Haga clic para modificar el estilo de texto del patrón</a:t>
            </a:r>
          </a:p>
          <a:p>
            <a:pPr lvl="1" rtl="0"/>
            <a:r>
              <a:rPr lang="es-ES" noProof="0" smtClean="0"/>
              <a:t>Segundo nivel</a:t>
            </a:r>
          </a:p>
          <a:p>
            <a:pPr lvl="2" rtl="0"/>
            <a:r>
              <a:rPr lang="es-ES" noProof="0" smtClean="0"/>
              <a:t>Tercer nivel</a:t>
            </a:r>
          </a:p>
          <a:p>
            <a:pPr lvl="3" rtl="0"/>
            <a:r>
              <a:rPr lang="es-ES" noProof="0" smtClean="0"/>
              <a:t>Cuarto nivel</a:t>
            </a:r>
          </a:p>
          <a:p>
            <a:pPr lvl="4" rtl="0"/>
            <a:r>
              <a:rPr lang="es-ES" noProof="0" smtClean="0"/>
              <a:t>Quinto nivel</a:t>
            </a:r>
            <a:endParaRPr lang="es-ES" noProof="0" dirty="0"/>
          </a:p>
        </p:txBody>
      </p:sp>
      <p:sp>
        <p:nvSpPr>
          <p:cNvPr id="4" name="Marcador de posición de texto 3"/>
          <p:cNvSpPr>
            <a:spLocks noGrp="1"/>
          </p:cNvSpPr>
          <p:nvPr>
            <p:ph type="body" sz="half" idx="2"/>
          </p:nvPr>
        </p:nvSpPr>
        <p:spPr>
          <a:xfrm>
            <a:off x="8837614" y="4583187"/>
            <a:ext cx="2743200" cy="1131813"/>
          </a:xfrm>
        </p:spPr>
        <p:txBody>
          <a:bodyPr rtlCol="0">
            <a:normAutofit/>
          </a:bodyPr>
          <a:lstStyle>
            <a:lvl1pPr marL="0" indent="0" algn="l" rtl="0">
              <a:spcBef>
                <a:spcPts val="1000"/>
              </a:spcBef>
              <a:buNone/>
              <a:defRPr sz="1400"/>
            </a:lvl1pPr>
            <a:lvl2pPr marL="457200" indent="0" algn="l" rtl="0">
              <a:buNone/>
              <a:defRPr sz="1400"/>
            </a:lvl2pPr>
            <a:lvl3pPr marL="914400" indent="0" algn="l" rtl="0">
              <a:buNone/>
              <a:defRPr sz="1200"/>
            </a:lvl3pPr>
            <a:lvl4pPr marL="1371600" indent="0" algn="l" rtl="0">
              <a:buNone/>
              <a:defRPr sz="1000"/>
            </a:lvl4pPr>
            <a:lvl5pPr marL="1828800" indent="0" algn="l" rtl="0">
              <a:buNone/>
              <a:defRPr sz="1000"/>
            </a:lvl5pPr>
            <a:lvl6pPr marL="2286000" indent="0" algn="l" rtl="0">
              <a:buNone/>
              <a:defRPr sz="1000"/>
            </a:lvl6pPr>
            <a:lvl7pPr marL="2743200" indent="0" algn="l" rtl="0">
              <a:buNone/>
              <a:defRPr sz="1000"/>
            </a:lvl7pPr>
            <a:lvl8pPr marL="3200400" indent="0" algn="l" rtl="0">
              <a:buNone/>
              <a:defRPr sz="1000"/>
            </a:lvl8pPr>
            <a:lvl9pPr marL="3657600" indent="0" algn="l" rtl="0">
              <a:buNone/>
              <a:defRPr sz="1000"/>
            </a:lvl9pPr>
          </a:lstStyle>
          <a:p>
            <a:pPr lvl="0" rtl="0"/>
            <a:r>
              <a:rPr lang="es-ES" noProof="0" smtClean="0"/>
              <a:t>Haga clic para modificar el estilo de texto del patrón</a:t>
            </a:r>
          </a:p>
        </p:txBody>
      </p:sp>
      <p:sp>
        <p:nvSpPr>
          <p:cNvPr id="5" name="Marcador de posición de fecha 4"/>
          <p:cNvSpPr>
            <a:spLocks noGrp="1"/>
          </p:cNvSpPr>
          <p:nvPr>
            <p:ph type="dt" sz="half" idx="10"/>
          </p:nvPr>
        </p:nvSpPr>
        <p:spPr/>
        <p:txBody>
          <a:bodyPr rtlCol="0"/>
          <a:lstStyle>
            <a:lvl1pPr>
              <a:defRPr/>
            </a:lvl1pPr>
          </a:lstStyle>
          <a:p>
            <a:fld id="{CF40D475-64E7-4F7A-9EEE-3B47B54E1071}" type="datetime1">
              <a:rPr lang="es-ES" smtClean="0">
                <a:solidFill>
                  <a:srgbClr val="000000"/>
                </a:solidFill>
              </a:rPr>
              <a:pPr/>
              <a:t>26/11/2019</a:t>
            </a:fld>
            <a:endParaRPr lang="es-ES" dirty="0">
              <a:solidFill>
                <a:srgbClr val="000000"/>
              </a:solidFill>
            </a:endParaRPr>
          </a:p>
        </p:txBody>
      </p:sp>
      <p:sp>
        <p:nvSpPr>
          <p:cNvPr id="6" name="Marcador de posición de pie de página 5"/>
          <p:cNvSpPr>
            <a:spLocks noGrp="1"/>
          </p:cNvSpPr>
          <p:nvPr>
            <p:ph type="ftr" sz="quarter" idx="11"/>
          </p:nvPr>
        </p:nvSpPr>
        <p:spPr/>
        <p:txBody>
          <a:bodyPr rtlCol="0"/>
          <a:lstStyle/>
          <a:p>
            <a:endParaRPr lang="es-ES" dirty="0">
              <a:solidFill>
                <a:srgbClr val="000000"/>
              </a:solidFill>
            </a:endParaRPr>
          </a:p>
        </p:txBody>
      </p:sp>
      <p:sp>
        <p:nvSpPr>
          <p:cNvPr id="7" name="Marcador de posición de número de diapositiva 6"/>
          <p:cNvSpPr>
            <a:spLocks noGrp="1"/>
          </p:cNvSpPr>
          <p:nvPr>
            <p:ph type="sldNum" sz="quarter" idx="12"/>
          </p:nvPr>
        </p:nvSpPr>
        <p:spPr/>
        <p:txBody>
          <a:bodyPr rtlCol="0"/>
          <a:lstStyle/>
          <a:p>
            <a:fld id="{8FDBFFB2-86D9-4B8F-A59A-553A60B94BBE}" type="slidenum">
              <a:rPr lang="es-ES" smtClean="0"/>
              <a:pPr/>
              <a:t>‹Nº›</a:t>
            </a:fld>
            <a:endParaRPr lang="es-ES" dirty="0"/>
          </a:p>
        </p:txBody>
      </p:sp>
    </p:spTree>
    <p:extLst>
      <p:ext uri="{BB962C8B-B14F-4D97-AF65-F5344CB8AC3E}">
        <p14:creationId xmlns:p14="http://schemas.microsoft.com/office/powerpoint/2010/main" val="42443159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Imagen con leyenda">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ítulo 1"/>
          <p:cNvSpPr>
            <a:spLocks noGrp="1"/>
          </p:cNvSpPr>
          <p:nvPr>
            <p:ph type="title"/>
          </p:nvPr>
        </p:nvSpPr>
        <p:spPr>
          <a:xfrm>
            <a:off x="8837612" y="2277477"/>
            <a:ext cx="2743201" cy="2322178"/>
          </a:xfrm>
        </p:spPr>
        <p:txBody>
          <a:bodyPr rtlCol="0" anchor="b">
            <a:normAutofit/>
          </a:bodyPr>
          <a:lstStyle>
            <a:lvl1pPr algn="l" rtl="0">
              <a:defRPr sz="2600">
                <a:solidFill>
                  <a:schemeClr val="accent2"/>
                </a:solidFill>
              </a:defRPr>
            </a:lvl1pPr>
          </a:lstStyle>
          <a:p>
            <a:pPr rtl="0"/>
            <a:r>
              <a:rPr lang="es-ES" noProof="0" smtClean="0"/>
              <a:t>Haga clic para modificar el estilo de título del patrón</a:t>
            </a:r>
            <a:endParaRPr lang="es-ES" noProof="0" dirty="0"/>
          </a:p>
        </p:txBody>
      </p:sp>
      <p:sp>
        <p:nvSpPr>
          <p:cNvPr id="8" name="Rectángulo redondeado 7"/>
          <p:cNvSpPr/>
          <p:nvPr/>
        </p:nvSpPr>
        <p:spPr>
          <a:xfrm>
            <a:off x="1293812" y="533400"/>
            <a:ext cx="6858001" cy="4800600"/>
          </a:xfrm>
          <a:prstGeom prst="roundRect">
            <a:avLst>
              <a:gd name="adj" fmla="val 4409"/>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dirty="0">
              <a:solidFill>
                <a:prstClr val="white"/>
              </a:solidFill>
            </a:endParaRPr>
          </a:p>
        </p:txBody>
      </p:sp>
      <p:sp>
        <p:nvSpPr>
          <p:cNvPr id="3" name="Marcador de posición de imagen 2" descr="Marcador de posición vacío para agregar una imagen. Haga clic en el marcador de posición y seleccione la imagen que desee agregar."/>
          <p:cNvSpPr>
            <a:spLocks noGrp="1"/>
          </p:cNvSpPr>
          <p:nvPr>
            <p:ph type="pic" idx="1"/>
          </p:nvPr>
        </p:nvSpPr>
        <p:spPr>
          <a:xfrm>
            <a:off x="1408112" y="647700"/>
            <a:ext cx="6629400" cy="4572000"/>
          </a:xfrm>
          <a:prstGeom prst="roundRect">
            <a:avLst>
              <a:gd name="adj" fmla="val 3725"/>
            </a:avLst>
          </a:prstGeom>
        </p:spPr>
        <p:txBody>
          <a:bodyPr tIns="914400" rtlCol="0">
            <a:normAutofit/>
          </a:bodyPr>
          <a:lstStyle>
            <a:lvl1pPr marL="0" indent="0" algn="ctr" rtl="0">
              <a:buNone/>
              <a:defRPr sz="2400"/>
            </a:lvl1pPr>
            <a:lvl2pPr marL="457200" indent="0" algn="l" rtl="0">
              <a:buNone/>
              <a:defRPr sz="2800"/>
            </a:lvl2pPr>
            <a:lvl3pPr marL="914400" indent="0" algn="l" rtl="0">
              <a:buNone/>
              <a:defRPr sz="2400"/>
            </a:lvl3pPr>
            <a:lvl4pPr marL="1371600" indent="0" algn="l" rtl="0">
              <a:buNone/>
              <a:defRPr sz="2000"/>
            </a:lvl4pPr>
            <a:lvl5pPr marL="1828800" indent="0" algn="l" rtl="0">
              <a:buNone/>
              <a:defRPr sz="2000"/>
            </a:lvl5pPr>
            <a:lvl6pPr marL="2286000" indent="0" algn="l" rtl="0">
              <a:buNone/>
              <a:defRPr sz="2000"/>
            </a:lvl6pPr>
            <a:lvl7pPr marL="2743200" indent="0" algn="l" rtl="0">
              <a:buNone/>
              <a:defRPr sz="2000"/>
            </a:lvl7pPr>
            <a:lvl8pPr marL="3200400" indent="0" algn="l" rtl="0">
              <a:buNone/>
              <a:defRPr sz="2000"/>
            </a:lvl8pPr>
            <a:lvl9pPr marL="3657600" indent="0" algn="l" rtl="0">
              <a:buNone/>
              <a:defRPr sz="2000"/>
            </a:lvl9pPr>
          </a:lstStyle>
          <a:p>
            <a:pPr rtl="0"/>
            <a:r>
              <a:rPr lang="es-ES" noProof="0" smtClean="0"/>
              <a:t>Haga clic en el icono para agregar una imagen</a:t>
            </a:r>
            <a:endParaRPr lang="es-ES" noProof="0" dirty="0"/>
          </a:p>
        </p:txBody>
      </p:sp>
      <p:sp>
        <p:nvSpPr>
          <p:cNvPr id="4" name="Marcador de posición de texto 3"/>
          <p:cNvSpPr>
            <a:spLocks noGrp="1"/>
          </p:cNvSpPr>
          <p:nvPr>
            <p:ph type="body" sz="half" idx="2"/>
          </p:nvPr>
        </p:nvSpPr>
        <p:spPr>
          <a:xfrm>
            <a:off x="8837614" y="4583187"/>
            <a:ext cx="2743200" cy="1131813"/>
          </a:xfrm>
        </p:spPr>
        <p:txBody>
          <a:bodyPr rtlCol="0">
            <a:normAutofit/>
          </a:bodyPr>
          <a:lstStyle>
            <a:lvl1pPr marL="0" indent="0" algn="l" rtl="0">
              <a:spcBef>
                <a:spcPts val="1000"/>
              </a:spcBef>
              <a:buNone/>
              <a:defRPr sz="1400"/>
            </a:lvl1pPr>
            <a:lvl2pPr marL="457200" indent="0" algn="l" rtl="0">
              <a:buNone/>
              <a:defRPr sz="1400"/>
            </a:lvl2pPr>
            <a:lvl3pPr marL="914400" indent="0" algn="l" rtl="0">
              <a:buNone/>
              <a:defRPr sz="1200"/>
            </a:lvl3pPr>
            <a:lvl4pPr marL="1371600" indent="0" algn="l" rtl="0">
              <a:buNone/>
              <a:defRPr sz="1000"/>
            </a:lvl4pPr>
            <a:lvl5pPr marL="1828800" indent="0" algn="l" rtl="0">
              <a:buNone/>
              <a:defRPr sz="1000"/>
            </a:lvl5pPr>
            <a:lvl6pPr marL="2286000" indent="0" algn="l" rtl="0">
              <a:buNone/>
              <a:defRPr sz="1000"/>
            </a:lvl6pPr>
            <a:lvl7pPr marL="2743200" indent="0" algn="l" rtl="0">
              <a:buNone/>
              <a:defRPr sz="1000"/>
            </a:lvl7pPr>
            <a:lvl8pPr marL="3200400" indent="0" algn="l" rtl="0">
              <a:buNone/>
              <a:defRPr sz="1000"/>
            </a:lvl8pPr>
            <a:lvl9pPr marL="3657600" indent="0" algn="l" rtl="0">
              <a:buNone/>
              <a:defRPr sz="1000"/>
            </a:lvl9pPr>
          </a:lstStyle>
          <a:p>
            <a:pPr lvl="0" rtl="0"/>
            <a:r>
              <a:rPr lang="es-ES" noProof="0" smtClean="0"/>
              <a:t>Haga clic para modificar el estilo de texto del patrón</a:t>
            </a:r>
          </a:p>
        </p:txBody>
      </p:sp>
      <p:sp>
        <p:nvSpPr>
          <p:cNvPr id="5" name="Marcador de posición de fecha 4"/>
          <p:cNvSpPr>
            <a:spLocks noGrp="1"/>
          </p:cNvSpPr>
          <p:nvPr>
            <p:ph type="dt" sz="half" idx="10"/>
          </p:nvPr>
        </p:nvSpPr>
        <p:spPr/>
        <p:txBody>
          <a:bodyPr rtlCol="0"/>
          <a:lstStyle>
            <a:lvl1pPr>
              <a:defRPr/>
            </a:lvl1pPr>
          </a:lstStyle>
          <a:p>
            <a:fld id="{F2F2E6CD-E62C-485A-AEE5-F467C10A2B50}" type="datetime1">
              <a:rPr lang="es-ES" smtClean="0">
                <a:solidFill>
                  <a:srgbClr val="000000"/>
                </a:solidFill>
              </a:rPr>
              <a:pPr/>
              <a:t>26/11/2019</a:t>
            </a:fld>
            <a:endParaRPr lang="es-ES" dirty="0">
              <a:solidFill>
                <a:srgbClr val="000000"/>
              </a:solidFill>
            </a:endParaRPr>
          </a:p>
        </p:txBody>
      </p:sp>
      <p:sp>
        <p:nvSpPr>
          <p:cNvPr id="6" name="Marcador de posición de pie de página 5"/>
          <p:cNvSpPr>
            <a:spLocks noGrp="1"/>
          </p:cNvSpPr>
          <p:nvPr>
            <p:ph type="ftr" sz="quarter" idx="11"/>
          </p:nvPr>
        </p:nvSpPr>
        <p:spPr/>
        <p:txBody>
          <a:bodyPr rtlCol="0"/>
          <a:lstStyle/>
          <a:p>
            <a:endParaRPr lang="es-ES" dirty="0">
              <a:solidFill>
                <a:srgbClr val="000000"/>
              </a:solidFill>
            </a:endParaRPr>
          </a:p>
        </p:txBody>
      </p:sp>
      <p:sp>
        <p:nvSpPr>
          <p:cNvPr id="7" name="Marcador de posición de número de diapositiva 6"/>
          <p:cNvSpPr>
            <a:spLocks noGrp="1"/>
          </p:cNvSpPr>
          <p:nvPr>
            <p:ph type="sldNum" sz="quarter" idx="12"/>
          </p:nvPr>
        </p:nvSpPr>
        <p:spPr/>
        <p:txBody>
          <a:bodyPr rtlCol="0"/>
          <a:lstStyle/>
          <a:p>
            <a:fld id="{8FDBFFB2-86D9-4B8F-A59A-553A60B94BBE}" type="slidenum">
              <a:rPr lang="es-ES" smtClean="0"/>
              <a:pPr/>
              <a:t>‹Nº›</a:t>
            </a:fld>
            <a:endParaRPr lang="es-ES" dirty="0"/>
          </a:p>
        </p:txBody>
      </p:sp>
    </p:spTree>
    <p:extLst>
      <p:ext uri="{BB962C8B-B14F-4D97-AF65-F5344CB8AC3E}">
        <p14:creationId xmlns:p14="http://schemas.microsoft.com/office/powerpoint/2010/main" val="190369795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p:cNvSpPr>
            <a:spLocks noGrp="1"/>
          </p:cNvSpPr>
          <p:nvPr>
            <p:ph type="title"/>
          </p:nvPr>
        </p:nvSpPr>
        <p:spPr/>
        <p:txBody>
          <a:bodyPr rtlCol="0"/>
          <a:lstStyle/>
          <a:p>
            <a:pPr rtl="0"/>
            <a:r>
              <a:rPr lang="es-ES" noProof="0" smtClean="0"/>
              <a:t>Haga clic para modificar el estilo de título del patrón</a:t>
            </a:r>
            <a:endParaRPr lang="es-ES" noProof="0" dirty="0"/>
          </a:p>
        </p:txBody>
      </p:sp>
      <p:sp>
        <p:nvSpPr>
          <p:cNvPr id="3" name="Marcador de posición de texto vertical 2"/>
          <p:cNvSpPr>
            <a:spLocks noGrp="1"/>
          </p:cNvSpPr>
          <p:nvPr>
            <p:ph type="body" orient="vert" idx="1"/>
          </p:nvPr>
        </p:nvSpPr>
        <p:spPr/>
        <p:txBody>
          <a:bodyPr vert="eaVert" rtlCol="0"/>
          <a:lstStyle/>
          <a:p>
            <a:pPr lvl="0" rtl="0"/>
            <a:r>
              <a:rPr lang="es-ES" noProof="0" smtClean="0"/>
              <a:t>Haga clic para modificar el estilo de texto del patrón</a:t>
            </a:r>
          </a:p>
          <a:p>
            <a:pPr lvl="1" rtl="0"/>
            <a:r>
              <a:rPr lang="es-ES" noProof="0" smtClean="0"/>
              <a:t>Segundo nivel</a:t>
            </a:r>
          </a:p>
          <a:p>
            <a:pPr lvl="2" rtl="0"/>
            <a:r>
              <a:rPr lang="es-ES" noProof="0" smtClean="0"/>
              <a:t>Tercer nivel</a:t>
            </a:r>
          </a:p>
          <a:p>
            <a:pPr lvl="3" rtl="0"/>
            <a:r>
              <a:rPr lang="es-ES" noProof="0" smtClean="0"/>
              <a:t>Cuarto nivel</a:t>
            </a:r>
          </a:p>
          <a:p>
            <a:pPr lvl="4" rtl="0"/>
            <a:r>
              <a:rPr lang="es-ES" noProof="0" smtClean="0"/>
              <a:t>Quinto nivel</a:t>
            </a:r>
            <a:endParaRPr lang="es-ES" noProof="0" dirty="0"/>
          </a:p>
        </p:txBody>
      </p:sp>
      <p:sp>
        <p:nvSpPr>
          <p:cNvPr id="4" name="Marcador de posición de fecha 3"/>
          <p:cNvSpPr>
            <a:spLocks noGrp="1"/>
          </p:cNvSpPr>
          <p:nvPr>
            <p:ph type="dt" sz="half" idx="10"/>
          </p:nvPr>
        </p:nvSpPr>
        <p:spPr/>
        <p:txBody>
          <a:bodyPr rtlCol="0"/>
          <a:lstStyle>
            <a:lvl1pPr>
              <a:defRPr/>
            </a:lvl1pPr>
          </a:lstStyle>
          <a:p>
            <a:fld id="{8A9052A6-8551-477B-8111-1FB3EA9618C2}" type="datetime1">
              <a:rPr lang="es-ES" smtClean="0">
                <a:solidFill>
                  <a:srgbClr val="000000"/>
                </a:solidFill>
              </a:rPr>
              <a:pPr/>
              <a:t>26/11/2019</a:t>
            </a:fld>
            <a:endParaRPr lang="es-ES" dirty="0">
              <a:solidFill>
                <a:srgbClr val="000000"/>
              </a:solidFill>
            </a:endParaRPr>
          </a:p>
        </p:txBody>
      </p:sp>
      <p:sp>
        <p:nvSpPr>
          <p:cNvPr id="5" name="Marcador de posición de pie de página 4"/>
          <p:cNvSpPr>
            <a:spLocks noGrp="1"/>
          </p:cNvSpPr>
          <p:nvPr>
            <p:ph type="ftr" sz="quarter" idx="11"/>
          </p:nvPr>
        </p:nvSpPr>
        <p:spPr/>
        <p:txBody>
          <a:bodyPr rtlCol="0"/>
          <a:lstStyle/>
          <a:p>
            <a:endParaRPr lang="es-ES" dirty="0">
              <a:solidFill>
                <a:srgbClr val="000000"/>
              </a:solidFill>
            </a:endParaRPr>
          </a:p>
        </p:txBody>
      </p:sp>
      <p:sp>
        <p:nvSpPr>
          <p:cNvPr id="6" name="Marcador de posición de número de diapositiva 5"/>
          <p:cNvSpPr>
            <a:spLocks noGrp="1"/>
          </p:cNvSpPr>
          <p:nvPr>
            <p:ph type="sldNum" sz="quarter" idx="12"/>
          </p:nvPr>
        </p:nvSpPr>
        <p:spPr/>
        <p:txBody>
          <a:bodyPr rtlCol="0"/>
          <a:lstStyle/>
          <a:p>
            <a:fld id="{8FDBFFB2-86D9-4B8F-A59A-553A60B94BBE}" type="slidenum">
              <a:rPr lang="es-ES" smtClean="0"/>
              <a:pPr/>
              <a:t>‹Nº›</a:t>
            </a:fld>
            <a:endParaRPr lang="es-ES" dirty="0"/>
          </a:p>
        </p:txBody>
      </p:sp>
    </p:spTree>
    <p:extLst>
      <p:ext uri="{BB962C8B-B14F-4D97-AF65-F5344CB8AC3E}">
        <p14:creationId xmlns:p14="http://schemas.microsoft.com/office/powerpoint/2010/main" val="290035223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9865014" y="304801"/>
            <a:ext cx="1715800" cy="5410200"/>
          </a:xfrm>
        </p:spPr>
        <p:txBody>
          <a:bodyPr vert="eaVert" rtlCol="0"/>
          <a:lstStyle/>
          <a:p>
            <a:pPr rtl="0"/>
            <a:r>
              <a:rPr lang="es-ES" noProof="0" smtClean="0"/>
              <a:t>Haga clic para modificar el estilo de título del patrón</a:t>
            </a:r>
            <a:endParaRPr lang="es-ES" noProof="0" dirty="0"/>
          </a:p>
        </p:txBody>
      </p:sp>
      <p:sp>
        <p:nvSpPr>
          <p:cNvPr id="3" name="Marcador de posición de texto vertical 2"/>
          <p:cNvSpPr>
            <a:spLocks noGrp="1"/>
          </p:cNvSpPr>
          <p:nvPr>
            <p:ph type="body" orient="vert" idx="1"/>
          </p:nvPr>
        </p:nvSpPr>
        <p:spPr>
          <a:xfrm>
            <a:off x="2209800" y="304801"/>
            <a:ext cx="7502814" cy="5410200"/>
          </a:xfrm>
        </p:spPr>
        <p:txBody>
          <a:bodyPr vert="eaVert" rtlCol="0"/>
          <a:lstStyle/>
          <a:p>
            <a:pPr lvl="0" rtl="0"/>
            <a:r>
              <a:rPr lang="es-ES" noProof="0" smtClean="0"/>
              <a:t>Haga clic para modificar el estilo de texto del patrón</a:t>
            </a:r>
          </a:p>
          <a:p>
            <a:pPr lvl="1" rtl="0"/>
            <a:r>
              <a:rPr lang="es-ES" noProof="0" smtClean="0"/>
              <a:t>Segundo nivel</a:t>
            </a:r>
          </a:p>
          <a:p>
            <a:pPr lvl="2" rtl="0"/>
            <a:r>
              <a:rPr lang="es-ES" noProof="0" smtClean="0"/>
              <a:t>Tercer nivel</a:t>
            </a:r>
          </a:p>
          <a:p>
            <a:pPr lvl="3" rtl="0"/>
            <a:r>
              <a:rPr lang="es-ES" noProof="0" smtClean="0"/>
              <a:t>Cuarto nivel</a:t>
            </a:r>
          </a:p>
          <a:p>
            <a:pPr lvl="4" rtl="0"/>
            <a:r>
              <a:rPr lang="es-ES" noProof="0" smtClean="0"/>
              <a:t>Quinto nivel</a:t>
            </a:r>
            <a:endParaRPr lang="es-ES" noProof="0" dirty="0"/>
          </a:p>
        </p:txBody>
      </p:sp>
      <p:sp>
        <p:nvSpPr>
          <p:cNvPr id="4" name="Marcador de posición de fecha 3"/>
          <p:cNvSpPr>
            <a:spLocks noGrp="1"/>
          </p:cNvSpPr>
          <p:nvPr>
            <p:ph type="dt" sz="half" idx="10"/>
          </p:nvPr>
        </p:nvSpPr>
        <p:spPr/>
        <p:txBody>
          <a:bodyPr rtlCol="0"/>
          <a:lstStyle>
            <a:lvl1pPr>
              <a:defRPr/>
            </a:lvl1pPr>
          </a:lstStyle>
          <a:p>
            <a:fld id="{D2BECAFB-4914-413C-8EDD-C4819D72CDD6}" type="datetime1">
              <a:rPr lang="es-ES" smtClean="0">
                <a:solidFill>
                  <a:srgbClr val="000000"/>
                </a:solidFill>
              </a:rPr>
              <a:pPr/>
              <a:t>26/11/2019</a:t>
            </a:fld>
            <a:endParaRPr lang="es-ES" dirty="0">
              <a:solidFill>
                <a:srgbClr val="000000"/>
              </a:solidFill>
            </a:endParaRPr>
          </a:p>
        </p:txBody>
      </p:sp>
      <p:sp>
        <p:nvSpPr>
          <p:cNvPr id="5" name="Marcador de posición de pie de página 4"/>
          <p:cNvSpPr>
            <a:spLocks noGrp="1"/>
          </p:cNvSpPr>
          <p:nvPr>
            <p:ph type="ftr" sz="quarter" idx="11"/>
          </p:nvPr>
        </p:nvSpPr>
        <p:spPr/>
        <p:txBody>
          <a:bodyPr rtlCol="0"/>
          <a:lstStyle/>
          <a:p>
            <a:endParaRPr lang="es-ES" dirty="0">
              <a:solidFill>
                <a:srgbClr val="000000"/>
              </a:solidFill>
            </a:endParaRPr>
          </a:p>
        </p:txBody>
      </p:sp>
      <p:sp>
        <p:nvSpPr>
          <p:cNvPr id="6" name="Marcador de posición de número de diapositiva 5"/>
          <p:cNvSpPr>
            <a:spLocks noGrp="1"/>
          </p:cNvSpPr>
          <p:nvPr>
            <p:ph type="sldNum" sz="quarter" idx="12"/>
          </p:nvPr>
        </p:nvSpPr>
        <p:spPr/>
        <p:txBody>
          <a:bodyPr rtlCol="0"/>
          <a:lstStyle/>
          <a:p>
            <a:fld id="{8FDBFFB2-86D9-4B8F-A59A-553A60B94BBE}" type="slidenum">
              <a:rPr lang="es-ES" smtClean="0"/>
              <a:pPr/>
              <a:t>‹Nº›</a:t>
            </a:fld>
            <a:endParaRPr lang="es-ES" dirty="0"/>
          </a:p>
        </p:txBody>
      </p:sp>
    </p:spTree>
    <p:extLst>
      <p:ext uri="{BB962C8B-B14F-4D97-AF65-F5344CB8AC3E}">
        <p14:creationId xmlns:p14="http://schemas.microsoft.com/office/powerpoint/2010/main" val="4085501511"/>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p:cNvSpPr>
            <a:spLocks noGrp="1"/>
          </p:cNvSpPr>
          <p:nvPr>
            <p:ph type="ctrTitle"/>
          </p:nvPr>
        </p:nvSpPr>
        <p:spPr>
          <a:xfrm>
            <a:off x="1524000" y="1122363"/>
            <a:ext cx="9144000" cy="2387600"/>
          </a:xfrm>
        </p:spPr>
        <p:txBody>
          <a:bodyPr anchor="b"/>
          <a:lstStyle>
            <a:lvl1pPr algn="ctr">
              <a:defRPr sz="6000"/>
            </a:lvl1pPr>
          </a:lstStyle>
          <a:p>
            <a:r>
              <a:rPr lang="es-ES" smtClean="0"/>
              <a:t>Haga clic para modificar el estilo de título del patrón</a:t>
            </a:r>
            <a:endParaRPr lang="es-SV"/>
          </a:p>
        </p:txBody>
      </p:sp>
      <p:sp>
        <p:nvSpPr>
          <p:cNvPr id="3" name="Subtítulo 2"/>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s-ES" smtClean="0"/>
              <a:t>Haga clic para modificar el estilo de subtítulo del patrón</a:t>
            </a:r>
            <a:endParaRPr lang="es-SV"/>
          </a:p>
        </p:txBody>
      </p:sp>
      <p:sp>
        <p:nvSpPr>
          <p:cNvPr id="4" name="Marcador de fecha 3"/>
          <p:cNvSpPr>
            <a:spLocks noGrp="1"/>
          </p:cNvSpPr>
          <p:nvPr>
            <p:ph type="dt" sz="half" idx="10"/>
          </p:nvPr>
        </p:nvSpPr>
        <p:spPr/>
        <p:txBody>
          <a:bodyPr/>
          <a:lstStyle/>
          <a:p>
            <a:fld id="{38CB7F73-40C5-4FFD-86C0-3B304D254A8C}" type="datetimeFigureOut">
              <a:rPr lang="es-SV" smtClean="0">
                <a:solidFill>
                  <a:prstClr val="black">
                    <a:tint val="75000"/>
                  </a:prstClr>
                </a:solidFill>
              </a:rPr>
              <a:pPr/>
              <a:t>26/11/2019</a:t>
            </a:fld>
            <a:endParaRPr lang="es-SV">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s-SV">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240942117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s-SV"/>
          </a:p>
        </p:txBody>
      </p:sp>
      <p:sp>
        <p:nvSpPr>
          <p:cNvPr id="3" name="Marcador de contenido 2"/>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fecha 3"/>
          <p:cNvSpPr>
            <a:spLocks noGrp="1"/>
          </p:cNvSpPr>
          <p:nvPr>
            <p:ph type="dt" sz="half" idx="10"/>
          </p:nvPr>
        </p:nvSpPr>
        <p:spPr/>
        <p:txBody>
          <a:bodyPr/>
          <a:lstStyle/>
          <a:p>
            <a:fld id="{38CB7F73-40C5-4FFD-86C0-3B304D254A8C}" type="datetimeFigureOut">
              <a:rPr lang="es-SV" smtClean="0">
                <a:solidFill>
                  <a:prstClr val="black">
                    <a:tint val="75000"/>
                  </a:prstClr>
                </a:solidFill>
              </a:rPr>
              <a:pPr/>
              <a:t>26/11/2019</a:t>
            </a:fld>
            <a:endParaRPr lang="es-SV">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s-SV">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346828429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p:cNvSpPr>
            <a:spLocks noGrp="1"/>
          </p:cNvSpPr>
          <p:nvPr>
            <p:ph type="title"/>
          </p:nvPr>
        </p:nvSpPr>
        <p:spPr>
          <a:xfrm>
            <a:off x="831851" y="1709740"/>
            <a:ext cx="10515600" cy="2852737"/>
          </a:xfrm>
        </p:spPr>
        <p:txBody>
          <a:bodyPr anchor="b"/>
          <a:lstStyle>
            <a:lvl1pPr>
              <a:defRPr sz="6000"/>
            </a:lvl1pPr>
          </a:lstStyle>
          <a:p>
            <a:r>
              <a:rPr lang="es-ES" smtClean="0"/>
              <a:t>Haga clic para modificar el estilo de título del patrón</a:t>
            </a:r>
            <a:endParaRPr lang="es-SV"/>
          </a:p>
        </p:txBody>
      </p:sp>
      <p:sp>
        <p:nvSpPr>
          <p:cNvPr id="3" name="Marcador de texto 2"/>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s-ES" smtClean="0"/>
              <a:t>Haga clic para modificar el estilo de texto del patrón</a:t>
            </a:r>
          </a:p>
        </p:txBody>
      </p:sp>
      <p:sp>
        <p:nvSpPr>
          <p:cNvPr id="4" name="Marcador de fecha 3"/>
          <p:cNvSpPr>
            <a:spLocks noGrp="1"/>
          </p:cNvSpPr>
          <p:nvPr>
            <p:ph type="dt" sz="half" idx="10"/>
          </p:nvPr>
        </p:nvSpPr>
        <p:spPr/>
        <p:txBody>
          <a:bodyPr/>
          <a:lstStyle/>
          <a:p>
            <a:fld id="{38CB7F73-40C5-4FFD-86C0-3B304D254A8C}" type="datetimeFigureOut">
              <a:rPr lang="es-SV" smtClean="0">
                <a:solidFill>
                  <a:prstClr val="black">
                    <a:tint val="75000"/>
                  </a:prstClr>
                </a:solidFill>
              </a:rPr>
              <a:pPr/>
              <a:t>26/11/2019</a:t>
            </a:fld>
            <a:endParaRPr lang="es-SV">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s-SV">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334936882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s-SV"/>
          </a:p>
        </p:txBody>
      </p:sp>
      <p:sp>
        <p:nvSpPr>
          <p:cNvPr id="3" name="Marcador de contenido 2"/>
          <p:cNvSpPr>
            <a:spLocks noGrp="1"/>
          </p:cNvSpPr>
          <p:nvPr>
            <p:ph sz="half" idx="1"/>
          </p:nvPr>
        </p:nvSpPr>
        <p:spPr>
          <a:xfrm>
            <a:off x="838200" y="1825625"/>
            <a:ext cx="5181600" cy="435133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contenido 3"/>
          <p:cNvSpPr>
            <a:spLocks noGrp="1"/>
          </p:cNvSpPr>
          <p:nvPr>
            <p:ph sz="half" idx="2"/>
          </p:nvPr>
        </p:nvSpPr>
        <p:spPr>
          <a:xfrm>
            <a:off x="6172200" y="1825625"/>
            <a:ext cx="5181600" cy="435133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5" name="Marcador de fecha 4"/>
          <p:cNvSpPr>
            <a:spLocks noGrp="1"/>
          </p:cNvSpPr>
          <p:nvPr>
            <p:ph type="dt" sz="half" idx="10"/>
          </p:nvPr>
        </p:nvSpPr>
        <p:spPr/>
        <p:txBody>
          <a:bodyPr/>
          <a:lstStyle/>
          <a:p>
            <a:fld id="{38CB7F73-40C5-4FFD-86C0-3B304D254A8C}" type="datetimeFigureOut">
              <a:rPr lang="es-SV" smtClean="0">
                <a:solidFill>
                  <a:prstClr val="black">
                    <a:tint val="75000"/>
                  </a:prstClr>
                </a:solidFill>
              </a:rPr>
              <a:pPr/>
              <a:t>26/11/2019</a:t>
            </a:fld>
            <a:endParaRPr lang="es-SV">
              <a:solidFill>
                <a:prstClr val="black">
                  <a:tint val="75000"/>
                </a:prstClr>
              </a:solidFill>
            </a:endParaRPr>
          </a:p>
        </p:txBody>
      </p:sp>
      <p:sp>
        <p:nvSpPr>
          <p:cNvPr id="6" name="Marcador de pie de página 5"/>
          <p:cNvSpPr>
            <a:spLocks noGrp="1"/>
          </p:cNvSpPr>
          <p:nvPr>
            <p:ph type="ftr" sz="quarter" idx="11"/>
          </p:nvPr>
        </p:nvSpPr>
        <p:spPr/>
        <p:txBody>
          <a:bodyPr/>
          <a:lstStyle/>
          <a:p>
            <a:endParaRPr lang="es-SV">
              <a:solidFill>
                <a:prstClr val="black">
                  <a:tint val="75000"/>
                </a:prstClr>
              </a:solidFill>
            </a:endParaRPr>
          </a:p>
        </p:txBody>
      </p:sp>
      <p:sp>
        <p:nvSpPr>
          <p:cNvPr id="7" name="Marcador de número de diapositiva 6"/>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286359210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p:cNvSpPr>
            <a:spLocks noGrp="1"/>
          </p:cNvSpPr>
          <p:nvPr>
            <p:ph type="title"/>
          </p:nvPr>
        </p:nvSpPr>
        <p:spPr>
          <a:xfrm>
            <a:off x="839788" y="365127"/>
            <a:ext cx="10515600" cy="1325563"/>
          </a:xfrm>
        </p:spPr>
        <p:txBody>
          <a:bodyPr/>
          <a:lstStyle/>
          <a:p>
            <a:r>
              <a:rPr lang="es-ES" smtClean="0"/>
              <a:t>Haga clic para modificar el estilo de título del patrón</a:t>
            </a:r>
            <a:endParaRPr lang="es-SV"/>
          </a:p>
        </p:txBody>
      </p:sp>
      <p:sp>
        <p:nvSpPr>
          <p:cNvPr id="3" name="Marcador de texto 2"/>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s-ES" smtClean="0"/>
              <a:t>Haga clic para modificar el estilo de texto del patrón</a:t>
            </a:r>
          </a:p>
        </p:txBody>
      </p:sp>
      <p:sp>
        <p:nvSpPr>
          <p:cNvPr id="4" name="Marcador de contenido 3"/>
          <p:cNvSpPr>
            <a:spLocks noGrp="1"/>
          </p:cNvSpPr>
          <p:nvPr>
            <p:ph sz="half" idx="2"/>
          </p:nvPr>
        </p:nvSpPr>
        <p:spPr>
          <a:xfrm>
            <a:off x="839789" y="2505075"/>
            <a:ext cx="5157787" cy="368458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5" name="Marcador de texto 4"/>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s-ES" smtClean="0"/>
              <a:t>Haga clic para modificar el estilo de texto del patrón</a:t>
            </a:r>
          </a:p>
        </p:txBody>
      </p:sp>
      <p:sp>
        <p:nvSpPr>
          <p:cNvPr id="6" name="Marcador de contenido 5"/>
          <p:cNvSpPr>
            <a:spLocks noGrp="1"/>
          </p:cNvSpPr>
          <p:nvPr>
            <p:ph sz="quarter" idx="4"/>
          </p:nvPr>
        </p:nvSpPr>
        <p:spPr>
          <a:xfrm>
            <a:off x="6172201" y="2505075"/>
            <a:ext cx="5183188" cy="368458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7" name="Marcador de fecha 6"/>
          <p:cNvSpPr>
            <a:spLocks noGrp="1"/>
          </p:cNvSpPr>
          <p:nvPr>
            <p:ph type="dt" sz="half" idx="10"/>
          </p:nvPr>
        </p:nvSpPr>
        <p:spPr/>
        <p:txBody>
          <a:bodyPr/>
          <a:lstStyle/>
          <a:p>
            <a:fld id="{38CB7F73-40C5-4FFD-86C0-3B304D254A8C}" type="datetimeFigureOut">
              <a:rPr lang="es-SV" smtClean="0">
                <a:solidFill>
                  <a:prstClr val="black">
                    <a:tint val="75000"/>
                  </a:prstClr>
                </a:solidFill>
              </a:rPr>
              <a:pPr/>
              <a:t>26/11/2019</a:t>
            </a:fld>
            <a:endParaRPr lang="es-SV">
              <a:solidFill>
                <a:prstClr val="black">
                  <a:tint val="75000"/>
                </a:prstClr>
              </a:solidFill>
            </a:endParaRPr>
          </a:p>
        </p:txBody>
      </p:sp>
      <p:sp>
        <p:nvSpPr>
          <p:cNvPr id="8" name="Marcador de pie de página 7"/>
          <p:cNvSpPr>
            <a:spLocks noGrp="1"/>
          </p:cNvSpPr>
          <p:nvPr>
            <p:ph type="ftr" sz="quarter" idx="11"/>
          </p:nvPr>
        </p:nvSpPr>
        <p:spPr/>
        <p:txBody>
          <a:bodyPr/>
          <a:lstStyle/>
          <a:p>
            <a:endParaRPr lang="es-SV">
              <a:solidFill>
                <a:prstClr val="black">
                  <a:tint val="75000"/>
                </a:prstClr>
              </a:solidFill>
            </a:endParaRPr>
          </a:p>
        </p:txBody>
      </p:sp>
      <p:sp>
        <p:nvSpPr>
          <p:cNvPr id="9" name="Marcador de número de diapositiva 8"/>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31294178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s-SV"/>
          </a:p>
        </p:txBody>
      </p:sp>
      <p:sp>
        <p:nvSpPr>
          <p:cNvPr id="3" name="Marcador de fecha 2"/>
          <p:cNvSpPr>
            <a:spLocks noGrp="1"/>
          </p:cNvSpPr>
          <p:nvPr>
            <p:ph type="dt" sz="half" idx="10"/>
          </p:nvPr>
        </p:nvSpPr>
        <p:spPr/>
        <p:txBody>
          <a:bodyPr/>
          <a:lstStyle/>
          <a:p>
            <a:fld id="{38CB7F73-40C5-4FFD-86C0-3B304D254A8C}" type="datetimeFigureOut">
              <a:rPr lang="es-SV" smtClean="0">
                <a:solidFill>
                  <a:prstClr val="black">
                    <a:tint val="75000"/>
                  </a:prstClr>
                </a:solidFill>
              </a:rPr>
              <a:pPr/>
              <a:t>26/11/2019</a:t>
            </a:fld>
            <a:endParaRPr lang="es-SV">
              <a:solidFill>
                <a:prstClr val="black">
                  <a:tint val="75000"/>
                </a:prstClr>
              </a:solidFill>
            </a:endParaRPr>
          </a:p>
        </p:txBody>
      </p:sp>
      <p:sp>
        <p:nvSpPr>
          <p:cNvPr id="4" name="Marcador de pie de página 3"/>
          <p:cNvSpPr>
            <a:spLocks noGrp="1"/>
          </p:cNvSpPr>
          <p:nvPr>
            <p:ph type="ftr" sz="quarter" idx="11"/>
          </p:nvPr>
        </p:nvSpPr>
        <p:spPr/>
        <p:txBody>
          <a:bodyPr/>
          <a:lstStyle/>
          <a:p>
            <a:endParaRPr lang="es-SV">
              <a:solidFill>
                <a:prstClr val="black">
                  <a:tint val="75000"/>
                </a:prstClr>
              </a:solidFill>
            </a:endParaRPr>
          </a:p>
        </p:txBody>
      </p:sp>
      <p:sp>
        <p:nvSpPr>
          <p:cNvPr id="5" name="Marcador de número de diapositiva 4"/>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237477820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p:cNvSpPr>
            <a:spLocks noGrp="1"/>
          </p:cNvSpPr>
          <p:nvPr>
            <p:ph type="dt" sz="half" idx="10"/>
          </p:nvPr>
        </p:nvSpPr>
        <p:spPr/>
        <p:txBody>
          <a:bodyPr/>
          <a:lstStyle/>
          <a:p>
            <a:fld id="{38CB7F73-40C5-4FFD-86C0-3B304D254A8C}" type="datetimeFigureOut">
              <a:rPr lang="es-SV" smtClean="0">
                <a:solidFill>
                  <a:prstClr val="black">
                    <a:tint val="75000"/>
                  </a:prstClr>
                </a:solidFill>
              </a:rPr>
              <a:pPr/>
              <a:t>26/11/2019</a:t>
            </a:fld>
            <a:endParaRPr lang="es-SV">
              <a:solidFill>
                <a:prstClr val="black">
                  <a:tint val="75000"/>
                </a:prstClr>
              </a:solidFill>
            </a:endParaRPr>
          </a:p>
        </p:txBody>
      </p:sp>
      <p:sp>
        <p:nvSpPr>
          <p:cNvPr id="3" name="Marcador de pie de página 2"/>
          <p:cNvSpPr>
            <a:spLocks noGrp="1"/>
          </p:cNvSpPr>
          <p:nvPr>
            <p:ph type="ftr" sz="quarter" idx="11"/>
          </p:nvPr>
        </p:nvSpPr>
        <p:spPr/>
        <p:txBody>
          <a:bodyPr/>
          <a:lstStyle/>
          <a:p>
            <a:endParaRPr lang="es-SV">
              <a:solidFill>
                <a:prstClr val="black">
                  <a:tint val="75000"/>
                </a:prstClr>
              </a:solidFill>
            </a:endParaRPr>
          </a:p>
        </p:txBody>
      </p:sp>
      <p:sp>
        <p:nvSpPr>
          <p:cNvPr id="4" name="Marcador de número de diapositiva 3"/>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110187569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es-ES" smtClean="0"/>
              <a:t>Haga clic para modificar el estilo de título del patrón</a:t>
            </a:r>
            <a:endParaRPr lang="es-SV"/>
          </a:p>
        </p:txBody>
      </p:sp>
      <p:sp>
        <p:nvSpPr>
          <p:cNvPr id="3" name="Marcador de contenido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texto 3"/>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s-ES" smtClean="0"/>
              <a:t>Haga clic para modificar el estilo de texto del patrón</a:t>
            </a:r>
          </a:p>
        </p:txBody>
      </p:sp>
      <p:sp>
        <p:nvSpPr>
          <p:cNvPr id="5" name="Marcador de fecha 4"/>
          <p:cNvSpPr>
            <a:spLocks noGrp="1"/>
          </p:cNvSpPr>
          <p:nvPr>
            <p:ph type="dt" sz="half" idx="10"/>
          </p:nvPr>
        </p:nvSpPr>
        <p:spPr/>
        <p:txBody>
          <a:bodyPr/>
          <a:lstStyle/>
          <a:p>
            <a:fld id="{38CB7F73-40C5-4FFD-86C0-3B304D254A8C}" type="datetimeFigureOut">
              <a:rPr lang="es-SV" smtClean="0">
                <a:solidFill>
                  <a:prstClr val="black">
                    <a:tint val="75000"/>
                  </a:prstClr>
                </a:solidFill>
              </a:rPr>
              <a:pPr/>
              <a:t>26/11/2019</a:t>
            </a:fld>
            <a:endParaRPr lang="es-SV">
              <a:solidFill>
                <a:prstClr val="black">
                  <a:tint val="75000"/>
                </a:prstClr>
              </a:solidFill>
            </a:endParaRPr>
          </a:p>
        </p:txBody>
      </p:sp>
      <p:sp>
        <p:nvSpPr>
          <p:cNvPr id="6" name="Marcador de pie de página 5"/>
          <p:cNvSpPr>
            <a:spLocks noGrp="1"/>
          </p:cNvSpPr>
          <p:nvPr>
            <p:ph type="ftr" sz="quarter" idx="11"/>
          </p:nvPr>
        </p:nvSpPr>
        <p:spPr/>
        <p:txBody>
          <a:bodyPr/>
          <a:lstStyle/>
          <a:p>
            <a:endParaRPr lang="es-SV">
              <a:solidFill>
                <a:prstClr val="black">
                  <a:tint val="75000"/>
                </a:prstClr>
              </a:solidFill>
            </a:endParaRPr>
          </a:p>
        </p:txBody>
      </p:sp>
      <p:sp>
        <p:nvSpPr>
          <p:cNvPr id="7" name="Marcador de número de diapositiva 6"/>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287763004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es-ES" smtClean="0"/>
              <a:t>Haga clic para modificar el estilo de título del patrón</a:t>
            </a:r>
            <a:endParaRPr lang="es-SV"/>
          </a:p>
        </p:txBody>
      </p:sp>
      <p:sp>
        <p:nvSpPr>
          <p:cNvPr id="3" name="Marcador de posición de imagen 2"/>
          <p:cNvSpPr>
            <a:spLocks noGrp="1"/>
          </p:cNvSpPr>
          <p:nvPr>
            <p:ph type="pic" idx="1"/>
          </p:nvPr>
        </p:nvSpPr>
        <p:spPr>
          <a:xfrm>
            <a:off x="5183188" y="987427"/>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s-SV"/>
          </a:p>
        </p:txBody>
      </p:sp>
      <p:sp>
        <p:nvSpPr>
          <p:cNvPr id="4" name="Marcador de texto 3"/>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s-ES" smtClean="0"/>
              <a:t>Haga clic para modificar el estilo de texto del patrón</a:t>
            </a:r>
          </a:p>
        </p:txBody>
      </p:sp>
      <p:sp>
        <p:nvSpPr>
          <p:cNvPr id="5" name="Marcador de fecha 4"/>
          <p:cNvSpPr>
            <a:spLocks noGrp="1"/>
          </p:cNvSpPr>
          <p:nvPr>
            <p:ph type="dt" sz="half" idx="10"/>
          </p:nvPr>
        </p:nvSpPr>
        <p:spPr/>
        <p:txBody>
          <a:bodyPr/>
          <a:lstStyle/>
          <a:p>
            <a:fld id="{38CB7F73-40C5-4FFD-86C0-3B304D254A8C}" type="datetimeFigureOut">
              <a:rPr lang="es-SV" smtClean="0">
                <a:solidFill>
                  <a:prstClr val="black">
                    <a:tint val="75000"/>
                  </a:prstClr>
                </a:solidFill>
              </a:rPr>
              <a:pPr/>
              <a:t>26/11/2019</a:t>
            </a:fld>
            <a:endParaRPr lang="es-SV">
              <a:solidFill>
                <a:prstClr val="black">
                  <a:tint val="75000"/>
                </a:prstClr>
              </a:solidFill>
            </a:endParaRPr>
          </a:p>
        </p:txBody>
      </p:sp>
      <p:sp>
        <p:nvSpPr>
          <p:cNvPr id="6" name="Marcador de pie de página 5"/>
          <p:cNvSpPr>
            <a:spLocks noGrp="1"/>
          </p:cNvSpPr>
          <p:nvPr>
            <p:ph type="ftr" sz="quarter" idx="11"/>
          </p:nvPr>
        </p:nvSpPr>
        <p:spPr/>
        <p:txBody>
          <a:bodyPr/>
          <a:lstStyle/>
          <a:p>
            <a:endParaRPr lang="es-SV">
              <a:solidFill>
                <a:prstClr val="black">
                  <a:tint val="75000"/>
                </a:prstClr>
              </a:solidFill>
            </a:endParaRPr>
          </a:p>
        </p:txBody>
      </p:sp>
      <p:sp>
        <p:nvSpPr>
          <p:cNvPr id="7" name="Marcador de número de diapositiva 6"/>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241403533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s-SV"/>
          </a:p>
        </p:txBody>
      </p:sp>
      <p:sp>
        <p:nvSpPr>
          <p:cNvPr id="3" name="Marcador de texto vertical 2"/>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fecha 3"/>
          <p:cNvSpPr>
            <a:spLocks noGrp="1"/>
          </p:cNvSpPr>
          <p:nvPr>
            <p:ph type="dt" sz="half" idx="10"/>
          </p:nvPr>
        </p:nvSpPr>
        <p:spPr/>
        <p:txBody>
          <a:bodyPr/>
          <a:lstStyle/>
          <a:p>
            <a:fld id="{38CB7F73-40C5-4FFD-86C0-3B304D254A8C}" type="datetimeFigureOut">
              <a:rPr lang="es-SV" smtClean="0">
                <a:solidFill>
                  <a:prstClr val="black">
                    <a:tint val="75000"/>
                  </a:prstClr>
                </a:solidFill>
              </a:rPr>
              <a:pPr/>
              <a:t>26/11/2019</a:t>
            </a:fld>
            <a:endParaRPr lang="es-SV">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s-SV">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50422895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8724901" y="365125"/>
            <a:ext cx="2628900" cy="5811838"/>
          </a:xfrm>
        </p:spPr>
        <p:txBody>
          <a:bodyPr vert="eaVert"/>
          <a:lstStyle/>
          <a:p>
            <a:r>
              <a:rPr lang="es-ES" smtClean="0"/>
              <a:t>Haga clic para modificar el estilo de título del patrón</a:t>
            </a:r>
            <a:endParaRPr lang="es-SV"/>
          </a:p>
        </p:txBody>
      </p:sp>
      <p:sp>
        <p:nvSpPr>
          <p:cNvPr id="3" name="Marcador de texto vertical 2"/>
          <p:cNvSpPr>
            <a:spLocks noGrp="1"/>
          </p:cNvSpPr>
          <p:nvPr>
            <p:ph type="body" orient="vert" idx="1"/>
          </p:nvPr>
        </p:nvSpPr>
        <p:spPr>
          <a:xfrm>
            <a:off x="838201" y="365125"/>
            <a:ext cx="7734300" cy="5811838"/>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fecha 3"/>
          <p:cNvSpPr>
            <a:spLocks noGrp="1"/>
          </p:cNvSpPr>
          <p:nvPr>
            <p:ph type="dt" sz="half" idx="10"/>
          </p:nvPr>
        </p:nvSpPr>
        <p:spPr/>
        <p:txBody>
          <a:bodyPr/>
          <a:lstStyle/>
          <a:p>
            <a:fld id="{38CB7F73-40C5-4FFD-86C0-3B304D254A8C}" type="datetimeFigureOut">
              <a:rPr lang="es-SV" smtClean="0">
                <a:solidFill>
                  <a:prstClr val="black">
                    <a:tint val="75000"/>
                  </a:prstClr>
                </a:solidFill>
              </a:rPr>
              <a:pPr/>
              <a:t>26/11/2019</a:t>
            </a:fld>
            <a:endParaRPr lang="es-SV">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s-SV">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331578143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s-ES" smtClean="0"/>
              <a:t>Haga clic para modificar el estilo de título del patrón</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smtClean="0"/>
              <a:t>Haga clic para modificar el estilo de subtítulo del patrón</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solidFill>
                  <a:prstClr val="black">
                    <a:tint val="75000"/>
                  </a:prstClr>
                </a:solidFill>
              </a:rPr>
              <a:pPr/>
              <a:t>11/26/2019</a:t>
            </a:fld>
            <a:endParaRPr lang="en-US" dirty="0">
              <a:solidFill>
                <a:prstClr val="black">
                  <a:tint val="75000"/>
                </a:prstClr>
              </a:solidFill>
            </a:endParaRPr>
          </a:p>
        </p:txBody>
      </p:sp>
      <p:sp>
        <p:nvSpPr>
          <p:cNvPr id="5" name="Footer Placeholder 4"/>
          <p:cNvSpPr>
            <a:spLocks noGrp="1"/>
          </p:cNvSpPr>
          <p:nvPr>
            <p:ph type="ftr" sz="quarter" idx="11"/>
          </p:nvPr>
        </p:nvSpPr>
        <p:spPr>
          <a:xfrm>
            <a:off x="1371600" y="4323845"/>
            <a:ext cx="6400800" cy="365125"/>
          </a:xfrm>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solidFill>
                  <a:prstClr val="black">
                    <a:tint val="75000"/>
                  </a:prstClr>
                </a:solidFill>
              </a:rPr>
              <a:pPr/>
              <a:t>‹Nº›</a:t>
            </a:fld>
            <a:endParaRPr lang="en-US" dirty="0">
              <a:solidFill>
                <a:prstClr val="black">
                  <a:tint val="75000"/>
                </a:prstClr>
              </a:solidFill>
            </a:endParaRPr>
          </a:p>
        </p:txBody>
      </p:sp>
    </p:spTree>
    <p:extLst>
      <p:ext uri="{BB962C8B-B14F-4D97-AF65-F5344CB8AC3E}">
        <p14:creationId xmlns:p14="http://schemas.microsoft.com/office/powerpoint/2010/main" val="8950929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Content Placeholder 2"/>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solidFill>
                  <a:prstClr val="black">
                    <a:tint val="75000"/>
                  </a:prstClr>
                </a:solidFill>
              </a:rPr>
              <a:pPr/>
              <a:t>11/26/2019</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dirty="0">
                <a:solidFill>
                  <a:prstClr val="black">
                    <a:tint val="75000"/>
                  </a:prstClr>
                </a:solidFill>
              </a:rPr>
              <a:pPr/>
              <a:t>‹Nº›</a:t>
            </a:fld>
            <a:endParaRPr lang="en-US" dirty="0">
              <a:solidFill>
                <a:prstClr val="black">
                  <a:tint val="75000"/>
                </a:prstClr>
              </a:solidFill>
            </a:endParaRPr>
          </a:p>
        </p:txBody>
      </p:sp>
    </p:spTree>
    <p:extLst>
      <p:ext uri="{BB962C8B-B14F-4D97-AF65-F5344CB8AC3E}">
        <p14:creationId xmlns:p14="http://schemas.microsoft.com/office/powerpoint/2010/main" val="289226629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secHead" preserve="1">
  <p:cSld name="Encabezado de sección">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solidFill>
                  <a:prstClr val="black">
                    <a:tint val="75000"/>
                  </a:prstClr>
                </a:solidFill>
              </a:rPr>
              <a:pPr/>
              <a:t>11/26/2019</a:t>
            </a:fld>
            <a:endParaRPr lang="en-US" dirty="0">
              <a:solidFill>
                <a:prstClr val="black">
                  <a:tint val="75000"/>
                </a:prstClr>
              </a:solidFill>
            </a:endParaRPr>
          </a:p>
        </p:txBody>
      </p:sp>
      <p:sp>
        <p:nvSpPr>
          <p:cNvPr id="5" name="Footer Placeholder 4"/>
          <p:cNvSpPr>
            <a:spLocks noGrp="1"/>
          </p:cNvSpPr>
          <p:nvPr>
            <p:ph type="ftr" sz="quarter" idx="11"/>
          </p:nvPr>
        </p:nvSpPr>
        <p:spPr>
          <a:xfrm>
            <a:off x="685800" y="381001"/>
            <a:ext cx="6991492" cy="364065"/>
          </a:xfrm>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solidFill>
                  <a:prstClr val="black">
                    <a:tint val="75000"/>
                  </a:prstClr>
                </a:solidFill>
              </a:rPr>
              <a:pPr/>
              <a:t>‹Nº›</a:t>
            </a:fld>
            <a:endParaRPr lang="en-US" dirty="0">
              <a:solidFill>
                <a:prstClr val="black">
                  <a:tint val="75000"/>
                </a:prstClr>
              </a:solidFill>
            </a:endParaRPr>
          </a:p>
        </p:txBody>
      </p:sp>
    </p:spTree>
    <p:extLst>
      <p:ext uri="{BB962C8B-B14F-4D97-AF65-F5344CB8AC3E}">
        <p14:creationId xmlns:p14="http://schemas.microsoft.com/office/powerpoint/2010/main" val="156859114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solidFill>
                  <a:prstClr val="black">
                    <a:tint val="75000"/>
                  </a:prstClr>
                </a:solidFill>
              </a:rPr>
              <a:pPr/>
              <a:t>11/26/2019</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dirty="0">
                <a:solidFill>
                  <a:prstClr val="black">
                    <a:tint val="75000"/>
                  </a:prstClr>
                </a:solidFill>
              </a:rPr>
              <a:pPr/>
              <a:t>‹Nº›</a:t>
            </a:fld>
            <a:endParaRPr lang="en-US" dirty="0">
              <a:solidFill>
                <a:prstClr val="black">
                  <a:tint val="75000"/>
                </a:prstClr>
              </a:solidFill>
            </a:endParaRPr>
          </a:p>
        </p:txBody>
      </p:sp>
    </p:spTree>
    <p:extLst>
      <p:ext uri="{BB962C8B-B14F-4D97-AF65-F5344CB8AC3E}">
        <p14:creationId xmlns:p14="http://schemas.microsoft.com/office/powerpoint/2010/main" val="202915377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Content Placeholder 3"/>
          <p:cNvSpPr>
            <a:spLocks noGrp="1"/>
          </p:cNvSpPr>
          <p:nvPr>
            <p:ph sz="half" idx="2"/>
          </p:nvPr>
        </p:nvSpPr>
        <p:spPr>
          <a:xfrm>
            <a:off x="685800" y="3132666"/>
            <a:ext cx="5311775" cy="3086019"/>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Content Placeholder 5"/>
          <p:cNvSpPr>
            <a:spLocks noGrp="1"/>
          </p:cNvSpPr>
          <p:nvPr>
            <p:ph sz="quarter" idx="4"/>
          </p:nvPr>
        </p:nvSpPr>
        <p:spPr>
          <a:xfrm>
            <a:off x="6172200" y="3132666"/>
            <a:ext cx="5334000" cy="3086019"/>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solidFill>
                  <a:prstClr val="black">
                    <a:tint val="75000"/>
                  </a:prstClr>
                </a:solidFill>
              </a:rPr>
              <a:pPr/>
              <a:t>11/26/2019</a:t>
            </a:fld>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6D22F896-40B5-4ADD-8801-0D06FADFA095}" type="slidenum">
              <a:rPr lang="en-US" dirty="0">
                <a:solidFill>
                  <a:prstClr val="black">
                    <a:tint val="75000"/>
                  </a:prstClr>
                </a:solidFill>
              </a:rPr>
              <a:pPr/>
              <a:t>‹Nº›</a:t>
            </a:fld>
            <a:endParaRPr lang="en-US" dirty="0">
              <a:solidFill>
                <a:prstClr val="black">
                  <a:tint val="75000"/>
                </a:prstClr>
              </a:solidFill>
            </a:endParaRPr>
          </a:p>
        </p:txBody>
      </p:sp>
    </p:spTree>
    <p:extLst>
      <p:ext uri="{BB962C8B-B14F-4D97-AF65-F5344CB8AC3E}">
        <p14:creationId xmlns:p14="http://schemas.microsoft.com/office/powerpoint/2010/main" val="346410002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solidFill>
                  <a:prstClr val="black">
                    <a:tint val="75000"/>
                  </a:prstClr>
                </a:solidFill>
              </a:rPr>
              <a:pPr/>
              <a:t>11/26/2019</a:t>
            </a:fld>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dirty="0">
                <a:solidFill>
                  <a:prstClr val="black">
                    <a:tint val="75000"/>
                  </a:prstClr>
                </a:solidFill>
              </a:rPr>
              <a:pPr/>
              <a:t>‹Nº›</a:t>
            </a:fld>
            <a:endParaRPr lang="en-US" dirty="0">
              <a:solidFill>
                <a:prstClr val="black">
                  <a:tint val="75000"/>
                </a:prstClr>
              </a:solidFill>
            </a:endParaRPr>
          </a:p>
        </p:txBody>
      </p:sp>
    </p:spTree>
    <p:extLst>
      <p:ext uri="{BB962C8B-B14F-4D97-AF65-F5344CB8AC3E}">
        <p14:creationId xmlns:p14="http://schemas.microsoft.com/office/powerpoint/2010/main" val="339790781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solidFill>
                  <a:prstClr val="black">
                    <a:tint val="75000"/>
                  </a:prstClr>
                </a:solidFill>
              </a:rPr>
              <a:pPr/>
              <a:t>11/26/2019</a:t>
            </a:fld>
            <a:endParaRPr lang="en-US"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US"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6D22F896-40B5-4ADD-8801-0D06FADFA095}" type="slidenum">
              <a:rPr lang="en-US" dirty="0">
                <a:solidFill>
                  <a:prstClr val="black">
                    <a:tint val="75000"/>
                  </a:prstClr>
                </a:solidFill>
              </a:rPr>
              <a:pPr/>
              <a:t>‹Nº›</a:t>
            </a:fld>
            <a:endParaRPr lang="en-US" dirty="0">
              <a:solidFill>
                <a:prstClr val="black">
                  <a:tint val="75000"/>
                </a:prstClr>
              </a:solidFill>
            </a:endParaRPr>
          </a:p>
        </p:txBody>
      </p:sp>
    </p:spTree>
    <p:extLst>
      <p:ext uri="{BB962C8B-B14F-4D97-AF65-F5344CB8AC3E}">
        <p14:creationId xmlns:p14="http://schemas.microsoft.com/office/powerpoint/2010/main" val="418221633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s-ES" smtClean="0"/>
              <a:t>Haga clic para modificar el estilo de título del patrón</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48A87A34-81AB-432B-8DAE-1953F412C126}" type="datetimeFigureOut">
              <a:rPr lang="en-US" dirty="0">
                <a:solidFill>
                  <a:prstClr val="black">
                    <a:tint val="75000"/>
                  </a:prstClr>
                </a:solidFill>
              </a:rPr>
              <a:pPr/>
              <a:t>11/26/2019</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dirty="0">
                <a:solidFill>
                  <a:prstClr val="black">
                    <a:tint val="75000"/>
                  </a:prstClr>
                </a:solidFill>
              </a:rPr>
              <a:pPr/>
              <a:t>‹Nº›</a:t>
            </a:fld>
            <a:endParaRPr lang="en-US" dirty="0">
              <a:solidFill>
                <a:prstClr val="black">
                  <a:tint val="75000"/>
                </a:prstClr>
              </a:solidFill>
            </a:endParaRPr>
          </a:p>
        </p:txBody>
      </p:sp>
    </p:spTree>
    <p:extLst>
      <p:ext uri="{BB962C8B-B14F-4D97-AF65-F5344CB8AC3E}">
        <p14:creationId xmlns:p14="http://schemas.microsoft.com/office/powerpoint/2010/main" val="48165772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s-ES" smtClean="0"/>
              <a:t>Haga clic para modificar el estilo de título del patrón</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s-ES" smtClean="0"/>
              <a:t>Haga clic en el icono para agregar una imagen</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48A87A34-81AB-432B-8DAE-1953F412C126}" type="datetimeFigureOut">
              <a:rPr lang="en-US" dirty="0">
                <a:solidFill>
                  <a:prstClr val="black">
                    <a:tint val="75000"/>
                  </a:prstClr>
                </a:solidFill>
              </a:rPr>
              <a:pPr/>
              <a:t>11/26/2019</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dirty="0">
                <a:solidFill>
                  <a:prstClr val="black">
                    <a:tint val="75000"/>
                  </a:prstClr>
                </a:solidFill>
              </a:rPr>
              <a:pPr/>
              <a:t>‹Nº›</a:t>
            </a:fld>
            <a:endParaRPr lang="en-US" dirty="0">
              <a:solidFill>
                <a:prstClr val="black">
                  <a:tint val="75000"/>
                </a:prstClr>
              </a:solidFill>
            </a:endParaRPr>
          </a:p>
        </p:txBody>
      </p:sp>
    </p:spTree>
    <p:extLst>
      <p:ext uri="{BB962C8B-B14F-4D97-AF65-F5344CB8AC3E}">
        <p14:creationId xmlns:p14="http://schemas.microsoft.com/office/powerpoint/2010/main" val="307226003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Imagen panorámic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s-ES" smtClean="0"/>
              <a:t>Haga clic para modificar el estilo de título del patrón</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s-ES" smtClean="0"/>
              <a:t>Haga clic en el icono para agregar una imagen</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48A87A34-81AB-432B-8DAE-1953F412C126}" type="datetimeFigureOut">
              <a:rPr lang="en-US" dirty="0">
                <a:solidFill>
                  <a:prstClr val="black">
                    <a:tint val="75000"/>
                  </a:prstClr>
                </a:solidFill>
              </a:rPr>
              <a:pPr/>
              <a:t>11/26/2019</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dirty="0">
                <a:solidFill>
                  <a:prstClr val="black">
                    <a:tint val="75000"/>
                  </a:prstClr>
                </a:solidFill>
              </a:rPr>
              <a:pPr/>
              <a:t>‹Nº›</a:t>
            </a:fld>
            <a:endParaRPr lang="en-US" dirty="0">
              <a:solidFill>
                <a:prstClr val="black">
                  <a:tint val="75000"/>
                </a:prstClr>
              </a:solidFill>
            </a:endParaRPr>
          </a:p>
        </p:txBody>
      </p:sp>
    </p:spTree>
    <p:extLst>
      <p:ext uri="{BB962C8B-B14F-4D97-AF65-F5344CB8AC3E}">
        <p14:creationId xmlns:p14="http://schemas.microsoft.com/office/powerpoint/2010/main" val="253746192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preserve="1">
  <p:cSld name="Título y descripció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s-ES" smtClean="0"/>
              <a:t>Haga clic para modificar el estilo de título del patrón</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solidFill>
                  <a:prstClr val="black">
                    <a:tint val="75000"/>
                  </a:prstClr>
                </a:solidFill>
              </a:rPr>
              <a:pPr/>
              <a:t>11/26/2019</a:t>
            </a:fld>
            <a:endParaRPr lang="en-US" dirty="0">
              <a:solidFill>
                <a:prstClr val="black">
                  <a:tint val="75000"/>
                </a:prstClr>
              </a:solidFill>
            </a:endParaRPr>
          </a:p>
        </p:txBody>
      </p:sp>
      <p:sp>
        <p:nvSpPr>
          <p:cNvPr id="6" name="Footer Placeholder 5"/>
          <p:cNvSpPr>
            <a:spLocks noGrp="1"/>
          </p:cNvSpPr>
          <p:nvPr>
            <p:ph type="ftr" sz="quarter" idx="11"/>
          </p:nvPr>
        </p:nvSpPr>
        <p:spPr>
          <a:xfrm>
            <a:off x="685800" y="379941"/>
            <a:ext cx="6991492" cy="365125"/>
          </a:xfrm>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solidFill>
                  <a:prstClr val="black">
                    <a:tint val="75000"/>
                  </a:prstClr>
                </a:solidFill>
              </a:rPr>
              <a:pPr/>
              <a:t>‹Nº›</a:t>
            </a:fld>
            <a:endParaRPr lang="en-US" dirty="0">
              <a:solidFill>
                <a:prstClr val="black">
                  <a:tint val="75000"/>
                </a:prstClr>
              </a:solidFill>
            </a:endParaRPr>
          </a:p>
        </p:txBody>
      </p:sp>
    </p:spTree>
    <p:extLst>
      <p:ext uri="{BB962C8B-B14F-4D97-AF65-F5344CB8AC3E}">
        <p14:creationId xmlns:p14="http://schemas.microsoft.com/office/powerpoint/2010/main" val="217159274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p:cSld name="Cita con descripció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s-ES" smtClean="0"/>
              <a:t>Haga clic para modificar el estilo de título del patrón</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solidFill>
                  <a:prstClr val="black">
                    <a:tint val="75000"/>
                  </a:prstClr>
                </a:solidFill>
              </a:rPr>
              <a:pPr/>
              <a:t>11/26/2019</a:t>
            </a:fld>
            <a:endParaRPr lang="en-US" dirty="0">
              <a:solidFill>
                <a:prstClr val="black">
                  <a:tint val="75000"/>
                </a:prstClr>
              </a:solidFill>
            </a:endParaRPr>
          </a:p>
        </p:txBody>
      </p:sp>
      <p:sp>
        <p:nvSpPr>
          <p:cNvPr id="6" name="Footer Placeholder 5"/>
          <p:cNvSpPr>
            <a:spLocks noGrp="1"/>
          </p:cNvSpPr>
          <p:nvPr>
            <p:ph type="ftr" sz="quarter" idx="11"/>
          </p:nvPr>
        </p:nvSpPr>
        <p:spPr>
          <a:xfrm>
            <a:off x="685800" y="379941"/>
            <a:ext cx="6991492" cy="365125"/>
          </a:xfrm>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solidFill>
                  <a:prstClr val="black">
                    <a:tint val="75000"/>
                  </a:prstClr>
                </a:solidFill>
              </a:rPr>
              <a:pPr/>
              <a:t>‹Nº›</a:t>
            </a:fld>
            <a:endParaRPr lang="en-US" dirty="0">
              <a:solidFill>
                <a:prstClr val="black">
                  <a:tint val="75000"/>
                </a:prstClr>
              </a:solidFill>
            </a:endParaRPr>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black"/>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black"/>
                </a:solidFill>
                <a:effectLst/>
              </a:rPr>
              <a:t>”</a:t>
            </a:r>
          </a:p>
        </p:txBody>
      </p:sp>
    </p:spTree>
    <p:extLst>
      <p:ext uri="{BB962C8B-B14F-4D97-AF65-F5344CB8AC3E}">
        <p14:creationId xmlns:p14="http://schemas.microsoft.com/office/powerpoint/2010/main" val="215397957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preserve="1">
  <p:cSld name="Tarjeta de nombr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s-ES" smtClean="0"/>
              <a:t>Haga clic para modificar el estilo de título del patrón</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solidFill>
                  <a:prstClr val="black">
                    <a:tint val="75000"/>
                  </a:prstClr>
                </a:solidFill>
              </a:rPr>
              <a:pPr/>
              <a:t>11/26/2019</a:t>
            </a:fld>
            <a:endParaRPr lang="en-US" dirty="0">
              <a:solidFill>
                <a:prstClr val="black">
                  <a:tint val="75000"/>
                </a:prstClr>
              </a:solidFill>
            </a:endParaRPr>
          </a:p>
        </p:txBody>
      </p:sp>
      <p:sp>
        <p:nvSpPr>
          <p:cNvPr id="6" name="Footer Placeholder 5"/>
          <p:cNvSpPr>
            <a:spLocks noGrp="1"/>
          </p:cNvSpPr>
          <p:nvPr>
            <p:ph type="ftr" sz="quarter" idx="11"/>
          </p:nvPr>
        </p:nvSpPr>
        <p:spPr>
          <a:xfrm>
            <a:off x="685800" y="378883"/>
            <a:ext cx="6991492" cy="365125"/>
          </a:xfrm>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solidFill>
                  <a:prstClr val="black">
                    <a:tint val="75000"/>
                  </a:prstClr>
                </a:solidFill>
              </a:rPr>
              <a:pPr/>
              <a:t>‹Nº›</a:t>
            </a:fld>
            <a:endParaRPr lang="en-US" dirty="0">
              <a:solidFill>
                <a:prstClr val="black">
                  <a:tint val="75000"/>
                </a:prstClr>
              </a:solidFill>
            </a:endParaRPr>
          </a:p>
        </p:txBody>
      </p:sp>
    </p:spTree>
    <p:extLst>
      <p:ext uri="{BB962C8B-B14F-4D97-AF65-F5344CB8AC3E}">
        <p14:creationId xmlns:p14="http://schemas.microsoft.com/office/powerpoint/2010/main" val="56472525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Columna 3">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s-ES" smtClean="0"/>
              <a:t>Haga clic para modificar el estilo de título del patrón</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3" name="Date Placeholder 2"/>
          <p:cNvSpPr>
            <a:spLocks noGrp="1"/>
          </p:cNvSpPr>
          <p:nvPr>
            <p:ph type="dt" sz="half" idx="10"/>
          </p:nvPr>
        </p:nvSpPr>
        <p:spPr/>
        <p:txBody>
          <a:bodyPr/>
          <a:lstStyle/>
          <a:p>
            <a:fld id="{48A87A34-81AB-432B-8DAE-1953F412C126}" type="datetimeFigureOut">
              <a:rPr lang="en-US" dirty="0">
                <a:solidFill>
                  <a:prstClr val="black">
                    <a:tint val="75000"/>
                  </a:prstClr>
                </a:solidFill>
              </a:rPr>
              <a:pPr/>
              <a:t>11/26/2019</a:t>
            </a:fld>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dirty="0">
                <a:solidFill>
                  <a:prstClr val="black">
                    <a:tint val="75000"/>
                  </a:prstClr>
                </a:solidFill>
              </a:rPr>
              <a:pPr/>
              <a:t>‹Nº›</a:t>
            </a:fld>
            <a:endParaRPr lang="en-US" dirty="0">
              <a:solidFill>
                <a:prstClr val="black">
                  <a:tint val="75000"/>
                </a:prstClr>
              </a:solidFill>
            </a:endParaRPr>
          </a:p>
        </p:txBody>
      </p:sp>
    </p:spTree>
    <p:extLst>
      <p:ext uri="{BB962C8B-B14F-4D97-AF65-F5344CB8AC3E}">
        <p14:creationId xmlns:p14="http://schemas.microsoft.com/office/powerpoint/2010/main" val="384401083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Columna de imagen 3">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s-ES" smtClean="0"/>
              <a:t>Haga clic para modificar el estilo de título del patrón</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smtClean="0"/>
              <a:t>Haga clic en el icono para agregar una imagen</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smtClean="0"/>
              <a:t>Haga clic en el icono para agregar una imagen</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smtClean="0"/>
              <a:t>Haga clic en el icono para agregar una imagen</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3" name="Date Placeholder 2"/>
          <p:cNvSpPr>
            <a:spLocks noGrp="1"/>
          </p:cNvSpPr>
          <p:nvPr>
            <p:ph type="dt" sz="half" idx="10"/>
          </p:nvPr>
        </p:nvSpPr>
        <p:spPr/>
        <p:txBody>
          <a:bodyPr/>
          <a:lstStyle/>
          <a:p>
            <a:fld id="{48A87A34-81AB-432B-8DAE-1953F412C126}" type="datetimeFigureOut">
              <a:rPr lang="en-US" dirty="0">
                <a:solidFill>
                  <a:prstClr val="black">
                    <a:tint val="75000"/>
                  </a:prstClr>
                </a:solidFill>
              </a:rPr>
              <a:pPr/>
              <a:t>11/26/2019</a:t>
            </a:fld>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dirty="0">
                <a:solidFill>
                  <a:prstClr val="black">
                    <a:tint val="75000"/>
                  </a:prstClr>
                </a:solidFill>
              </a:rPr>
              <a:pPr/>
              <a:t>‹Nº›</a:t>
            </a:fld>
            <a:endParaRPr lang="en-US" dirty="0">
              <a:solidFill>
                <a:prstClr val="black">
                  <a:tint val="75000"/>
                </a:prstClr>
              </a:solidFill>
            </a:endParaRPr>
          </a:p>
        </p:txBody>
      </p:sp>
    </p:spTree>
    <p:extLst>
      <p:ext uri="{BB962C8B-B14F-4D97-AF65-F5344CB8AC3E}">
        <p14:creationId xmlns:p14="http://schemas.microsoft.com/office/powerpoint/2010/main" val="351825583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solidFill>
                  <a:prstClr val="black">
                    <a:tint val="75000"/>
                  </a:prstClr>
                </a:solidFill>
              </a:rPr>
              <a:pPr/>
              <a:t>11/26/2019</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dirty="0">
                <a:solidFill>
                  <a:prstClr val="black">
                    <a:tint val="75000"/>
                  </a:prstClr>
                </a:solidFill>
              </a:rPr>
              <a:pPr/>
              <a:t>‹Nº›</a:t>
            </a:fld>
            <a:endParaRPr lang="en-US" dirty="0">
              <a:solidFill>
                <a:prstClr val="black">
                  <a:tint val="75000"/>
                </a:prstClr>
              </a:solidFill>
            </a:endParaRPr>
          </a:p>
        </p:txBody>
      </p:sp>
    </p:spTree>
    <p:extLst>
      <p:ext uri="{BB962C8B-B14F-4D97-AF65-F5344CB8AC3E}">
        <p14:creationId xmlns:p14="http://schemas.microsoft.com/office/powerpoint/2010/main" val="157797101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vertTitleAndTx" preserve="1">
  <p:cSld name="Título vertical y texto">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solidFill>
                  <a:prstClr val="black">
                    <a:tint val="75000"/>
                  </a:prstClr>
                </a:solidFill>
              </a:rPr>
              <a:pPr/>
              <a:t>11/26/2019</a:t>
            </a:fld>
            <a:endParaRPr lang="en-US" dirty="0">
              <a:solidFill>
                <a:prstClr val="black">
                  <a:tint val="75000"/>
                </a:prstClr>
              </a:solidFill>
            </a:endParaRPr>
          </a:p>
        </p:txBody>
      </p:sp>
      <p:sp>
        <p:nvSpPr>
          <p:cNvPr id="5" name="Footer Placeholder 4"/>
          <p:cNvSpPr>
            <a:spLocks noGrp="1"/>
          </p:cNvSpPr>
          <p:nvPr>
            <p:ph type="ftr" sz="quarter" idx="11"/>
          </p:nvPr>
        </p:nvSpPr>
        <p:spPr>
          <a:xfrm>
            <a:off x="685800" y="381000"/>
            <a:ext cx="6991492" cy="365125"/>
          </a:xfrm>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solidFill>
                  <a:prstClr val="black">
                    <a:tint val="75000"/>
                  </a:prstClr>
                </a:solidFill>
              </a:rPr>
              <a:pPr/>
              <a:t>‹Nº›</a:t>
            </a:fld>
            <a:endParaRPr lang="en-US" dirty="0">
              <a:solidFill>
                <a:prstClr val="black">
                  <a:tint val="75000"/>
                </a:prstClr>
              </a:solidFill>
            </a:endParaRPr>
          </a:p>
        </p:txBody>
      </p:sp>
    </p:spTree>
    <p:extLst>
      <p:ext uri="{BB962C8B-B14F-4D97-AF65-F5344CB8AC3E}">
        <p14:creationId xmlns:p14="http://schemas.microsoft.com/office/powerpoint/2010/main" val="1616889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image" Target="../media/image4.png"/><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image" Target="../media/image1.jpg"/><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4.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slideLayout" Target="../slideLayouts/slideLayout63.xml"/><Relationship Id="rId18" Type="http://schemas.openxmlformats.org/officeDocument/2006/relationships/theme" Target="../theme/theme5.xml"/><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slideLayout" Target="../slideLayouts/slideLayout62.xml"/><Relationship Id="rId17" Type="http://schemas.openxmlformats.org/officeDocument/2006/relationships/slideLayout" Target="../slideLayouts/slideLayout67.xml"/><Relationship Id="rId2" Type="http://schemas.openxmlformats.org/officeDocument/2006/relationships/slideLayout" Target="../slideLayouts/slideLayout52.xml"/><Relationship Id="rId16" Type="http://schemas.openxmlformats.org/officeDocument/2006/relationships/slideLayout" Target="../slideLayouts/slideLayout66.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5" Type="http://schemas.openxmlformats.org/officeDocument/2006/relationships/slideLayout" Target="../slideLayouts/slideLayout65.xml"/><Relationship Id="rId10" Type="http://schemas.openxmlformats.org/officeDocument/2006/relationships/slideLayout" Target="../slideLayouts/slideLayout60.xml"/><Relationship Id="rId19" Type="http://schemas.openxmlformats.org/officeDocument/2006/relationships/image" Target="../media/image10.png"/><Relationship Id="rId4" Type="http://schemas.openxmlformats.org/officeDocument/2006/relationships/slideLayout" Target="../slideLayouts/slideLayout54.xml"/><Relationship Id="rId9" Type="http://schemas.openxmlformats.org/officeDocument/2006/relationships/slideLayout" Target="../slideLayouts/slideLayout59.xml"/><Relationship Id="rId14"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67000"/>
            <a:lum/>
          </a:blip>
          <a:srcRect/>
          <a:stretch>
            <a:fillRect/>
          </a:stretch>
        </a:blipFill>
        <a:effectLst/>
      </p:bgPr>
    </p:bg>
    <p:spTree>
      <p:nvGrpSpPr>
        <p:cNvPr id="1" name=""/>
        <p:cNvGrpSpPr/>
        <p:nvPr/>
      </p:nvGrpSpPr>
      <p:grpSpPr>
        <a:xfrm>
          <a:off x="0" y="0"/>
          <a:ext cx="0" cy="0"/>
          <a:chOff x="0" y="0"/>
          <a:chExt cx="0" cy="0"/>
        </a:xfrm>
      </p:grpSpPr>
      <p:sp>
        <p:nvSpPr>
          <p:cNvPr id="2" name="Marcador de título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s-ES" smtClean="0"/>
              <a:t>Haga clic para modificar el estilo de título del patrón</a:t>
            </a:r>
            <a:endParaRPr lang="es-SV"/>
          </a:p>
        </p:txBody>
      </p:sp>
      <p:sp>
        <p:nvSpPr>
          <p:cNvPr id="3" name="Marcador de texto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fecha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CB7F73-40C5-4FFD-86C0-3B304D254A8C}" type="datetimeFigureOut">
              <a:rPr lang="es-SV" smtClean="0"/>
              <a:t>26/11/2019</a:t>
            </a:fld>
            <a:endParaRPr lang="es-SV"/>
          </a:p>
        </p:txBody>
      </p:sp>
      <p:sp>
        <p:nvSpPr>
          <p:cNvPr id="5" name="Marcador de pie de página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SV"/>
          </a:p>
        </p:txBody>
      </p:sp>
      <p:sp>
        <p:nvSpPr>
          <p:cNvPr id="6" name="Marcador de número de diapositiva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570C13-8CBA-43BF-8BF1-3A97478E8A15}" type="slidenum">
              <a:rPr lang="es-SV" smtClean="0"/>
              <a:t>‹Nº›</a:t>
            </a:fld>
            <a:endParaRPr lang="es-SV"/>
          </a:p>
        </p:txBody>
      </p:sp>
    </p:spTree>
    <p:extLst>
      <p:ext uri="{BB962C8B-B14F-4D97-AF65-F5344CB8AC3E}">
        <p14:creationId xmlns:p14="http://schemas.microsoft.com/office/powerpoint/2010/main" val="32013629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SV"/>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defTabSz="457200"/>
            <a:fld id="{48A87A34-81AB-432B-8DAE-1953F412C126}" type="datetimeFigureOut">
              <a:rPr lang="en-US" dirty="0">
                <a:solidFill>
                  <a:prstClr val="white">
                    <a:tint val="75000"/>
                  </a:prstClr>
                </a:solidFill>
              </a:rPr>
              <a:pPr defTabSz="457200"/>
              <a:t>11/26/2019</a:t>
            </a:fld>
            <a:endParaRPr lang="en-US" dirty="0">
              <a:solidFill>
                <a:prstClr val="white">
                  <a:tint val="75000"/>
                </a:prstClr>
              </a:solidFill>
            </a:endParaRPr>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pPr defTabSz="457200"/>
            <a:endParaRPr lang="en-US" dirty="0">
              <a:solidFill>
                <a:prstClr val="white">
                  <a:tint val="75000"/>
                </a:prstClr>
              </a:solidFill>
            </a:endParaRPr>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defTabSz="457200"/>
            <a:fld id="{6D22F896-40B5-4ADD-8801-0D06FADFA095}" type="slidenum">
              <a:rPr lang="en-US" dirty="0">
                <a:solidFill>
                  <a:prstClr val="white">
                    <a:tint val="75000"/>
                  </a:prstClr>
                </a:solidFill>
              </a:rPr>
              <a:pPr defTabSz="457200"/>
              <a:t>‹Nº›</a:t>
            </a:fld>
            <a:endParaRPr lang="en-US" dirty="0">
              <a:solidFill>
                <a:prstClr val="white">
                  <a:tint val="75000"/>
                </a:prstClr>
              </a:solidFill>
            </a:endParaRPr>
          </a:p>
        </p:txBody>
      </p:sp>
    </p:spTree>
    <p:extLst>
      <p:ext uri="{BB962C8B-B14F-4D97-AF65-F5344CB8AC3E}">
        <p14:creationId xmlns:p14="http://schemas.microsoft.com/office/powerpoint/2010/main" val="380901179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bwMode="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Marcador de posición de título 1"/>
          <p:cNvSpPr>
            <a:spLocks noGrp="1"/>
          </p:cNvSpPr>
          <p:nvPr>
            <p:ph type="title"/>
          </p:nvPr>
        </p:nvSpPr>
        <p:spPr>
          <a:xfrm>
            <a:off x="2208213" y="304800"/>
            <a:ext cx="9372600" cy="1200416"/>
          </a:xfrm>
          <a:prstGeom prst="rect">
            <a:avLst/>
          </a:prstGeom>
        </p:spPr>
        <p:txBody>
          <a:bodyPr vert="horz" lIns="91440" tIns="45720" rIns="91440" bIns="45720" rtlCol="0" anchor="b">
            <a:normAutofit/>
          </a:bodyPr>
          <a:lstStyle/>
          <a:p>
            <a:pPr rtl="0"/>
            <a:r>
              <a:rPr lang="es-ES" noProof="0" dirty="0" smtClean="0"/>
              <a:t>Haga clic para modificar el estilo de título del patrón</a:t>
            </a:r>
            <a:endParaRPr lang="es-ES" noProof="0" dirty="0"/>
          </a:p>
        </p:txBody>
      </p:sp>
      <p:sp>
        <p:nvSpPr>
          <p:cNvPr id="3" name="Marcador de posición de texto 2"/>
          <p:cNvSpPr>
            <a:spLocks noGrp="1"/>
          </p:cNvSpPr>
          <p:nvPr>
            <p:ph type="body" idx="1"/>
          </p:nvPr>
        </p:nvSpPr>
        <p:spPr>
          <a:xfrm>
            <a:off x="2208213" y="1600200"/>
            <a:ext cx="9372600" cy="4114800"/>
          </a:xfrm>
          <a:prstGeom prst="rect">
            <a:avLst/>
          </a:prstGeom>
        </p:spPr>
        <p:txBody>
          <a:bodyPr vert="horz" lIns="91440" tIns="45720" rIns="91440" bIns="45720" rtlCol="0">
            <a:normAutofit/>
          </a:bodyPr>
          <a:lstStyle/>
          <a:p>
            <a:pPr lvl="0" rtl="0"/>
            <a:r>
              <a:rPr lang="es-ES" noProof="0" dirty="0" smtClean="0"/>
              <a:t>Haga clic para modificar el estilo de texto del patrón</a:t>
            </a:r>
          </a:p>
          <a:p>
            <a:pPr lvl="1" rtl="0"/>
            <a:r>
              <a:rPr lang="es-ES" noProof="0" dirty="0" smtClean="0"/>
              <a:t>Segundo nivel</a:t>
            </a:r>
          </a:p>
          <a:p>
            <a:pPr lvl="2" rtl="0"/>
            <a:r>
              <a:rPr lang="es-ES" noProof="0" dirty="0" smtClean="0"/>
              <a:t>Tercer nivel</a:t>
            </a:r>
          </a:p>
          <a:p>
            <a:pPr lvl="3" rtl="0"/>
            <a:r>
              <a:rPr lang="es-ES" noProof="0" dirty="0" smtClean="0"/>
              <a:t>Cuarto nivel</a:t>
            </a:r>
          </a:p>
          <a:p>
            <a:pPr lvl="4" rtl="0"/>
            <a:r>
              <a:rPr lang="es-ES" noProof="0" dirty="0" smtClean="0"/>
              <a:t>Quinto nivel</a:t>
            </a:r>
            <a:endParaRPr lang="es-ES" noProof="0" dirty="0"/>
          </a:p>
        </p:txBody>
      </p:sp>
      <p:sp>
        <p:nvSpPr>
          <p:cNvPr id="4" name="Marcador de posición de fecha 3"/>
          <p:cNvSpPr>
            <a:spLocks noGrp="1"/>
          </p:cNvSpPr>
          <p:nvPr>
            <p:ph type="dt" sz="half" idx="2"/>
          </p:nvPr>
        </p:nvSpPr>
        <p:spPr>
          <a:xfrm>
            <a:off x="253576" y="6505078"/>
            <a:ext cx="964036" cy="228600"/>
          </a:xfrm>
          <a:prstGeom prst="rect">
            <a:avLst/>
          </a:prstGeom>
        </p:spPr>
        <p:txBody>
          <a:bodyPr vert="horz" lIns="91440" tIns="45720" rIns="91440" bIns="45720" rtlCol="0" anchor="ctr"/>
          <a:lstStyle>
            <a:lvl1pPr algn="l" rtl="0">
              <a:defRPr sz="1100">
                <a:solidFill>
                  <a:schemeClr val="tx2"/>
                </a:solidFill>
              </a:defRPr>
            </a:lvl1pPr>
          </a:lstStyle>
          <a:p>
            <a:fld id="{47B18C25-07DC-4FD2-9915-FADBCF041A6E}" type="datetime1">
              <a:rPr lang="es-ES" smtClean="0">
                <a:solidFill>
                  <a:srgbClr val="000000"/>
                </a:solidFill>
              </a:rPr>
              <a:pPr/>
              <a:t>26/11/2019</a:t>
            </a:fld>
            <a:endParaRPr lang="es-ES" dirty="0">
              <a:solidFill>
                <a:srgbClr val="000000"/>
              </a:solidFill>
            </a:endParaRPr>
          </a:p>
        </p:txBody>
      </p:sp>
      <p:sp>
        <p:nvSpPr>
          <p:cNvPr id="5" name="Marcador de posición de pie de página 4"/>
          <p:cNvSpPr>
            <a:spLocks noGrp="1"/>
          </p:cNvSpPr>
          <p:nvPr>
            <p:ph type="ftr" sz="quarter" idx="3"/>
          </p:nvPr>
        </p:nvSpPr>
        <p:spPr>
          <a:xfrm>
            <a:off x="1280159" y="6505078"/>
            <a:ext cx="6876415" cy="228600"/>
          </a:xfrm>
          <a:prstGeom prst="rect">
            <a:avLst/>
          </a:prstGeom>
        </p:spPr>
        <p:txBody>
          <a:bodyPr vert="horz" lIns="91440" tIns="45720" rIns="91440" bIns="45720" rtlCol="0" anchor="ctr"/>
          <a:lstStyle>
            <a:lvl1pPr algn="l" rtl="0">
              <a:defRPr sz="1100">
                <a:solidFill>
                  <a:schemeClr val="tx2"/>
                </a:solidFill>
              </a:defRPr>
            </a:lvl1pPr>
          </a:lstStyle>
          <a:p>
            <a:endParaRPr lang="es-ES" dirty="0">
              <a:solidFill>
                <a:srgbClr val="000000"/>
              </a:solidFill>
            </a:endParaRPr>
          </a:p>
        </p:txBody>
      </p:sp>
      <p:sp>
        <p:nvSpPr>
          <p:cNvPr id="6" name="Marcador de posición de número de diapositiva 5"/>
          <p:cNvSpPr>
            <a:spLocks noGrp="1"/>
          </p:cNvSpPr>
          <p:nvPr>
            <p:ph type="sldNum" sz="quarter" idx="4"/>
          </p:nvPr>
        </p:nvSpPr>
        <p:spPr>
          <a:xfrm>
            <a:off x="11580814" y="6280298"/>
            <a:ext cx="533399" cy="349101"/>
          </a:xfrm>
          <a:prstGeom prst="rect">
            <a:avLst/>
          </a:prstGeom>
        </p:spPr>
        <p:txBody>
          <a:bodyPr vert="horz" lIns="91440" tIns="45720" rIns="91440" bIns="45720" rtlCol="0" anchor="ctr"/>
          <a:lstStyle>
            <a:lvl1pPr algn="ctr" rtl="0">
              <a:defRPr sz="1100" b="1">
                <a:solidFill>
                  <a:srgbClr val="AB3C19"/>
                </a:solidFill>
              </a:defRPr>
            </a:lvl1pPr>
          </a:lstStyle>
          <a:p>
            <a:fld id="{8FDBFFB2-86D9-4B8F-A59A-553A60B94BBE}" type="slidenum">
              <a:rPr lang="es-ES" smtClean="0"/>
              <a:pPr/>
              <a:t>‹Nº›</a:t>
            </a:fld>
            <a:endParaRPr lang="es-ES" dirty="0"/>
          </a:p>
        </p:txBody>
      </p:sp>
    </p:spTree>
    <p:extLst>
      <p:ext uri="{BB962C8B-B14F-4D97-AF65-F5344CB8AC3E}">
        <p14:creationId xmlns:p14="http://schemas.microsoft.com/office/powerpoint/2010/main" val="82923409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hf sldNum="0" hdr="0" ftr="0" dt="0"/>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4000"/>
            <a:lum/>
          </a:blip>
          <a:srcRect/>
          <a:stretch>
            <a:fillRect/>
          </a:stretch>
        </a:blipFill>
        <a:effectLst/>
      </p:bgPr>
    </p:bg>
    <p:spTree>
      <p:nvGrpSpPr>
        <p:cNvPr id="1" name=""/>
        <p:cNvGrpSpPr/>
        <p:nvPr/>
      </p:nvGrpSpPr>
      <p:grpSpPr>
        <a:xfrm>
          <a:off x="0" y="0"/>
          <a:ext cx="0" cy="0"/>
          <a:chOff x="0" y="0"/>
          <a:chExt cx="0" cy="0"/>
        </a:xfrm>
      </p:grpSpPr>
      <p:sp>
        <p:nvSpPr>
          <p:cNvPr id="2" name="Marcador de título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s-ES" smtClean="0"/>
              <a:t>Haga clic para modificar el estilo de título del patrón</a:t>
            </a:r>
            <a:endParaRPr lang="es-SV"/>
          </a:p>
        </p:txBody>
      </p:sp>
      <p:sp>
        <p:nvSpPr>
          <p:cNvPr id="3" name="Marcador de texto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fecha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CB7F73-40C5-4FFD-86C0-3B304D254A8C}" type="datetimeFigureOut">
              <a:rPr lang="es-SV" smtClean="0">
                <a:solidFill>
                  <a:prstClr val="black">
                    <a:tint val="75000"/>
                  </a:prstClr>
                </a:solidFill>
              </a:rPr>
              <a:pPr/>
              <a:t>26/11/2019</a:t>
            </a:fld>
            <a:endParaRPr lang="es-SV">
              <a:solidFill>
                <a:prstClr val="black">
                  <a:tint val="75000"/>
                </a:prstClr>
              </a:solidFill>
            </a:endParaRPr>
          </a:p>
        </p:txBody>
      </p:sp>
      <p:sp>
        <p:nvSpPr>
          <p:cNvPr id="5" name="Marcador de pie de página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SV">
              <a:solidFill>
                <a:prstClr val="black">
                  <a:tint val="75000"/>
                </a:prstClr>
              </a:solidFill>
            </a:endParaRPr>
          </a:p>
        </p:txBody>
      </p:sp>
      <p:sp>
        <p:nvSpPr>
          <p:cNvPr id="6" name="Marcador de número de diapositiva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685074207"/>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SV"/>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defTabSz="457200"/>
            <a:fld id="{48A87A34-81AB-432B-8DAE-1953F412C126}" type="datetimeFigureOut">
              <a:rPr lang="en-US" dirty="0">
                <a:solidFill>
                  <a:prstClr val="black">
                    <a:tint val="75000"/>
                  </a:prstClr>
                </a:solidFill>
              </a:rPr>
              <a:pPr defTabSz="457200"/>
              <a:t>11/26/2019</a:t>
            </a:fld>
            <a:endParaRPr lang="en-US" dirty="0">
              <a:solidFill>
                <a:prstClr val="black">
                  <a:tint val="75000"/>
                </a:prstClr>
              </a:solidFill>
            </a:endParaRPr>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defTabSz="457200"/>
            <a:endParaRPr lang="en-US" dirty="0">
              <a:solidFill>
                <a:prstClr val="black">
                  <a:tint val="75000"/>
                </a:prstClr>
              </a:solidFill>
            </a:endParaRPr>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defTabSz="457200"/>
            <a:fld id="{6D22F896-40B5-4ADD-8801-0D06FADFA095}" type="slidenum">
              <a:rPr lang="en-US" dirty="0">
                <a:solidFill>
                  <a:prstClr val="black">
                    <a:tint val="75000"/>
                  </a:prstClr>
                </a:solidFill>
              </a:rPr>
              <a:pPr defTabSz="457200"/>
              <a:t>‹Nº›</a:t>
            </a:fld>
            <a:endParaRPr lang="en-US" dirty="0">
              <a:solidFill>
                <a:prstClr val="black">
                  <a:tint val="75000"/>
                </a:prstClr>
              </a:solidFill>
            </a:endParaRPr>
          </a:p>
        </p:txBody>
      </p:sp>
    </p:spTree>
    <p:extLst>
      <p:ext uri="{BB962C8B-B14F-4D97-AF65-F5344CB8AC3E}">
        <p14:creationId xmlns:p14="http://schemas.microsoft.com/office/powerpoint/2010/main" val="3007699877"/>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14.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13.jpeg"/><Relationship Id="rId5" Type="http://schemas.openxmlformats.org/officeDocument/2006/relationships/image" Target="../media/image12.tif"/><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tif"/><Relationship Id="rId1" Type="http://schemas.openxmlformats.org/officeDocument/2006/relationships/slideLayout" Target="../slideLayouts/slideLayout1.xml"/><Relationship Id="rId5" Type="http://schemas.openxmlformats.org/officeDocument/2006/relationships/image" Target="../media/image16.png"/><Relationship Id="rId4"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tif"/><Relationship Id="rId1"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0.jpeg"/><Relationship Id="rId7" Type="http://schemas.openxmlformats.org/officeDocument/2006/relationships/image" Target="../media/image34.jpeg"/><Relationship Id="rId2" Type="http://schemas.openxmlformats.org/officeDocument/2006/relationships/image" Target="../media/image29.jpeg"/><Relationship Id="rId1" Type="http://schemas.openxmlformats.org/officeDocument/2006/relationships/slideLayout" Target="../slideLayouts/slideLayout2.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1.jpeg"/></Relationships>
</file>

<file path=ppt/slides/_rels/slide1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 Id="rId5" Type="http://schemas.openxmlformats.org/officeDocument/2006/relationships/image" Target="../media/image38.jpeg"/><Relationship Id="rId4" Type="http://schemas.openxmlformats.org/officeDocument/2006/relationships/image" Target="../media/image37.jpeg"/></Relationships>
</file>

<file path=ppt/slides/_rels/slide1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 Id="rId5" Type="http://schemas.openxmlformats.org/officeDocument/2006/relationships/image" Target="../media/image42.jpeg"/><Relationship Id="rId4" Type="http://schemas.openxmlformats.org/officeDocument/2006/relationships/image" Target="../media/image41.jpeg"/></Relationships>
</file>

<file path=ppt/slides/_rels/slide1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 Id="rId5" Type="http://schemas.openxmlformats.org/officeDocument/2006/relationships/image" Target="../media/image46.jpeg"/><Relationship Id="rId4" Type="http://schemas.openxmlformats.org/officeDocument/2006/relationships/image" Target="../media/image45.jpeg"/></Relationships>
</file>

<file path=ppt/slides/_rels/slide1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 Id="rId5" Type="http://schemas.openxmlformats.org/officeDocument/2006/relationships/image" Target="../media/image50.jpeg"/><Relationship Id="rId4" Type="http://schemas.openxmlformats.org/officeDocument/2006/relationships/image" Target="../media/image49.jpeg"/></Relationships>
</file>

<file path=ppt/slides/_rels/slide15.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2.xml"/><Relationship Id="rId5" Type="http://schemas.openxmlformats.org/officeDocument/2006/relationships/image" Target="../media/image54.jpeg"/><Relationship Id="rId4" Type="http://schemas.openxmlformats.org/officeDocument/2006/relationships/image" Target="../media/image53.jpeg"/></Relationships>
</file>

<file path=ppt/slides/_rels/slide16.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eg"/><Relationship Id="rId1" Type="http://schemas.openxmlformats.org/officeDocument/2006/relationships/slideLayout" Target="../slideLayouts/slideLayout2.xml"/><Relationship Id="rId4" Type="http://schemas.openxmlformats.org/officeDocument/2006/relationships/image" Target="../media/image57.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image" Target="../media/image58.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4.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Layout" Target="../slideLayouts/slideLayout2.xml"/><Relationship Id="rId5" Type="http://schemas.openxmlformats.org/officeDocument/2006/relationships/image" Target="../media/image68.jpeg"/><Relationship Id="rId4" Type="http://schemas.openxmlformats.org/officeDocument/2006/relationships/image" Target="../media/image67.jpeg"/></Relationships>
</file>

<file path=ppt/slides/_rels/slide24.xml.rels><?xml version="1.0" encoding="UTF-8" standalone="yes"?>
<Relationships xmlns="http://schemas.openxmlformats.org/package/2006/relationships"><Relationship Id="rId3" Type="http://schemas.openxmlformats.org/officeDocument/2006/relationships/image" Target="../media/image70.jpg"/><Relationship Id="rId2" Type="http://schemas.openxmlformats.org/officeDocument/2006/relationships/image" Target="../media/image69.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2.jpg"/><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78.jpg"/><Relationship Id="rId2" Type="http://schemas.openxmlformats.org/officeDocument/2006/relationships/image" Target="../media/image77.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80.jpg"/><Relationship Id="rId2" Type="http://schemas.openxmlformats.org/officeDocument/2006/relationships/image" Target="../media/image79.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1.xml"/><Relationship Id="rId4" Type="http://schemas.microsoft.com/office/2007/relationships/hdphoto" Target="../media/hdphoto1.wdp"/></Relationships>
</file>

<file path=ppt/slides/_rels/slide35.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image" Target="../media/image85.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image" Target="../media/image87.jpeg"/><Relationship Id="rId1" Type="http://schemas.openxmlformats.org/officeDocument/2006/relationships/slideLayout" Target="../slideLayouts/slideLayout7.xml"/><Relationship Id="rId6" Type="http://schemas.openxmlformats.org/officeDocument/2006/relationships/image" Target="../media/image91.jpeg"/><Relationship Id="rId5" Type="http://schemas.openxmlformats.org/officeDocument/2006/relationships/image" Target="../media/image90.jpeg"/><Relationship Id="rId4" Type="http://schemas.openxmlformats.org/officeDocument/2006/relationships/image" Target="../media/image89.jpeg"/></Relationships>
</file>

<file path=ppt/slides/_rels/slide38.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92.jpeg"/><Relationship Id="rId1" Type="http://schemas.openxmlformats.org/officeDocument/2006/relationships/slideLayout" Target="../slideLayouts/slideLayout7.xml"/><Relationship Id="rId6" Type="http://schemas.openxmlformats.org/officeDocument/2006/relationships/image" Target="../media/image96.jpeg"/><Relationship Id="rId5" Type="http://schemas.openxmlformats.org/officeDocument/2006/relationships/image" Target="../media/image95.jpeg"/><Relationship Id="rId4" Type="http://schemas.openxmlformats.org/officeDocument/2006/relationships/image" Target="../media/image94.jpeg"/></Relationships>
</file>

<file path=ppt/slides/_rels/slide39.xml.rels><?xml version="1.0" encoding="UTF-8" standalone="yes"?>
<Relationships xmlns="http://schemas.openxmlformats.org/package/2006/relationships"><Relationship Id="rId3" Type="http://schemas.openxmlformats.org/officeDocument/2006/relationships/image" Target="../media/image98.jpeg"/><Relationship Id="rId7" Type="http://schemas.openxmlformats.org/officeDocument/2006/relationships/image" Target="../media/image102.jpeg"/><Relationship Id="rId2" Type="http://schemas.openxmlformats.org/officeDocument/2006/relationships/image" Target="../media/image97.jpeg"/><Relationship Id="rId1" Type="http://schemas.openxmlformats.org/officeDocument/2006/relationships/slideLayout" Target="../slideLayouts/slideLayout7.xml"/><Relationship Id="rId6" Type="http://schemas.openxmlformats.org/officeDocument/2006/relationships/image" Target="../media/image101.jpeg"/><Relationship Id="rId5" Type="http://schemas.openxmlformats.org/officeDocument/2006/relationships/image" Target="../media/image100.png"/><Relationship Id="rId4" Type="http://schemas.openxmlformats.org/officeDocument/2006/relationships/image" Target="../media/image99.jpeg"/></Relationships>
</file>

<file path=ppt/slides/_rels/slide40.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image" Target="../media/image103.jpeg"/><Relationship Id="rId1" Type="http://schemas.openxmlformats.org/officeDocument/2006/relationships/slideLayout" Target="../slideLayouts/slideLayout7.xml"/><Relationship Id="rId5" Type="http://schemas.openxmlformats.org/officeDocument/2006/relationships/image" Target="../media/image106.jpeg"/><Relationship Id="rId4" Type="http://schemas.openxmlformats.org/officeDocument/2006/relationships/image" Target="../media/image105.jpeg"/></Relationships>
</file>

<file path=ppt/slides/_rels/slide41.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image" Target="../media/image107.jpeg"/><Relationship Id="rId1" Type="http://schemas.openxmlformats.org/officeDocument/2006/relationships/slideLayout" Target="../slideLayouts/slideLayout7.xml"/><Relationship Id="rId4" Type="http://schemas.openxmlformats.org/officeDocument/2006/relationships/image" Target="../media/image109.jpeg"/></Relationships>
</file>

<file path=ppt/slides/_rels/slide42.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image" Target="../media/image110.jpeg"/><Relationship Id="rId1" Type="http://schemas.openxmlformats.org/officeDocument/2006/relationships/slideLayout" Target="../slideLayouts/slideLayout7.xml"/><Relationship Id="rId5" Type="http://schemas.openxmlformats.org/officeDocument/2006/relationships/image" Target="../media/image113.jpeg"/><Relationship Id="rId4" Type="http://schemas.openxmlformats.org/officeDocument/2006/relationships/image" Target="../media/image112.jpeg"/></Relationships>
</file>

<file path=ppt/slides/_rels/slide43.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image" Target="../media/image114.jpeg"/><Relationship Id="rId1" Type="http://schemas.openxmlformats.org/officeDocument/2006/relationships/slideLayout" Target="../slideLayouts/slideLayout7.xml"/><Relationship Id="rId4" Type="http://schemas.openxmlformats.org/officeDocument/2006/relationships/image" Target="../media/image116.jpeg"/></Relationships>
</file>

<file path=ppt/slides/_rels/slide44.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117.jpeg"/><Relationship Id="rId1" Type="http://schemas.openxmlformats.org/officeDocument/2006/relationships/slideLayout" Target="../slideLayouts/slideLayout7.xml"/><Relationship Id="rId4" Type="http://schemas.openxmlformats.org/officeDocument/2006/relationships/image" Target="../media/image119.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21.jpeg"/><Relationship Id="rId7" Type="http://schemas.openxmlformats.org/officeDocument/2006/relationships/image" Target="../media/image125.jpeg"/><Relationship Id="rId2" Type="http://schemas.openxmlformats.org/officeDocument/2006/relationships/image" Target="../media/image120.jpeg"/><Relationship Id="rId1" Type="http://schemas.openxmlformats.org/officeDocument/2006/relationships/slideLayout" Target="../slideLayouts/slideLayout2.xml"/><Relationship Id="rId6" Type="http://schemas.openxmlformats.org/officeDocument/2006/relationships/image" Target="../media/image124.jpeg"/><Relationship Id="rId5" Type="http://schemas.openxmlformats.org/officeDocument/2006/relationships/image" Target="../media/image123.jpeg"/><Relationship Id="rId4" Type="http://schemas.openxmlformats.org/officeDocument/2006/relationships/image" Target="../media/image122.jpeg"/></Relationships>
</file>

<file path=ppt/slides/_rels/slide49.xml.rels><?xml version="1.0" encoding="UTF-8" standalone="yes"?>
<Relationships xmlns="http://schemas.openxmlformats.org/package/2006/relationships"><Relationship Id="rId3" Type="http://schemas.openxmlformats.org/officeDocument/2006/relationships/image" Target="../media/image127.jpeg"/><Relationship Id="rId7" Type="http://schemas.openxmlformats.org/officeDocument/2006/relationships/image" Target="../media/image131.jpeg"/><Relationship Id="rId2" Type="http://schemas.openxmlformats.org/officeDocument/2006/relationships/image" Target="../media/image126.jpeg"/><Relationship Id="rId1" Type="http://schemas.openxmlformats.org/officeDocument/2006/relationships/slideLayout" Target="../slideLayouts/slideLayout2.xml"/><Relationship Id="rId6" Type="http://schemas.openxmlformats.org/officeDocument/2006/relationships/image" Target="../media/image130.jpeg"/><Relationship Id="rId5" Type="http://schemas.openxmlformats.org/officeDocument/2006/relationships/image" Target="../media/image129.jpeg"/><Relationship Id="rId4" Type="http://schemas.openxmlformats.org/officeDocument/2006/relationships/image" Target="../media/image128.jpeg"/></Relationships>
</file>

<file path=ppt/slides/_rels/slide50.xml.rels><?xml version="1.0" encoding="UTF-8" standalone="yes"?>
<Relationships xmlns="http://schemas.openxmlformats.org/package/2006/relationships"><Relationship Id="rId3" Type="http://schemas.openxmlformats.org/officeDocument/2006/relationships/image" Target="../media/image133.jpeg"/><Relationship Id="rId7" Type="http://schemas.openxmlformats.org/officeDocument/2006/relationships/image" Target="../media/image137.jpeg"/><Relationship Id="rId2" Type="http://schemas.openxmlformats.org/officeDocument/2006/relationships/image" Target="../media/image132.jpeg"/><Relationship Id="rId1" Type="http://schemas.openxmlformats.org/officeDocument/2006/relationships/slideLayout" Target="../slideLayouts/slideLayout2.xml"/><Relationship Id="rId6" Type="http://schemas.openxmlformats.org/officeDocument/2006/relationships/image" Target="../media/image136.jpeg"/><Relationship Id="rId5" Type="http://schemas.openxmlformats.org/officeDocument/2006/relationships/image" Target="../media/image135.jpeg"/><Relationship Id="rId4" Type="http://schemas.openxmlformats.org/officeDocument/2006/relationships/image" Target="../media/image134.jpeg"/></Relationships>
</file>

<file path=ppt/slides/_rels/slide51.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138.png"/><Relationship Id="rId1" Type="http://schemas.openxmlformats.org/officeDocument/2006/relationships/slideLayout" Target="../slideLayouts/slideLayout2.xml"/><Relationship Id="rId4" Type="http://schemas.openxmlformats.org/officeDocument/2006/relationships/image" Target="../media/image140.png"/></Relationships>
</file>

<file path=ppt/slides/_rels/slide52.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41.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43.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44.jpg"/><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3" Type="http://schemas.openxmlformats.org/officeDocument/2006/relationships/image" Target="../media/image144.jpg"/><Relationship Id="rId2" Type="http://schemas.openxmlformats.org/officeDocument/2006/relationships/image" Target="../media/image145.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image" Target="../media/image144.jp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144.jpg"/><Relationship Id="rId2" Type="http://schemas.openxmlformats.org/officeDocument/2006/relationships/image" Target="../media/image147.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144.jpg"/><Relationship Id="rId2" Type="http://schemas.openxmlformats.org/officeDocument/2006/relationships/image" Target="../media/image148.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144.jpg"/><Relationship Id="rId2" Type="http://schemas.openxmlformats.org/officeDocument/2006/relationships/image" Target="../media/image149.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144.jpg"/><Relationship Id="rId2" Type="http://schemas.openxmlformats.org/officeDocument/2006/relationships/image" Target="../media/image150.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144.jpg"/><Relationship Id="rId2" Type="http://schemas.openxmlformats.org/officeDocument/2006/relationships/image" Target="../media/image151.jp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3" Type="http://schemas.openxmlformats.org/officeDocument/2006/relationships/image" Target="../media/image152.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54.jpeg"/><Relationship Id="rId4" Type="http://schemas.openxmlformats.org/officeDocument/2006/relationships/image" Target="../media/image153.jpeg"/></Relationships>
</file>

<file path=ppt/slides/_rels/slide64.xml.rels><?xml version="1.0" encoding="UTF-8" standalone="yes"?>
<Relationships xmlns="http://schemas.openxmlformats.org/package/2006/relationships"><Relationship Id="rId3" Type="http://schemas.openxmlformats.org/officeDocument/2006/relationships/image" Target="../media/image156.jpeg"/><Relationship Id="rId2" Type="http://schemas.openxmlformats.org/officeDocument/2006/relationships/image" Target="../media/image155.jpeg"/><Relationship Id="rId1" Type="http://schemas.openxmlformats.org/officeDocument/2006/relationships/slideLayout" Target="../slideLayouts/slideLayout2.xml"/><Relationship Id="rId5" Type="http://schemas.openxmlformats.org/officeDocument/2006/relationships/image" Target="../media/image158.jpeg"/><Relationship Id="rId4" Type="http://schemas.openxmlformats.org/officeDocument/2006/relationships/image" Target="../media/image157.jpeg"/></Relationships>
</file>

<file path=ppt/slides/_rels/slide65.xml.rels><?xml version="1.0" encoding="UTF-8" standalone="yes"?>
<Relationships xmlns="http://schemas.openxmlformats.org/package/2006/relationships"><Relationship Id="rId3" Type="http://schemas.openxmlformats.org/officeDocument/2006/relationships/image" Target="../media/image160.jpeg"/><Relationship Id="rId2" Type="http://schemas.openxmlformats.org/officeDocument/2006/relationships/image" Target="../media/image159.jpeg"/><Relationship Id="rId1" Type="http://schemas.openxmlformats.org/officeDocument/2006/relationships/slideLayout" Target="../slideLayouts/slideLayout2.xml"/><Relationship Id="rId5" Type="http://schemas.openxmlformats.org/officeDocument/2006/relationships/image" Target="../media/image162.jpeg"/><Relationship Id="rId4" Type="http://schemas.openxmlformats.org/officeDocument/2006/relationships/image" Target="../media/image161.jpeg"/></Relationships>
</file>

<file path=ppt/slides/_rels/slide66.xml.rels><?xml version="1.0" encoding="UTF-8" standalone="yes"?>
<Relationships xmlns="http://schemas.openxmlformats.org/package/2006/relationships"><Relationship Id="rId3" Type="http://schemas.openxmlformats.org/officeDocument/2006/relationships/image" Target="../media/image164.jpeg"/><Relationship Id="rId2" Type="http://schemas.openxmlformats.org/officeDocument/2006/relationships/image" Target="../media/image163.jpeg"/><Relationship Id="rId1" Type="http://schemas.openxmlformats.org/officeDocument/2006/relationships/slideLayout" Target="../slideLayouts/slideLayout2.xml"/><Relationship Id="rId4" Type="http://schemas.openxmlformats.org/officeDocument/2006/relationships/image" Target="../media/image165.jpeg"/></Relationships>
</file>

<file path=ppt/slides/_rels/slide67.xml.rels><?xml version="1.0" encoding="UTF-8" standalone="yes"?>
<Relationships xmlns="http://schemas.openxmlformats.org/package/2006/relationships"><Relationship Id="rId3" Type="http://schemas.openxmlformats.org/officeDocument/2006/relationships/image" Target="../media/image167.jpeg"/><Relationship Id="rId2" Type="http://schemas.openxmlformats.org/officeDocument/2006/relationships/image" Target="../media/image166.jpeg"/><Relationship Id="rId1" Type="http://schemas.openxmlformats.org/officeDocument/2006/relationships/slideLayout" Target="../slideLayouts/slideLayout2.xml"/><Relationship Id="rId4" Type="http://schemas.openxmlformats.org/officeDocument/2006/relationships/image" Target="../media/image168.jpeg"/></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2" Type="http://schemas.openxmlformats.org/officeDocument/2006/relationships/image" Target="../media/image169.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170.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171.jp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173.jpg"/><Relationship Id="rId2" Type="http://schemas.openxmlformats.org/officeDocument/2006/relationships/image" Target="../media/image172.jp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85.xml.rels><?xml version="1.0" encoding="UTF-8" standalone="yes"?>
<Relationships xmlns="http://schemas.openxmlformats.org/package/2006/relationships"><Relationship Id="rId3" Type="http://schemas.openxmlformats.org/officeDocument/2006/relationships/image" Target="../media/image203.jpeg"/><Relationship Id="rId2" Type="http://schemas.openxmlformats.org/officeDocument/2006/relationships/image" Target="../media/image202.jpeg"/><Relationship Id="rId1" Type="http://schemas.openxmlformats.org/officeDocument/2006/relationships/slideLayout" Target="../slideLayouts/slideLayout40.xml"/><Relationship Id="rId4" Type="http://schemas.openxmlformats.org/officeDocument/2006/relationships/image" Target="../media/image204.jpeg"/></Relationships>
</file>

<file path=ppt/slides/_rels/slide86.xml.rels><?xml version="1.0" encoding="UTF-8" standalone="yes"?>
<Relationships xmlns="http://schemas.openxmlformats.org/package/2006/relationships"><Relationship Id="rId3" Type="http://schemas.openxmlformats.org/officeDocument/2006/relationships/image" Target="../media/image206.jpg"/><Relationship Id="rId2" Type="http://schemas.openxmlformats.org/officeDocument/2006/relationships/image" Target="../media/image205.jpg"/><Relationship Id="rId1" Type="http://schemas.openxmlformats.org/officeDocument/2006/relationships/slideLayout" Target="../slideLayouts/slideLayout40.xml"/></Relationships>
</file>

<file path=ppt/slides/_rels/slide87.xml.rels><?xml version="1.0" encoding="UTF-8" standalone="yes"?>
<Relationships xmlns="http://schemas.openxmlformats.org/package/2006/relationships"><Relationship Id="rId3" Type="http://schemas.openxmlformats.org/officeDocument/2006/relationships/image" Target="../media/image208.jpg"/><Relationship Id="rId2" Type="http://schemas.openxmlformats.org/officeDocument/2006/relationships/image" Target="../media/image207.jpg"/><Relationship Id="rId1" Type="http://schemas.openxmlformats.org/officeDocument/2006/relationships/slideLayout" Target="../slideLayouts/slideLayout40.xml"/></Relationships>
</file>

<file path=ppt/slides/_rels/slide88.xml.rels><?xml version="1.0" encoding="UTF-8" standalone="yes"?>
<Relationships xmlns="http://schemas.openxmlformats.org/package/2006/relationships"><Relationship Id="rId3" Type="http://schemas.openxmlformats.org/officeDocument/2006/relationships/image" Target="../media/image210.jpg"/><Relationship Id="rId2" Type="http://schemas.openxmlformats.org/officeDocument/2006/relationships/image" Target="../media/image209.jpg"/><Relationship Id="rId1" Type="http://schemas.openxmlformats.org/officeDocument/2006/relationships/slideLayout" Target="../slideLayouts/slideLayout40.xml"/></Relationships>
</file>

<file path=ppt/slides/_rels/slide89.xml.rels><?xml version="1.0" encoding="UTF-8" standalone="yes"?>
<Relationships xmlns="http://schemas.openxmlformats.org/package/2006/relationships"><Relationship Id="rId3" Type="http://schemas.openxmlformats.org/officeDocument/2006/relationships/image" Target="../media/image212.jpg"/><Relationship Id="rId2" Type="http://schemas.openxmlformats.org/officeDocument/2006/relationships/image" Target="../media/image211.jpg"/><Relationship Id="rId1" Type="http://schemas.openxmlformats.org/officeDocument/2006/relationships/slideLayout" Target="../slideLayouts/slideLayout40.xml"/></Relationships>
</file>

<file path=ppt/slides/_rels/slide90.xml.rels><?xml version="1.0" encoding="UTF-8" standalone="yes"?>
<Relationships xmlns="http://schemas.openxmlformats.org/package/2006/relationships"><Relationship Id="rId3" Type="http://schemas.openxmlformats.org/officeDocument/2006/relationships/image" Target="../media/image214.jpeg"/><Relationship Id="rId2" Type="http://schemas.openxmlformats.org/officeDocument/2006/relationships/image" Target="../media/image213.jpg"/><Relationship Id="rId1" Type="http://schemas.openxmlformats.org/officeDocument/2006/relationships/slideLayout" Target="../slideLayouts/slideLayout40.xml"/></Relationships>
</file>

<file path=ppt/slides/_rels/slide91.xml.rels><?xml version="1.0" encoding="UTF-8" standalone="yes"?>
<Relationships xmlns="http://schemas.openxmlformats.org/package/2006/relationships"><Relationship Id="rId3" Type="http://schemas.openxmlformats.org/officeDocument/2006/relationships/image" Target="../media/image216.jpeg"/><Relationship Id="rId2" Type="http://schemas.openxmlformats.org/officeDocument/2006/relationships/image" Target="../media/image215.jpeg"/><Relationship Id="rId1" Type="http://schemas.openxmlformats.org/officeDocument/2006/relationships/slideLayout" Target="../slideLayouts/slideLayout40.xml"/></Relationships>
</file>

<file path=ppt/slides/_rels/slide9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40.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3.xml.rels><?xml version="1.0" encoding="UTF-8" standalone="yes"?>
<Relationships xmlns="http://schemas.openxmlformats.org/package/2006/relationships"><Relationship Id="rId3" Type="http://schemas.openxmlformats.org/officeDocument/2006/relationships/image" Target="../media/image220.jpeg"/><Relationship Id="rId2" Type="http://schemas.openxmlformats.org/officeDocument/2006/relationships/image" Target="../media/image219.jpg"/><Relationship Id="rId1" Type="http://schemas.openxmlformats.org/officeDocument/2006/relationships/slideLayout" Target="../slideLayouts/slideLayout40.xml"/></Relationships>
</file>

<file path=ppt/slides/_rels/slide94.xml.rels><?xml version="1.0" encoding="UTF-8" standalone="yes"?>
<Relationships xmlns="http://schemas.openxmlformats.org/package/2006/relationships"><Relationship Id="rId3" Type="http://schemas.openxmlformats.org/officeDocument/2006/relationships/image" Target="../media/image222.jpeg"/><Relationship Id="rId2" Type="http://schemas.openxmlformats.org/officeDocument/2006/relationships/image" Target="../media/image221.jpg"/><Relationship Id="rId1" Type="http://schemas.openxmlformats.org/officeDocument/2006/relationships/slideLayout" Target="../slideLayouts/slideLayout40.xml"/></Relationships>
</file>

<file path=ppt/slides/_rels/slide95.xml.rels><?xml version="1.0" encoding="UTF-8" standalone="yes"?>
<Relationships xmlns="http://schemas.openxmlformats.org/package/2006/relationships"><Relationship Id="rId3" Type="http://schemas.openxmlformats.org/officeDocument/2006/relationships/image" Target="../media/image224.jpeg"/><Relationship Id="rId2" Type="http://schemas.openxmlformats.org/officeDocument/2006/relationships/image" Target="../media/image223.jpeg"/><Relationship Id="rId1" Type="http://schemas.openxmlformats.org/officeDocument/2006/relationships/slideLayout" Target="../slideLayouts/slideLayout40.xml"/></Relationships>
</file>

<file path=ppt/slides/_rels/slide96.xml.rels><?xml version="1.0" encoding="UTF-8" standalone="yes"?>
<Relationships xmlns="http://schemas.openxmlformats.org/package/2006/relationships"><Relationship Id="rId2" Type="http://schemas.openxmlformats.org/officeDocument/2006/relationships/image" Target="../media/image225.jpeg"/><Relationship Id="rId1" Type="http://schemas.openxmlformats.org/officeDocument/2006/relationships/slideLayout" Target="../slideLayouts/slideLayout41.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8.xml.rels><?xml version="1.0" encoding="UTF-8" standalone="yes"?>
<Relationships xmlns="http://schemas.openxmlformats.org/package/2006/relationships"><Relationship Id="rId2" Type="http://schemas.openxmlformats.org/officeDocument/2006/relationships/image" Target="../media/image226.png"/><Relationship Id="rId1" Type="http://schemas.openxmlformats.org/officeDocument/2006/relationships/slideLayout" Target="../slideLayouts/slideLayout1.xml"/></Relationships>
</file>

<file path=ppt/slides/_rels/slide99.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slideLayout" Target="../slideLayouts/slideLayout1.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1.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slideLayout" Target="../slideLayouts/slideLayout1.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3.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slideLayout" Target="../slideLayouts/slideLayout1.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chart" Target="../charts/chart7.xm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7.xml.rels><?xml version="1.0" encoding="UTF-8" standalone="yes"?>
<Relationships xmlns="http://schemas.openxmlformats.org/package/2006/relationships"><Relationship Id="rId2" Type="http://schemas.openxmlformats.org/officeDocument/2006/relationships/chart" Target="../charts/chart8.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chart" Target="../charts/chart9.xml"/><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chart" Target="../charts/chart10.xm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chart" Target="../charts/chart11.xm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chart" Target="../charts/chart12.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chart" Target="../charts/chart13.xml"/><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chart" Target="../charts/chart14.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chart" Target="../charts/chart15.xml"/><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chart" Target="../charts/chart16.xml"/><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chart" Target="../charts/chart17.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chart" Target="../charts/chart18.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chart" Target="../charts/chart19.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chart" Target="../charts/chart20.xml"/><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chart" Target="../charts/chart21.xml"/><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chart" Target="../charts/chart22.xml"/><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chart" Target="../charts/chart23.xml"/><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chart" Target="../charts/chart24.xml"/><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5.xml.rels><?xml version="1.0" encoding="UTF-8" standalone="yes"?>
<Relationships xmlns="http://schemas.openxmlformats.org/package/2006/relationships"><Relationship Id="rId3" Type="http://schemas.openxmlformats.org/officeDocument/2006/relationships/image" Target="../media/image228.jpeg"/><Relationship Id="rId2" Type="http://schemas.openxmlformats.org/officeDocument/2006/relationships/image" Target="../media/image227.jpeg"/><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3" Type="http://schemas.openxmlformats.org/officeDocument/2006/relationships/image" Target="../media/image230.jpeg"/><Relationship Id="rId2" Type="http://schemas.openxmlformats.org/officeDocument/2006/relationships/image" Target="../media/image229.jpe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3" Type="http://schemas.openxmlformats.org/officeDocument/2006/relationships/image" Target="../media/image232.jpeg"/><Relationship Id="rId2" Type="http://schemas.openxmlformats.org/officeDocument/2006/relationships/image" Target="../media/image231.jpeg"/><Relationship Id="rId1" Type="http://schemas.openxmlformats.org/officeDocument/2006/relationships/slideLayout" Target="../slideLayouts/slideLayout2.xml"/><Relationship Id="rId4" Type="http://schemas.openxmlformats.org/officeDocument/2006/relationships/image" Target="../media/image233.jpeg"/></Relationships>
</file>

<file path=ppt/slides/_rels/slide128.xml.rels><?xml version="1.0" encoding="UTF-8" standalone="yes"?>
<Relationships xmlns="http://schemas.openxmlformats.org/package/2006/relationships"><Relationship Id="rId3" Type="http://schemas.openxmlformats.org/officeDocument/2006/relationships/image" Target="../media/image235.jpeg"/><Relationship Id="rId2" Type="http://schemas.openxmlformats.org/officeDocument/2006/relationships/image" Target="../media/image234.jpeg"/><Relationship Id="rId1" Type="http://schemas.openxmlformats.org/officeDocument/2006/relationships/slideLayout" Target="../slideLayouts/slideLayout2.xml"/><Relationship Id="rId4" Type="http://schemas.openxmlformats.org/officeDocument/2006/relationships/image" Target="../media/image236.jpeg"/></Relationships>
</file>

<file path=ppt/slides/_rels/slide129.xml.rels><?xml version="1.0" encoding="UTF-8" standalone="yes"?>
<Relationships xmlns="http://schemas.openxmlformats.org/package/2006/relationships"><Relationship Id="rId3" Type="http://schemas.openxmlformats.org/officeDocument/2006/relationships/image" Target="../media/image238.jpeg"/><Relationship Id="rId2" Type="http://schemas.openxmlformats.org/officeDocument/2006/relationships/image" Target="../media/image237.jpeg"/><Relationship Id="rId1" Type="http://schemas.openxmlformats.org/officeDocument/2006/relationships/slideLayout" Target="../slideLayouts/slideLayout2.xml"/><Relationship Id="rId4" Type="http://schemas.openxmlformats.org/officeDocument/2006/relationships/image" Target="../media/image239.jpeg"/></Relationships>
</file>

<file path=ppt/slides/_rels/slide130.xml.rels><?xml version="1.0" encoding="UTF-8" standalone="yes"?>
<Relationships xmlns="http://schemas.openxmlformats.org/package/2006/relationships"><Relationship Id="rId3" Type="http://schemas.openxmlformats.org/officeDocument/2006/relationships/image" Target="../media/image241.jpeg"/><Relationship Id="rId2" Type="http://schemas.openxmlformats.org/officeDocument/2006/relationships/image" Target="../media/image240.jpeg"/><Relationship Id="rId1" Type="http://schemas.openxmlformats.org/officeDocument/2006/relationships/slideLayout" Target="../slideLayouts/slideLayout2.xml"/><Relationship Id="rId4" Type="http://schemas.openxmlformats.org/officeDocument/2006/relationships/image" Target="../media/image242.jpeg"/></Relationships>
</file>

<file path=ppt/slides/_rels/slide131.xml.rels><?xml version="1.0" encoding="UTF-8" standalone="yes"?>
<Relationships xmlns="http://schemas.openxmlformats.org/package/2006/relationships"><Relationship Id="rId3" Type="http://schemas.openxmlformats.org/officeDocument/2006/relationships/image" Target="../media/image244.jpeg"/><Relationship Id="rId2" Type="http://schemas.openxmlformats.org/officeDocument/2006/relationships/image" Target="../media/image243.jpeg"/><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3" Type="http://schemas.openxmlformats.org/officeDocument/2006/relationships/image" Target="../media/image246.jpeg"/><Relationship Id="rId2" Type="http://schemas.openxmlformats.org/officeDocument/2006/relationships/image" Target="../media/image245.jpeg"/><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3" Type="http://schemas.openxmlformats.org/officeDocument/2006/relationships/image" Target="../media/image248.jpeg"/><Relationship Id="rId2" Type="http://schemas.openxmlformats.org/officeDocument/2006/relationships/image" Target="../media/image247.jpeg"/><Relationship Id="rId1" Type="http://schemas.openxmlformats.org/officeDocument/2006/relationships/slideLayout" Target="../slideLayouts/slideLayout2.xml"/><Relationship Id="rId4" Type="http://schemas.openxmlformats.org/officeDocument/2006/relationships/image" Target="../media/image249.jpeg"/></Relationships>
</file>

<file path=ppt/slides/_rels/slide134.xml.rels><?xml version="1.0" encoding="UTF-8" standalone="yes"?>
<Relationships xmlns="http://schemas.openxmlformats.org/package/2006/relationships"><Relationship Id="rId3" Type="http://schemas.openxmlformats.org/officeDocument/2006/relationships/image" Target="../media/image251.jpeg"/><Relationship Id="rId2" Type="http://schemas.openxmlformats.org/officeDocument/2006/relationships/image" Target="../media/image250.jpeg"/><Relationship Id="rId1" Type="http://schemas.openxmlformats.org/officeDocument/2006/relationships/slideLayout" Target="../slideLayouts/slideLayout2.xml"/><Relationship Id="rId4" Type="http://schemas.openxmlformats.org/officeDocument/2006/relationships/image" Target="../media/image252.jpeg"/></Relationships>
</file>

<file path=ppt/slides/_rels/slide135.xml.rels><?xml version="1.0" encoding="UTF-8" standalone="yes"?>
<Relationships xmlns="http://schemas.openxmlformats.org/package/2006/relationships"><Relationship Id="rId3" Type="http://schemas.openxmlformats.org/officeDocument/2006/relationships/image" Target="../media/image254.jpeg"/><Relationship Id="rId2" Type="http://schemas.openxmlformats.org/officeDocument/2006/relationships/image" Target="../media/image253.jpeg"/><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7.xml.rels><?xml version="1.0" encoding="UTF-8" standalone="yes"?>
<Relationships xmlns="http://schemas.openxmlformats.org/package/2006/relationships"><Relationship Id="rId8" Type="http://schemas.openxmlformats.org/officeDocument/2006/relationships/image" Target="../media/image261.png"/><Relationship Id="rId13" Type="http://schemas.openxmlformats.org/officeDocument/2006/relationships/image" Target="../media/image266.png"/><Relationship Id="rId18" Type="http://schemas.openxmlformats.org/officeDocument/2006/relationships/image" Target="../media/image271.png"/><Relationship Id="rId3" Type="http://schemas.openxmlformats.org/officeDocument/2006/relationships/image" Target="../media/image256.png"/><Relationship Id="rId7" Type="http://schemas.openxmlformats.org/officeDocument/2006/relationships/image" Target="../media/image260.png"/><Relationship Id="rId12" Type="http://schemas.openxmlformats.org/officeDocument/2006/relationships/image" Target="../media/image265.png"/><Relationship Id="rId17" Type="http://schemas.openxmlformats.org/officeDocument/2006/relationships/image" Target="../media/image270.png"/><Relationship Id="rId2" Type="http://schemas.openxmlformats.org/officeDocument/2006/relationships/image" Target="../media/image255.png"/><Relationship Id="rId16" Type="http://schemas.openxmlformats.org/officeDocument/2006/relationships/image" Target="../media/image269.png"/><Relationship Id="rId1" Type="http://schemas.openxmlformats.org/officeDocument/2006/relationships/slideLayout" Target="../slideLayouts/slideLayout2.xml"/><Relationship Id="rId6" Type="http://schemas.openxmlformats.org/officeDocument/2006/relationships/image" Target="../media/image259.png"/><Relationship Id="rId11" Type="http://schemas.openxmlformats.org/officeDocument/2006/relationships/image" Target="../media/image264.png"/><Relationship Id="rId5" Type="http://schemas.openxmlformats.org/officeDocument/2006/relationships/image" Target="../media/image258.png"/><Relationship Id="rId15" Type="http://schemas.openxmlformats.org/officeDocument/2006/relationships/image" Target="../media/image268.png"/><Relationship Id="rId10" Type="http://schemas.openxmlformats.org/officeDocument/2006/relationships/image" Target="../media/image263.png"/><Relationship Id="rId4" Type="http://schemas.openxmlformats.org/officeDocument/2006/relationships/image" Target="../media/image257.png"/><Relationship Id="rId9" Type="http://schemas.openxmlformats.org/officeDocument/2006/relationships/image" Target="../media/image262.png"/><Relationship Id="rId14" Type="http://schemas.openxmlformats.org/officeDocument/2006/relationships/image" Target="../media/image267.png"/></Relationships>
</file>

<file path=ppt/slides/_rels/slide138.xml.rels><?xml version="1.0" encoding="UTF-8" standalone="yes"?>
<Relationships xmlns="http://schemas.openxmlformats.org/package/2006/relationships"><Relationship Id="rId3" Type="http://schemas.openxmlformats.org/officeDocument/2006/relationships/image" Target="../media/image273.jpg"/><Relationship Id="rId2" Type="http://schemas.openxmlformats.org/officeDocument/2006/relationships/image" Target="../media/image272.jpeg"/><Relationship Id="rId1" Type="http://schemas.openxmlformats.org/officeDocument/2006/relationships/slideLayout" Target="../slideLayouts/slideLayout2.xml"/><Relationship Id="rId6" Type="http://schemas.openxmlformats.org/officeDocument/2006/relationships/image" Target="../media/image276.jpeg"/><Relationship Id="rId5" Type="http://schemas.openxmlformats.org/officeDocument/2006/relationships/image" Target="../media/image275.jpg"/><Relationship Id="rId4" Type="http://schemas.openxmlformats.org/officeDocument/2006/relationships/image" Target="../media/image274.jpeg"/></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40.xml.rels><?xml version="1.0" encoding="UTF-8" standalone="yes"?>
<Relationships xmlns="http://schemas.openxmlformats.org/package/2006/relationships"><Relationship Id="rId3" Type="http://schemas.openxmlformats.org/officeDocument/2006/relationships/image" Target="../media/image278.jpeg"/><Relationship Id="rId2" Type="http://schemas.openxmlformats.org/officeDocument/2006/relationships/image" Target="../media/image277.jpeg"/><Relationship Id="rId1" Type="http://schemas.openxmlformats.org/officeDocument/2006/relationships/slideLayout" Target="../slideLayouts/slideLayout52.xml"/><Relationship Id="rId4" Type="http://schemas.openxmlformats.org/officeDocument/2006/relationships/image" Target="../media/image279.jpeg"/></Relationships>
</file>

<file path=ppt/slides/_rels/slide141.xml.rels><?xml version="1.0" encoding="UTF-8" standalone="yes"?>
<Relationships xmlns="http://schemas.openxmlformats.org/package/2006/relationships"><Relationship Id="rId8" Type="http://schemas.openxmlformats.org/officeDocument/2006/relationships/image" Target="../media/image286.jpg"/><Relationship Id="rId3" Type="http://schemas.openxmlformats.org/officeDocument/2006/relationships/image" Target="../media/image281.jpg"/><Relationship Id="rId7" Type="http://schemas.openxmlformats.org/officeDocument/2006/relationships/image" Target="../media/image285.jpg"/><Relationship Id="rId2" Type="http://schemas.openxmlformats.org/officeDocument/2006/relationships/image" Target="../media/image280.jpg"/><Relationship Id="rId1" Type="http://schemas.openxmlformats.org/officeDocument/2006/relationships/slideLayout" Target="../slideLayouts/slideLayout52.xml"/><Relationship Id="rId6" Type="http://schemas.openxmlformats.org/officeDocument/2006/relationships/image" Target="../media/image284.jpg"/><Relationship Id="rId5" Type="http://schemas.openxmlformats.org/officeDocument/2006/relationships/image" Target="../media/image283.jpg"/><Relationship Id="rId4" Type="http://schemas.openxmlformats.org/officeDocument/2006/relationships/image" Target="../media/image282.jpg"/><Relationship Id="rId9" Type="http://schemas.openxmlformats.org/officeDocument/2006/relationships/image" Target="../media/image287.jpg"/></Relationships>
</file>

<file path=ppt/slides/_rels/slide142.xml.rels><?xml version="1.0" encoding="UTF-8" standalone="yes"?>
<Relationships xmlns="http://schemas.openxmlformats.org/package/2006/relationships"><Relationship Id="rId3" Type="http://schemas.openxmlformats.org/officeDocument/2006/relationships/image" Target="../media/image289.jpg"/><Relationship Id="rId2" Type="http://schemas.openxmlformats.org/officeDocument/2006/relationships/image" Target="../media/image288.jpg"/><Relationship Id="rId1" Type="http://schemas.openxmlformats.org/officeDocument/2006/relationships/slideLayout" Target="../slideLayouts/slideLayout52.xml"/><Relationship Id="rId5" Type="http://schemas.openxmlformats.org/officeDocument/2006/relationships/image" Target="../media/image291.jpg"/><Relationship Id="rId4" Type="http://schemas.openxmlformats.org/officeDocument/2006/relationships/image" Target="../media/image290.jpg"/></Relationships>
</file>

<file path=ppt/slides/_rels/slide143.xml.rels><?xml version="1.0" encoding="UTF-8" standalone="yes"?>
<Relationships xmlns="http://schemas.openxmlformats.org/package/2006/relationships"><Relationship Id="rId3" Type="http://schemas.openxmlformats.org/officeDocument/2006/relationships/image" Target="../media/image293.jpg"/><Relationship Id="rId2" Type="http://schemas.openxmlformats.org/officeDocument/2006/relationships/image" Target="../media/image292.jpg"/><Relationship Id="rId1" Type="http://schemas.openxmlformats.org/officeDocument/2006/relationships/slideLayout" Target="../slideLayouts/slideLayout52.xml"/><Relationship Id="rId6" Type="http://schemas.openxmlformats.org/officeDocument/2006/relationships/image" Target="../media/image296.jpeg"/><Relationship Id="rId5" Type="http://schemas.openxmlformats.org/officeDocument/2006/relationships/image" Target="../media/image295.jpg"/><Relationship Id="rId4" Type="http://schemas.openxmlformats.org/officeDocument/2006/relationships/image" Target="../media/image294.jpg"/></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145.xml.rels><?xml version="1.0" encoding="UTF-8" standalone="yes"?>
<Relationships xmlns="http://schemas.openxmlformats.org/package/2006/relationships"><Relationship Id="rId3" Type="http://schemas.openxmlformats.org/officeDocument/2006/relationships/image" Target="../media/image298.jpg"/><Relationship Id="rId2" Type="http://schemas.openxmlformats.org/officeDocument/2006/relationships/image" Target="../media/image297.jpg"/><Relationship Id="rId1" Type="http://schemas.openxmlformats.org/officeDocument/2006/relationships/slideLayout" Target="../slideLayouts/slideLayout52.xml"/><Relationship Id="rId5" Type="http://schemas.openxmlformats.org/officeDocument/2006/relationships/image" Target="../media/image300.jpg"/><Relationship Id="rId4" Type="http://schemas.openxmlformats.org/officeDocument/2006/relationships/image" Target="../media/image299.jpg"/></Relationships>
</file>

<file path=ppt/slides/_rels/slide146.xml.rels><?xml version="1.0" encoding="UTF-8" standalone="yes"?>
<Relationships xmlns="http://schemas.openxmlformats.org/package/2006/relationships"><Relationship Id="rId2" Type="http://schemas.openxmlformats.org/officeDocument/2006/relationships/image" Target="../media/image301.jpg"/><Relationship Id="rId1" Type="http://schemas.openxmlformats.org/officeDocument/2006/relationships/slideLayout" Target="../slideLayouts/slideLayout52.xml"/></Relationships>
</file>

<file path=ppt/slides/_rels/slide147.xml.rels><?xml version="1.0" encoding="UTF-8" standalone="yes"?>
<Relationships xmlns="http://schemas.openxmlformats.org/package/2006/relationships"><Relationship Id="rId3" Type="http://schemas.openxmlformats.org/officeDocument/2006/relationships/image" Target="../media/image303.jpeg"/><Relationship Id="rId2" Type="http://schemas.openxmlformats.org/officeDocument/2006/relationships/image" Target="../media/image302.jpg"/><Relationship Id="rId1" Type="http://schemas.openxmlformats.org/officeDocument/2006/relationships/slideLayout" Target="../slideLayouts/slideLayout52.xml"/><Relationship Id="rId5" Type="http://schemas.openxmlformats.org/officeDocument/2006/relationships/image" Target="../media/image305.jpeg"/><Relationship Id="rId4" Type="http://schemas.openxmlformats.org/officeDocument/2006/relationships/image" Target="../media/image304.jpg"/></Relationships>
</file>

<file path=ppt/slides/_rels/slide148.xml.rels><?xml version="1.0" encoding="UTF-8" standalone="yes"?>
<Relationships xmlns="http://schemas.openxmlformats.org/package/2006/relationships"><Relationship Id="rId3" Type="http://schemas.openxmlformats.org/officeDocument/2006/relationships/image" Target="../media/image307.jpeg"/><Relationship Id="rId2" Type="http://schemas.openxmlformats.org/officeDocument/2006/relationships/image" Target="../media/image306.jpeg"/><Relationship Id="rId1" Type="http://schemas.openxmlformats.org/officeDocument/2006/relationships/slideLayout" Target="../slideLayouts/slideLayout52.xml"/><Relationship Id="rId5" Type="http://schemas.openxmlformats.org/officeDocument/2006/relationships/image" Target="../media/image309.jpeg"/><Relationship Id="rId4" Type="http://schemas.openxmlformats.org/officeDocument/2006/relationships/image" Target="../media/image308.jpeg"/></Relationships>
</file>

<file path=ppt/slides/_rels/slide149.xml.rels><?xml version="1.0" encoding="UTF-8" standalone="yes"?>
<Relationships xmlns="http://schemas.openxmlformats.org/package/2006/relationships"><Relationship Id="rId3" Type="http://schemas.openxmlformats.org/officeDocument/2006/relationships/image" Target="../media/image311.jpeg"/><Relationship Id="rId2" Type="http://schemas.openxmlformats.org/officeDocument/2006/relationships/image" Target="../media/image310.jpeg"/><Relationship Id="rId1" Type="http://schemas.openxmlformats.org/officeDocument/2006/relationships/slideLayout" Target="../slideLayouts/slideLayout52.xml"/><Relationship Id="rId4" Type="http://schemas.openxmlformats.org/officeDocument/2006/relationships/image" Target="../media/image312.jpeg"/></Relationships>
</file>

<file path=ppt/slides/_rels/slide150.xml.rels><?xml version="1.0" encoding="UTF-8" standalone="yes"?>
<Relationships xmlns="http://schemas.openxmlformats.org/package/2006/relationships"><Relationship Id="rId3" Type="http://schemas.openxmlformats.org/officeDocument/2006/relationships/image" Target="../media/image314.jpg"/><Relationship Id="rId2" Type="http://schemas.openxmlformats.org/officeDocument/2006/relationships/image" Target="../media/image313.jpg"/><Relationship Id="rId1" Type="http://schemas.openxmlformats.org/officeDocument/2006/relationships/slideLayout" Target="../slideLayouts/slideLayout52.xml"/><Relationship Id="rId4" Type="http://schemas.openxmlformats.org/officeDocument/2006/relationships/image" Target="../media/image315.jpg"/></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3.xml.rels><?xml version="1.0" encoding="UTF-8" standalone="yes"?>
<Relationships xmlns="http://schemas.openxmlformats.org/package/2006/relationships"><Relationship Id="rId3" Type="http://schemas.openxmlformats.org/officeDocument/2006/relationships/image" Target="../media/image317.jpg"/><Relationship Id="rId2" Type="http://schemas.openxmlformats.org/officeDocument/2006/relationships/image" Target="../media/image316.jpg"/><Relationship Id="rId1" Type="http://schemas.openxmlformats.org/officeDocument/2006/relationships/slideLayout" Target="../slideLayouts/slideLayout13.xml"/></Relationships>
</file>

<file path=ppt/slides/_rels/slide154.xml.rels><?xml version="1.0" encoding="UTF-8" standalone="yes"?>
<Relationships xmlns="http://schemas.openxmlformats.org/package/2006/relationships"><Relationship Id="rId3" Type="http://schemas.openxmlformats.org/officeDocument/2006/relationships/image" Target="../media/image319.jpg"/><Relationship Id="rId2" Type="http://schemas.openxmlformats.org/officeDocument/2006/relationships/image" Target="../media/image318.jpg"/><Relationship Id="rId1" Type="http://schemas.openxmlformats.org/officeDocument/2006/relationships/slideLayout" Target="../slideLayouts/slideLayout13.xml"/></Relationships>
</file>

<file path=ppt/slides/_rels/slide155.xml.rels><?xml version="1.0" encoding="UTF-8" standalone="yes"?>
<Relationships xmlns="http://schemas.openxmlformats.org/package/2006/relationships"><Relationship Id="rId3" Type="http://schemas.openxmlformats.org/officeDocument/2006/relationships/image" Target="../media/image321.jpeg"/><Relationship Id="rId2" Type="http://schemas.openxmlformats.org/officeDocument/2006/relationships/image" Target="../media/image320.jpg"/><Relationship Id="rId1" Type="http://schemas.openxmlformats.org/officeDocument/2006/relationships/slideLayout" Target="../slideLayouts/slideLayout13.xml"/></Relationships>
</file>

<file path=ppt/slides/_rels/slide156.xml.rels><?xml version="1.0" encoding="UTF-8" standalone="yes"?>
<Relationships xmlns="http://schemas.openxmlformats.org/package/2006/relationships"><Relationship Id="rId3" Type="http://schemas.openxmlformats.org/officeDocument/2006/relationships/image" Target="../media/image323.jpeg"/><Relationship Id="rId2" Type="http://schemas.openxmlformats.org/officeDocument/2006/relationships/image" Target="../media/image322.jpg"/><Relationship Id="rId1" Type="http://schemas.openxmlformats.org/officeDocument/2006/relationships/slideLayout" Target="../slideLayouts/slideLayout13.xml"/></Relationships>
</file>

<file path=ppt/slides/_rels/slide157.xml.rels><?xml version="1.0" encoding="UTF-8" standalone="yes"?>
<Relationships xmlns="http://schemas.openxmlformats.org/package/2006/relationships"><Relationship Id="rId3" Type="http://schemas.openxmlformats.org/officeDocument/2006/relationships/image" Target="../media/image325.jpg"/><Relationship Id="rId2" Type="http://schemas.openxmlformats.org/officeDocument/2006/relationships/image" Target="../media/image324.jpg"/><Relationship Id="rId1" Type="http://schemas.openxmlformats.org/officeDocument/2006/relationships/slideLayout" Target="../slideLayouts/slideLayout13.xml"/></Relationships>
</file>

<file path=ppt/slides/_rels/slide158.xml.rels><?xml version="1.0" encoding="UTF-8" standalone="yes"?>
<Relationships xmlns="http://schemas.openxmlformats.org/package/2006/relationships"><Relationship Id="rId3" Type="http://schemas.openxmlformats.org/officeDocument/2006/relationships/image" Target="../media/image327.jpeg"/><Relationship Id="rId2" Type="http://schemas.openxmlformats.org/officeDocument/2006/relationships/image" Target="../media/image326.jpg"/><Relationship Id="rId1" Type="http://schemas.openxmlformats.org/officeDocument/2006/relationships/slideLayout" Target="../slideLayouts/slideLayout13.xml"/></Relationships>
</file>

<file path=ppt/slides/_rels/slide159.xml.rels><?xml version="1.0" encoding="UTF-8" standalone="yes"?>
<Relationships xmlns="http://schemas.openxmlformats.org/package/2006/relationships"><Relationship Id="rId3" Type="http://schemas.openxmlformats.org/officeDocument/2006/relationships/image" Target="../media/image329.jpg"/><Relationship Id="rId2" Type="http://schemas.openxmlformats.org/officeDocument/2006/relationships/image" Target="../media/image328.jpg"/><Relationship Id="rId1" Type="http://schemas.openxmlformats.org/officeDocument/2006/relationships/slideLayout" Target="../slideLayouts/slideLayout13.xml"/></Relationships>
</file>

<file path=ppt/slides/_rels/slide160.xml.rels><?xml version="1.0" encoding="UTF-8" standalone="yes"?>
<Relationships xmlns="http://schemas.openxmlformats.org/package/2006/relationships"><Relationship Id="rId3" Type="http://schemas.openxmlformats.org/officeDocument/2006/relationships/image" Target="../media/image331.jpeg"/><Relationship Id="rId2" Type="http://schemas.openxmlformats.org/officeDocument/2006/relationships/image" Target="../media/image330.jpeg"/><Relationship Id="rId1" Type="http://schemas.openxmlformats.org/officeDocument/2006/relationships/slideLayout" Target="../slideLayouts/slideLayout13.xml"/><Relationship Id="rId4" Type="http://schemas.openxmlformats.org/officeDocument/2006/relationships/image" Target="../media/image332.jpg"/></Relationships>
</file>

<file path=ppt/slides/_rels/slide161.xml.rels><?xml version="1.0" encoding="UTF-8" standalone="yes"?>
<Relationships xmlns="http://schemas.openxmlformats.org/package/2006/relationships"><Relationship Id="rId3" Type="http://schemas.openxmlformats.org/officeDocument/2006/relationships/image" Target="../media/image334.jpg"/><Relationship Id="rId2" Type="http://schemas.openxmlformats.org/officeDocument/2006/relationships/image" Target="../media/image333.jpg"/><Relationship Id="rId1" Type="http://schemas.openxmlformats.org/officeDocument/2006/relationships/slideLayout" Target="../slideLayouts/slideLayout13.xml"/><Relationship Id="rId4" Type="http://schemas.openxmlformats.org/officeDocument/2006/relationships/image" Target="../media/image335.jpeg"/></Relationships>
</file>

<file path=ppt/slides/_rels/slide162.xml.rels><?xml version="1.0" encoding="UTF-8" standalone="yes"?>
<Relationships xmlns="http://schemas.openxmlformats.org/package/2006/relationships"><Relationship Id="rId3" Type="http://schemas.openxmlformats.org/officeDocument/2006/relationships/image" Target="../media/image337.jpg"/><Relationship Id="rId2" Type="http://schemas.openxmlformats.org/officeDocument/2006/relationships/image" Target="../media/image336.jpg"/><Relationship Id="rId1" Type="http://schemas.openxmlformats.org/officeDocument/2006/relationships/slideLayout" Target="../slideLayouts/slideLayout13.xml"/><Relationship Id="rId4" Type="http://schemas.openxmlformats.org/officeDocument/2006/relationships/image" Target="../media/image338.jpg"/></Relationships>
</file>

<file path=ppt/slides/_rels/slide163.xml.rels><?xml version="1.0" encoding="UTF-8" standalone="yes"?>
<Relationships xmlns="http://schemas.openxmlformats.org/package/2006/relationships"><Relationship Id="rId3" Type="http://schemas.openxmlformats.org/officeDocument/2006/relationships/image" Target="../media/image340.jpeg"/><Relationship Id="rId2" Type="http://schemas.openxmlformats.org/officeDocument/2006/relationships/image" Target="../media/image339.jpg"/><Relationship Id="rId1" Type="http://schemas.openxmlformats.org/officeDocument/2006/relationships/slideLayout" Target="../slideLayouts/slideLayout13.xml"/><Relationship Id="rId4" Type="http://schemas.openxmlformats.org/officeDocument/2006/relationships/image" Target="../media/image341.jpg"/></Relationships>
</file>

<file path=ppt/slides/_rels/slide164.xml.rels><?xml version="1.0" encoding="UTF-8" standalone="yes"?>
<Relationships xmlns="http://schemas.openxmlformats.org/package/2006/relationships"><Relationship Id="rId3" Type="http://schemas.openxmlformats.org/officeDocument/2006/relationships/image" Target="../media/image343.jpeg"/><Relationship Id="rId2" Type="http://schemas.openxmlformats.org/officeDocument/2006/relationships/image" Target="../media/image342.jpeg"/><Relationship Id="rId1" Type="http://schemas.openxmlformats.org/officeDocument/2006/relationships/slideLayout" Target="../slideLayouts/slideLayout13.xml"/><Relationship Id="rId4" Type="http://schemas.openxmlformats.org/officeDocument/2006/relationships/image" Target="../media/image344.jpg"/></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6.xml.rels><?xml version="1.0" encoding="UTF-8" standalone="yes"?>
<Relationships xmlns="http://schemas.openxmlformats.org/package/2006/relationships"><Relationship Id="rId3" Type="http://schemas.openxmlformats.org/officeDocument/2006/relationships/image" Target="../media/image346.JPG"/><Relationship Id="rId2" Type="http://schemas.openxmlformats.org/officeDocument/2006/relationships/image" Target="../media/image345.JPG"/><Relationship Id="rId1" Type="http://schemas.openxmlformats.org/officeDocument/2006/relationships/slideLayout" Target="../slideLayouts/slideLayout13.xml"/></Relationships>
</file>

<file path=ppt/slides/_rels/slide167.xml.rels><?xml version="1.0" encoding="UTF-8" standalone="yes"?>
<Relationships xmlns="http://schemas.openxmlformats.org/package/2006/relationships"><Relationship Id="rId3" Type="http://schemas.openxmlformats.org/officeDocument/2006/relationships/image" Target="../media/image348.JPG"/><Relationship Id="rId2" Type="http://schemas.openxmlformats.org/officeDocument/2006/relationships/image" Target="../media/image347.JPG"/><Relationship Id="rId1" Type="http://schemas.openxmlformats.org/officeDocument/2006/relationships/slideLayout" Target="../slideLayouts/slideLayout13.xml"/></Relationships>
</file>

<file path=ppt/slides/_rels/slide168.xml.rels><?xml version="1.0" encoding="UTF-8" standalone="yes"?>
<Relationships xmlns="http://schemas.openxmlformats.org/package/2006/relationships"><Relationship Id="rId3" Type="http://schemas.openxmlformats.org/officeDocument/2006/relationships/image" Target="../media/image350.jpeg"/><Relationship Id="rId2" Type="http://schemas.openxmlformats.org/officeDocument/2006/relationships/image" Target="../media/image349.jpeg"/><Relationship Id="rId1" Type="http://schemas.openxmlformats.org/officeDocument/2006/relationships/slideLayout" Target="../slideLayouts/slideLayout13.xml"/><Relationship Id="rId4" Type="http://schemas.openxmlformats.org/officeDocument/2006/relationships/image" Target="../media/image351.jpeg"/></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0.xml.rels><?xml version="1.0" encoding="UTF-8" standalone="yes"?>
<Relationships xmlns="http://schemas.openxmlformats.org/package/2006/relationships"><Relationship Id="rId3" Type="http://schemas.openxmlformats.org/officeDocument/2006/relationships/image" Target="../media/image353.jpg"/><Relationship Id="rId2" Type="http://schemas.openxmlformats.org/officeDocument/2006/relationships/image" Target="../media/image352.jpg"/><Relationship Id="rId1" Type="http://schemas.openxmlformats.org/officeDocument/2006/relationships/slideLayout" Target="../slideLayouts/slideLayout13.xml"/><Relationship Id="rId4" Type="http://schemas.openxmlformats.org/officeDocument/2006/relationships/image" Target="../media/image354.emf"/></Relationships>
</file>

<file path=ppt/slides/_rels/slide171.xml.rels><?xml version="1.0" encoding="UTF-8" standalone="yes"?>
<Relationships xmlns="http://schemas.openxmlformats.org/package/2006/relationships"><Relationship Id="rId3" Type="http://schemas.openxmlformats.org/officeDocument/2006/relationships/image" Target="../media/image356.jpg"/><Relationship Id="rId2" Type="http://schemas.openxmlformats.org/officeDocument/2006/relationships/image" Target="../media/image355.jpg"/><Relationship Id="rId1" Type="http://schemas.openxmlformats.org/officeDocument/2006/relationships/slideLayout" Target="../slideLayouts/slideLayout13.xml"/></Relationships>
</file>

<file path=ppt/slides/_rels/slide172.xml.rels><?xml version="1.0" encoding="UTF-8" standalone="yes"?>
<Relationships xmlns="http://schemas.openxmlformats.org/package/2006/relationships"><Relationship Id="rId3" Type="http://schemas.openxmlformats.org/officeDocument/2006/relationships/image" Target="../media/image358.jpg"/><Relationship Id="rId2" Type="http://schemas.openxmlformats.org/officeDocument/2006/relationships/image" Target="../media/image357.jpeg"/><Relationship Id="rId1" Type="http://schemas.openxmlformats.org/officeDocument/2006/relationships/slideLayout" Target="../slideLayouts/slideLayout13.xml"/><Relationship Id="rId4" Type="http://schemas.openxmlformats.org/officeDocument/2006/relationships/image" Target="../media/image359.emf"/></Relationships>
</file>

<file path=ppt/slides/_rels/slide173.xml.rels><?xml version="1.0" encoding="UTF-8" standalone="yes"?>
<Relationships xmlns="http://schemas.openxmlformats.org/package/2006/relationships"><Relationship Id="rId3" Type="http://schemas.openxmlformats.org/officeDocument/2006/relationships/image" Target="../media/image361.jpg"/><Relationship Id="rId2" Type="http://schemas.openxmlformats.org/officeDocument/2006/relationships/image" Target="../media/image360.jpg"/><Relationship Id="rId1" Type="http://schemas.openxmlformats.org/officeDocument/2006/relationships/slideLayout" Target="../slideLayouts/slideLayout13.xml"/><Relationship Id="rId4" Type="http://schemas.openxmlformats.org/officeDocument/2006/relationships/image" Target="../media/image362.emf"/></Relationships>
</file>

<file path=ppt/slides/_rels/slide174.xml.rels><?xml version="1.0" encoding="UTF-8" standalone="yes"?>
<Relationships xmlns="http://schemas.openxmlformats.org/package/2006/relationships"><Relationship Id="rId3" Type="http://schemas.openxmlformats.org/officeDocument/2006/relationships/image" Target="../media/image364.jpg"/><Relationship Id="rId2" Type="http://schemas.openxmlformats.org/officeDocument/2006/relationships/image" Target="../media/image363.jpg"/><Relationship Id="rId1" Type="http://schemas.openxmlformats.org/officeDocument/2006/relationships/slideLayout" Target="../slideLayouts/slideLayout13.xml"/><Relationship Id="rId4" Type="http://schemas.openxmlformats.org/officeDocument/2006/relationships/image" Target="../media/image365.emf"/></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6.xml.rels><?xml version="1.0" encoding="UTF-8" standalone="yes"?>
<Relationships xmlns="http://schemas.openxmlformats.org/package/2006/relationships"><Relationship Id="rId3" Type="http://schemas.openxmlformats.org/officeDocument/2006/relationships/image" Target="../media/image367.jpg"/><Relationship Id="rId2" Type="http://schemas.openxmlformats.org/officeDocument/2006/relationships/image" Target="../media/image366.jpeg"/><Relationship Id="rId1" Type="http://schemas.openxmlformats.org/officeDocument/2006/relationships/slideLayout" Target="../slideLayouts/slideLayout13.xml"/></Relationships>
</file>

<file path=ppt/slides/_rels/slide177.xml.rels><?xml version="1.0" encoding="UTF-8" standalone="yes"?>
<Relationships xmlns="http://schemas.openxmlformats.org/package/2006/relationships"><Relationship Id="rId3" Type="http://schemas.openxmlformats.org/officeDocument/2006/relationships/image" Target="../media/image369.jpeg"/><Relationship Id="rId2" Type="http://schemas.openxmlformats.org/officeDocument/2006/relationships/image" Target="../media/image368.jpg"/><Relationship Id="rId1" Type="http://schemas.openxmlformats.org/officeDocument/2006/relationships/slideLayout" Target="../slideLayouts/slideLayout13.xml"/><Relationship Id="rId4" Type="http://schemas.openxmlformats.org/officeDocument/2006/relationships/image" Target="../media/image370.emf"/></Relationships>
</file>

<file path=ppt/slides/_rels/slide178.xml.rels><?xml version="1.0" encoding="UTF-8" standalone="yes"?>
<Relationships xmlns="http://schemas.openxmlformats.org/package/2006/relationships"><Relationship Id="rId3" Type="http://schemas.openxmlformats.org/officeDocument/2006/relationships/image" Target="../media/image372.jpeg"/><Relationship Id="rId2" Type="http://schemas.openxmlformats.org/officeDocument/2006/relationships/image" Target="../media/image371.jpg"/><Relationship Id="rId1" Type="http://schemas.openxmlformats.org/officeDocument/2006/relationships/slideLayout" Target="../slideLayouts/slideLayout13.xml"/><Relationship Id="rId4" Type="http://schemas.openxmlformats.org/officeDocument/2006/relationships/image" Target="../media/image373.emf"/></Relationships>
</file>

<file path=ppt/slides/_rels/slide17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0.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image" Target="../media/image153.jpeg"/><Relationship Id="rId1" Type="http://schemas.openxmlformats.org/officeDocument/2006/relationships/slideLayout" Target="../slideLayouts/slideLayout13.xml"/></Relationships>
</file>

<file path=ppt/slides/_rels/slide181.xml.rels><?xml version="1.0" encoding="UTF-8" standalone="yes"?>
<Relationships xmlns="http://schemas.openxmlformats.org/package/2006/relationships"><Relationship Id="rId3" Type="http://schemas.openxmlformats.org/officeDocument/2006/relationships/image" Target="../media/image374.jpeg"/><Relationship Id="rId2" Type="http://schemas.openxmlformats.org/officeDocument/2006/relationships/image" Target="../media/image152.jpeg"/><Relationship Id="rId1" Type="http://schemas.openxmlformats.org/officeDocument/2006/relationships/slideLayout" Target="../slideLayouts/slideLayout13.xml"/></Relationships>
</file>

<file path=ppt/slides/_rels/slide182.xml.rels><?xml version="1.0" encoding="UTF-8" standalone="yes"?>
<Relationships xmlns="http://schemas.openxmlformats.org/package/2006/relationships"><Relationship Id="rId3" Type="http://schemas.openxmlformats.org/officeDocument/2006/relationships/image" Target="../media/image376.jpeg"/><Relationship Id="rId2" Type="http://schemas.openxmlformats.org/officeDocument/2006/relationships/image" Target="../media/image375.jpeg"/><Relationship Id="rId1" Type="http://schemas.openxmlformats.org/officeDocument/2006/relationships/slideLayout" Target="../slideLayouts/slideLayout13.xml"/><Relationship Id="rId6" Type="http://schemas.openxmlformats.org/officeDocument/2006/relationships/image" Target="../media/image379.jpeg"/><Relationship Id="rId5" Type="http://schemas.openxmlformats.org/officeDocument/2006/relationships/image" Target="../media/image378.jpeg"/><Relationship Id="rId4" Type="http://schemas.openxmlformats.org/officeDocument/2006/relationships/image" Target="../media/image377.jpeg"/></Relationships>
</file>

<file path=ppt/slides/_rels/slide183.xml.rels><?xml version="1.0" encoding="UTF-8" standalone="yes"?>
<Relationships xmlns="http://schemas.openxmlformats.org/package/2006/relationships"><Relationship Id="rId3" Type="http://schemas.openxmlformats.org/officeDocument/2006/relationships/image" Target="../media/image381.jpeg"/><Relationship Id="rId2" Type="http://schemas.openxmlformats.org/officeDocument/2006/relationships/image" Target="../media/image380.jpeg"/><Relationship Id="rId1" Type="http://schemas.openxmlformats.org/officeDocument/2006/relationships/slideLayout" Target="../slideLayouts/slideLayout13.xml"/><Relationship Id="rId5" Type="http://schemas.openxmlformats.org/officeDocument/2006/relationships/image" Target="../media/image155.jpeg"/><Relationship Id="rId4" Type="http://schemas.openxmlformats.org/officeDocument/2006/relationships/image" Target="../media/image382.jpeg"/></Relationships>
</file>

<file path=ppt/slides/_rels/slide184.xml.rels><?xml version="1.0" encoding="UTF-8" standalone="yes"?>
<Relationships xmlns="http://schemas.openxmlformats.org/package/2006/relationships"><Relationship Id="rId3" Type="http://schemas.openxmlformats.org/officeDocument/2006/relationships/image" Target="../media/image384.jpeg"/><Relationship Id="rId2" Type="http://schemas.openxmlformats.org/officeDocument/2006/relationships/image" Target="../media/image383.jpeg"/><Relationship Id="rId1" Type="http://schemas.openxmlformats.org/officeDocument/2006/relationships/slideLayout" Target="../slideLayouts/slideLayout13.xml"/></Relationships>
</file>

<file path=ppt/slides/_rels/slide185.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image" Target="../media/image157.jpeg"/><Relationship Id="rId1" Type="http://schemas.openxmlformats.org/officeDocument/2006/relationships/slideLayout" Target="../slideLayouts/slideLayout13.xml"/></Relationships>
</file>

<file path=ppt/slides/_rels/slide186.xml.rels><?xml version="1.0" encoding="UTF-8" standalone="yes"?>
<Relationships xmlns="http://schemas.openxmlformats.org/package/2006/relationships"><Relationship Id="rId2" Type="http://schemas.openxmlformats.org/officeDocument/2006/relationships/image" Target="../media/image162.jpeg"/><Relationship Id="rId1" Type="http://schemas.openxmlformats.org/officeDocument/2006/relationships/slideLayout" Target="../slideLayouts/slideLayout13.xml"/></Relationships>
</file>

<file path=ppt/slides/_rels/slide18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8.xml.rels><?xml version="1.0" encoding="UTF-8" standalone="yes"?>
<Relationships xmlns="http://schemas.openxmlformats.org/package/2006/relationships"><Relationship Id="rId3" Type="http://schemas.openxmlformats.org/officeDocument/2006/relationships/image" Target="../media/image386.jpg"/><Relationship Id="rId2" Type="http://schemas.openxmlformats.org/officeDocument/2006/relationships/image" Target="../media/image385.jpg"/><Relationship Id="rId1" Type="http://schemas.openxmlformats.org/officeDocument/2006/relationships/slideLayout" Target="../slideLayouts/slideLayout13.xml"/></Relationships>
</file>

<file path=ppt/slides/_rels/slide189.xml.rels><?xml version="1.0" encoding="UTF-8" standalone="yes"?>
<Relationships xmlns="http://schemas.openxmlformats.org/package/2006/relationships"><Relationship Id="rId3" Type="http://schemas.openxmlformats.org/officeDocument/2006/relationships/image" Target="../media/image388.emf"/><Relationship Id="rId2" Type="http://schemas.openxmlformats.org/officeDocument/2006/relationships/image" Target="../media/image387.jpeg"/><Relationship Id="rId1" Type="http://schemas.openxmlformats.org/officeDocument/2006/relationships/slideLayout" Target="../slideLayouts/slideLayout13.xml"/></Relationships>
</file>

<file path=ppt/slides/_rels/slide190.xml.rels><?xml version="1.0" encoding="UTF-8" standalone="yes"?>
<Relationships xmlns="http://schemas.openxmlformats.org/package/2006/relationships"><Relationship Id="rId3" Type="http://schemas.openxmlformats.org/officeDocument/2006/relationships/image" Target="../media/image390.jpg"/><Relationship Id="rId2" Type="http://schemas.openxmlformats.org/officeDocument/2006/relationships/image" Target="../media/image389.jpg"/><Relationship Id="rId1" Type="http://schemas.openxmlformats.org/officeDocument/2006/relationships/slideLayout" Target="../slideLayouts/slideLayout13.xml"/></Relationships>
</file>

<file path=ppt/slides/_rels/slide191.xml.rels><?xml version="1.0" encoding="UTF-8" standalone="yes"?>
<Relationships xmlns="http://schemas.openxmlformats.org/package/2006/relationships"><Relationship Id="rId3" Type="http://schemas.openxmlformats.org/officeDocument/2006/relationships/image" Target="../media/image392.emf"/><Relationship Id="rId2" Type="http://schemas.openxmlformats.org/officeDocument/2006/relationships/image" Target="../media/image391.jpeg"/><Relationship Id="rId1" Type="http://schemas.openxmlformats.org/officeDocument/2006/relationships/slideLayout" Target="../slideLayouts/slideLayout13.xml"/></Relationships>
</file>

<file path=ppt/slides/_rels/slide192.xml.rels><?xml version="1.0" encoding="UTF-8" standalone="yes"?>
<Relationships xmlns="http://schemas.openxmlformats.org/package/2006/relationships"><Relationship Id="rId3" Type="http://schemas.openxmlformats.org/officeDocument/2006/relationships/image" Target="../media/image394.emf"/><Relationship Id="rId2" Type="http://schemas.openxmlformats.org/officeDocument/2006/relationships/image" Target="../media/image393.jpeg"/><Relationship Id="rId1" Type="http://schemas.openxmlformats.org/officeDocument/2006/relationships/slideLayout" Target="../slideLayouts/slideLayout13.xml"/></Relationships>
</file>

<file path=ppt/slides/_rels/slide19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4.xml.rels><?xml version="1.0" encoding="UTF-8" standalone="yes"?>
<Relationships xmlns="http://schemas.openxmlformats.org/package/2006/relationships"><Relationship Id="rId3" Type="http://schemas.openxmlformats.org/officeDocument/2006/relationships/image" Target="../media/image396.jpg"/><Relationship Id="rId2" Type="http://schemas.openxmlformats.org/officeDocument/2006/relationships/image" Target="../media/image395.jpg"/><Relationship Id="rId1" Type="http://schemas.openxmlformats.org/officeDocument/2006/relationships/slideLayout" Target="../slideLayouts/slideLayout13.xml"/><Relationship Id="rId4" Type="http://schemas.openxmlformats.org/officeDocument/2006/relationships/image" Target="../media/image397.jpg"/></Relationships>
</file>

<file path=ppt/slides/_rels/slide195.xml.rels><?xml version="1.0" encoding="UTF-8" standalone="yes"?>
<Relationships xmlns="http://schemas.openxmlformats.org/package/2006/relationships"><Relationship Id="rId3" Type="http://schemas.openxmlformats.org/officeDocument/2006/relationships/image" Target="../media/image399.jpg"/><Relationship Id="rId2" Type="http://schemas.openxmlformats.org/officeDocument/2006/relationships/image" Target="../media/image398.jpg"/><Relationship Id="rId1" Type="http://schemas.openxmlformats.org/officeDocument/2006/relationships/slideLayout" Target="../slideLayouts/slideLayout13.xml"/><Relationship Id="rId4" Type="http://schemas.openxmlformats.org/officeDocument/2006/relationships/image" Target="../media/image400.jpg"/></Relationships>
</file>

<file path=ppt/slides/_rels/slide19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7.xml.rels><?xml version="1.0" encoding="UTF-8" standalone="yes"?>
<Relationships xmlns="http://schemas.openxmlformats.org/package/2006/relationships"><Relationship Id="rId3" Type="http://schemas.openxmlformats.org/officeDocument/2006/relationships/image" Target="../media/image402.jpeg"/><Relationship Id="rId2" Type="http://schemas.openxmlformats.org/officeDocument/2006/relationships/image" Target="../media/image401.jpg"/><Relationship Id="rId1" Type="http://schemas.openxmlformats.org/officeDocument/2006/relationships/slideLayout" Target="../slideLayouts/slideLayout13.xml"/><Relationship Id="rId4" Type="http://schemas.openxmlformats.org/officeDocument/2006/relationships/image" Target="../media/image403.jpeg"/></Relationships>
</file>

<file path=ppt/slides/_rels/slide198.xml.rels><?xml version="1.0" encoding="UTF-8" standalone="yes"?>
<Relationships xmlns="http://schemas.openxmlformats.org/package/2006/relationships"><Relationship Id="rId3" Type="http://schemas.openxmlformats.org/officeDocument/2006/relationships/image" Target="../media/image405.jpg"/><Relationship Id="rId2" Type="http://schemas.openxmlformats.org/officeDocument/2006/relationships/image" Target="../media/image404.jpg"/><Relationship Id="rId1" Type="http://schemas.openxmlformats.org/officeDocument/2006/relationships/slideLayout" Target="../slideLayouts/slideLayout13.xml"/></Relationships>
</file>

<file path=ppt/slides/_rels/slide19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0.xml.rels><?xml version="1.0" encoding="UTF-8" standalone="yes"?>
<Relationships xmlns="http://schemas.openxmlformats.org/package/2006/relationships"><Relationship Id="rId3" Type="http://schemas.openxmlformats.org/officeDocument/2006/relationships/image" Target="../media/image407.jpg"/><Relationship Id="rId2" Type="http://schemas.openxmlformats.org/officeDocument/2006/relationships/image" Target="../media/image406.jpg"/><Relationship Id="rId1" Type="http://schemas.openxmlformats.org/officeDocument/2006/relationships/slideLayout" Target="../slideLayouts/slideLayout13.xml"/><Relationship Id="rId4" Type="http://schemas.openxmlformats.org/officeDocument/2006/relationships/image" Target="../media/image408.jpeg"/></Relationships>
</file>

<file path=ppt/slides/_rels/slide201.xml.rels><?xml version="1.0" encoding="UTF-8" standalone="yes"?>
<Relationships xmlns="http://schemas.openxmlformats.org/package/2006/relationships"><Relationship Id="rId3" Type="http://schemas.openxmlformats.org/officeDocument/2006/relationships/image" Target="../media/image410.jpeg"/><Relationship Id="rId2" Type="http://schemas.openxmlformats.org/officeDocument/2006/relationships/image" Target="../media/image409.jpeg"/><Relationship Id="rId1" Type="http://schemas.openxmlformats.org/officeDocument/2006/relationships/slideLayout" Target="../slideLayouts/slideLayout13.xml"/><Relationship Id="rId4" Type="http://schemas.openxmlformats.org/officeDocument/2006/relationships/image" Target="../media/image411.jpeg"/></Relationships>
</file>

<file path=ppt/slides/_rels/slide202.xml.rels><?xml version="1.0" encoding="UTF-8" standalone="yes"?>
<Relationships xmlns="http://schemas.openxmlformats.org/package/2006/relationships"><Relationship Id="rId3" Type="http://schemas.openxmlformats.org/officeDocument/2006/relationships/image" Target="../media/image413.jpeg"/><Relationship Id="rId2" Type="http://schemas.openxmlformats.org/officeDocument/2006/relationships/image" Target="../media/image412.jpeg"/><Relationship Id="rId1" Type="http://schemas.openxmlformats.org/officeDocument/2006/relationships/slideLayout" Target="../slideLayouts/slideLayout13.xml"/></Relationships>
</file>

<file path=ppt/slides/_rels/slide203.xml.rels><?xml version="1.0" encoding="UTF-8" standalone="yes"?>
<Relationships xmlns="http://schemas.openxmlformats.org/package/2006/relationships"><Relationship Id="rId3" Type="http://schemas.openxmlformats.org/officeDocument/2006/relationships/image" Target="../media/image415.jpeg"/><Relationship Id="rId2" Type="http://schemas.openxmlformats.org/officeDocument/2006/relationships/image" Target="../media/image414.jpeg"/><Relationship Id="rId1" Type="http://schemas.openxmlformats.org/officeDocument/2006/relationships/slideLayout" Target="../slideLayouts/slideLayout13.xml"/></Relationships>
</file>

<file path=ppt/slides/_rels/slide204.xml.rels><?xml version="1.0" encoding="UTF-8" standalone="yes"?>
<Relationships xmlns="http://schemas.openxmlformats.org/package/2006/relationships"><Relationship Id="rId3" Type="http://schemas.openxmlformats.org/officeDocument/2006/relationships/image" Target="../media/image417.jpeg"/><Relationship Id="rId2" Type="http://schemas.openxmlformats.org/officeDocument/2006/relationships/image" Target="../media/image416.jpeg"/><Relationship Id="rId1" Type="http://schemas.openxmlformats.org/officeDocument/2006/relationships/slideLayout" Target="../slideLayouts/slideLayout13.xml"/></Relationships>
</file>

<file path=ppt/slides/_rels/slide205.xml.rels><?xml version="1.0" encoding="UTF-8" standalone="yes"?>
<Relationships xmlns="http://schemas.openxmlformats.org/package/2006/relationships"><Relationship Id="rId3" Type="http://schemas.openxmlformats.org/officeDocument/2006/relationships/image" Target="../media/image418.png"/><Relationship Id="rId2" Type="http://schemas.openxmlformats.org/officeDocument/2006/relationships/notesSlide" Target="../notesSlides/notesSlide3.xml"/><Relationship Id="rId1" Type="http://schemas.openxmlformats.org/officeDocument/2006/relationships/slideLayout" Target="../slideLayouts/slideLayout29.xml"/><Relationship Id="rId5" Type="http://schemas.openxmlformats.org/officeDocument/2006/relationships/image" Target="../media/image420.jpg"/><Relationship Id="rId4" Type="http://schemas.openxmlformats.org/officeDocument/2006/relationships/image" Target="../media/image419.png"/></Relationships>
</file>

<file path=ppt/slides/_rels/slide206.xml.rels><?xml version="1.0" encoding="UTF-8" standalone="yes"?>
<Relationships xmlns="http://schemas.openxmlformats.org/package/2006/relationships"><Relationship Id="rId2" Type="http://schemas.openxmlformats.org/officeDocument/2006/relationships/image" Target="../media/image421.png"/><Relationship Id="rId1" Type="http://schemas.openxmlformats.org/officeDocument/2006/relationships/slideLayout" Target="../slideLayouts/slideLayout30.xml"/></Relationships>
</file>

<file path=ppt/slides/_rels/slide207.xml.rels><?xml version="1.0" encoding="UTF-8" standalone="yes"?>
<Relationships xmlns="http://schemas.openxmlformats.org/package/2006/relationships"><Relationship Id="rId2" Type="http://schemas.openxmlformats.org/officeDocument/2006/relationships/image" Target="../media/image422.emf"/><Relationship Id="rId1" Type="http://schemas.openxmlformats.org/officeDocument/2006/relationships/slideLayout" Target="../slideLayouts/slideLayout31.xml"/></Relationships>
</file>

<file path=ppt/slides/_rels/slide208.xml.rels><?xml version="1.0" encoding="UTF-8" standalone="yes"?>
<Relationships xmlns="http://schemas.openxmlformats.org/package/2006/relationships"><Relationship Id="rId3" Type="http://schemas.openxmlformats.org/officeDocument/2006/relationships/image" Target="../media/image423.jpg"/><Relationship Id="rId2" Type="http://schemas.openxmlformats.org/officeDocument/2006/relationships/notesSlide" Target="../notesSlides/notesSlide4.xml"/><Relationship Id="rId1" Type="http://schemas.openxmlformats.org/officeDocument/2006/relationships/slideLayout" Target="../slideLayouts/slideLayout30.xml"/><Relationship Id="rId5" Type="http://schemas.openxmlformats.org/officeDocument/2006/relationships/image" Target="../media/image425.jpeg"/><Relationship Id="rId4" Type="http://schemas.openxmlformats.org/officeDocument/2006/relationships/image" Target="../media/image424.jpg"/></Relationships>
</file>

<file path=ppt/slides/_rels/slide209.xml.rels><?xml version="1.0" encoding="UTF-8" standalone="yes"?>
<Relationships xmlns="http://schemas.openxmlformats.org/package/2006/relationships"><Relationship Id="rId8" Type="http://schemas.openxmlformats.org/officeDocument/2006/relationships/image" Target="../media/image426.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5.xml"/><Relationship Id="rId1" Type="http://schemas.openxmlformats.org/officeDocument/2006/relationships/slideLayout" Target="../slideLayouts/slideLayout30.xml"/><Relationship Id="rId6" Type="http://schemas.openxmlformats.org/officeDocument/2006/relationships/diagramColors" Target="../diagrams/colors8.xml"/><Relationship Id="rId5" Type="http://schemas.openxmlformats.org/officeDocument/2006/relationships/diagramQuickStyle" Target="../diagrams/quickStyle8.xml"/><Relationship Id="rId10" Type="http://schemas.openxmlformats.org/officeDocument/2006/relationships/image" Target="../media/image428.jpg"/><Relationship Id="rId4" Type="http://schemas.openxmlformats.org/officeDocument/2006/relationships/diagramLayout" Target="../diagrams/layout8.xml"/><Relationship Id="rId9" Type="http://schemas.openxmlformats.org/officeDocument/2006/relationships/image" Target="../media/image427.jpg"/></Relationships>
</file>

<file path=ppt/slides/_rels/slide210.xml.rels><?xml version="1.0" encoding="UTF-8" standalone="yes"?>
<Relationships xmlns="http://schemas.openxmlformats.org/package/2006/relationships"><Relationship Id="rId3" Type="http://schemas.openxmlformats.org/officeDocument/2006/relationships/image" Target="../media/image429.jpg"/><Relationship Id="rId2" Type="http://schemas.openxmlformats.org/officeDocument/2006/relationships/notesSlide" Target="../notesSlides/notesSlide6.xml"/><Relationship Id="rId1" Type="http://schemas.openxmlformats.org/officeDocument/2006/relationships/slideLayout" Target="../slideLayouts/slideLayout31.xml"/><Relationship Id="rId6" Type="http://schemas.openxmlformats.org/officeDocument/2006/relationships/image" Target="../media/image432.jpg"/><Relationship Id="rId5" Type="http://schemas.openxmlformats.org/officeDocument/2006/relationships/image" Target="../media/image431.jpg"/><Relationship Id="rId4" Type="http://schemas.openxmlformats.org/officeDocument/2006/relationships/image" Target="../media/image430.jpg"/></Relationships>
</file>

<file path=ppt/slides/_rels/slide211.xml.rels><?xml version="1.0" encoding="UTF-8" standalone="yes"?>
<Relationships xmlns="http://schemas.openxmlformats.org/package/2006/relationships"><Relationship Id="rId3" Type="http://schemas.openxmlformats.org/officeDocument/2006/relationships/image" Target="../media/image433.jpeg"/><Relationship Id="rId7" Type="http://schemas.openxmlformats.org/officeDocument/2006/relationships/image" Target="../media/image437.jpg"/><Relationship Id="rId2" Type="http://schemas.openxmlformats.org/officeDocument/2006/relationships/notesSlide" Target="../notesSlides/notesSlide7.xml"/><Relationship Id="rId1" Type="http://schemas.openxmlformats.org/officeDocument/2006/relationships/slideLayout" Target="../slideLayouts/slideLayout37.xml"/><Relationship Id="rId6" Type="http://schemas.openxmlformats.org/officeDocument/2006/relationships/image" Target="../media/image436.jpeg"/><Relationship Id="rId5" Type="http://schemas.openxmlformats.org/officeDocument/2006/relationships/image" Target="../media/image435.jpg"/><Relationship Id="rId4" Type="http://schemas.openxmlformats.org/officeDocument/2006/relationships/image" Target="../media/image434.jpeg"/></Relationships>
</file>

<file path=ppt/slides/_rels/slide212.xml.rels><?xml version="1.0" encoding="UTF-8" standalone="yes"?>
<Relationships xmlns="http://schemas.openxmlformats.org/package/2006/relationships"><Relationship Id="rId3" Type="http://schemas.openxmlformats.org/officeDocument/2006/relationships/image" Target="../media/image439.jpeg"/><Relationship Id="rId2" Type="http://schemas.openxmlformats.org/officeDocument/2006/relationships/image" Target="../media/image438.jpg"/><Relationship Id="rId1" Type="http://schemas.openxmlformats.org/officeDocument/2006/relationships/slideLayout" Target="../slideLayouts/slideLayout34.xml"/><Relationship Id="rId4" Type="http://schemas.openxmlformats.org/officeDocument/2006/relationships/image" Target="../media/image440.jpg"/></Relationships>
</file>

<file path=ppt/slides/_rels/slide213.xml.rels><?xml version="1.0" encoding="UTF-8" standalone="yes"?>
<Relationships xmlns="http://schemas.openxmlformats.org/package/2006/relationships"><Relationship Id="rId3" Type="http://schemas.openxmlformats.org/officeDocument/2006/relationships/image" Target="../media/image442.jpeg"/><Relationship Id="rId2" Type="http://schemas.openxmlformats.org/officeDocument/2006/relationships/image" Target="../media/image441.jpg"/><Relationship Id="rId1" Type="http://schemas.openxmlformats.org/officeDocument/2006/relationships/slideLayout" Target="../slideLayouts/slideLayout35.xml"/><Relationship Id="rId6" Type="http://schemas.openxmlformats.org/officeDocument/2006/relationships/image" Target="../media/image445.jpeg"/><Relationship Id="rId5" Type="http://schemas.openxmlformats.org/officeDocument/2006/relationships/image" Target="../media/image444.jpeg"/><Relationship Id="rId4" Type="http://schemas.openxmlformats.org/officeDocument/2006/relationships/image" Target="../media/image443.jpeg"/></Relationships>
</file>

<file path=ppt/slides/_rels/slide214.xml.rels><?xml version="1.0" encoding="UTF-8" standalone="yes"?>
<Relationships xmlns="http://schemas.openxmlformats.org/package/2006/relationships"><Relationship Id="rId3" Type="http://schemas.openxmlformats.org/officeDocument/2006/relationships/image" Target="../media/image447.jpeg"/><Relationship Id="rId2" Type="http://schemas.openxmlformats.org/officeDocument/2006/relationships/image" Target="../media/image446.jpeg"/><Relationship Id="rId1" Type="http://schemas.openxmlformats.org/officeDocument/2006/relationships/slideLayout" Target="../slideLayouts/slideLayout34.xml"/><Relationship Id="rId5" Type="http://schemas.openxmlformats.org/officeDocument/2006/relationships/image" Target="../media/image449.jpg"/><Relationship Id="rId4" Type="http://schemas.openxmlformats.org/officeDocument/2006/relationships/image" Target="../media/image448.jpg"/></Relationships>
</file>

<file path=ppt/slides/_rels/slide215.xml.rels><?xml version="1.0" encoding="UTF-8" standalone="yes"?>
<Relationships xmlns="http://schemas.openxmlformats.org/package/2006/relationships"><Relationship Id="rId3" Type="http://schemas.openxmlformats.org/officeDocument/2006/relationships/image" Target="../media/image450.jpeg"/><Relationship Id="rId2" Type="http://schemas.openxmlformats.org/officeDocument/2006/relationships/notesSlide" Target="../notesSlides/notesSlide8.xml"/><Relationship Id="rId1" Type="http://schemas.openxmlformats.org/officeDocument/2006/relationships/slideLayout" Target="../slideLayouts/slideLayout32.xml"/><Relationship Id="rId6" Type="http://schemas.openxmlformats.org/officeDocument/2006/relationships/image" Target="../media/image453.jpeg"/><Relationship Id="rId5" Type="http://schemas.openxmlformats.org/officeDocument/2006/relationships/image" Target="../media/image452.jpeg"/><Relationship Id="rId4" Type="http://schemas.openxmlformats.org/officeDocument/2006/relationships/image" Target="../media/image451.jpeg"/></Relationships>
</file>

<file path=ppt/slides/_rels/slide216.xml.rels><?xml version="1.0" encoding="UTF-8" standalone="yes"?>
<Relationships xmlns="http://schemas.openxmlformats.org/package/2006/relationships"><Relationship Id="rId8" Type="http://schemas.openxmlformats.org/officeDocument/2006/relationships/image" Target="../media/image459.jpg"/><Relationship Id="rId3" Type="http://schemas.openxmlformats.org/officeDocument/2006/relationships/image" Target="../media/image454.jpg"/><Relationship Id="rId7" Type="http://schemas.openxmlformats.org/officeDocument/2006/relationships/image" Target="../media/image458.jpeg"/><Relationship Id="rId2" Type="http://schemas.openxmlformats.org/officeDocument/2006/relationships/notesSlide" Target="../notesSlides/notesSlide9.xml"/><Relationship Id="rId1" Type="http://schemas.openxmlformats.org/officeDocument/2006/relationships/slideLayout" Target="../slideLayouts/slideLayout33.xml"/><Relationship Id="rId6" Type="http://schemas.openxmlformats.org/officeDocument/2006/relationships/image" Target="../media/image457.jpeg"/><Relationship Id="rId5" Type="http://schemas.openxmlformats.org/officeDocument/2006/relationships/image" Target="../media/image456.jpg"/><Relationship Id="rId4" Type="http://schemas.openxmlformats.org/officeDocument/2006/relationships/image" Target="../media/image455.jpg"/></Relationships>
</file>

<file path=ppt/slides/_rels/slide217.xml.rels><?xml version="1.0" encoding="UTF-8" standalone="yes"?>
<Relationships xmlns="http://schemas.openxmlformats.org/package/2006/relationships"><Relationship Id="rId3" Type="http://schemas.openxmlformats.org/officeDocument/2006/relationships/image" Target="../media/image461.jpeg"/><Relationship Id="rId2" Type="http://schemas.openxmlformats.org/officeDocument/2006/relationships/image" Target="../media/image460.jpeg"/><Relationship Id="rId1" Type="http://schemas.openxmlformats.org/officeDocument/2006/relationships/slideLayout" Target="../slideLayouts/slideLayout33.xml"/><Relationship Id="rId5" Type="http://schemas.openxmlformats.org/officeDocument/2006/relationships/image" Target="../media/image463.jpg"/><Relationship Id="rId4" Type="http://schemas.openxmlformats.org/officeDocument/2006/relationships/image" Target="../media/image462.jpeg"/></Relationships>
</file>

<file path=ppt/slides/_rels/slide218.xml.rels><?xml version="1.0" encoding="UTF-8" standalone="yes"?>
<Relationships xmlns="http://schemas.openxmlformats.org/package/2006/relationships"><Relationship Id="rId3" Type="http://schemas.openxmlformats.org/officeDocument/2006/relationships/image" Target="../media/image465.jpeg"/><Relationship Id="rId2" Type="http://schemas.openxmlformats.org/officeDocument/2006/relationships/image" Target="../media/image464.jpeg"/><Relationship Id="rId1" Type="http://schemas.openxmlformats.org/officeDocument/2006/relationships/slideLayout" Target="../slideLayouts/slideLayout30.xml"/><Relationship Id="rId5" Type="http://schemas.openxmlformats.org/officeDocument/2006/relationships/image" Target="../media/image467.jpeg"/><Relationship Id="rId4" Type="http://schemas.openxmlformats.org/officeDocument/2006/relationships/image" Target="../media/image466.jpeg"/></Relationships>
</file>

<file path=ppt/slides/_rels/slide219.xml.rels><?xml version="1.0" encoding="UTF-8" standalone="yes"?>
<Relationships xmlns="http://schemas.openxmlformats.org/package/2006/relationships"><Relationship Id="rId3" Type="http://schemas.openxmlformats.org/officeDocument/2006/relationships/image" Target="../media/image469.jpeg"/><Relationship Id="rId2" Type="http://schemas.openxmlformats.org/officeDocument/2006/relationships/image" Target="../media/image468.jpg"/><Relationship Id="rId1" Type="http://schemas.openxmlformats.org/officeDocument/2006/relationships/slideLayout" Target="../slideLayouts/slideLayout34.xml"/><Relationship Id="rId5" Type="http://schemas.openxmlformats.org/officeDocument/2006/relationships/image" Target="../media/image471.jpg"/><Relationship Id="rId4" Type="http://schemas.openxmlformats.org/officeDocument/2006/relationships/image" Target="../media/image470.jpg"/></Relationships>
</file>

<file path=ppt/slides/_rels/slide220.xml.rels><?xml version="1.0" encoding="UTF-8" standalone="yes"?>
<Relationships xmlns="http://schemas.openxmlformats.org/package/2006/relationships"><Relationship Id="rId3" Type="http://schemas.openxmlformats.org/officeDocument/2006/relationships/image" Target="../media/image472.png"/><Relationship Id="rId2" Type="http://schemas.openxmlformats.org/officeDocument/2006/relationships/notesSlide" Target="../notesSlides/notesSlide10.xml"/><Relationship Id="rId1" Type="http://schemas.openxmlformats.org/officeDocument/2006/relationships/slideLayout" Target="../slideLayouts/slideLayout35.xml"/><Relationship Id="rId4" Type="http://schemas.openxmlformats.org/officeDocument/2006/relationships/image" Target="../media/image473.jpeg"/></Relationships>
</file>

<file path=ppt/slides/_rels/slide2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upo 10"/>
          <p:cNvGrpSpPr/>
          <p:nvPr/>
        </p:nvGrpSpPr>
        <p:grpSpPr>
          <a:xfrm>
            <a:off x="0" y="-3"/>
            <a:ext cx="12192000" cy="6858000"/>
            <a:chOff x="0" y="0"/>
            <a:chExt cx="12192000" cy="6858000"/>
          </a:xfrm>
        </p:grpSpPr>
        <p:pic>
          <p:nvPicPr>
            <p:cNvPr id="4" name="Imagen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8 Imagen" descr="C:\RESPALDO 2017\LOGO CAMION.jpg"/>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l="24674" r="28602" b="38086"/>
            <a:stretch/>
          </p:blipFill>
          <p:spPr bwMode="auto">
            <a:xfrm>
              <a:off x="0" y="0"/>
              <a:ext cx="990600" cy="1079500"/>
            </a:xfrm>
            <a:prstGeom prst="rect">
              <a:avLst/>
            </a:prstGeom>
            <a:noFill/>
            <a:ln>
              <a:noFill/>
            </a:ln>
            <a:extLst>
              <a:ext uri="{53640926-AAD7-44D8-BBD7-CCE9431645EC}">
                <a14:shadowObscured xmlns:a14="http://schemas.microsoft.com/office/drawing/2010/main"/>
              </a:ext>
            </a:extLst>
          </p:spPr>
        </p:pic>
      </p:grpSp>
      <p:sp>
        <p:nvSpPr>
          <p:cNvPr id="13" name="Título 1"/>
          <p:cNvSpPr txBox="1">
            <a:spLocks/>
          </p:cNvSpPr>
          <p:nvPr/>
        </p:nvSpPr>
        <p:spPr>
          <a:xfrm>
            <a:off x="1905179" y="-82184"/>
            <a:ext cx="6659272" cy="395307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s-SV" sz="10000" dirty="0">
                <a:solidFill>
                  <a:schemeClr val="accent5">
                    <a:lumMod val="50000"/>
                  </a:schemeClr>
                </a:solidFill>
                <a:effectLst>
                  <a:outerShdw blurRad="38100" dist="38100" dir="2700000" algn="tl">
                    <a:srgbClr val="000000">
                      <a:alpha val="43137"/>
                    </a:srgbClr>
                  </a:outerShdw>
                </a:effectLst>
                <a:latin typeface="Bernard MT Condensed" panose="02050806060905020404" pitchFamily="18" charset="0"/>
              </a:rPr>
              <a:t>Rendición</a:t>
            </a:r>
            <a:br>
              <a:rPr lang="es-SV" sz="10000" dirty="0">
                <a:solidFill>
                  <a:schemeClr val="accent5">
                    <a:lumMod val="50000"/>
                  </a:schemeClr>
                </a:solidFill>
                <a:effectLst>
                  <a:outerShdw blurRad="38100" dist="38100" dir="2700000" algn="tl">
                    <a:srgbClr val="000000">
                      <a:alpha val="43137"/>
                    </a:srgbClr>
                  </a:outerShdw>
                </a:effectLst>
                <a:latin typeface="Bernard MT Condensed" panose="02050806060905020404" pitchFamily="18" charset="0"/>
              </a:rPr>
            </a:br>
            <a:r>
              <a:rPr lang="es-SV" sz="10000" dirty="0">
                <a:effectLst>
                  <a:outerShdw blurRad="38100" dist="38100" dir="2700000" algn="tl">
                    <a:srgbClr val="000000">
                      <a:alpha val="43137"/>
                    </a:srgbClr>
                  </a:outerShdw>
                </a:effectLst>
                <a:latin typeface="Bernard MT Condensed" panose="02050806060905020404" pitchFamily="18" charset="0"/>
              </a:rPr>
              <a:t>    de Cuentas </a:t>
            </a:r>
          </a:p>
        </p:txBody>
      </p:sp>
      <p:sp>
        <p:nvSpPr>
          <p:cNvPr id="14" name="CuadroTexto 13"/>
          <p:cNvSpPr txBox="1"/>
          <p:nvPr/>
        </p:nvSpPr>
        <p:spPr>
          <a:xfrm>
            <a:off x="7193031" y="72055"/>
            <a:ext cx="4572000" cy="2400657"/>
          </a:xfrm>
          <a:prstGeom prst="rect">
            <a:avLst/>
          </a:prstGeom>
          <a:noFill/>
        </p:spPr>
        <p:txBody>
          <a:bodyPr wrap="square" rtlCol="0">
            <a:spAutoFit/>
          </a:bodyPr>
          <a:lstStyle/>
          <a:p>
            <a:r>
              <a:rPr lang="es-SV" sz="15000" b="1" dirty="0">
                <a:solidFill>
                  <a:schemeClr val="accent1">
                    <a:lumMod val="75000"/>
                  </a:schemeClr>
                </a:solidFill>
                <a:effectLst>
                  <a:outerShdw blurRad="38100" dist="38100" dir="2700000" algn="tl">
                    <a:srgbClr val="000000">
                      <a:alpha val="43137"/>
                    </a:srgbClr>
                  </a:outerShdw>
                </a:effectLst>
                <a:latin typeface="Colonna MT" panose="04020805060202030203" pitchFamily="82" charset="0"/>
              </a:rPr>
              <a:t>2019</a:t>
            </a:r>
          </a:p>
        </p:txBody>
      </p:sp>
      <p:sp>
        <p:nvSpPr>
          <p:cNvPr id="15" name="CuadroTexto 14"/>
          <p:cNvSpPr txBox="1"/>
          <p:nvPr/>
        </p:nvSpPr>
        <p:spPr>
          <a:xfrm>
            <a:off x="302836" y="3811971"/>
            <a:ext cx="11642501" cy="830997"/>
          </a:xfrm>
          <a:prstGeom prst="rect">
            <a:avLst/>
          </a:prstGeom>
          <a:noFill/>
        </p:spPr>
        <p:txBody>
          <a:bodyPr wrap="square" rtlCol="0">
            <a:spAutoFit/>
          </a:bodyPr>
          <a:lstStyle/>
          <a:p>
            <a:pPr algn="ctr"/>
            <a:r>
              <a:rPr lang="es-SV" sz="4800" b="1" dirty="0">
                <a:effectLst>
                  <a:outerShdw blurRad="38100" dist="38100" dir="2700000" algn="tl">
                    <a:srgbClr val="000000">
                      <a:alpha val="43137"/>
                    </a:srgbClr>
                  </a:outerShdw>
                </a:effectLst>
                <a:latin typeface="Andalus" panose="02020603050405020304" pitchFamily="18" charset="-78"/>
                <a:cs typeface="Andalus" panose="02020603050405020304" pitchFamily="18" charset="-78"/>
              </a:rPr>
              <a:t>Noviembre 2018 a Octubre 2019</a:t>
            </a:r>
          </a:p>
        </p:txBody>
      </p:sp>
      <p:sp>
        <p:nvSpPr>
          <p:cNvPr id="18" name="CuadroTexto 17"/>
          <p:cNvSpPr txBox="1"/>
          <p:nvPr/>
        </p:nvSpPr>
        <p:spPr>
          <a:xfrm>
            <a:off x="9239" y="5727320"/>
            <a:ext cx="12192000" cy="923330"/>
          </a:xfrm>
          <a:prstGeom prst="rect">
            <a:avLst/>
          </a:prstGeom>
          <a:noFill/>
        </p:spPr>
        <p:txBody>
          <a:bodyPr wrap="square" rtlCol="0">
            <a:spAutoFit/>
          </a:bodyPr>
          <a:lstStyle/>
          <a:p>
            <a:pPr algn="ctr"/>
            <a:r>
              <a:rPr lang="es-SV" b="1" dirty="0">
                <a:latin typeface="Serapion II SC" panose="02000505040000020004" pitchFamily="50" charset="0"/>
              </a:rPr>
              <a:t>ROBERTO EDMUNDO GONZALEZ LARA</a:t>
            </a:r>
          </a:p>
          <a:p>
            <a:pPr algn="ctr"/>
            <a:r>
              <a:rPr lang="es-SV" b="1" dirty="0">
                <a:latin typeface="Serapion II SC" panose="02000505040000020004" pitchFamily="50" charset="0"/>
              </a:rPr>
              <a:t>ALCALDE </a:t>
            </a:r>
          </a:p>
          <a:p>
            <a:pPr algn="ctr"/>
            <a:r>
              <a:rPr lang="es-SV" b="1" dirty="0">
                <a:latin typeface="Serapion II SC" panose="02000505040000020004" pitchFamily="50" charset="0"/>
              </a:rPr>
              <a:t>GOBIERNO MUNICIPAL DE SANTIAGO DE MARIA</a:t>
            </a:r>
          </a:p>
        </p:txBody>
      </p:sp>
      <p:pic>
        <p:nvPicPr>
          <p:cNvPr id="2" name="TODO SE LO DEBO A EL">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43666571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p:cNvSpPr txBox="1"/>
          <p:nvPr/>
        </p:nvSpPr>
        <p:spPr>
          <a:xfrm>
            <a:off x="2382592" y="2331076"/>
            <a:ext cx="7765960" cy="369332"/>
          </a:xfrm>
          <a:prstGeom prst="rect">
            <a:avLst/>
          </a:prstGeom>
          <a:noFill/>
        </p:spPr>
        <p:txBody>
          <a:bodyPr wrap="square" rtlCol="0">
            <a:spAutoFit/>
          </a:bodyPr>
          <a:lstStyle/>
          <a:p>
            <a:endParaRPr lang="es-SV" dirty="0"/>
          </a:p>
        </p:txBody>
      </p:sp>
      <p:sp>
        <p:nvSpPr>
          <p:cNvPr id="3" name="CuadroTexto 2"/>
          <p:cNvSpPr txBox="1"/>
          <p:nvPr/>
        </p:nvSpPr>
        <p:spPr>
          <a:xfrm>
            <a:off x="242552" y="2613114"/>
            <a:ext cx="11706896" cy="1200329"/>
          </a:xfrm>
          <a:prstGeom prst="rect">
            <a:avLst/>
          </a:prstGeom>
          <a:noFill/>
        </p:spPr>
        <p:txBody>
          <a:bodyPr wrap="square" rtlCol="0">
            <a:spAutoFit/>
          </a:bodyPr>
          <a:lstStyle/>
          <a:p>
            <a:pPr algn="ctr"/>
            <a:r>
              <a:rPr lang="es-SV" sz="7200" b="1" dirty="0" smtClean="0">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rPr>
              <a:t>Unidad de la Mujer</a:t>
            </a:r>
            <a:endParaRPr lang="es-SV" sz="7200" b="1" dirty="0">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endParaRPr>
          </a:p>
        </p:txBody>
      </p:sp>
    </p:spTree>
    <p:extLst>
      <p:ext uri="{BB962C8B-B14F-4D97-AF65-F5344CB8AC3E}">
        <p14:creationId xmlns:p14="http://schemas.microsoft.com/office/powerpoint/2010/main" val="331903997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upo 10"/>
          <p:cNvGrpSpPr/>
          <p:nvPr/>
        </p:nvGrpSpPr>
        <p:grpSpPr>
          <a:xfrm>
            <a:off x="0" y="0"/>
            <a:ext cx="12192000" cy="6858000"/>
            <a:chOff x="0" y="0"/>
            <a:chExt cx="12192000" cy="6858000"/>
          </a:xfrm>
        </p:grpSpPr>
        <p:pic>
          <p:nvPicPr>
            <p:cNvPr id="4" name="Imagen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8 Imagen" descr="C:\RESPALDO 2017\LOGO CAMION.jpg"/>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24674" r="28602" b="38086"/>
            <a:stretch/>
          </p:blipFill>
          <p:spPr bwMode="auto">
            <a:xfrm>
              <a:off x="0" y="0"/>
              <a:ext cx="990600" cy="1079500"/>
            </a:xfrm>
            <a:prstGeom prst="rect">
              <a:avLst/>
            </a:prstGeom>
            <a:noFill/>
            <a:ln>
              <a:noFill/>
            </a:ln>
            <a:extLst>
              <a:ext uri="{53640926-AAD7-44D8-BBD7-CCE9431645EC}">
                <a14:shadowObscured xmlns:a14="http://schemas.microsoft.com/office/drawing/2010/main"/>
              </a:ext>
            </a:extLst>
          </p:spPr>
        </p:pic>
      </p:grpSp>
      <p:sp>
        <p:nvSpPr>
          <p:cNvPr id="2" name="CuadroTexto 1"/>
          <p:cNvSpPr txBox="1"/>
          <p:nvPr/>
        </p:nvSpPr>
        <p:spPr>
          <a:xfrm>
            <a:off x="2382592" y="2331076"/>
            <a:ext cx="7765960" cy="369332"/>
          </a:xfrm>
          <a:prstGeom prst="rect">
            <a:avLst/>
          </a:prstGeom>
          <a:noFill/>
        </p:spPr>
        <p:txBody>
          <a:bodyPr wrap="square" rtlCol="0">
            <a:spAutoFit/>
          </a:bodyPr>
          <a:lstStyle/>
          <a:p>
            <a:endParaRPr lang="es-SV" dirty="0"/>
          </a:p>
        </p:txBody>
      </p:sp>
      <p:sp>
        <p:nvSpPr>
          <p:cNvPr id="7" name="1 Marcador de contenido"/>
          <p:cNvSpPr txBox="1">
            <a:spLocks/>
          </p:cNvSpPr>
          <p:nvPr/>
        </p:nvSpPr>
        <p:spPr>
          <a:xfrm>
            <a:off x="307255" y="1079500"/>
            <a:ext cx="5658118" cy="1115106"/>
          </a:xfrm>
          <a:prstGeom prst="rect">
            <a:avLst/>
          </a:prstGeom>
        </p:spPr>
        <p:txBody>
          <a:bodyPr vert="horz" lIns="91440" tIns="45720" rIns="91440" bIns="45720" rtlCol="0">
            <a:normAutofit fontScale="925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just">
              <a:buFont typeface="Wingdings" panose="05000000000000000000" pitchFamily="2" charset="2"/>
              <a:buChar char="ü"/>
            </a:pPr>
            <a:r>
              <a:rPr lang="es-ES" dirty="0" smtClean="0"/>
              <a:t>Participación en la </a:t>
            </a:r>
            <a:r>
              <a:rPr lang="es-ES" dirty="0"/>
              <a:t>elaboración de calendarización para actividades 2019 comité intersectorial apoyado por </a:t>
            </a:r>
            <a:r>
              <a:rPr lang="es-ES" dirty="0" err="1"/>
              <a:t>Aprocsal</a:t>
            </a:r>
            <a:endParaRPr lang="es-ES" dirty="0"/>
          </a:p>
          <a:p>
            <a:pPr algn="just"/>
            <a:endParaRPr lang="es-ES" dirty="0"/>
          </a:p>
        </p:txBody>
      </p:sp>
      <p:pic>
        <p:nvPicPr>
          <p:cNvPr id="8"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1887" y="2194606"/>
            <a:ext cx="5130854" cy="439418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1 Marcador de contenido"/>
          <p:cNvSpPr txBox="1">
            <a:spLocks/>
          </p:cNvSpPr>
          <p:nvPr/>
        </p:nvSpPr>
        <p:spPr>
          <a:xfrm>
            <a:off x="6249627" y="1079500"/>
            <a:ext cx="5658118" cy="1115106"/>
          </a:xfrm>
          <a:prstGeom prst="rect">
            <a:avLst/>
          </a:prstGeom>
        </p:spPr>
        <p:txBody>
          <a:bodyPr vert="horz" lIns="91440" tIns="45720" rIns="91440" bIns="45720" rtlCol="0">
            <a:normAutofit fontScale="9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just">
              <a:buFont typeface="Wingdings" panose="05000000000000000000" pitchFamily="2" charset="2"/>
              <a:buChar char="ü"/>
            </a:pPr>
            <a:r>
              <a:rPr lang="es-ES" dirty="0"/>
              <a:t>Participación en diplomado para reforzar las capacidades a unidades de la mujer proporcionado por colectiva feminista e ISDEM</a:t>
            </a:r>
            <a:endParaRPr lang="es-SV" dirty="0"/>
          </a:p>
          <a:p>
            <a:pPr algn="just"/>
            <a:endParaRPr lang="es-ES" dirty="0"/>
          </a:p>
        </p:txBody>
      </p:sp>
      <p:pic>
        <p:nvPicPr>
          <p:cNvPr id="10"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78931" y="2057357"/>
            <a:ext cx="5189516" cy="460268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1538681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upo 10"/>
          <p:cNvGrpSpPr/>
          <p:nvPr/>
        </p:nvGrpSpPr>
        <p:grpSpPr>
          <a:xfrm>
            <a:off x="0" y="0"/>
            <a:ext cx="12192000" cy="6858000"/>
            <a:chOff x="0" y="0"/>
            <a:chExt cx="12192000" cy="6858000"/>
          </a:xfrm>
        </p:grpSpPr>
        <p:pic>
          <p:nvPicPr>
            <p:cNvPr id="4" name="Imagen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8 Imagen" descr="C:\RESPALDO 2017\LOGO CAMION.jpg"/>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24674" r="28602" b="38086"/>
            <a:stretch/>
          </p:blipFill>
          <p:spPr bwMode="auto">
            <a:xfrm>
              <a:off x="0" y="0"/>
              <a:ext cx="990600" cy="1079500"/>
            </a:xfrm>
            <a:prstGeom prst="rect">
              <a:avLst/>
            </a:prstGeom>
            <a:noFill/>
            <a:ln>
              <a:noFill/>
            </a:ln>
            <a:extLst>
              <a:ext uri="{53640926-AAD7-44D8-BBD7-CCE9431645EC}">
                <a14:shadowObscured xmlns:a14="http://schemas.microsoft.com/office/drawing/2010/main"/>
              </a:ext>
            </a:extLst>
          </p:spPr>
        </p:pic>
      </p:grpSp>
      <p:sp>
        <p:nvSpPr>
          <p:cNvPr id="2" name="CuadroTexto 1"/>
          <p:cNvSpPr txBox="1"/>
          <p:nvPr/>
        </p:nvSpPr>
        <p:spPr>
          <a:xfrm>
            <a:off x="2382592" y="2331076"/>
            <a:ext cx="7765960" cy="369332"/>
          </a:xfrm>
          <a:prstGeom prst="rect">
            <a:avLst/>
          </a:prstGeom>
          <a:noFill/>
        </p:spPr>
        <p:txBody>
          <a:bodyPr wrap="square" rtlCol="0">
            <a:spAutoFit/>
          </a:bodyPr>
          <a:lstStyle/>
          <a:p>
            <a:endParaRPr lang="es-SV" dirty="0"/>
          </a:p>
        </p:txBody>
      </p:sp>
      <p:sp>
        <p:nvSpPr>
          <p:cNvPr id="7" name="1 Marcador de contenido"/>
          <p:cNvSpPr txBox="1">
            <a:spLocks/>
          </p:cNvSpPr>
          <p:nvPr/>
        </p:nvSpPr>
        <p:spPr>
          <a:xfrm>
            <a:off x="307255" y="1079500"/>
            <a:ext cx="5658118" cy="1115106"/>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just">
              <a:buFont typeface="Wingdings" panose="05000000000000000000" pitchFamily="2" charset="2"/>
              <a:buChar char="ü"/>
            </a:pPr>
            <a:r>
              <a:rPr lang="es-ES" sz="2000" dirty="0"/>
              <a:t>Clausura y finalización de proyecto </a:t>
            </a:r>
            <a:r>
              <a:rPr lang="es-ES" sz="2000" dirty="0" err="1"/>
              <a:t>Juven</a:t>
            </a:r>
            <a:r>
              <a:rPr lang="es-ES" sz="2000" dirty="0"/>
              <a:t>-Acción proporcionado por colectiva feminista para el desarrollo local</a:t>
            </a:r>
          </a:p>
        </p:txBody>
      </p:sp>
      <p:sp>
        <p:nvSpPr>
          <p:cNvPr id="9" name="1 Marcador de contenido"/>
          <p:cNvSpPr txBox="1">
            <a:spLocks/>
          </p:cNvSpPr>
          <p:nvPr/>
        </p:nvSpPr>
        <p:spPr>
          <a:xfrm>
            <a:off x="6249627" y="1079500"/>
            <a:ext cx="5658118" cy="1115106"/>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just">
              <a:buFont typeface="Wingdings" panose="05000000000000000000" pitchFamily="2" charset="2"/>
              <a:buChar char="ü"/>
            </a:pPr>
            <a:r>
              <a:rPr lang="es-ES" sz="2000" dirty="0"/>
              <a:t>Participación en diplomado de derechos humanos para las mujeres, proporcionado por ciudad mujer Usulután</a:t>
            </a:r>
          </a:p>
        </p:txBody>
      </p:sp>
      <p:pic>
        <p:nvPicPr>
          <p:cNvPr id="1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7512" y="1981723"/>
            <a:ext cx="5209319" cy="465745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92885" y="1960176"/>
            <a:ext cx="5409338" cy="470054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1297826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p:cNvSpPr txBox="1"/>
          <p:nvPr/>
        </p:nvSpPr>
        <p:spPr>
          <a:xfrm>
            <a:off x="2382592" y="2331076"/>
            <a:ext cx="7765960" cy="369332"/>
          </a:xfrm>
          <a:prstGeom prst="rect">
            <a:avLst/>
          </a:prstGeom>
          <a:noFill/>
        </p:spPr>
        <p:txBody>
          <a:bodyPr wrap="square" rtlCol="0">
            <a:spAutoFit/>
          </a:bodyPr>
          <a:lstStyle/>
          <a:p>
            <a:endParaRPr lang="es-SV" dirty="0"/>
          </a:p>
        </p:txBody>
      </p:sp>
      <p:sp>
        <p:nvSpPr>
          <p:cNvPr id="3" name="Rectángulo 2"/>
          <p:cNvSpPr/>
          <p:nvPr/>
        </p:nvSpPr>
        <p:spPr>
          <a:xfrm>
            <a:off x="0" y="1237956"/>
            <a:ext cx="6096000" cy="1277786"/>
          </a:xfrm>
          <a:prstGeom prst="rect">
            <a:avLst/>
          </a:prstGeom>
        </p:spPr>
        <p:txBody>
          <a:bodyPr>
            <a:spAutoFit/>
          </a:bodyPr>
          <a:lstStyle/>
          <a:p>
            <a:pPr marL="285750" indent="-285750" algn="just">
              <a:lnSpc>
                <a:spcPct val="107000"/>
              </a:lnSpc>
              <a:spcAft>
                <a:spcPts val="800"/>
              </a:spcAft>
              <a:buFont typeface="Wingdings" panose="05000000000000000000" pitchFamily="2" charset="2"/>
              <a:buChar char="ü"/>
            </a:pPr>
            <a:r>
              <a:rPr lang="es-ES" dirty="0">
                <a:latin typeface="Calibri" panose="020F0502020204030204" pitchFamily="34" charset="0"/>
                <a:ea typeface="Calibri" panose="020F0502020204030204" pitchFamily="34" charset="0"/>
                <a:cs typeface="Times New Roman" panose="02020603050405020304" pitchFamily="18" charset="0"/>
              </a:rPr>
              <a:t>Jornadas sobre el acoso cibernético y acoso sexual a 126 jóvenes de Centro Escolar Obispo Castro Ramírez y 115 Jóvenes en Centro Escolar Santiago de María, impartida por Policía Nacional Civil y Unidad de la Mujer</a:t>
            </a:r>
            <a:endParaRPr lang="es-SV"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2"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9367" y="2515742"/>
            <a:ext cx="3777636" cy="420319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CuadroTexto 4"/>
          <p:cNvSpPr txBox="1"/>
          <p:nvPr/>
        </p:nvSpPr>
        <p:spPr>
          <a:xfrm>
            <a:off x="6282047" y="1306286"/>
            <a:ext cx="5747657" cy="1209456"/>
          </a:xfrm>
          <a:prstGeom prst="rect">
            <a:avLst/>
          </a:prstGeom>
          <a:noFill/>
        </p:spPr>
        <p:txBody>
          <a:bodyPr wrap="square" rtlCol="0">
            <a:spAutoFit/>
          </a:bodyPr>
          <a:lstStyle/>
          <a:p>
            <a:pPr marL="285750" indent="-285750" algn="just">
              <a:buFont typeface="Wingdings" panose="05000000000000000000" pitchFamily="2" charset="2"/>
              <a:buChar char="ü"/>
            </a:pPr>
            <a:r>
              <a:rPr lang="es-ES" dirty="0"/>
              <a:t>Conmemoración del día nacional e internacional de la mujer con apoyo de la municipalidad, </a:t>
            </a:r>
            <a:r>
              <a:rPr lang="es-ES" dirty="0" err="1"/>
              <a:t>Aprocsal</a:t>
            </a:r>
            <a:r>
              <a:rPr lang="es-ES" dirty="0"/>
              <a:t> y participación de Comité Intersectorial.</a:t>
            </a:r>
          </a:p>
          <a:p>
            <a:endParaRPr lang="es-SV" dirty="0"/>
          </a:p>
        </p:txBody>
      </p:sp>
      <p:pic>
        <p:nvPicPr>
          <p:cNvPr id="1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49595" y="2515742"/>
            <a:ext cx="4592182" cy="41771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1527371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p:cNvSpPr txBox="1"/>
          <p:nvPr/>
        </p:nvSpPr>
        <p:spPr>
          <a:xfrm>
            <a:off x="2382592" y="2331076"/>
            <a:ext cx="7765960" cy="369332"/>
          </a:xfrm>
          <a:prstGeom prst="rect">
            <a:avLst/>
          </a:prstGeom>
          <a:noFill/>
        </p:spPr>
        <p:txBody>
          <a:bodyPr wrap="square" rtlCol="0">
            <a:spAutoFit/>
          </a:bodyPr>
          <a:lstStyle/>
          <a:p>
            <a:endParaRPr lang="es-SV" dirty="0"/>
          </a:p>
        </p:txBody>
      </p:sp>
      <p:sp>
        <p:nvSpPr>
          <p:cNvPr id="3" name="Rectángulo 2"/>
          <p:cNvSpPr/>
          <p:nvPr/>
        </p:nvSpPr>
        <p:spPr>
          <a:xfrm>
            <a:off x="0" y="1237956"/>
            <a:ext cx="6096000" cy="1200329"/>
          </a:xfrm>
          <a:prstGeom prst="rect">
            <a:avLst/>
          </a:prstGeom>
        </p:spPr>
        <p:txBody>
          <a:bodyPr>
            <a:spAutoFit/>
          </a:bodyPr>
          <a:lstStyle/>
          <a:p>
            <a:pPr marL="285750" indent="-285750" algn="just">
              <a:buFont typeface="Wingdings" panose="05000000000000000000" pitchFamily="2" charset="2"/>
              <a:buChar char="ü"/>
            </a:pPr>
            <a:r>
              <a:rPr lang="es-ES" dirty="0"/>
              <a:t>Presentación de proyecto y firma de convenio entre municipalidad y </a:t>
            </a:r>
            <a:r>
              <a:rPr lang="es-ES" dirty="0" err="1"/>
              <a:t>Aprocsal</a:t>
            </a:r>
            <a:r>
              <a:rPr lang="es-ES" dirty="0"/>
              <a:t> (prevención de embarazos y violencia en niñas)participación unidad de la mujer, niñez y adolescencia.</a:t>
            </a:r>
          </a:p>
        </p:txBody>
      </p:sp>
      <p:sp>
        <p:nvSpPr>
          <p:cNvPr id="5" name="CuadroTexto 4"/>
          <p:cNvSpPr txBox="1"/>
          <p:nvPr/>
        </p:nvSpPr>
        <p:spPr>
          <a:xfrm>
            <a:off x="6282047" y="1306286"/>
            <a:ext cx="5747657" cy="1209456"/>
          </a:xfrm>
          <a:prstGeom prst="rect">
            <a:avLst/>
          </a:prstGeom>
          <a:noFill/>
        </p:spPr>
        <p:txBody>
          <a:bodyPr wrap="square" rtlCol="0">
            <a:spAutoFit/>
          </a:bodyPr>
          <a:lstStyle/>
          <a:p>
            <a:pPr marL="285750" indent="-285750" algn="just">
              <a:buFont typeface="Wingdings" panose="05000000000000000000" pitchFamily="2" charset="2"/>
              <a:buChar char="ü"/>
            </a:pPr>
            <a:r>
              <a:rPr lang="es-ES" dirty="0"/>
              <a:t>Lanzamiento de proyecto en prevención de embarazos y violencia en niñas y adolescentes en donde tiene incidencia la municipalidad.</a:t>
            </a:r>
          </a:p>
          <a:p>
            <a:pPr algn="just"/>
            <a:endParaRPr lang="es-ES" dirty="0"/>
          </a:p>
        </p:txBody>
      </p:sp>
      <p:pic>
        <p:nvPicPr>
          <p:cNvPr id="1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9143" y="2304086"/>
            <a:ext cx="5515391" cy="441111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22639" y="2374270"/>
            <a:ext cx="5088311" cy="429773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6817133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p:cNvSpPr txBox="1"/>
          <p:nvPr/>
        </p:nvSpPr>
        <p:spPr>
          <a:xfrm>
            <a:off x="2382592" y="2331076"/>
            <a:ext cx="7765960" cy="369332"/>
          </a:xfrm>
          <a:prstGeom prst="rect">
            <a:avLst/>
          </a:prstGeom>
          <a:noFill/>
        </p:spPr>
        <p:txBody>
          <a:bodyPr wrap="square" rtlCol="0">
            <a:spAutoFit/>
          </a:bodyPr>
          <a:lstStyle/>
          <a:p>
            <a:endParaRPr lang="es-SV" dirty="0"/>
          </a:p>
        </p:txBody>
      </p:sp>
      <p:sp>
        <p:nvSpPr>
          <p:cNvPr id="5" name="CuadroTexto 4"/>
          <p:cNvSpPr txBox="1"/>
          <p:nvPr/>
        </p:nvSpPr>
        <p:spPr>
          <a:xfrm>
            <a:off x="118754" y="1079500"/>
            <a:ext cx="5747657" cy="1477328"/>
          </a:xfrm>
          <a:prstGeom prst="rect">
            <a:avLst/>
          </a:prstGeom>
          <a:noFill/>
        </p:spPr>
        <p:txBody>
          <a:bodyPr wrap="square" rtlCol="0">
            <a:spAutoFit/>
          </a:bodyPr>
          <a:lstStyle/>
          <a:p>
            <a:pPr marL="285750" indent="-285750" algn="just">
              <a:buFont typeface="Wingdings" panose="05000000000000000000" pitchFamily="2" charset="2"/>
              <a:buChar char="ü"/>
            </a:pPr>
            <a:r>
              <a:rPr lang="es-ES" dirty="0"/>
              <a:t>Con el apoyo de transporte por parte de la Municipalidad Por medio de la Unidad de la Mujer y coordinación con Ciudad Mujer Usulután se trasladaron </a:t>
            </a:r>
            <a:r>
              <a:rPr lang="es-ES" dirty="0" smtClean="0"/>
              <a:t>24 </a:t>
            </a:r>
            <a:r>
              <a:rPr lang="es-ES" dirty="0"/>
              <a:t>mujeres a examen de mamografía en los meses de Abril y Octubre.</a:t>
            </a:r>
          </a:p>
        </p:txBody>
      </p:sp>
      <p:sp>
        <p:nvSpPr>
          <p:cNvPr id="7" name="Rectángulo 6"/>
          <p:cNvSpPr/>
          <p:nvPr/>
        </p:nvSpPr>
        <p:spPr>
          <a:xfrm>
            <a:off x="6096000" y="1079500"/>
            <a:ext cx="6096000" cy="923330"/>
          </a:xfrm>
          <a:prstGeom prst="rect">
            <a:avLst/>
          </a:prstGeom>
        </p:spPr>
        <p:txBody>
          <a:bodyPr>
            <a:spAutoFit/>
          </a:bodyPr>
          <a:lstStyle/>
          <a:p>
            <a:pPr algn="just"/>
            <a:r>
              <a:rPr lang="es-ES" dirty="0"/>
              <a:t>Cátedra de genero “La Importancia de la Denuncia en casos de Violencia Sexual” impartida por Ciudad Mujer y apoyo económico de la Municipalidad.</a:t>
            </a:r>
          </a:p>
        </p:txBody>
      </p:sp>
      <p:pic>
        <p:nvPicPr>
          <p:cNvPr id="12"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8166" y="2556828"/>
            <a:ext cx="4992877" cy="418539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43939" y="2515742"/>
            <a:ext cx="4800121" cy="422647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3086933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p:cNvSpPr txBox="1"/>
          <p:nvPr/>
        </p:nvSpPr>
        <p:spPr>
          <a:xfrm>
            <a:off x="2382592" y="2331076"/>
            <a:ext cx="7765960" cy="369332"/>
          </a:xfrm>
          <a:prstGeom prst="rect">
            <a:avLst/>
          </a:prstGeom>
          <a:noFill/>
        </p:spPr>
        <p:txBody>
          <a:bodyPr wrap="square" rtlCol="0">
            <a:spAutoFit/>
          </a:bodyPr>
          <a:lstStyle/>
          <a:p>
            <a:endParaRPr lang="es-SV" dirty="0"/>
          </a:p>
        </p:txBody>
      </p:sp>
      <p:sp>
        <p:nvSpPr>
          <p:cNvPr id="3" name="CuadroTexto 2"/>
          <p:cNvSpPr txBox="1"/>
          <p:nvPr/>
        </p:nvSpPr>
        <p:spPr>
          <a:xfrm>
            <a:off x="213756" y="1211283"/>
            <a:ext cx="5759532" cy="923330"/>
          </a:xfrm>
          <a:prstGeom prst="rect">
            <a:avLst/>
          </a:prstGeom>
          <a:noFill/>
        </p:spPr>
        <p:txBody>
          <a:bodyPr wrap="square" rtlCol="0">
            <a:spAutoFit/>
          </a:bodyPr>
          <a:lstStyle/>
          <a:p>
            <a:pPr marL="285750" indent="-285750" algn="just">
              <a:buFont typeface="Wingdings" panose="05000000000000000000" pitchFamily="2" charset="2"/>
              <a:buChar char="ü"/>
            </a:pPr>
            <a:r>
              <a:rPr lang="es-ES" dirty="0"/>
              <a:t>Reuniones mensuales de Comité Intersectorial, participación de actores locales, unidades mujer, niñez y adolescencia y el apoyo de APROCSAL</a:t>
            </a:r>
            <a:endParaRPr lang="es-SV" dirty="0"/>
          </a:p>
        </p:txBody>
      </p:sp>
      <p:sp>
        <p:nvSpPr>
          <p:cNvPr id="13" name="CuadroTexto 12"/>
          <p:cNvSpPr txBox="1"/>
          <p:nvPr/>
        </p:nvSpPr>
        <p:spPr>
          <a:xfrm>
            <a:off x="6096000" y="551625"/>
            <a:ext cx="5759532" cy="1477328"/>
          </a:xfrm>
          <a:prstGeom prst="rect">
            <a:avLst/>
          </a:prstGeom>
          <a:noFill/>
        </p:spPr>
        <p:txBody>
          <a:bodyPr wrap="square" rtlCol="0">
            <a:spAutoFit/>
          </a:bodyPr>
          <a:lstStyle/>
          <a:p>
            <a:pPr marL="285750" indent="-285750" algn="just">
              <a:buFont typeface="Wingdings" panose="05000000000000000000" pitchFamily="2" charset="2"/>
              <a:buChar char="ü"/>
            </a:pPr>
            <a:r>
              <a:rPr lang="es-ES" dirty="0"/>
              <a:t>Con apoyo económico de la Municipalidad por Medio de Unidad de la Mujer, proyección social y Participación Ciudadana se realizaron 4 jornadas de  Alfabetización en derechos humanos a mujeres de diferentes </a:t>
            </a:r>
            <a:r>
              <a:rPr lang="es-ES" dirty="0" err="1"/>
              <a:t>adescos</a:t>
            </a:r>
            <a:r>
              <a:rPr lang="es-ES" dirty="0"/>
              <a:t> y comités de mujeres.</a:t>
            </a:r>
          </a:p>
        </p:txBody>
      </p:sp>
      <p:pic>
        <p:nvPicPr>
          <p:cNvPr id="15" name="Picture 7"/>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9392" y="2331076"/>
            <a:ext cx="4868882" cy="419939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52708" y="2331076"/>
            <a:ext cx="4573235" cy="433622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5888045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ctrTitle"/>
          </p:nvPr>
        </p:nvSpPr>
        <p:spPr>
          <a:xfrm>
            <a:off x="870488" y="1151133"/>
            <a:ext cx="10451024" cy="2387600"/>
          </a:xfrm>
        </p:spPr>
        <p:txBody>
          <a:bodyPr/>
          <a:lstStyle/>
          <a:p>
            <a:r>
              <a:rPr lang="es-SV" dirty="0" smtClean="0">
                <a:latin typeface="Yu Mincho Demibold" panose="02020600000000000000" pitchFamily="18" charset="-128"/>
                <a:ea typeface="Yu Mincho Demibold" panose="02020600000000000000" pitchFamily="18" charset="-128"/>
              </a:rPr>
              <a:t>Unidad de Juventud</a:t>
            </a:r>
            <a:endParaRPr lang="es-SV" dirty="0">
              <a:latin typeface="Yu Mincho Demibold" panose="02020600000000000000" pitchFamily="18" charset="-128"/>
              <a:ea typeface="Yu Mincho Demibold" panose="02020600000000000000" pitchFamily="18" charset="-128"/>
            </a:endParaRPr>
          </a:p>
        </p:txBody>
      </p:sp>
      <p:pic>
        <p:nvPicPr>
          <p:cNvPr id="1026" name="Picture 2" descr="C:\Users\SABM\Desktop\Ude Juventu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68208" y="332656"/>
            <a:ext cx="1968624" cy="1636954"/>
          </a:xfrm>
          <a:prstGeom prst="rect">
            <a:avLst/>
          </a:prstGeom>
          <a:noFill/>
          <a:extLst>
            <a:ext uri="{909E8E84-426E-40DD-AFC4-6F175D3DCCD1}">
              <a14:hiddenFill xmlns:a14="http://schemas.microsoft.com/office/drawing/2010/main">
                <a:solidFill>
                  <a:srgbClr val="FFFFFF"/>
                </a:solidFill>
              </a14:hiddenFill>
            </a:ext>
          </a:extLst>
        </p:spPr>
      </p:pic>
      <p:pic>
        <p:nvPicPr>
          <p:cNvPr id="6" name="5 Imagen" descr="logo CEJ"/>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07568" y="581745"/>
            <a:ext cx="1800200" cy="1368152"/>
          </a:xfrm>
          <a:prstGeom prst="rect">
            <a:avLst/>
          </a:prstGeom>
          <a:noFill/>
          <a:ln>
            <a:noFill/>
          </a:ln>
        </p:spPr>
      </p:pic>
    </p:spTree>
    <p:extLst>
      <p:ext uri="{BB962C8B-B14F-4D97-AF65-F5344CB8AC3E}">
        <p14:creationId xmlns:p14="http://schemas.microsoft.com/office/powerpoint/2010/main" val="393409666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a:xfrm>
            <a:off x="2921442" y="418654"/>
            <a:ext cx="8229600" cy="634082"/>
          </a:xfrm>
        </p:spPr>
        <p:txBody>
          <a:bodyPr>
            <a:noAutofit/>
          </a:bodyPr>
          <a:lstStyle/>
          <a:p>
            <a:r>
              <a:rPr lang="es-SV" sz="2400" dirty="0"/>
              <a:t>Programa: J</a:t>
            </a:r>
            <a:r>
              <a:rPr lang="es-SV" sz="2400" dirty="0" smtClean="0"/>
              <a:t>ornadas </a:t>
            </a:r>
            <a:r>
              <a:rPr lang="es-SV" sz="2400" dirty="0"/>
              <a:t>de formación a jóvenes</a:t>
            </a:r>
            <a:r>
              <a:rPr lang="es-SV" sz="4000" dirty="0"/>
              <a:t/>
            </a:r>
            <a:br>
              <a:rPr lang="es-SV" sz="4000" dirty="0"/>
            </a:br>
            <a:endParaRPr lang="es-SV" sz="4000" dirty="0"/>
          </a:p>
        </p:txBody>
      </p:sp>
      <p:sp>
        <p:nvSpPr>
          <p:cNvPr id="3" name="2 Marcador de contenido"/>
          <p:cNvSpPr>
            <a:spLocks noGrp="1"/>
          </p:cNvSpPr>
          <p:nvPr>
            <p:ph idx="1"/>
          </p:nvPr>
        </p:nvSpPr>
        <p:spPr>
          <a:xfrm>
            <a:off x="1627322" y="666427"/>
            <a:ext cx="8593822" cy="1639045"/>
          </a:xfrm>
        </p:spPr>
        <p:txBody>
          <a:bodyPr>
            <a:normAutofit fontScale="85000" lnSpcReduction="20000"/>
          </a:bodyPr>
          <a:lstStyle/>
          <a:p>
            <a:pPr algn="just"/>
            <a:r>
              <a:rPr lang="es-SV" sz="2400" dirty="0"/>
              <a:t>El área de música y de danza se ha potenciado en la casa de encuentro juvenil,  Song Juvenil en música, los que han participado en distintos eventos en el municipio y a nivel nacional, haciendo gala de su arte y aperturando espacios para la juventud </a:t>
            </a:r>
          </a:p>
          <a:p>
            <a:pPr algn="just"/>
            <a:r>
              <a:rPr lang="es-SV" sz="2400" dirty="0"/>
              <a:t>Y en el área de deporte la escuela de karate-do se ha apoyado desde la casa de encuentro juvenil de Santiago de María </a:t>
            </a:r>
          </a:p>
          <a:p>
            <a:endParaRPr lang="es-SV" sz="1800" dirty="0"/>
          </a:p>
          <a:p>
            <a:endParaRPr lang="es-SV" dirty="0"/>
          </a:p>
        </p:txBody>
      </p:sp>
      <p:pic>
        <p:nvPicPr>
          <p:cNvPr id="1026" name="Picture 2" descr="C:\Users\SABM\Desktop\Informe 2019\IMG-20191104-WA000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12584" y="4060555"/>
            <a:ext cx="2803516" cy="263180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27" name="Picture 3" descr="C:\Users\SABM\Desktop\Informe 2019\IMG-20191104-WA000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334138" y="1824516"/>
            <a:ext cx="1889846" cy="2519794"/>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28" name="Picture 4" descr="C:\Users\SABM\Desktop\Informe 2019\IMG-20190630-WA0005.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117" y="2065297"/>
            <a:ext cx="3127983" cy="2519764"/>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29" name="Picture 5" descr="C:\Users\SABM\Desktop\Informe 2019\IMG-20190703-WA0003.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738171" y="2065299"/>
            <a:ext cx="4041653" cy="251976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30" name="Picture 6" descr="C:\Users\SABM\Desktop\Informe 2019\IMG-20190703-WA0005.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481120" y="4238787"/>
            <a:ext cx="3127983" cy="2619213"/>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31" name="Picture 7" descr="C:\Users\SABM\Desktop\Informe 2019\IMG-20191104-WA0005.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749841" y="4256574"/>
            <a:ext cx="3145817" cy="261921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783416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a:xfrm>
            <a:off x="3500363" y="368250"/>
            <a:ext cx="8229600" cy="562074"/>
          </a:xfrm>
        </p:spPr>
        <p:txBody>
          <a:bodyPr>
            <a:noAutofit/>
          </a:bodyPr>
          <a:lstStyle/>
          <a:p>
            <a:r>
              <a:rPr lang="es-SV" sz="2800" b="1" dirty="0"/>
              <a:t>Proyecto: Festival Juvenil “Santiago Fest”</a:t>
            </a:r>
            <a:r>
              <a:rPr lang="es-SV" b="1" dirty="0"/>
              <a:t/>
            </a:r>
            <a:br>
              <a:rPr lang="es-SV" b="1" dirty="0"/>
            </a:br>
            <a:endParaRPr lang="es-SV" b="1" dirty="0"/>
          </a:p>
        </p:txBody>
      </p:sp>
      <p:sp>
        <p:nvSpPr>
          <p:cNvPr id="3" name="2 Marcador de contenido"/>
          <p:cNvSpPr>
            <a:spLocks noGrp="1"/>
          </p:cNvSpPr>
          <p:nvPr>
            <p:ph idx="1"/>
          </p:nvPr>
        </p:nvSpPr>
        <p:spPr>
          <a:xfrm>
            <a:off x="1991544" y="836712"/>
            <a:ext cx="8229600" cy="3124944"/>
          </a:xfrm>
        </p:spPr>
        <p:txBody>
          <a:bodyPr>
            <a:normAutofit/>
          </a:bodyPr>
          <a:lstStyle/>
          <a:p>
            <a:pPr algn="just"/>
            <a:r>
              <a:rPr lang="es-SV" sz="2100" dirty="0"/>
              <a:t>Se realizó un festival artístico juvenil en el marco de los festejos patronales de Santiago de María. Fortalecer las capacidades de planificación, organización y ejecución de actividades del grupo que lidera las acciones de la Casa de Encuentro Juvenil Municipal, Brindar un espacio para el esparcimiento y la convivencia  juvenil a toda la comunidad santiagueña, en el marco de los festejos patronales, Propiciar un espacio para que diversas expresiones musicales juveniles puedan compartir sus talentos con la población santiagueña.</a:t>
            </a:r>
          </a:p>
          <a:p>
            <a:pPr marL="0" indent="0">
              <a:buNone/>
            </a:pPr>
            <a:endParaRPr lang="es-SV" dirty="0"/>
          </a:p>
        </p:txBody>
      </p:sp>
      <p:pic>
        <p:nvPicPr>
          <p:cNvPr id="3074" name="Picture 2" descr="C:\Users\SABM\Desktop\Informe 2019\IMG_20190717_17391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0900" y="3592492"/>
            <a:ext cx="2496276" cy="2147105"/>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pic>
        <p:nvPicPr>
          <p:cNvPr id="3075" name="Picture 3" descr="C:\Users\SABM\Desktop\67190306_2434240506619111_5025268171913822208_o.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221144" y="2049622"/>
            <a:ext cx="1841540" cy="2559114"/>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pic>
        <p:nvPicPr>
          <p:cNvPr id="3076"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70578" y="3592492"/>
            <a:ext cx="2627784" cy="2147106"/>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chemeClr val="accent1"/>
                </a:solidFill>
              </a14:hiddenFill>
            </a:ext>
          </a:extLst>
        </p:spPr>
      </p:pic>
      <p:pic>
        <p:nvPicPr>
          <p:cNvPr id="3077" name="Picture 5" descr="C:\Users\SABM\Desktop\66797030_401219787183615_3621208668105605120_o.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302098" y="3403526"/>
            <a:ext cx="2919046" cy="2410419"/>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069673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a:xfrm>
            <a:off x="1981200" y="274638"/>
            <a:ext cx="8229600" cy="706090"/>
          </a:xfrm>
        </p:spPr>
        <p:txBody>
          <a:bodyPr>
            <a:normAutofit/>
          </a:bodyPr>
          <a:lstStyle/>
          <a:p>
            <a:pPr algn="ctr"/>
            <a:r>
              <a:rPr lang="es-SV" sz="2800" b="1" dirty="0"/>
              <a:t>Proyecto: Festival Juvenil “Santiago Fest”</a:t>
            </a:r>
          </a:p>
        </p:txBody>
      </p:sp>
      <p:pic>
        <p:nvPicPr>
          <p:cNvPr id="2050" name="Picture 2" descr="C:\Users\SABM\Desktop\67703255_2638994862779651_1244580242756993024_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87348" y="980728"/>
            <a:ext cx="4149303" cy="293591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2051" name="Picture 3" descr="C:\Users\SABM\Desktop\Informe 2019\IMG_20190718_16075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20114342">
            <a:off x="7933064" y="572541"/>
            <a:ext cx="3914551" cy="293591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2052" name="Picture 4" descr="C:\Users\SABM\Desktop\66951951_2434234306619731_5947713772842909696_o.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9885489">
            <a:off x="-93451" y="3545934"/>
            <a:ext cx="4149303" cy="276866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2053" name="Picture 5" descr="C:\Users\SABM\Desktop\67433995_403918466913747_8071138925311164416_o.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1838994">
            <a:off x="8253524" y="3771563"/>
            <a:ext cx="3914550" cy="276866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449455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a:xfrm>
            <a:off x="838200" y="241143"/>
            <a:ext cx="10515600" cy="1325563"/>
          </a:xfrm>
        </p:spPr>
        <p:txBody>
          <a:bodyPr>
            <a:normAutofit/>
          </a:bodyPr>
          <a:lstStyle/>
          <a:p>
            <a:pPr algn="ctr"/>
            <a:r>
              <a:rPr lang="es-SV" sz="2400" dirty="0"/>
              <a:t>Proyecto: Actividades relacionadas al mes de la independencia</a:t>
            </a:r>
            <a:r>
              <a:rPr lang="es-SV" sz="4800" dirty="0"/>
              <a:t/>
            </a:r>
            <a:br>
              <a:rPr lang="es-SV" sz="4800" dirty="0"/>
            </a:br>
            <a:endParaRPr lang="es-SV" dirty="0"/>
          </a:p>
        </p:txBody>
      </p:sp>
      <p:sp>
        <p:nvSpPr>
          <p:cNvPr id="3" name="2 Marcador de contenido"/>
          <p:cNvSpPr>
            <a:spLocks noGrp="1"/>
          </p:cNvSpPr>
          <p:nvPr>
            <p:ph idx="1"/>
          </p:nvPr>
        </p:nvSpPr>
        <p:spPr>
          <a:xfrm>
            <a:off x="1991544" y="836712"/>
            <a:ext cx="8229600" cy="1541814"/>
          </a:xfrm>
        </p:spPr>
        <p:txBody>
          <a:bodyPr>
            <a:normAutofit/>
          </a:bodyPr>
          <a:lstStyle/>
          <a:p>
            <a:pPr algn="just"/>
            <a:r>
              <a:rPr lang="es-SV" sz="1600" dirty="0"/>
              <a:t>Se realizaron las tres actividades más significativas del mes cívico en el municipio con la participación de las autoridades a nivel departamental, desde la distribución del fuego de la independencia, inauguración del mes cívico, 15 de septiembre y el festival de bandas del departamento, todas las actividades fueron organizadas por el equipo de la municipalidad en coordinación con el Ministerio de Educación </a:t>
            </a:r>
          </a:p>
          <a:p>
            <a:pPr marL="0" indent="0" algn="just">
              <a:buNone/>
            </a:pPr>
            <a:r>
              <a:rPr lang="es-SV" sz="1600" dirty="0"/>
              <a:t>	</a:t>
            </a:r>
          </a:p>
          <a:p>
            <a:endParaRPr lang="es-SV" dirty="0"/>
          </a:p>
        </p:txBody>
      </p:sp>
      <p:pic>
        <p:nvPicPr>
          <p:cNvPr id="4098" name="Picture 2" descr="C:\Users\SABM\Desktop\Informe 2019\IMG_20190905_17451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0005" y="1884590"/>
            <a:ext cx="3200189" cy="237183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100" name="Picture 4" descr="C:\Users\SABM\Desktop\Informe 2019\IMG_20190905_17443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440171" y="1866349"/>
            <a:ext cx="3186762" cy="2390071"/>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102" name="Picture 6" descr="C:\Users\SABM\Desktop\Informe 2019\IMG_20190906_064759.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679228" y="3429000"/>
            <a:ext cx="2870508" cy="2501337"/>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103" name="Picture 7" descr="F:\SALVADOR\FOTOS\FOTOS SALVADOR\FOTOS\TRABAJO\2019\15 de septiembre 2019\_MG_5909.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39742" y="3276931"/>
            <a:ext cx="2840791" cy="2463264"/>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857282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F:\SALVADOR\FOTOS\FOTOS SALVADOR\FOTOS\TRABAJO\2019\Festival de Bandas 2019\_MG_609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4871" y="153150"/>
            <a:ext cx="4934572" cy="328971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5123" name="Picture 3" descr="F:\SALVADOR\FOTOS\FOTOS SALVADOR\FOTOS\TRABAJO\2019\Festival de Bandas 2019\_MG_634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09443" y="153150"/>
            <a:ext cx="5009848" cy="322871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5124" name="Picture 4" descr="F:\SALVADOR\FOTOS\FOTOS SALVADOR\FOTOS\TRABAJO\2019\Festival de Bandas 2019\_MG_6448.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74871" y="3442865"/>
            <a:ext cx="4934572" cy="328971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5125" name="Picture 5" descr="F:\SALVADOR\FOTOS\FOTOS SALVADOR\FOTOS\TRABAJO\2019\Festival de Bandas 2019\_MG_6492.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009443" y="3381867"/>
            <a:ext cx="5009848" cy="333989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889032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a:xfrm>
            <a:off x="1919536" y="476672"/>
            <a:ext cx="8229600" cy="634082"/>
          </a:xfrm>
        </p:spPr>
        <p:txBody>
          <a:bodyPr>
            <a:normAutofit fontScale="90000"/>
          </a:bodyPr>
          <a:lstStyle/>
          <a:p>
            <a:pPr algn="ctr"/>
            <a:r>
              <a:rPr lang="es-SV" sz="2800" b="1" dirty="0"/>
              <a:t>Proyecto: Turismo</a:t>
            </a:r>
            <a:r>
              <a:rPr lang="es-SV" dirty="0"/>
              <a:t/>
            </a:r>
            <a:br>
              <a:rPr lang="es-SV" dirty="0"/>
            </a:br>
            <a:endParaRPr lang="es-SV" dirty="0"/>
          </a:p>
        </p:txBody>
      </p:sp>
      <p:sp>
        <p:nvSpPr>
          <p:cNvPr id="3" name="2 Marcador de contenido"/>
          <p:cNvSpPr>
            <a:spLocks noGrp="1"/>
          </p:cNvSpPr>
          <p:nvPr>
            <p:ph idx="1"/>
          </p:nvPr>
        </p:nvSpPr>
        <p:spPr>
          <a:xfrm>
            <a:off x="2141299" y="836712"/>
            <a:ext cx="8229600" cy="1324744"/>
          </a:xfrm>
        </p:spPr>
        <p:txBody>
          <a:bodyPr/>
          <a:lstStyle/>
          <a:p>
            <a:r>
              <a:rPr lang="es-SV" sz="1800" dirty="0"/>
              <a:t>Generar promoción de espacios para dar a conocer los destinos turísticos del municipio en  el Primer Festival Turístico Departamental de Pueblos Vivos 2019 en que Santiago de María fue sede en el mes de octubre</a:t>
            </a:r>
          </a:p>
          <a:p>
            <a:pPr marL="0" indent="0">
              <a:buNone/>
            </a:pPr>
            <a:endParaRPr lang="es-SV" dirty="0"/>
          </a:p>
        </p:txBody>
      </p:sp>
      <p:pic>
        <p:nvPicPr>
          <p:cNvPr id="6146" name="Picture 2" descr="C:\Users\SABM\Desktop\Informe 2019\20191001_10522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5596" y="3812051"/>
            <a:ext cx="4198647" cy="3025793"/>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6149" name="Picture 5" descr="C:\Users\SABM\Desktop\Informe 2019\20191013_09463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7706" y="1653554"/>
            <a:ext cx="3987185" cy="2509134"/>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6150" name="Picture 6" descr="C:\Users\SABM\Desktop\Informe 2019\20191013_095920.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20666" y="1470794"/>
            <a:ext cx="4198647" cy="2691894"/>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6151" name="Picture 7" descr="C:\Users\SABM\Desktop\Informe 2019\20191013_104653.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71528" y="4043775"/>
            <a:ext cx="4130899" cy="2562347"/>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844961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a:xfrm>
            <a:off x="838200" y="-216763"/>
            <a:ext cx="10515600" cy="1325563"/>
          </a:xfrm>
        </p:spPr>
        <p:txBody>
          <a:bodyPr>
            <a:normAutofit/>
          </a:bodyPr>
          <a:lstStyle/>
          <a:p>
            <a:pPr algn="ctr"/>
            <a:r>
              <a:rPr lang="es-SV" sz="2400" dirty="0"/>
              <a:t>Proyecto: Turismo</a:t>
            </a:r>
          </a:p>
        </p:txBody>
      </p:sp>
      <p:pic>
        <p:nvPicPr>
          <p:cNvPr id="5" name="Picture 3" descr="C:\Users\SABM\Desktop\Informe 2019\20191009_11361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79112" y="1250734"/>
            <a:ext cx="4908395" cy="226672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6" name="Picture 4" descr="C:\Users\SABM\Desktop\Informe 2019\20191009_11462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87506" y="1250733"/>
            <a:ext cx="4908399" cy="226672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7170" name="Picture 2" descr="C:\Users\SABM\Desktop\Informe 2019\20191012_183829.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621803" y="3517459"/>
            <a:ext cx="6948393" cy="320880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026418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ctrTitle"/>
          </p:nvPr>
        </p:nvSpPr>
        <p:spPr>
          <a:xfrm>
            <a:off x="870488" y="1151133"/>
            <a:ext cx="10451024" cy="2387600"/>
          </a:xfrm>
        </p:spPr>
        <p:txBody>
          <a:bodyPr/>
          <a:lstStyle/>
          <a:p>
            <a:r>
              <a:rPr lang="es-SV" dirty="0" smtClean="0">
                <a:latin typeface="Yu Mincho Demibold" panose="02020600000000000000" pitchFamily="18" charset="-128"/>
                <a:ea typeface="Yu Mincho Demibold" panose="02020600000000000000" pitchFamily="18" charset="-128"/>
              </a:rPr>
              <a:t>Unidad de Deporte</a:t>
            </a:r>
            <a:endParaRPr lang="es-SV" dirty="0">
              <a:latin typeface="Yu Mincho Demibold" panose="02020600000000000000" pitchFamily="18" charset="-128"/>
              <a:ea typeface="Yu Mincho Demibold" panose="02020600000000000000" pitchFamily="18" charset="-128"/>
            </a:endParaRPr>
          </a:p>
        </p:txBody>
      </p:sp>
    </p:spTree>
    <p:extLst>
      <p:ext uri="{BB962C8B-B14F-4D97-AF65-F5344CB8AC3E}">
        <p14:creationId xmlns:p14="http://schemas.microsoft.com/office/powerpoint/2010/main" val="98196260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normAutofit/>
          </a:bodyPr>
          <a:lstStyle/>
          <a:p>
            <a:pPr algn="ctr"/>
            <a:r>
              <a:rPr lang="es-ES" sz="5400" b="1" dirty="0">
                <a:ln w="22225">
                  <a:solidFill>
                    <a:schemeClr val="accent2"/>
                  </a:solidFill>
                  <a:prstDash val="solid"/>
                </a:ln>
              </a:rPr>
              <a:t>ACTIVIDADES DEPORTIVAS </a:t>
            </a:r>
            <a:endParaRPr lang="es-SV" sz="5400" b="1" dirty="0">
              <a:ln w="22225">
                <a:solidFill>
                  <a:schemeClr val="accent2"/>
                </a:solidFill>
                <a:prstDash val="solid"/>
              </a:ln>
            </a:endParaRPr>
          </a:p>
        </p:txBody>
      </p:sp>
      <p:sp>
        <p:nvSpPr>
          <p:cNvPr id="3" name="2 Marcador de contenido"/>
          <p:cNvSpPr>
            <a:spLocks noGrp="1"/>
          </p:cNvSpPr>
          <p:nvPr>
            <p:ph idx="1"/>
          </p:nvPr>
        </p:nvSpPr>
        <p:spPr/>
        <p:txBody>
          <a:bodyPr/>
          <a:lstStyle/>
          <a:p>
            <a:pPr marL="514350" indent="-514350">
              <a:buFont typeface="+mj-lt"/>
              <a:buAutoNum type="arabicPeriod"/>
            </a:pPr>
            <a:r>
              <a:rPr lang="es-ES" dirty="0" smtClean="0"/>
              <a:t>Torneo Regional Municipal En El Estadio Leónidas Cárdenas.</a:t>
            </a:r>
          </a:p>
          <a:p>
            <a:pPr marL="514350" indent="-514350">
              <a:buFont typeface="+mj-lt"/>
              <a:buAutoNum type="arabicPeriod"/>
            </a:pPr>
            <a:r>
              <a:rPr lang="es-ES" dirty="0" smtClean="0"/>
              <a:t>Torneo De Futbol Comunidad Cerro Verde. </a:t>
            </a:r>
          </a:p>
          <a:p>
            <a:pPr marL="514350" indent="-514350">
              <a:buFont typeface="+mj-lt"/>
              <a:buAutoNum type="arabicPeriod"/>
            </a:pPr>
            <a:r>
              <a:rPr lang="es-ES" dirty="0" smtClean="0"/>
              <a:t>Torneo De Futbol Masculino Y Femenino Colonia “Roberto Edmundo González Lara”</a:t>
            </a:r>
          </a:p>
          <a:p>
            <a:pPr marL="514350" indent="-514350">
              <a:buFont typeface="+mj-lt"/>
              <a:buAutoNum type="arabicPeriod"/>
            </a:pPr>
            <a:r>
              <a:rPr lang="es-ES" dirty="0" smtClean="0"/>
              <a:t>Torneo De Futbol Colonia Montebello #2</a:t>
            </a:r>
          </a:p>
          <a:p>
            <a:pPr marL="514350" indent="-514350">
              <a:buFont typeface="+mj-lt"/>
              <a:buAutoNum type="arabicPeriod"/>
            </a:pPr>
            <a:r>
              <a:rPr lang="es-ES" dirty="0" smtClean="0"/>
              <a:t>Escuela Municipal De Futbol.</a:t>
            </a:r>
          </a:p>
          <a:p>
            <a:pPr marL="514350" indent="-514350">
              <a:buFont typeface="+mj-lt"/>
              <a:buAutoNum type="arabicPeriod"/>
            </a:pPr>
            <a:r>
              <a:rPr lang="es-ES" dirty="0" smtClean="0"/>
              <a:t>Torneo De Futbol Colonia Santa Fidelia</a:t>
            </a:r>
          </a:p>
          <a:p>
            <a:pPr marL="0" indent="0">
              <a:buNone/>
            </a:pPr>
            <a:endParaRPr lang="es-SV" dirty="0"/>
          </a:p>
        </p:txBody>
      </p:sp>
    </p:spTree>
    <p:extLst>
      <p:ext uri="{BB962C8B-B14F-4D97-AF65-F5344CB8AC3E}">
        <p14:creationId xmlns:p14="http://schemas.microsoft.com/office/powerpoint/2010/main" val="243154332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a:xfrm>
            <a:off x="1981200" y="30996"/>
            <a:ext cx="8229600" cy="1847088"/>
          </a:xfrm>
          <a:noFill/>
          <a:ln>
            <a:noFill/>
          </a:ln>
        </p:spPr>
        <p:style>
          <a:lnRef idx="2">
            <a:schemeClr val="dk1"/>
          </a:lnRef>
          <a:fillRef idx="1">
            <a:schemeClr val="lt1"/>
          </a:fillRef>
          <a:effectRef idx="0">
            <a:schemeClr val="dk1"/>
          </a:effectRef>
          <a:fontRef idx="minor">
            <a:schemeClr val="dk1"/>
          </a:fontRef>
        </p:style>
        <p:txBody>
          <a:bodyPr>
            <a:normAutofit fontScale="90000"/>
          </a:bodyPr>
          <a:lstStyle/>
          <a:p>
            <a:pPr algn="ctr"/>
            <a:r>
              <a:rPr lang="es-ES" b="1" dirty="0">
                <a:ln w="22225">
                  <a:solidFill>
                    <a:schemeClr val="accent2"/>
                  </a:solidFill>
                  <a:prstDash val="solid"/>
                </a:ln>
                <a:solidFill>
                  <a:schemeClr val="accent2">
                    <a:lumMod val="40000"/>
                    <a:lumOff val="60000"/>
                  </a:schemeClr>
                </a:solidFill>
              </a:rPr>
              <a:t>TORNEO REGIONAL</a:t>
            </a:r>
            <a:br>
              <a:rPr lang="es-ES" b="1" dirty="0">
                <a:ln w="22225">
                  <a:solidFill>
                    <a:schemeClr val="accent2"/>
                  </a:solidFill>
                  <a:prstDash val="solid"/>
                </a:ln>
                <a:solidFill>
                  <a:schemeClr val="accent2">
                    <a:lumMod val="40000"/>
                    <a:lumOff val="60000"/>
                  </a:schemeClr>
                </a:solidFill>
              </a:rPr>
            </a:br>
            <a:r>
              <a:rPr lang="es-ES" b="1" dirty="0">
                <a:ln w="22225">
                  <a:solidFill>
                    <a:schemeClr val="accent2"/>
                  </a:solidFill>
                  <a:prstDash val="solid"/>
                </a:ln>
                <a:solidFill>
                  <a:schemeClr val="accent2">
                    <a:lumMod val="40000"/>
                    <a:lumOff val="60000"/>
                  </a:schemeClr>
                </a:solidFill>
              </a:rPr>
              <a:t>ESTADIO MUNICIPAL</a:t>
            </a:r>
            <a:br>
              <a:rPr lang="es-ES" b="1" dirty="0">
                <a:ln w="22225">
                  <a:solidFill>
                    <a:schemeClr val="accent2"/>
                  </a:solidFill>
                  <a:prstDash val="solid"/>
                </a:ln>
                <a:solidFill>
                  <a:schemeClr val="accent2">
                    <a:lumMod val="40000"/>
                    <a:lumOff val="60000"/>
                  </a:schemeClr>
                </a:solidFill>
              </a:rPr>
            </a:br>
            <a:r>
              <a:rPr lang="es-ES" b="1" dirty="0">
                <a:ln w="22225">
                  <a:solidFill>
                    <a:schemeClr val="accent2"/>
                  </a:solidFill>
                  <a:prstDash val="solid"/>
                </a:ln>
                <a:solidFill>
                  <a:schemeClr val="accent2">
                    <a:lumMod val="40000"/>
                    <a:lumOff val="60000"/>
                  </a:schemeClr>
                </a:solidFill>
              </a:rPr>
              <a:t>LEONIDAS FLORES </a:t>
            </a:r>
            <a:r>
              <a:rPr lang="es-ES" b="1" dirty="0" smtClean="0">
                <a:ln w="22225">
                  <a:solidFill>
                    <a:schemeClr val="accent2"/>
                  </a:solidFill>
                  <a:prstDash val="solid"/>
                </a:ln>
                <a:solidFill>
                  <a:schemeClr val="accent2">
                    <a:lumMod val="40000"/>
                    <a:lumOff val="60000"/>
                  </a:schemeClr>
                </a:solidFill>
              </a:rPr>
              <a:t>CARDENAS</a:t>
            </a:r>
            <a:endParaRPr lang="es-SV" b="1" dirty="0">
              <a:ln w="22225">
                <a:solidFill>
                  <a:schemeClr val="accent2"/>
                </a:solidFill>
                <a:prstDash val="solid"/>
              </a:ln>
              <a:solidFill>
                <a:schemeClr val="accent2">
                  <a:lumMod val="40000"/>
                  <a:lumOff val="60000"/>
                </a:schemeClr>
              </a:solidFill>
            </a:endParaRPr>
          </a:p>
        </p:txBody>
      </p:sp>
      <p:sp>
        <p:nvSpPr>
          <p:cNvPr id="3" name="2 Marcador de contenido"/>
          <p:cNvSpPr>
            <a:spLocks noGrp="1"/>
          </p:cNvSpPr>
          <p:nvPr>
            <p:ph idx="1"/>
          </p:nvPr>
        </p:nvSpPr>
        <p:spPr/>
        <p:txBody>
          <a:bodyPr/>
          <a:lstStyle/>
          <a:p>
            <a:r>
              <a:rPr lang="es-ES" dirty="0" smtClean="0">
                <a:ln w="0"/>
                <a:effectLst>
                  <a:outerShdw blurRad="38100" dist="19050" dir="2700000" algn="tl" rotWithShape="0">
                    <a:schemeClr val="dk1">
                      <a:alpha val="40000"/>
                    </a:schemeClr>
                  </a:outerShdw>
                </a:effectLst>
              </a:rPr>
              <a:t>EN EL TORNEO PARTICIPAN 12 EQUIPOS QUE REPRESENTAN A DIFERENTES COMUNIDADES DE SANTIAGO DE MARIA. CON UNA INVERSION DE $520.00. DOLARES EN PREMIOS. </a:t>
            </a:r>
          </a:p>
          <a:p>
            <a:endParaRPr lang="es-SV" dirty="0"/>
          </a:p>
        </p:txBody>
      </p:sp>
      <p:pic>
        <p:nvPicPr>
          <p:cNvPr id="4" name="Imagen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2520" y="3195462"/>
            <a:ext cx="4777102" cy="330213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Imagen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02679" y="2981706"/>
            <a:ext cx="5142017" cy="341894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94095242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919536" y="260648"/>
            <a:ext cx="8291264" cy="1586440"/>
          </a:xfrm>
        </p:spPr>
        <p:txBody>
          <a:bodyPr>
            <a:normAutofit/>
          </a:bodyPr>
          <a:lstStyle/>
          <a:p>
            <a:pPr algn="ctr"/>
            <a:r>
              <a:rPr lang="es-ES" b="1" dirty="0" smtClean="0">
                <a:ln w="22225">
                  <a:solidFill>
                    <a:schemeClr val="accent2"/>
                  </a:solidFill>
                  <a:prstDash val="solid"/>
                </a:ln>
                <a:solidFill>
                  <a:schemeClr val="accent2">
                    <a:lumMod val="40000"/>
                    <a:lumOff val="60000"/>
                  </a:schemeClr>
                </a:solidFill>
              </a:rPr>
              <a:t>TORNEO DE FUTBOL COMUNIDAD CERRO VERDE</a:t>
            </a:r>
            <a:endParaRPr lang="es-SV" b="1" dirty="0">
              <a:ln w="22225">
                <a:solidFill>
                  <a:schemeClr val="accent2"/>
                </a:solidFill>
                <a:prstDash val="solid"/>
              </a:ln>
              <a:solidFill>
                <a:schemeClr val="accent2">
                  <a:lumMod val="40000"/>
                  <a:lumOff val="60000"/>
                </a:schemeClr>
              </a:solidFill>
            </a:endParaRPr>
          </a:p>
        </p:txBody>
      </p:sp>
      <p:sp>
        <p:nvSpPr>
          <p:cNvPr id="3" name="Marcador de contenido 2"/>
          <p:cNvSpPr>
            <a:spLocks noGrp="1"/>
          </p:cNvSpPr>
          <p:nvPr>
            <p:ph idx="1"/>
          </p:nvPr>
        </p:nvSpPr>
        <p:spPr/>
        <p:txBody>
          <a:bodyPr/>
          <a:lstStyle/>
          <a:p>
            <a:r>
              <a:rPr lang="es-ES" dirty="0" smtClean="0">
                <a:ln w="0"/>
                <a:effectLst>
                  <a:outerShdw blurRad="38100" dist="19050" dir="2700000" algn="tl" rotWithShape="0">
                    <a:schemeClr val="dk1">
                      <a:alpha val="40000"/>
                    </a:schemeClr>
                  </a:outerShdw>
                </a:effectLst>
              </a:rPr>
              <a:t>EL TORNEO DE FUTBOL SE APOYA CADA AÑO PARA LA CELEBRACION DE SUS FIESTAS PATRONALES, EN MES DE JULIO. CON LA DONACION DE DINERO EN EFECTIVO PARA LOS PREMIOS PARA CADA EQUIPO. CON LA DONACION DE $250.00 DOLARES EXACTOS. </a:t>
            </a:r>
            <a:endParaRPr lang="es-SV" dirty="0">
              <a:ln w="0"/>
              <a:effectLst>
                <a:outerShdw blurRad="38100" dist="19050" dir="2700000" algn="tl" rotWithShape="0">
                  <a:schemeClr val="dk1">
                    <a:alpha val="40000"/>
                  </a:schemeClr>
                </a:outerShdw>
              </a:effectLst>
            </a:endParaRPr>
          </a:p>
        </p:txBody>
      </p:sp>
      <p:pic>
        <p:nvPicPr>
          <p:cNvPr id="4" name="Imagen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8843" y="3514331"/>
            <a:ext cx="1648132" cy="291940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5" name="Imagen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13268" y="3514331"/>
            <a:ext cx="5557651" cy="3173553"/>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100377723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703512" y="-99392"/>
            <a:ext cx="8507288" cy="1946480"/>
          </a:xfrm>
        </p:spPr>
        <p:txBody>
          <a:bodyPr>
            <a:normAutofit fontScale="90000"/>
          </a:bodyPr>
          <a:lstStyle/>
          <a:p>
            <a:pPr algn="ctr"/>
            <a:r>
              <a:rPr lang="es-ES" b="1" dirty="0" smtClean="0">
                <a:ln w="22225">
                  <a:solidFill>
                    <a:schemeClr val="accent2"/>
                  </a:solidFill>
                  <a:prstDash val="solid"/>
                </a:ln>
                <a:solidFill>
                  <a:schemeClr val="accent2">
                    <a:lumMod val="40000"/>
                    <a:lumOff val="60000"/>
                  </a:schemeClr>
                </a:solidFill>
              </a:rPr>
              <a:t/>
            </a:r>
            <a:br>
              <a:rPr lang="es-ES" b="1" dirty="0" smtClean="0">
                <a:ln w="22225">
                  <a:solidFill>
                    <a:schemeClr val="accent2"/>
                  </a:solidFill>
                  <a:prstDash val="solid"/>
                </a:ln>
                <a:solidFill>
                  <a:schemeClr val="accent2">
                    <a:lumMod val="40000"/>
                    <a:lumOff val="60000"/>
                  </a:schemeClr>
                </a:solidFill>
              </a:rPr>
            </a:br>
            <a:r>
              <a:rPr lang="es-ES" b="1" dirty="0">
                <a:ln w="22225">
                  <a:solidFill>
                    <a:schemeClr val="accent2"/>
                  </a:solidFill>
                  <a:prstDash val="solid"/>
                </a:ln>
                <a:solidFill>
                  <a:schemeClr val="accent2">
                    <a:lumMod val="40000"/>
                    <a:lumOff val="60000"/>
                  </a:schemeClr>
                </a:solidFill>
              </a:rPr>
              <a:t/>
            </a:r>
            <a:br>
              <a:rPr lang="es-ES" b="1" dirty="0">
                <a:ln w="22225">
                  <a:solidFill>
                    <a:schemeClr val="accent2"/>
                  </a:solidFill>
                  <a:prstDash val="solid"/>
                </a:ln>
                <a:solidFill>
                  <a:schemeClr val="accent2">
                    <a:lumMod val="40000"/>
                    <a:lumOff val="60000"/>
                  </a:schemeClr>
                </a:solidFill>
              </a:rPr>
            </a:br>
            <a:r>
              <a:rPr lang="es-ES" b="1" dirty="0" smtClean="0">
                <a:ln w="22225">
                  <a:solidFill>
                    <a:schemeClr val="accent2"/>
                  </a:solidFill>
                  <a:prstDash val="solid"/>
                </a:ln>
                <a:solidFill>
                  <a:schemeClr val="accent2">
                    <a:lumMod val="40000"/>
                    <a:lumOff val="60000"/>
                  </a:schemeClr>
                </a:solidFill>
              </a:rPr>
              <a:t>TORNEO DE FUTBOL COLONIA </a:t>
            </a:r>
            <a:br>
              <a:rPr lang="es-ES" b="1" dirty="0" smtClean="0">
                <a:ln w="22225">
                  <a:solidFill>
                    <a:schemeClr val="accent2"/>
                  </a:solidFill>
                  <a:prstDash val="solid"/>
                </a:ln>
                <a:solidFill>
                  <a:schemeClr val="accent2">
                    <a:lumMod val="40000"/>
                    <a:lumOff val="60000"/>
                  </a:schemeClr>
                </a:solidFill>
              </a:rPr>
            </a:br>
            <a:r>
              <a:rPr lang="es-ES" b="1" dirty="0" smtClean="0">
                <a:ln w="22225">
                  <a:solidFill>
                    <a:schemeClr val="accent2"/>
                  </a:solidFill>
                  <a:prstDash val="solid"/>
                </a:ln>
                <a:solidFill>
                  <a:schemeClr val="accent2">
                    <a:lumMod val="40000"/>
                    <a:lumOff val="60000"/>
                  </a:schemeClr>
                </a:solidFill>
              </a:rPr>
              <a:t>ROBERTO EDMUNDO GONZALEZ LARA</a:t>
            </a:r>
            <a:endParaRPr lang="es-SV" b="1" dirty="0">
              <a:ln w="22225">
                <a:solidFill>
                  <a:schemeClr val="accent2"/>
                </a:solidFill>
                <a:prstDash val="solid"/>
              </a:ln>
              <a:solidFill>
                <a:schemeClr val="accent2">
                  <a:lumMod val="40000"/>
                  <a:lumOff val="60000"/>
                </a:schemeClr>
              </a:solidFill>
            </a:endParaRPr>
          </a:p>
        </p:txBody>
      </p:sp>
      <p:sp>
        <p:nvSpPr>
          <p:cNvPr id="3" name="Marcador de contenido 2"/>
          <p:cNvSpPr>
            <a:spLocks noGrp="1"/>
          </p:cNvSpPr>
          <p:nvPr>
            <p:ph idx="1"/>
          </p:nvPr>
        </p:nvSpPr>
        <p:spPr>
          <a:xfrm>
            <a:off x="861950" y="1884508"/>
            <a:ext cx="10515600" cy="4351338"/>
          </a:xfrm>
        </p:spPr>
        <p:txBody>
          <a:bodyPr/>
          <a:lstStyle/>
          <a:p>
            <a:r>
              <a:rPr lang="es-ES" dirty="0" smtClean="0"/>
              <a:t>APOYO A LOS TORNEO DE FUTBOL MASCULINO Y FEMENINO; DONDE PARTICIPAN LOS HABITANTES DE DICHA COMUNIDAD.  CON UNA INVERSION DE $500.00 DOLARES EN PREMIOS PARA LOS EQUIPOS. </a:t>
            </a:r>
          </a:p>
          <a:p>
            <a:pPr marL="0" indent="0">
              <a:buNone/>
            </a:pPr>
            <a:endParaRPr lang="es-SV" dirty="0"/>
          </a:p>
        </p:txBody>
      </p:sp>
      <p:pic>
        <p:nvPicPr>
          <p:cNvPr id="4" name="Imagen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5312" y="3013656"/>
            <a:ext cx="2076400" cy="3690571"/>
          </a:xfrm>
          <a:prstGeom prst="roundRect">
            <a:avLst>
              <a:gd name="adj" fmla="val 50000"/>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6" name="Imagen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98223" y="3350366"/>
            <a:ext cx="6839941" cy="3353861"/>
          </a:xfrm>
          <a:prstGeom prst="ellipse">
            <a:avLst/>
          </a:prstGeom>
          <a:ln>
            <a:noFill/>
          </a:ln>
          <a:effectLst>
            <a:softEdge rad="112500"/>
          </a:effectLst>
        </p:spPr>
      </p:pic>
    </p:spTree>
    <p:extLst>
      <p:ext uri="{BB962C8B-B14F-4D97-AF65-F5344CB8AC3E}">
        <p14:creationId xmlns:p14="http://schemas.microsoft.com/office/powerpoint/2010/main" val="166671040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919536" y="332656"/>
            <a:ext cx="8291264" cy="1514432"/>
          </a:xfrm>
        </p:spPr>
        <p:txBody>
          <a:bodyPr>
            <a:normAutofit/>
          </a:bodyPr>
          <a:lstStyle/>
          <a:p>
            <a:pPr algn="ctr"/>
            <a:r>
              <a:rPr lang="es-ES" b="1" dirty="0" smtClean="0">
                <a:ln w="22225">
                  <a:solidFill>
                    <a:schemeClr val="accent2"/>
                  </a:solidFill>
                  <a:prstDash val="solid"/>
                </a:ln>
                <a:solidFill>
                  <a:schemeClr val="accent2">
                    <a:lumMod val="40000"/>
                    <a:lumOff val="60000"/>
                  </a:schemeClr>
                </a:solidFill>
              </a:rPr>
              <a:t>TORNEO DE FUTBOL COLONIA</a:t>
            </a:r>
            <a:br>
              <a:rPr lang="es-ES" b="1" dirty="0" smtClean="0">
                <a:ln w="22225">
                  <a:solidFill>
                    <a:schemeClr val="accent2"/>
                  </a:solidFill>
                  <a:prstDash val="solid"/>
                </a:ln>
                <a:solidFill>
                  <a:schemeClr val="accent2">
                    <a:lumMod val="40000"/>
                    <a:lumOff val="60000"/>
                  </a:schemeClr>
                </a:solidFill>
              </a:rPr>
            </a:br>
            <a:r>
              <a:rPr lang="es-ES" b="1" dirty="0" smtClean="0">
                <a:ln w="22225">
                  <a:solidFill>
                    <a:schemeClr val="accent2"/>
                  </a:solidFill>
                  <a:prstDash val="solid"/>
                </a:ln>
                <a:solidFill>
                  <a:schemeClr val="accent2">
                    <a:lumMod val="40000"/>
                    <a:lumOff val="60000"/>
                  </a:schemeClr>
                </a:solidFill>
              </a:rPr>
              <a:t>MONTEBELLO#2 </a:t>
            </a:r>
            <a:endParaRPr lang="es-SV" b="1" dirty="0">
              <a:ln w="22225">
                <a:solidFill>
                  <a:schemeClr val="accent2"/>
                </a:solidFill>
                <a:prstDash val="solid"/>
              </a:ln>
              <a:solidFill>
                <a:schemeClr val="accent2">
                  <a:lumMod val="40000"/>
                  <a:lumOff val="60000"/>
                </a:schemeClr>
              </a:solidFill>
            </a:endParaRPr>
          </a:p>
        </p:txBody>
      </p:sp>
      <p:sp>
        <p:nvSpPr>
          <p:cNvPr id="3" name="Marcador de contenido 2"/>
          <p:cNvSpPr>
            <a:spLocks noGrp="1"/>
          </p:cNvSpPr>
          <p:nvPr>
            <p:ph idx="1"/>
          </p:nvPr>
        </p:nvSpPr>
        <p:spPr/>
        <p:txBody>
          <a:bodyPr/>
          <a:lstStyle/>
          <a:p>
            <a:r>
              <a:rPr lang="es-ES" dirty="0" smtClean="0"/>
              <a:t>EL TORNEO DE FUTBOL MASCULINO SE DESARROLLA CADA AÑO, DONDE SE LES CONTRIBUYE CON LA DONACION DE TROFEOS Y UNIFORMES DEPORTIVOS. </a:t>
            </a:r>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l="-1" t="11158" r="-1" b="41977"/>
          <a:stretch/>
        </p:blipFill>
        <p:spPr>
          <a:xfrm>
            <a:off x="2826327" y="2692961"/>
            <a:ext cx="6055612" cy="4165039"/>
          </a:xfrm>
          <a:prstGeom prst="ellipse">
            <a:avLst/>
          </a:prstGeom>
          <a:ln>
            <a:noFill/>
          </a:ln>
          <a:effectLst>
            <a:softEdge rad="112500"/>
          </a:effectLst>
        </p:spPr>
      </p:pic>
    </p:spTree>
    <p:extLst>
      <p:ext uri="{BB962C8B-B14F-4D97-AF65-F5344CB8AC3E}">
        <p14:creationId xmlns:p14="http://schemas.microsoft.com/office/powerpoint/2010/main" val="313702908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normAutofit/>
          </a:bodyPr>
          <a:lstStyle/>
          <a:p>
            <a:pPr algn="ctr"/>
            <a:r>
              <a:rPr lang="es-ES" b="1" dirty="0" smtClean="0">
                <a:ln w="22225">
                  <a:solidFill>
                    <a:schemeClr val="accent2"/>
                  </a:solidFill>
                  <a:prstDash val="solid"/>
                </a:ln>
                <a:solidFill>
                  <a:schemeClr val="accent2">
                    <a:lumMod val="40000"/>
                    <a:lumOff val="60000"/>
                  </a:schemeClr>
                </a:solidFill>
              </a:rPr>
              <a:t>ESCUELA DE FUTBOL MUNICIPAL</a:t>
            </a:r>
            <a:endParaRPr lang="es-SV" b="1" dirty="0">
              <a:ln w="22225">
                <a:solidFill>
                  <a:schemeClr val="accent2"/>
                </a:solidFill>
                <a:prstDash val="solid"/>
              </a:ln>
              <a:solidFill>
                <a:schemeClr val="accent2">
                  <a:lumMod val="40000"/>
                  <a:lumOff val="60000"/>
                </a:schemeClr>
              </a:solidFill>
            </a:endParaRPr>
          </a:p>
        </p:txBody>
      </p:sp>
      <p:sp>
        <p:nvSpPr>
          <p:cNvPr id="3" name="Marcador de contenido 2"/>
          <p:cNvSpPr>
            <a:spLocks noGrp="1"/>
          </p:cNvSpPr>
          <p:nvPr>
            <p:ph idx="1"/>
          </p:nvPr>
        </p:nvSpPr>
        <p:spPr>
          <a:xfrm>
            <a:off x="838200" y="1732637"/>
            <a:ext cx="10515600" cy="4351338"/>
          </a:xfrm>
        </p:spPr>
        <p:txBody>
          <a:bodyPr/>
          <a:lstStyle/>
          <a:p>
            <a:r>
              <a:rPr lang="es-ES" dirty="0" smtClean="0"/>
              <a:t>ESCUELA DE FUTBOL MUNICIPAL PARTICIPA EN EL TORNEO DEPARTAMENTAL  ORGANIZADO POR LA ADFA USULUTAN. CON LOS NIVELES 1 AL 6.  CON UNA INVERSION DE $ </a:t>
            </a:r>
            <a:r>
              <a:rPr lang="es-SV" b="1" dirty="0" smtClean="0"/>
              <a:t>16,290.</a:t>
            </a:r>
            <a:r>
              <a:rPr lang="es-ES" dirty="0"/>
              <a:t> </a:t>
            </a:r>
            <a:r>
              <a:rPr lang="es-ES" dirty="0" smtClean="0"/>
              <a:t>POR AÑO.</a:t>
            </a:r>
          </a:p>
          <a:p>
            <a:endParaRPr lang="es-SV" dirty="0"/>
          </a:p>
        </p:txBody>
      </p:sp>
      <p:pic>
        <p:nvPicPr>
          <p:cNvPr id="4" name="0 Imagen"/>
          <p:cNvPicPr/>
          <p:nvPr/>
        </p:nvPicPr>
        <p:blipFill>
          <a:blip r:embed="rId2" cstate="print">
            <a:extLst>
              <a:ext uri="{28A0092B-C50C-407E-A947-70E740481C1C}">
                <a14:useLocalDpi xmlns:a14="http://schemas.microsoft.com/office/drawing/2010/main" val="0"/>
              </a:ext>
            </a:extLst>
          </a:blip>
          <a:stretch>
            <a:fillRect/>
          </a:stretch>
        </p:blipFill>
        <p:spPr>
          <a:xfrm>
            <a:off x="45495" y="3582140"/>
            <a:ext cx="4073277" cy="306896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5" name="Imagen 4"/>
          <p:cNvPicPr/>
          <p:nvPr/>
        </p:nvPicPr>
        <p:blipFill>
          <a:blip r:embed="rId3" cstate="print">
            <a:extLst>
              <a:ext uri="{28A0092B-C50C-407E-A947-70E740481C1C}">
                <a14:useLocalDpi xmlns:a14="http://schemas.microsoft.com/office/drawing/2010/main" val="0"/>
              </a:ext>
            </a:extLst>
          </a:blip>
          <a:stretch>
            <a:fillRect/>
          </a:stretch>
        </p:blipFill>
        <p:spPr>
          <a:xfrm>
            <a:off x="4259126" y="3211097"/>
            <a:ext cx="2774608" cy="207342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6" name="Imagen 5"/>
          <p:cNvPicPr/>
          <p:nvPr/>
        </p:nvPicPr>
        <p:blipFill>
          <a:blip r:embed="rId4" cstate="print">
            <a:extLst>
              <a:ext uri="{28A0092B-C50C-407E-A947-70E740481C1C}">
                <a14:useLocalDpi xmlns:a14="http://schemas.microsoft.com/office/drawing/2010/main" val="0"/>
              </a:ext>
            </a:extLst>
          </a:blip>
          <a:stretch>
            <a:fillRect/>
          </a:stretch>
        </p:blipFill>
        <p:spPr>
          <a:xfrm>
            <a:off x="7704944" y="3058998"/>
            <a:ext cx="2977646" cy="168532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7" name="Imagen 6"/>
          <p:cNvPicPr/>
          <p:nvPr/>
        </p:nvPicPr>
        <p:blipFill>
          <a:blip r:embed="rId5" cstate="print">
            <a:extLst>
              <a:ext uri="{28A0092B-C50C-407E-A947-70E740481C1C}">
                <a14:useLocalDpi xmlns:a14="http://schemas.microsoft.com/office/drawing/2010/main" val="0"/>
              </a:ext>
            </a:extLst>
          </a:blip>
          <a:stretch>
            <a:fillRect/>
          </a:stretch>
        </p:blipFill>
        <p:spPr>
          <a:xfrm>
            <a:off x="7350318" y="4819780"/>
            <a:ext cx="4506019" cy="183132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48768627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591294" y="192420"/>
            <a:ext cx="9369631" cy="1298408"/>
          </a:xfrm>
        </p:spPr>
        <p:txBody>
          <a:bodyPr>
            <a:normAutofit fontScale="90000"/>
          </a:bodyPr>
          <a:lstStyle/>
          <a:p>
            <a:pPr algn="ctr"/>
            <a:r>
              <a:rPr lang="es-ES" b="1" dirty="0" smtClean="0">
                <a:ln w="22225">
                  <a:solidFill>
                    <a:schemeClr val="accent2"/>
                  </a:solidFill>
                  <a:prstDash val="solid"/>
                </a:ln>
                <a:solidFill>
                  <a:schemeClr val="accent2">
                    <a:lumMod val="40000"/>
                    <a:lumOff val="60000"/>
                  </a:schemeClr>
                </a:solidFill>
              </a:rPr>
              <a:t>TORNEO DE FUTBOL COLONIA SANTA FIDELIA</a:t>
            </a:r>
            <a:endParaRPr lang="es-SV" b="1" dirty="0">
              <a:ln w="22225">
                <a:solidFill>
                  <a:schemeClr val="accent2"/>
                </a:solidFill>
                <a:prstDash val="solid"/>
              </a:ln>
              <a:solidFill>
                <a:schemeClr val="accent2">
                  <a:lumMod val="40000"/>
                  <a:lumOff val="60000"/>
                </a:schemeClr>
              </a:solidFill>
            </a:endParaRPr>
          </a:p>
        </p:txBody>
      </p:sp>
      <p:sp>
        <p:nvSpPr>
          <p:cNvPr id="5" name="Marcador de contenido 4"/>
          <p:cNvSpPr>
            <a:spLocks noGrp="1"/>
          </p:cNvSpPr>
          <p:nvPr>
            <p:ph idx="1"/>
          </p:nvPr>
        </p:nvSpPr>
        <p:spPr>
          <a:xfrm>
            <a:off x="1981200" y="1313740"/>
            <a:ext cx="8229600" cy="4781885"/>
          </a:xfrm>
        </p:spPr>
        <p:txBody>
          <a:bodyPr/>
          <a:lstStyle/>
          <a:p>
            <a:pPr algn="just"/>
            <a:r>
              <a:rPr lang="es-ES" dirty="0" smtClean="0"/>
              <a:t>EL TORNEO SE DESARROLLA TODOS FINES DE SEMANA EN DICHA COLONIA, PARTICIPANDO EQUIPOS DE TODO EL MUNICIPIO DE SANTIAGO DE MARÍA. CON UNA CONTRIBUCIÓN DE TROFEOS BALONES Y UNIFORMES. </a:t>
            </a:r>
          </a:p>
          <a:p>
            <a:endParaRPr lang="es-SV" dirty="0"/>
          </a:p>
        </p:txBody>
      </p:sp>
      <p:pic>
        <p:nvPicPr>
          <p:cNvPr id="6" name="Imagen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26548" y="3486327"/>
            <a:ext cx="3155798" cy="3231038"/>
          </a:xfrm>
          <a:prstGeom prst="rect">
            <a:avLst/>
          </a:prstGeom>
        </p:spPr>
      </p:pic>
      <p:pic>
        <p:nvPicPr>
          <p:cNvPr id="7" name="Imagen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97848" y="3486327"/>
            <a:ext cx="3487115" cy="3246536"/>
          </a:xfrm>
          <a:prstGeom prst="rect">
            <a:avLst/>
          </a:prstGeom>
        </p:spPr>
      </p:pic>
    </p:spTree>
    <p:extLst>
      <p:ext uri="{BB962C8B-B14F-4D97-AF65-F5344CB8AC3E}">
        <p14:creationId xmlns:p14="http://schemas.microsoft.com/office/powerpoint/2010/main" val="78803968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736270" y="-99392"/>
            <a:ext cx="10379034" cy="1946480"/>
          </a:xfrm>
        </p:spPr>
        <p:txBody>
          <a:bodyPr>
            <a:normAutofit/>
          </a:bodyPr>
          <a:lstStyle/>
          <a:p>
            <a:pPr algn="ctr"/>
            <a:r>
              <a:rPr lang="es-ES" b="1" dirty="0" smtClean="0">
                <a:ln w="22225">
                  <a:solidFill>
                    <a:schemeClr val="accent2"/>
                  </a:solidFill>
                  <a:prstDash val="solid"/>
                </a:ln>
                <a:solidFill>
                  <a:schemeClr val="accent2">
                    <a:lumMod val="40000"/>
                    <a:lumOff val="60000"/>
                  </a:schemeClr>
                </a:solidFill>
              </a:rPr>
              <a:t>APOYO A INSTITUCIONES EDUCATIVAS DEL MUNICIPIO Y COMUNIDADES.</a:t>
            </a:r>
            <a:endParaRPr lang="es-SV" b="1" dirty="0">
              <a:ln w="22225">
                <a:solidFill>
                  <a:schemeClr val="accent2"/>
                </a:solidFill>
                <a:prstDash val="solid"/>
              </a:ln>
              <a:solidFill>
                <a:schemeClr val="accent2">
                  <a:lumMod val="40000"/>
                  <a:lumOff val="60000"/>
                </a:schemeClr>
              </a:solidFill>
            </a:endParaRPr>
          </a:p>
        </p:txBody>
      </p:sp>
      <p:sp>
        <p:nvSpPr>
          <p:cNvPr id="3" name="Marcador de contenido 2"/>
          <p:cNvSpPr>
            <a:spLocks noGrp="1"/>
          </p:cNvSpPr>
          <p:nvPr>
            <p:ph idx="1"/>
          </p:nvPr>
        </p:nvSpPr>
        <p:spPr>
          <a:xfrm>
            <a:off x="635431" y="1532524"/>
            <a:ext cx="10941803" cy="4922520"/>
          </a:xfrm>
        </p:spPr>
        <p:txBody>
          <a:bodyPr/>
          <a:lstStyle/>
          <a:p>
            <a:pPr algn="just"/>
            <a:r>
              <a:rPr lang="es-ES" dirty="0" smtClean="0"/>
              <a:t>EL APOYO CONSISTE EN EL MANTENIMIENTO DE LAS CANCHAS DEPORTIVAS DE SUS CENTROS ESCOLARES</a:t>
            </a:r>
            <a:r>
              <a:rPr lang="es-ES" dirty="0"/>
              <a:t> </a:t>
            </a:r>
            <a:r>
              <a:rPr lang="es-ES" dirty="0" smtClean="0"/>
              <a:t>Y CANCHAS COMUNALES DEL CASCO URBANO DEL MUNICIPIO. </a:t>
            </a:r>
          </a:p>
          <a:p>
            <a:pPr marL="514350" indent="-514350">
              <a:buFont typeface="+mj-lt"/>
              <a:buAutoNum type="arabicPeriod"/>
            </a:pPr>
            <a:r>
              <a:rPr lang="es-ES" dirty="0" smtClean="0"/>
              <a:t>CENTRO ESCOLAR SANTIAGO DE MARIA</a:t>
            </a:r>
          </a:p>
          <a:p>
            <a:pPr marL="514350" indent="-514350">
              <a:buFont typeface="+mj-lt"/>
              <a:buAutoNum type="arabicPeriod"/>
            </a:pPr>
            <a:r>
              <a:rPr lang="es-ES" dirty="0" smtClean="0"/>
              <a:t>CENTRO ESCOLAR SANTA CLARA DE ASIS</a:t>
            </a:r>
          </a:p>
          <a:p>
            <a:pPr marL="514350" indent="-514350">
              <a:buFont typeface="+mj-lt"/>
              <a:buAutoNum type="arabicPeriod"/>
            </a:pPr>
            <a:r>
              <a:rPr lang="es-ES" dirty="0" smtClean="0"/>
              <a:t>CAMPOS DE FUTBOL DE LAS COMUNIDADES.</a:t>
            </a:r>
            <a:endParaRPr lang="es-SV" dirty="0"/>
          </a:p>
        </p:txBody>
      </p:sp>
      <p:pic>
        <p:nvPicPr>
          <p:cNvPr id="4" name="Imagen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18305" y="4242615"/>
            <a:ext cx="5141533" cy="2482411"/>
          </a:xfrm>
          <a:prstGeom prst="rect">
            <a:avLst/>
          </a:prstGeo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65003" y="4242615"/>
            <a:ext cx="4830308" cy="2482411"/>
          </a:xfrm>
          <a:prstGeom prst="rect">
            <a:avLst/>
          </a:prstGeom>
        </p:spPr>
      </p:pic>
    </p:spTree>
    <p:extLst>
      <p:ext uri="{BB962C8B-B14F-4D97-AF65-F5344CB8AC3E}">
        <p14:creationId xmlns:p14="http://schemas.microsoft.com/office/powerpoint/2010/main" val="408221855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ctrTitle"/>
          </p:nvPr>
        </p:nvSpPr>
        <p:spPr>
          <a:xfrm>
            <a:off x="1133959" y="2081032"/>
            <a:ext cx="10451024" cy="2387600"/>
          </a:xfrm>
        </p:spPr>
        <p:txBody>
          <a:bodyPr/>
          <a:lstStyle/>
          <a:p>
            <a:r>
              <a:rPr lang="es-SV" dirty="0" smtClean="0">
                <a:latin typeface="Yu Mincho Demibold" panose="02020600000000000000" pitchFamily="18" charset="-128"/>
                <a:ea typeface="Yu Mincho Demibold" panose="02020600000000000000" pitchFamily="18" charset="-128"/>
              </a:rPr>
              <a:t>Unidad de Convivencia Ciudadana</a:t>
            </a:r>
            <a:endParaRPr lang="es-SV" dirty="0">
              <a:latin typeface="Yu Mincho Demibold" panose="02020600000000000000" pitchFamily="18" charset="-128"/>
              <a:ea typeface="Yu Mincho Demibold" panose="02020600000000000000" pitchFamily="18" charset="-128"/>
            </a:endParaRPr>
          </a:p>
        </p:txBody>
      </p:sp>
    </p:spTree>
    <p:extLst>
      <p:ext uri="{BB962C8B-B14F-4D97-AF65-F5344CB8AC3E}">
        <p14:creationId xmlns:p14="http://schemas.microsoft.com/office/powerpoint/2010/main" val="168235371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idx="1"/>
          </p:nvPr>
        </p:nvSpPr>
        <p:spPr>
          <a:xfrm>
            <a:off x="449451" y="1348350"/>
            <a:ext cx="10988298" cy="5114441"/>
          </a:xfrm>
        </p:spPr>
        <p:txBody>
          <a:bodyPr>
            <a:normAutofit fontScale="55000" lnSpcReduction="20000"/>
          </a:bodyPr>
          <a:lstStyle/>
          <a:p>
            <a:pPr algn="just">
              <a:buFont typeface="Arial" pitchFamily="34" charset="0"/>
              <a:buChar char="•"/>
            </a:pPr>
            <a:r>
              <a:rPr lang="es-ES_tradnl" sz="3300" b="1" dirty="0">
                <a:latin typeface="Arial" pitchFamily="34" charset="0"/>
                <a:cs typeface="Arial" pitchFamily="34" charset="0"/>
              </a:rPr>
              <a:t>Inspecciones relacionadas a los Deberes Ciudadanos con el Medio Ambiente.</a:t>
            </a:r>
          </a:p>
          <a:p>
            <a:pPr algn="just">
              <a:buFont typeface="Wingdings" pitchFamily="2" charset="2"/>
              <a:buChar char="ü"/>
            </a:pPr>
            <a:r>
              <a:rPr lang="es-ES_tradnl" sz="3300" dirty="0">
                <a:latin typeface="Arial" pitchFamily="34" charset="0"/>
                <a:cs typeface="Arial" pitchFamily="34" charset="0"/>
              </a:rPr>
              <a:t>Se realizaron en el periodo de un año, un mil doscientas inspecciones relacionadas a inspecciones medio ambientales, en el marco del cumplimiento de la Ordenanza de Convivencia Ciudadana</a:t>
            </a:r>
            <a:r>
              <a:rPr lang="es-ES_tradnl" sz="3300" dirty="0" smtClean="0">
                <a:latin typeface="Arial" pitchFamily="34" charset="0"/>
                <a:cs typeface="Arial" pitchFamily="34" charset="0"/>
              </a:rPr>
              <a:t>.</a:t>
            </a:r>
          </a:p>
          <a:p>
            <a:pPr marL="0" indent="0" algn="just">
              <a:buNone/>
            </a:pPr>
            <a:endParaRPr lang="es-ES" sz="3300" dirty="0">
              <a:latin typeface="Arial" pitchFamily="34" charset="0"/>
              <a:cs typeface="Arial" pitchFamily="34" charset="0"/>
            </a:endParaRPr>
          </a:p>
          <a:p>
            <a:pPr algn="just">
              <a:buFont typeface="Arial" pitchFamily="34" charset="0"/>
              <a:buChar char="•"/>
            </a:pPr>
            <a:r>
              <a:rPr lang="es-ES" sz="3300" b="1" dirty="0">
                <a:latin typeface="Arial" pitchFamily="34" charset="0"/>
                <a:cs typeface="Arial" pitchFamily="34" charset="0"/>
              </a:rPr>
              <a:t>Inspecciones</a:t>
            </a:r>
            <a:r>
              <a:rPr lang="es-ES" sz="3300" dirty="0">
                <a:latin typeface="Arial" pitchFamily="34" charset="0"/>
                <a:cs typeface="Arial" pitchFamily="34" charset="0"/>
              </a:rPr>
              <a:t> </a:t>
            </a:r>
            <a:r>
              <a:rPr lang="es-ES" sz="3300" b="1" dirty="0">
                <a:latin typeface="Arial" pitchFamily="34" charset="0"/>
                <a:cs typeface="Arial" pitchFamily="34" charset="0"/>
              </a:rPr>
              <a:t>relacionadas a los deberes de los ciudadanos con el orden publico.</a:t>
            </a:r>
          </a:p>
          <a:p>
            <a:pPr algn="just">
              <a:buFont typeface="Wingdings" pitchFamily="2" charset="2"/>
              <a:buChar char="ü"/>
            </a:pPr>
            <a:r>
              <a:rPr lang="es-ES" sz="3300" dirty="0">
                <a:latin typeface="Arial" pitchFamily="34" charset="0"/>
                <a:cs typeface="Arial" pitchFamily="34" charset="0"/>
              </a:rPr>
              <a:t>En este apartado de la Ordenanza se realizaron en promedio un mil inspecciones.</a:t>
            </a:r>
          </a:p>
          <a:p>
            <a:pPr marL="0" indent="0" algn="just">
              <a:buNone/>
            </a:pPr>
            <a:endParaRPr lang="es-ES" sz="3300" dirty="0">
              <a:latin typeface="Arial" pitchFamily="34" charset="0"/>
              <a:cs typeface="Arial" pitchFamily="34" charset="0"/>
            </a:endParaRPr>
          </a:p>
          <a:p>
            <a:pPr algn="just">
              <a:buFont typeface="Arial" pitchFamily="34" charset="0"/>
              <a:buChar char="•"/>
            </a:pPr>
            <a:r>
              <a:rPr lang="es-ES" sz="3300" b="1" dirty="0">
                <a:latin typeface="Arial" pitchFamily="34" charset="0"/>
                <a:cs typeface="Arial" pitchFamily="34" charset="0"/>
              </a:rPr>
              <a:t>Inspecciones relacionadas al cumplimiento de los deberes con las Relaciones Vecinales</a:t>
            </a:r>
            <a:r>
              <a:rPr lang="es-ES" sz="3300" dirty="0" smtClean="0">
                <a:latin typeface="Arial" pitchFamily="34" charset="0"/>
                <a:cs typeface="Arial" pitchFamily="34" charset="0"/>
              </a:rPr>
              <a:t>.</a:t>
            </a:r>
          </a:p>
          <a:p>
            <a:pPr marL="0" indent="0" algn="just">
              <a:buNone/>
            </a:pPr>
            <a:endParaRPr lang="es-ES" sz="3300" dirty="0">
              <a:latin typeface="Arial" pitchFamily="34" charset="0"/>
              <a:cs typeface="Arial" pitchFamily="34" charset="0"/>
            </a:endParaRPr>
          </a:p>
          <a:p>
            <a:pPr algn="just">
              <a:buFont typeface="Wingdings" pitchFamily="2" charset="2"/>
              <a:buChar char="ü"/>
            </a:pPr>
            <a:r>
              <a:rPr lang="es-ES" sz="3300" b="1" dirty="0">
                <a:latin typeface="Arial" pitchFamily="34" charset="0"/>
                <a:cs typeface="Arial" pitchFamily="34" charset="0"/>
              </a:rPr>
              <a:t>Se </a:t>
            </a:r>
            <a:r>
              <a:rPr lang="es-ES" sz="3300" b="1" dirty="0" smtClean="0">
                <a:latin typeface="Arial" pitchFamily="34" charset="0"/>
                <a:cs typeface="Arial" pitchFamily="34" charset="0"/>
              </a:rPr>
              <a:t>realizó </a:t>
            </a:r>
            <a:r>
              <a:rPr lang="es-ES" sz="3300" b="1" dirty="0">
                <a:latin typeface="Arial" pitchFamily="34" charset="0"/>
                <a:cs typeface="Arial" pitchFamily="34" charset="0"/>
              </a:rPr>
              <a:t>en promedio ochocientas inspecciones relacionadas a estos deberes ciudadanos</a:t>
            </a:r>
            <a:r>
              <a:rPr lang="es-ES" sz="3300" b="1" dirty="0" smtClean="0">
                <a:latin typeface="Arial" pitchFamily="34" charset="0"/>
                <a:cs typeface="Arial" pitchFamily="34" charset="0"/>
              </a:rPr>
              <a:t>.</a:t>
            </a:r>
          </a:p>
          <a:p>
            <a:pPr marL="0" indent="0" algn="just">
              <a:buNone/>
            </a:pPr>
            <a:endParaRPr lang="es-ES" sz="3300" b="1" dirty="0">
              <a:latin typeface="Arial" pitchFamily="34" charset="0"/>
              <a:cs typeface="Arial" pitchFamily="34" charset="0"/>
            </a:endParaRPr>
          </a:p>
          <a:p>
            <a:pPr algn="just">
              <a:buFont typeface="Arial" pitchFamily="34" charset="0"/>
              <a:buChar char="•"/>
            </a:pPr>
            <a:r>
              <a:rPr lang="es-ES" sz="3300" b="1" dirty="0">
                <a:latin typeface="Arial" pitchFamily="34" charset="0"/>
                <a:cs typeface="Arial" pitchFamily="34" charset="0"/>
              </a:rPr>
              <a:t>Total de Denuncias por Contravenciones Recibidas: Quinientas denuncias.</a:t>
            </a:r>
          </a:p>
          <a:p>
            <a:pPr algn="just">
              <a:buFont typeface="Arial" pitchFamily="34" charset="0"/>
              <a:buChar char="•"/>
            </a:pPr>
            <a:r>
              <a:rPr lang="es-ES" sz="3300" b="1" dirty="0">
                <a:latin typeface="Arial" pitchFamily="34" charset="0"/>
                <a:cs typeface="Arial" pitchFamily="34" charset="0"/>
              </a:rPr>
              <a:t>Total Inspecciones de Oficio: Dos mil Inspecciones de Carácter Oficioso. </a:t>
            </a:r>
          </a:p>
          <a:p>
            <a:pPr marL="0" indent="0" algn="just">
              <a:buNone/>
            </a:pPr>
            <a:endParaRPr lang="es-ES" sz="1900" dirty="0">
              <a:latin typeface="Arial" pitchFamily="34" charset="0"/>
              <a:cs typeface="Arial" pitchFamily="34" charset="0"/>
            </a:endParaRPr>
          </a:p>
          <a:p>
            <a:pPr marL="0" indent="0" algn="just">
              <a:buNone/>
            </a:pPr>
            <a:r>
              <a:rPr lang="es-ES" sz="1400" b="1" dirty="0">
                <a:latin typeface="Arial" pitchFamily="34" charset="0"/>
                <a:cs typeface="Arial" pitchFamily="34" charset="0"/>
              </a:rPr>
              <a:t>  </a:t>
            </a:r>
          </a:p>
        </p:txBody>
      </p:sp>
    </p:spTree>
    <p:extLst>
      <p:ext uri="{BB962C8B-B14F-4D97-AF65-F5344CB8AC3E}">
        <p14:creationId xmlns:p14="http://schemas.microsoft.com/office/powerpoint/2010/main" val="352734087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normAutofit/>
          </a:bodyPr>
          <a:lstStyle/>
          <a:p>
            <a:pPr algn="ctr"/>
            <a:r>
              <a:rPr lang="es-ES" sz="3200" dirty="0">
                <a:latin typeface="Arial" pitchFamily="34" charset="0"/>
                <a:cs typeface="Arial" pitchFamily="34" charset="0"/>
              </a:rPr>
              <a:t>Contravenciones </a:t>
            </a:r>
          </a:p>
        </p:txBody>
      </p:sp>
      <p:sp>
        <p:nvSpPr>
          <p:cNvPr id="3" name="2 Marcador de contenido"/>
          <p:cNvSpPr>
            <a:spLocks noGrp="1"/>
          </p:cNvSpPr>
          <p:nvPr>
            <p:ph idx="1"/>
          </p:nvPr>
        </p:nvSpPr>
        <p:spPr/>
        <p:txBody>
          <a:bodyPr>
            <a:normAutofit/>
          </a:bodyPr>
          <a:lstStyle/>
          <a:p>
            <a:pPr algn="just">
              <a:buFont typeface="Wingdings" pitchFamily="2" charset="2"/>
              <a:buChar char="ü"/>
            </a:pPr>
            <a:r>
              <a:rPr lang="es-ES_tradnl" sz="2000" b="1" dirty="0">
                <a:latin typeface="Arial" pitchFamily="34" charset="0"/>
                <a:cs typeface="Arial" pitchFamily="34" charset="0"/>
              </a:rPr>
              <a:t>Amonestaciones Verbales, quinientas amonestaciones.</a:t>
            </a:r>
          </a:p>
          <a:p>
            <a:pPr algn="just">
              <a:buFont typeface="Wingdings" pitchFamily="2" charset="2"/>
              <a:buChar char="ü"/>
            </a:pPr>
            <a:r>
              <a:rPr lang="es-ES_tradnl" sz="2000" b="1" dirty="0">
                <a:latin typeface="Arial" pitchFamily="34" charset="0"/>
                <a:cs typeface="Arial" pitchFamily="34" charset="0"/>
              </a:rPr>
              <a:t>Amonestaciones Escritas, Treinta amonestaciones.</a:t>
            </a:r>
          </a:p>
          <a:p>
            <a:pPr algn="just">
              <a:buFont typeface="Wingdings" pitchFamily="2" charset="2"/>
              <a:buChar char="ü"/>
            </a:pPr>
            <a:r>
              <a:rPr lang="es-ES_tradnl" sz="2000" b="1" dirty="0">
                <a:latin typeface="Arial" pitchFamily="34" charset="0"/>
                <a:cs typeface="Arial" pitchFamily="34" charset="0"/>
              </a:rPr>
              <a:t>Reparación de Daños, cero amonestaciones referentes a reparación de daños.</a:t>
            </a:r>
          </a:p>
          <a:p>
            <a:pPr algn="just">
              <a:buFont typeface="Wingdings" pitchFamily="2" charset="2"/>
              <a:buChar char="ü"/>
            </a:pPr>
            <a:r>
              <a:rPr lang="es-ES_tradnl" sz="2000" b="1" dirty="0">
                <a:latin typeface="Arial" pitchFamily="34" charset="0"/>
                <a:cs typeface="Arial" pitchFamily="34" charset="0"/>
              </a:rPr>
              <a:t>Decomisos, cero decomisos.</a:t>
            </a:r>
          </a:p>
          <a:p>
            <a:pPr algn="just">
              <a:buFont typeface="Wingdings" pitchFamily="2" charset="2"/>
              <a:buChar char="ü"/>
            </a:pPr>
            <a:r>
              <a:rPr lang="es-ES_tradnl" sz="2000" b="1" dirty="0">
                <a:latin typeface="Arial" pitchFamily="34" charset="0"/>
                <a:cs typeface="Arial" pitchFamily="34" charset="0"/>
              </a:rPr>
              <a:t>Trabajos de Utilidad Publica, Cero imposición de trabajos de utilidad publica</a:t>
            </a:r>
          </a:p>
          <a:p>
            <a:pPr algn="just">
              <a:buFont typeface="Wingdings" pitchFamily="2" charset="2"/>
              <a:buChar char="ü"/>
            </a:pPr>
            <a:r>
              <a:rPr lang="es-ES_tradnl" sz="2000" b="1" dirty="0">
                <a:latin typeface="Arial" pitchFamily="34" charset="0"/>
                <a:cs typeface="Arial" pitchFamily="34" charset="0"/>
              </a:rPr>
              <a:t>Multas, Sanciones de carácter pecuniario, doce</a:t>
            </a:r>
            <a:r>
              <a:rPr lang="es-ES_tradnl" sz="2000" b="1" dirty="0"/>
              <a:t>.</a:t>
            </a:r>
            <a:endParaRPr lang="es-ES" sz="2000" dirty="0"/>
          </a:p>
        </p:txBody>
      </p:sp>
    </p:spTree>
    <p:extLst>
      <p:ext uri="{BB962C8B-B14F-4D97-AF65-F5344CB8AC3E}">
        <p14:creationId xmlns:p14="http://schemas.microsoft.com/office/powerpoint/2010/main" val="315484249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normAutofit/>
          </a:bodyPr>
          <a:lstStyle/>
          <a:p>
            <a:pPr algn="ctr"/>
            <a:r>
              <a:rPr lang="es-ES" sz="3200" dirty="0">
                <a:latin typeface="Arial" pitchFamily="34" charset="0"/>
                <a:cs typeface="Arial" pitchFamily="34" charset="0"/>
              </a:rPr>
              <a:t>Otras </a:t>
            </a:r>
            <a:r>
              <a:rPr lang="es-ES" sz="3200" dirty="0" smtClean="0">
                <a:latin typeface="Arial" pitchFamily="34" charset="0"/>
                <a:cs typeface="Arial" pitchFamily="34" charset="0"/>
              </a:rPr>
              <a:t>Actividades</a:t>
            </a:r>
            <a:endParaRPr lang="es-ES" sz="3200" dirty="0">
              <a:latin typeface="Arial" pitchFamily="34" charset="0"/>
              <a:cs typeface="Arial" pitchFamily="34" charset="0"/>
            </a:endParaRPr>
          </a:p>
        </p:txBody>
      </p:sp>
      <p:sp>
        <p:nvSpPr>
          <p:cNvPr id="3" name="2 Marcador de contenido"/>
          <p:cNvSpPr>
            <a:spLocks noGrp="1"/>
          </p:cNvSpPr>
          <p:nvPr>
            <p:ph idx="1"/>
          </p:nvPr>
        </p:nvSpPr>
        <p:spPr/>
        <p:txBody>
          <a:bodyPr>
            <a:normAutofit/>
          </a:bodyPr>
          <a:lstStyle/>
          <a:p>
            <a:pPr marL="514350" indent="-514350" algn="just">
              <a:buFont typeface="+mj-lt"/>
              <a:buAutoNum type="arabicPeriod"/>
            </a:pPr>
            <a:r>
              <a:rPr lang="es-ES" sz="2400" dirty="0">
                <a:latin typeface="Arial" pitchFamily="34" charset="0"/>
                <a:cs typeface="Arial" pitchFamily="34" charset="0"/>
              </a:rPr>
              <a:t>Creación del Comité de Convivencia Ciudadana.</a:t>
            </a:r>
          </a:p>
          <a:p>
            <a:pPr marL="514350" indent="-514350" algn="just">
              <a:buFont typeface="+mj-lt"/>
              <a:buAutoNum type="arabicPeriod"/>
            </a:pPr>
            <a:r>
              <a:rPr lang="es-ES" sz="2400" dirty="0">
                <a:latin typeface="Arial" pitchFamily="34" charset="0"/>
                <a:cs typeface="Arial" pitchFamily="34" charset="0"/>
              </a:rPr>
              <a:t>Apoyo técnico administrativo a otras Unidades: </a:t>
            </a:r>
          </a:p>
          <a:p>
            <a:pPr algn="just">
              <a:buFont typeface="Wingdings" pitchFamily="2" charset="2"/>
              <a:buChar char="ü"/>
            </a:pPr>
            <a:r>
              <a:rPr lang="es-ES" sz="2400" dirty="0">
                <a:latin typeface="Arial" pitchFamily="34" charset="0"/>
                <a:cs typeface="Arial" pitchFamily="34" charset="0"/>
              </a:rPr>
              <a:t>Servicios Públicos Municipales </a:t>
            </a:r>
          </a:p>
          <a:p>
            <a:pPr algn="just">
              <a:buFont typeface="Wingdings" pitchFamily="2" charset="2"/>
              <a:buChar char="ü"/>
            </a:pPr>
            <a:r>
              <a:rPr lang="es-ES" sz="2400" dirty="0">
                <a:latin typeface="Arial" pitchFamily="34" charset="0"/>
                <a:cs typeface="Arial" pitchFamily="34" charset="0"/>
              </a:rPr>
              <a:t>Mercado Municipal </a:t>
            </a:r>
          </a:p>
          <a:p>
            <a:pPr algn="just">
              <a:buFont typeface="Wingdings" pitchFamily="2" charset="2"/>
              <a:buChar char="ü"/>
            </a:pPr>
            <a:r>
              <a:rPr lang="es-ES" sz="2400" dirty="0">
                <a:latin typeface="Arial" pitchFamily="34" charset="0"/>
                <a:cs typeface="Arial" pitchFamily="34" charset="0"/>
              </a:rPr>
              <a:t>Medio Ambiente</a:t>
            </a:r>
          </a:p>
          <a:p>
            <a:pPr algn="just">
              <a:buFont typeface="Wingdings" pitchFamily="2" charset="2"/>
              <a:buChar char="ü"/>
            </a:pPr>
            <a:r>
              <a:rPr lang="es-ES" sz="2400" dirty="0">
                <a:latin typeface="Arial" pitchFamily="34" charset="0"/>
                <a:cs typeface="Arial" pitchFamily="34" charset="0"/>
              </a:rPr>
              <a:t> Despacho municipal.</a:t>
            </a:r>
          </a:p>
        </p:txBody>
      </p:sp>
    </p:spTree>
    <p:extLst>
      <p:ext uri="{BB962C8B-B14F-4D97-AF65-F5344CB8AC3E}">
        <p14:creationId xmlns:p14="http://schemas.microsoft.com/office/powerpoint/2010/main" val="332897554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a:xfrm>
            <a:off x="1991544" y="188640"/>
            <a:ext cx="7520940" cy="548640"/>
          </a:xfrm>
        </p:spPr>
        <p:txBody>
          <a:bodyPr>
            <a:normAutofit fontScale="90000"/>
          </a:bodyPr>
          <a:lstStyle/>
          <a:p>
            <a:pPr algn="ctr"/>
            <a:r>
              <a:rPr lang="es-ES" dirty="0" smtClean="0"/>
              <a:t>Antes</a:t>
            </a:r>
            <a:endParaRPr lang="es-ES" dirty="0"/>
          </a:p>
        </p:txBody>
      </p:sp>
      <p:pic>
        <p:nvPicPr>
          <p:cNvPr id="4" name="3 Marcador de contenido"/>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074522" y="1084686"/>
            <a:ext cx="4370705" cy="4649686"/>
          </a:xfrm>
        </p:spPr>
      </p:pic>
      <p:pic>
        <p:nvPicPr>
          <p:cNvPr id="5" name="4 Imagen"/>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34018" y="1084686"/>
            <a:ext cx="3920325" cy="4649686"/>
          </a:xfrm>
          <a:prstGeom prst="rect">
            <a:avLst/>
          </a:prstGeom>
        </p:spPr>
      </p:pic>
    </p:spTree>
    <p:extLst>
      <p:ext uri="{BB962C8B-B14F-4D97-AF65-F5344CB8AC3E}">
        <p14:creationId xmlns:p14="http://schemas.microsoft.com/office/powerpoint/2010/main" val="64793654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pPr algn="ctr"/>
            <a:r>
              <a:rPr lang="es-ES" dirty="0" smtClean="0"/>
              <a:t>Después.</a:t>
            </a:r>
            <a:endParaRPr lang="es-ES" dirty="0"/>
          </a:p>
        </p:txBody>
      </p:sp>
      <p:pic>
        <p:nvPicPr>
          <p:cNvPr id="4" name="3 Marcador de contenido"/>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043520" y="1358564"/>
            <a:ext cx="4050796" cy="4313816"/>
          </a:xfrm>
        </p:spPr>
      </p:pic>
      <p:pic>
        <p:nvPicPr>
          <p:cNvPr id="5" name="4 Imagen"/>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03388" y="1358564"/>
            <a:ext cx="4447933" cy="4313815"/>
          </a:xfrm>
          <a:prstGeom prst="rect">
            <a:avLst/>
          </a:prstGeom>
        </p:spPr>
      </p:pic>
    </p:spTree>
    <p:extLst>
      <p:ext uri="{BB962C8B-B14F-4D97-AF65-F5344CB8AC3E}">
        <p14:creationId xmlns:p14="http://schemas.microsoft.com/office/powerpoint/2010/main" val="325038338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3 Marcador de contenido"/>
          <p:cNvPicPr>
            <a:picLocks noGrp="1" noChangeAspect="1"/>
          </p:cNvPicPr>
          <p:nvPr>
            <p:ph idx="1"/>
          </p:nvPr>
        </p:nvPicPr>
        <p:blipFill rotWithShape="1">
          <a:blip r:embed="rId2">
            <a:extLst>
              <a:ext uri="{28A0092B-C50C-407E-A947-70E740481C1C}">
                <a14:useLocalDpi xmlns:a14="http://schemas.microsoft.com/office/drawing/2010/main" val="0"/>
              </a:ext>
            </a:extLst>
          </a:blip>
          <a:srcRect l="-1" t="1" r="2603" b="1127"/>
          <a:stretch/>
        </p:blipFill>
        <p:spPr>
          <a:xfrm>
            <a:off x="712519" y="611187"/>
            <a:ext cx="4916755" cy="4471285"/>
          </a:xfrm>
        </p:spPr>
      </p:pic>
      <p:pic>
        <p:nvPicPr>
          <p:cNvPr id="5" name="4 Imagen"/>
          <p:cNvPicPr>
            <a:picLocks noChangeAspect="1"/>
          </p:cNvPicPr>
          <p:nvPr/>
        </p:nvPicPr>
        <p:blipFill rotWithShape="1">
          <a:blip r:embed="rId3">
            <a:extLst>
              <a:ext uri="{28A0092B-C50C-407E-A947-70E740481C1C}">
                <a14:useLocalDpi xmlns:a14="http://schemas.microsoft.com/office/drawing/2010/main" val="0"/>
              </a:ext>
            </a:extLst>
          </a:blip>
          <a:srcRect t="1" b="1871"/>
          <a:stretch/>
        </p:blipFill>
        <p:spPr>
          <a:xfrm>
            <a:off x="5960739" y="613444"/>
            <a:ext cx="5059562" cy="4453855"/>
          </a:xfrm>
          <a:prstGeom prst="rect">
            <a:avLst/>
          </a:prstGeom>
        </p:spPr>
      </p:pic>
    </p:spTree>
    <p:extLst>
      <p:ext uri="{BB962C8B-B14F-4D97-AF65-F5344CB8AC3E}">
        <p14:creationId xmlns:p14="http://schemas.microsoft.com/office/powerpoint/2010/main" val="218460208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3 Marcador de contenido"/>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5643" y="1162373"/>
            <a:ext cx="5449830" cy="4474990"/>
          </a:xfrm>
        </p:spPr>
      </p:pic>
      <p:pic>
        <p:nvPicPr>
          <p:cNvPr id="7" name="6 Image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76012" y="1177871"/>
            <a:ext cx="5361806" cy="4451026"/>
          </a:xfrm>
          <a:prstGeom prst="rect">
            <a:avLst/>
          </a:prstGeom>
        </p:spPr>
      </p:pic>
    </p:spTree>
    <p:extLst>
      <p:ext uri="{BB962C8B-B14F-4D97-AF65-F5344CB8AC3E}">
        <p14:creationId xmlns:p14="http://schemas.microsoft.com/office/powerpoint/2010/main" val="235893557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ctrTitle"/>
          </p:nvPr>
        </p:nvSpPr>
        <p:spPr>
          <a:xfrm>
            <a:off x="486888" y="2081032"/>
            <a:ext cx="11162806" cy="2387600"/>
          </a:xfrm>
        </p:spPr>
        <p:txBody>
          <a:bodyPr>
            <a:noAutofit/>
          </a:bodyPr>
          <a:lstStyle/>
          <a:p>
            <a:r>
              <a:rPr lang="es-SV" dirty="0" smtClean="0">
                <a:latin typeface="Yu Mincho Demibold" panose="02020600000000000000" pitchFamily="18" charset="-128"/>
                <a:ea typeface="Yu Mincho Demibold" panose="02020600000000000000" pitchFamily="18" charset="-128"/>
              </a:rPr>
              <a:t>Unidad de Participación Ciudadana y Proyección Social</a:t>
            </a:r>
            <a:endParaRPr lang="es-SV" dirty="0">
              <a:latin typeface="Yu Mincho Demibold" panose="02020600000000000000" pitchFamily="18" charset="-128"/>
              <a:ea typeface="Yu Mincho Demibold" panose="02020600000000000000" pitchFamily="18" charset="-128"/>
            </a:endParaRPr>
          </a:p>
        </p:txBody>
      </p:sp>
      <p:pic>
        <p:nvPicPr>
          <p:cNvPr id="3" name="6 Imagen" descr="Resultado de imagen para participacion ciudadana de la mano con el pueblo"/>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56286" y="1064053"/>
            <a:ext cx="2016224" cy="1258543"/>
          </a:xfrm>
          <a:prstGeom prst="rect">
            <a:avLst/>
          </a:prstGeom>
          <a:noFill/>
          <a:ln>
            <a:noFill/>
          </a:ln>
        </p:spPr>
      </p:pic>
      <p:pic>
        <p:nvPicPr>
          <p:cNvPr id="4" name="7 Imagen" descr="Resultado de imagen para proyeccion social imagenes"/>
          <p:cNvPicPr/>
          <p:nvPr/>
        </p:nvPicPr>
        <p:blipFill rotWithShape="1">
          <a:blip r:embed="rId3" cstate="print">
            <a:extLst>
              <a:ext uri="{BEBA8EAE-BF5A-486C-A8C5-ECC9F3942E4B}">
                <a14:imgProps xmlns:a14="http://schemas.microsoft.com/office/drawing/2010/main">
                  <a14:imgLayer r:embed="rId4">
                    <a14:imgEffect>
                      <a14:backgroundRemoval t="26571" b="77429" l="39375" r="94000"/>
                    </a14:imgEffect>
                  </a14:imgLayer>
                </a14:imgProps>
              </a:ext>
              <a:ext uri="{28A0092B-C50C-407E-A947-70E740481C1C}">
                <a14:useLocalDpi xmlns:a14="http://schemas.microsoft.com/office/drawing/2010/main" val="0"/>
              </a:ext>
            </a:extLst>
          </a:blip>
          <a:srcRect l="41055" t="20333" b="16057"/>
          <a:stretch/>
        </p:blipFill>
        <p:spPr bwMode="auto">
          <a:xfrm>
            <a:off x="8060943" y="1153842"/>
            <a:ext cx="2515485" cy="1068056"/>
          </a:xfrm>
          <a:prstGeom prst="rect">
            <a:avLst/>
          </a:prstGeom>
          <a:ln>
            <a:noFill/>
          </a:ln>
          <a:effectLst>
            <a:outerShdw blurRad="190500" algn="tl" rotWithShape="0">
              <a:srgbClr val="000000">
                <a:alpha val="70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185300863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5 Imagen" descr="G:\DOCUMENTOS JOSE\fotos galaxi s6\IMG-20190705-WA0008.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17612" y="1843352"/>
            <a:ext cx="5042077" cy="4450570"/>
          </a:xfrm>
          <a:prstGeom prst="rect">
            <a:avLst/>
          </a:prstGeom>
          <a:noFill/>
          <a:ln>
            <a:noFill/>
          </a:ln>
        </p:spPr>
      </p:pic>
      <p:pic>
        <p:nvPicPr>
          <p:cNvPr id="5" name="Picture 2" descr="G:\DOCUMENTOS JOSE\fotos galaxi s6\IMG-20190705-WA0007.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3652" y="1843352"/>
            <a:ext cx="5446816" cy="4450570"/>
          </a:xfrm>
          <a:prstGeom prst="rect">
            <a:avLst/>
          </a:prstGeom>
          <a:noFill/>
          <a:extLst>
            <a:ext uri="{909E8E84-426E-40DD-AFC4-6F175D3DCCD1}">
              <a14:hiddenFill xmlns:a14="http://schemas.microsoft.com/office/drawing/2010/main">
                <a:solidFill>
                  <a:srgbClr val="FFFFFF"/>
                </a:solidFill>
              </a14:hiddenFill>
            </a:ext>
          </a:extLst>
        </p:spPr>
      </p:pic>
      <p:sp>
        <p:nvSpPr>
          <p:cNvPr id="7" name="Rectángulo 6"/>
          <p:cNvSpPr/>
          <p:nvPr/>
        </p:nvSpPr>
        <p:spPr>
          <a:xfrm>
            <a:off x="1710047" y="498764"/>
            <a:ext cx="8497773" cy="1034129"/>
          </a:xfrm>
          <a:prstGeom prst="rect">
            <a:avLst/>
          </a:prstGeom>
        </p:spPr>
        <p:txBody>
          <a:bodyPr wrap="square">
            <a:spAutoFit/>
          </a:bodyPr>
          <a:lstStyle/>
          <a:p>
            <a:pPr algn="ctr">
              <a:lnSpc>
                <a:spcPct val="170000"/>
              </a:lnSpc>
              <a:buClr>
                <a:prstClr val="white"/>
              </a:buClr>
            </a:pPr>
            <a:r>
              <a:rPr lang="es-MX" kern="0" dirty="0"/>
              <a:t>Diplomado en sensibilización de derechos de consumo de energía eléctrica a miembros de </a:t>
            </a:r>
            <a:r>
              <a:rPr lang="es-MX" kern="0" dirty="0" err="1"/>
              <a:t>Adescos</a:t>
            </a:r>
            <a:r>
              <a:rPr lang="es-MX" kern="0" dirty="0"/>
              <a:t> y habitantes del Municipio, en base a La Ley de Protección al Consumidor.</a:t>
            </a:r>
          </a:p>
        </p:txBody>
      </p:sp>
    </p:spTree>
    <p:extLst>
      <p:ext uri="{BB962C8B-B14F-4D97-AF65-F5344CB8AC3E}">
        <p14:creationId xmlns:p14="http://schemas.microsoft.com/office/powerpoint/2010/main" val="128125936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1 Imagen" descr="G:\FOTOS programas y proyectos\MARQUEZADO 25-11-18\20181125_183840.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51906" y="1210444"/>
            <a:ext cx="4963887" cy="3919696"/>
          </a:xfrm>
          <a:prstGeom prst="rect">
            <a:avLst/>
          </a:prstGeom>
          <a:noFill/>
          <a:ln>
            <a:noFill/>
          </a:ln>
        </p:spPr>
      </p:pic>
      <p:pic>
        <p:nvPicPr>
          <p:cNvPr id="3" name="2 Imagen" descr="G:\FOTOS programas y proyectos\MARQUEZADO 25-11-18\20181125_194407.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6434" y="1210444"/>
            <a:ext cx="4963887" cy="3919696"/>
          </a:xfrm>
          <a:prstGeom prst="rect">
            <a:avLst/>
          </a:prstGeom>
          <a:noFill/>
          <a:ln>
            <a:noFill/>
          </a:ln>
        </p:spPr>
      </p:pic>
      <p:sp>
        <p:nvSpPr>
          <p:cNvPr id="5" name="4 CuadroTexto"/>
          <p:cNvSpPr txBox="1"/>
          <p:nvPr/>
        </p:nvSpPr>
        <p:spPr>
          <a:xfrm>
            <a:off x="-1" y="502558"/>
            <a:ext cx="11080321" cy="984885"/>
          </a:xfrm>
          <a:prstGeom prst="rect">
            <a:avLst/>
          </a:prstGeom>
          <a:noFill/>
        </p:spPr>
        <p:txBody>
          <a:bodyPr wrap="square" rtlCol="0">
            <a:spAutoFit/>
          </a:bodyPr>
          <a:lstStyle/>
          <a:p>
            <a:pPr algn="ctr"/>
            <a:r>
              <a:rPr lang="es-ES" kern="0" dirty="0" smtClean="0"/>
              <a:t>Reestructuración </a:t>
            </a:r>
            <a:r>
              <a:rPr lang="es-ES" kern="0" dirty="0"/>
              <a:t>Directiva Cantón </a:t>
            </a:r>
            <a:r>
              <a:rPr lang="es-ES" kern="0" dirty="0" smtClean="0"/>
              <a:t>El </a:t>
            </a:r>
            <a:r>
              <a:rPr lang="es-ES" kern="0" dirty="0" err="1" smtClean="0"/>
              <a:t>Marquezado</a:t>
            </a:r>
            <a:r>
              <a:rPr lang="es-ES" kern="0" dirty="0"/>
              <a:t>.</a:t>
            </a:r>
          </a:p>
          <a:p>
            <a:pPr algn="ctr"/>
            <a:endParaRPr lang="es-SV" sz="4000" dirty="0"/>
          </a:p>
        </p:txBody>
      </p:sp>
    </p:spTree>
    <p:extLst>
      <p:ext uri="{BB962C8B-B14F-4D97-AF65-F5344CB8AC3E}">
        <p14:creationId xmlns:p14="http://schemas.microsoft.com/office/powerpoint/2010/main" val="11524822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1 Imagen" descr="G:\FOTOS programas y proyectos\reforestacion 2019\IMG_4309.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4227617"/>
            <a:ext cx="3420094" cy="2446628"/>
          </a:xfrm>
          <a:prstGeom prst="rect">
            <a:avLst/>
          </a:prstGeom>
          <a:noFill/>
          <a:ln>
            <a:noFill/>
          </a:ln>
        </p:spPr>
      </p:pic>
      <p:pic>
        <p:nvPicPr>
          <p:cNvPr id="3" name="2 Imagen" descr="G:\FOTOS programas y proyectos\reforestacion 2019\IMG_4323.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72637" y="4001985"/>
            <a:ext cx="3307485" cy="2672259"/>
          </a:xfrm>
          <a:prstGeom prst="rect">
            <a:avLst/>
          </a:prstGeom>
          <a:noFill/>
          <a:ln>
            <a:noFill/>
          </a:ln>
        </p:spPr>
      </p:pic>
      <p:pic>
        <p:nvPicPr>
          <p:cNvPr id="4" name="3 Imagen" descr="G:\FOTOS programas y proyectos\reforestacion 2019\IMG_4324.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18961" y="2610238"/>
            <a:ext cx="5054809" cy="4064006"/>
          </a:xfrm>
          <a:prstGeom prst="rect">
            <a:avLst/>
          </a:prstGeom>
          <a:noFill/>
          <a:ln>
            <a:noFill/>
          </a:ln>
        </p:spPr>
      </p:pic>
      <p:pic>
        <p:nvPicPr>
          <p:cNvPr id="5" name="4 Imagen" descr="G:\FOTOS programas y proyectos\reforestacion 2019\IMG_4334.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1101568"/>
            <a:ext cx="3420094" cy="2714235"/>
          </a:xfrm>
          <a:prstGeom prst="rect">
            <a:avLst/>
          </a:prstGeom>
          <a:noFill/>
          <a:ln>
            <a:noFill/>
          </a:ln>
        </p:spPr>
      </p:pic>
      <p:pic>
        <p:nvPicPr>
          <p:cNvPr id="6" name="5 Imagen" descr="G:\FOTOS programas y proyectos\reforestacion 2019\IMG_4301.JPG"/>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872637" y="1066598"/>
            <a:ext cx="3307485" cy="2507875"/>
          </a:xfrm>
          <a:prstGeom prst="rect">
            <a:avLst/>
          </a:prstGeom>
          <a:noFill/>
          <a:ln>
            <a:noFill/>
          </a:ln>
        </p:spPr>
      </p:pic>
      <p:sp>
        <p:nvSpPr>
          <p:cNvPr id="8" name="7 CuadroTexto"/>
          <p:cNvSpPr txBox="1"/>
          <p:nvPr/>
        </p:nvSpPr>
        <p:spPr>
          <a:xfrm>
            <a:off x="5631457" y="417819"/>
            <a:ext cx="720080" cy="707886"/>
          </a:xfrm>
          <a:prstGeom prst="rect">
            <a:avLst/>
          </a:prstGeom>
          <a:noFill/>
        </p:spPr>
        <p:txBody>
          <a:bodyPr wrap="square" rtlCol="0">
            <a:spAutoFit/>
          </a:bodyPr>
          <a:lstStyle/>
          <a:p>
            <a:endParaRPr lang="es-SV" sz="4000" dirty="0"/>
          </a:p>
        </p:txBody>
      </p:sp>
      <p:sp>
        <p:nvSpPr>
          <p:cNvPr id="7" name="CuadroTexto 6"/>
          <p:cNvSpPr txBox="1"/>
          <p:nvPr/>
        </p:nvSpPr>
        <p:spPr>
          <a:xfrm>
            <a:off x="2446317" y="404613"/>
            <a:ext cx="7319375" cy="400110"/>
          </a:xfrm>
          <a:prstGeom prst="rect">
            <a:avLst/>
          </a:prstGeom>
          <a:noFill/>
        </p:spPr>
        <p:txBody>
          <a:bodyPr wrap="square" rtlCol="0">
            <a:spAutoFit/>
          </a:bodyPr>
          <a:lstStyle/>
          <a:p>
            <a:r>
              <a:rPr lang="es-MX" sz="2000" kern="0" dirty="0"/>
              <a:t>Jornada de Reforestación en Zonas Rurales y Urbanas del Municipio.</a:t>
            </a:r>
            <a:endParaRPr lang="es-SV" sz="2000" dirty="0"/>
          </a:p>
        </p:txBody>
      </p:sp>
    </p:spTree>
    <p:extLst>
      <p:ext uri="{BB962C8B-B14F-4D97-AF65-F5344CB8AC3E}">
        <p14:creationId xmlns:p14="http://schemas.microsoft.com/office/powerpoint/2010/main" val="93326624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1 Imagen" descr="G:\FOTOS programas y proyectos\ventanita de luz\20190531_094812.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379891"/>
            <a:ext cx="3203848" cy="2605951"/>
          </a:xfrm>
          <a:prstGeom prst="rect">
            <a:avLst/>
          </a:prstGeom>
          <a:noFill/>
          <a:ln>
            <a:noFill/>
          </a:ln>
        </p:spPr>
      </p:pic>
      <p:pic>
        <p:nvPicPr>
          <p:cNvPr id="4" name="3 Imagen" descr="G:\FOTOS programas y proyectos\ventanita de luz\20190606_102425.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79386" y="2278003"/>
            <a:ext cx="5694255" cy="4425618"/>
          </a:xfrm>
          <a:prstGeom prst="rect">
            <a:avLst/>
          </a:prstGeom>
          <a:noFill/>
          <a:ln>
            <a:noFill/>
          </a:ln>
        </p:spPr>
      </p:pic>
      <p:pic>
        <p:nvPicPr>
          <p:cNvPr id="5" name="4 Imagen" descr="G:\FOTOS programas y proyectos\ventanita de luz\20190606_111513.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4049486"/>
            <a:ext cx="3194462" cy="2654135"/>
          </a:xfrm>
          <a:prstGeom prst="rect">
            <a:avLst/>
          </a:prstGeom>
          <a:noFill/>
          <a:ln>
            <a:noFill/>
          </a:ln>
        </p:spPr>
      </p:pic>
      <p:pic>
        <p:nvPicPr>
          <p:cNvPr id="6" name="5 Imagen" descr="G:\FOTOS programas y proyectos\ventanita de luz\20190606_111516.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239794" y="4105925"/>
            <a:ext cx="2952206" cy="2597696"/>
          </a:xfrm>
          <a:prstGeom prst="rect">
            <a:avLst/>
          </a:prstGeom>
          <a:noFill/>
          <a:ln>
            <a:noFill/>
          </a:ln>
        </p:spPr>
      </p:pic>
      <p:pic>
        <p:nvPicPr>
          <p:cNvPr id="8" name="2 Imagen" descr="G:\FOTOS programas y proyectos\ventanita de luz\20190531_085634.jpg"/>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239794" y="1379891"/>
            <a:ext cx="2952206" cy="2605951"/>
          </a:xfrm>
          <a:prstGeom prst="rect">
            <a:avLst/>
          </a:prstGeom>
          <a:noFill/>
          <a:ln>
            <a:noFill/>
          </a:ln>
        </p:spPr>
      </p:pic>
      <p:sp>
        <p:nvSpPr>
          <p:cNvPr id="3" name="CuadroTexto 2"/>
          <p:cNvSpPr txBox="1"/>
          <p:nvPr/>
        </p:nvSpPr>
        <p:spPr>
          <a:xfrm>
            <a:off x="1330035" y="522514"/>
            <a:ext cx="9037123" cy="646331"/>
          </a:xfrm>
          <a:prstGeom prst="rect">
            <a:avLst/>
          </a:prstGeom>
          <a:noFill/>
        </p:spPr>
        <p:txBody>
          <a:bodyPr wrap="square" rtlCol="0">
            <a:spAutoFit/>
          </a:bodyPr>
          <a:lstStyle/>
          <a:p>
            <a:pPr algn="ctr"/>
            <a:r>
              <a:rPr lang="es-ES" kern="0" dirty="0"/>
              <a:t>Programa “Ventanitas de LUZ” Beneficiando a 22 Centros Escolares de la Zona Rural y Urbana</a:t>
            </a:r>
          </a:p>
          <a:p>
            <a:pPr algn="ctr"/>
            <a:endParaRPr lang="es-SV" dirty="0"/>
          </a:p>
        </p:txBody>
      </p:sp>
    </p:spTree>
    <p:extLst>
      <p:ext uri="{BB962C8B-B14F-4D97-AF65-F5344CB8AC3E}">
        <p14:creationId xmlns:p14="http://schemas.microsoft.com/office/powerpoint/2010/main" val="278740903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3 Imagen" descr="G:\FOTOS programas y proyectos\ENERO 2019\ENTREGA DE SILLAS DE RUEDAS 11 DE ENERO 2019\CASERIO EL CHIRRION\20190110_142535.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78484" y="0"/>
            <a:ext cx="2151012" cy="2846217"/>
          </a:xfrm>
          <a:prstGeom prst="rect">
            <a:avLst/>
          </a:prstGeom>
          <a:noFill/>
          <a:ln>
            <a:noFill/>
          </a:ln>
        </p:spPr>
      </p:pic>
      <p:pic>
        <p:nvPicPr>
          <p:cNvPr id="5" name="4 Imagen" descr="G:\SOLICITUD SILLAS DE RUEDAS\20190907_095136.jpg"/>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7704194" y="460095"/>
            <a:ext cx="2901759" cy="2139160"/>
          </a:xfrm>
          <a:prstGeom prst="rect">
            <a:avLst/>
          </a:prstGeom>
          <a:ln>
            <a:noFill/>
          </a:ln>
          <a:effectLst>
            <a:softEdge rad="112500"/>
          </a:effectLst>
        </p:spPr>
      </p:pic>
      <p:pic>
        <p:nvPicPr>
          <p:cNvPr id="8" name="Picture 2" descr="G:\DOCUMENTOS JOSE\fotos galaxi s6\IMG-20190226-WA0000.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2" y="5613"/>
            <a:ext cx="2263240" cy="2846220"/>
          </a:xfrm>
          <a:prstGeom prst="rect">
            <a:avLst/>
          </a:prstGeom>
          <a:noFill/>
          <a:extLst>
            <a:ext uri="{909E8E84-426E-40DD-AFC4-6F175D3DCCD1}">
              <a14:hiddenFill xmlns:a14="http://schemas.microsoft.com/office/drawing/2010/main">
                <a:solidFill>
                  <a:srgbClr val="FFFFFF"/>
                </a:solidFill>
              </a14:hiddenFill>
            </a:ext>
          </a:extLst>
        </p:spPr>
      </p:pic>
      <p:pic>
        <p:nvPicPr>
          <p:cNvPr id="7" name="5 Imagen" descr="G:\SOLICITUD SILLAS DE RUEDAS\f9492976.png"/>
          <p:cNvPicPr/>
          <p:nvPr/>
        </p:nvPicPr>
        <p:blipFill rotWithShape="1">
          <a:blip r:embed="rId5">
            <a:extLst>
              <a:ext uri="{28A0092B-C50C-407E-A947-70E740481C1C}">
                <a14:useLocalDpi xmlns:a14="http://schemas.microsoft.com/office/drawing/2010/main" val="0"/>
              </a:ext>
            </a:extLst>
          </a:blip>
          <a:srcRect t="33553" r="78150"/>
          <a:stretch/>
        </p:blipFill>
        <p:spPr bwMode="auto">
          <a:xfrm>
            <a:off x="2266608" y="2856173"/>
            <a:ext cx="2151013" cy="3893124"/>
          </a:xfrm>
          <a:prstGeom prst="rect">
            <a:avLst/>
          </a:prstGeom>
          <a:noFill/>
          <a:ln>
            <a:noFill/>
          </a:ln>
          <a:extLst>
            <a:ext uri="{53640926-AAD7-44D8-BBD7-CCE9431645EC}">
              <a14:shadowObscured xmlns:a14="http://schemas.microsoft.com/office/drawing/2010/main"/>
            </a:ext>
          </a:extLst>
        </p:spPr>
      </p:pic>
      <p:pic>
        <p:nvPicPr>
          <p:cNvPr id="9" name="5 Imagen" descr="G:\SOLICITUD SILLAS DE RUEDAS\f9492976.png"/>
          <p:cNvPicPr/>
          <p:nvPr/>
        </p:nvPicPr>
        <p:blipFill rotWithShape="1">
          <a:blip r:embed="rId5">
            <a:extLst>
              <a:ext uri="{28A0092B-C50C-407E-A947-70E740481C1C}">
                <a14:useLocalDpi xmlns:a14="http://schemas.microsoft.com/office/drawing/2010/main" val="0"/>
              </a:ext>
            </a:extLst>
          </a:blip>
          <a:srcRect l="22281" t="30921" r="53228"/>
          <a:stretch/>
        </p:blipFill>
        <p:spPr bwMode="auto">
          <a:xfrm>
            <a:off x="0" y="2856173"/>
            <a:ext cx="2270862" cy="3893124"/>
          </a:xfrm>
          <a:prstGeom prst="rect">
            <a:avLst/>
          </a:prstGeom>
          <a:noFill/>
          <a:ln>
            <a:noFill/>
          </a:ln>
          <a:extLst>
            <a:ext uri="{53640926-AAD7-44D8-BBD7-CCE9431645EC}">
              <a14:shadowObscured xmlns:a14="http://schemas.microsoft.com/office/drawing/2010/main"/>
            </a:ext>
          </a:extLst>
        </p:spPr>
      </p:pic>
      <p:pic>
        <p:nvPicPr>
          <p:cNvPr id="11" name="5 Imagen" descr="G:\SOLICITUD SILLAS DE RUEDAS\f9492976.png"/>
          <p:cNvPicPr/>
          <p:nvPr/>
        </p:nvPicPr>
        <p:blipFill rotWithShape="1">
          <a:blip r:embed="rId5">
            <a:extLst>
              <a:ext uri="{28A0092B-C50C-407E-A947-70E740481C1C}">
                <a14:useLocalDpi xmlns:a14="http://schemas.microsoft.com/office/drawing/2010/main" val="0"/>
              </a:ext>
            </a:extLst>
          </a:blip>
          <a:srcRect l="69168" t="28947" r="4556"/>
          <a:stretch/>
        </p:blipFill>
        <p:spPr bwMode="auto">
          <a:xfrm>
            <a:off x="8256240" y="2810443"/>
            <a:ext cx="1968415" cy="3938854"/>
          </a:xfrm>
          <a:prstGeom prst="rect">
            <a:avLst/>
          </a:prstGeom>
          <a:noFill/>
          <a:ln>
            <a:noFill/>
          </a:ln>
          <a:extLst>
            <a:ext uri="{53640926-AAD7-44D8-BBD7-CCE9431645EC}">
              <a14:shadowObscured xmlns:a14="http://schemas.microsoft.com/office/drawing/2010/main"/>
            </a:ext>
          </a:extLst>
        </p:spPr>
      </p:pic>
      <p:pic>
        <p:nvPicPr>
          <p:cNvPr id="16" name="Picture 2" descr="C:\Users\PARTI-CIUDADANA\Downloads\20190905_111644.jpg"/>
          <p:cNvPicPr/>
          <p:nvPr/>
        </p:nvPicPr>
        <p:blipFill>
          <a:blip r:embed="rId6" cstate="print">
            <a:extLst>
              <a:ext uri="{28A0092B-C50C-407E-A947-70E740481C1C}">
                <a14:useLocalDpi xmlns:a14="http://schemas.microsoft.com/office/drawing/2010/main" val="0"/>
              </a:ext>
            </a:extLst>
          </a:blip>
          <a:srcRect/>
          <a:stretch>
            <a:fillRect/>
          </a:stretch>
        </p:blipFill>
        <p:spPr bwMode="auto">
          <a:xfrm rot="5400000">
            <a:off x="5291529" y="3765699"/>
            <a:ext cx="3913854" cy="2015570"/>
          </a:xfrm>
          <a:prstGeom prst="rect">
            <a:avLst/>
          </a:prstGeom>
          <a:noFill/>
          <a:extLst/>
        </p:spPr>
      </p:pic>
      <p:pic>
        <p:nvPicPr>
          <p:cNvPr id="17" name="16 Imagen" descr="C:\Users\PARTI-CIUDADANA\Desktop\IMG-20191007-WA0001.jpg"/>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240671" y="178131"/>
            <a:ext cx="2015570" cy="2632312"/>
          </a:xfrm>
          <a:prstGeom prst="rect">
            <a:avLst/>
          </a:prstGeom>
          <a:noFill/>
          <a:ln>
            <a:noFill/>
          </a:ln>
        </p:spPr>
      </p:pic>
      <p:sp>
        <p:nvSpPr>
          <p:cNvPr id="6" name="CuadroTexto 5"/>
          <p:cNvSpPr txBox="1"/>
          <p:nvPr/>
        </p:nvSpPr>
        <p:spPr>
          <a:xfrm>
            <a:off x="4417621" y="2022223"/>
            <a:ext cx="1811175" cy="1723549"/>
          </a:xfrm>
          <a:prstGeom prst="rect">
            <a:avLst/>
          </a:prstGeom>
          <a:noFill/>
        </p:spPr>
        <p:txBody>
          <a:bodyPr wrap="square" rtlCol="0">
            <a:spAutoFit/>
          </a:bodyPr>
          <a:lstStyle/>
          <a:p>
            <a:r>
              <a:rPr lang="es-ES" b="1" kern="0" dirty="0"/>
              <a:t>Entrega de sillas de ruedas a Personas de escasos recursos económicos</a:t>
            </a:r>
          </a:p>
          <a:p>
            <a:endParaRPr lang="es-SV" sz="1400" b="1" dirty="0"/>
          </a:p>
        </p:txBody>
      </p:sp>
    </p:spTree>
    <p:extLst>
      <p:ext uri="{BB962C8B-B14F-4D97-AF65-F5344CB8AC3E}">
        <p14:creationId xmlns:p14="http://schemas.microsoft.com/office/powerpoint/2010/main" val="421574344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1 Imagen" descr="G:\DOCUMENTOS JOSE\fotos galaxi s6\IMG-20190905-WA0023.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000007" y="0"/>
            <a:ext cx="4191993" cy="4190400"/>
          </a:xfrm>
          <a:prstGeom prst="rect">
            <a:avLst/>
          </a:prstGeom>
          <a:noFill/>
          <a:ln>
            <a:noFill/>
          </a:ln>
        </p:spPr>
      </p:pic>
      <p:pic>
        <p:nvPicPr>
          <p:cNvPr id="3" name="2 Imagen" descr="G:\DOCUMENTOS JOSE\fotos galaxi s6\IMG-20190905-WA0024.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 y="3011464"/>
            <a:ext cx="4191992" cy="3744416"/>
          </a:xfrm>
          <a:prstGeom prst="rect">
            <a:avLst/>
          </a:prstGeom>
          <a:noFill/>
          <a:ln>
            <a:noFill/>
          </a:ln>
        </p:spPr>
      </p:pic>
      <p:pic>
        <p:nvPicPr>
          <p:cNvPr id="4" name="3 Imagen" descr="G:\DOCUMENTOS JOSE\fotos galaxi s6\IMG-20190905-WA0006.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00007" y="2565480"/>
            <a:ext cx="4191993" cy="4190400"/>
          </a:xfrm>
          <a:prstGeom prst="rect">
            <a:avLst/>
          </a:prstGeom>
          <a:noFill/>
          <a:ln>
            <a:noFill/>
          </a:ln>
        </p:spPr>
      </p:pic>
      <p:pic>
        <p:nvPicPr>
          <p:cNvPr id="6" name="5 Imagen" descr="G:\entrega de paquetes agricolas\20190814_113120.jpg"/>
          <p:cNvPicPr/>
          <p:nvPr/>
        </p:nvPicPr>
        <p:blipFill>
          <a:blip r:embed="rId5" cstate="print">
            <a:extLst>
              <a:ext uri="{28A0092B-C50C-407E-A947-70E740481C1C}">
                <a14:useLocalDpi xmlns:a14="http://schemas.microsoft.com/office/drawing/2010/main" val="0"/>
              </a:ext>
            </a:extLst>
          </a:blip>
          <a:srcRect/>
          <a:stretch>
            <a:fillRect/>
          </a:stretch>
        </p:blipFill>
        <p:spPr bwMode="auto">
          <a:xfrm rot="5400000">
            <a:off x="374076" y="-374073"/>
            <a:ext cx="3443843" cy="4191990"/>
          </a:xfrm>
          <a:prstGeom prst="rect">
            <a:avLst/>
          </a:prstGeom>
          <a:noFill/>
          <a:ln>
            <a:noFill/>
          </a:ln>
        </p:spPr>
      </p:pic>
      <p:sp>
        <p:nvSpPr>
          <p:cNvPr id="7" name="Rectángulo 6"/>
          <p:cNvSpPr/>
          <p:nvPr/>
        </p:nvSpPr>
        <p:spPr>
          <a:xfrm>
            <a:off x="4191993" y="2967335"/>
            <a:ext cx="3808014" cy="1200329"/>
          </a:xfrm>
          <a:prstGeom prst="rect">
            <a:avLst/>
          </a:prstGeom>
        </p:spPr>
        <p:txBody>
          <a:bodyPr wrap="square">
            <a:spAutoFit/>
          </a:bodyPr>
          <a:lstStyle/>
          <a:p>
            <a:pPr algn="just"/>
            <a:r>
              <a:rPr lang="es-ES" b="1" kern="0" dirty="0"/>
              <a:t>Entrega de Paquetes Agrícolas a Agricultores del Municipio que no son beneficiarios del listado oficial del   Ministerio de Agricultura</a:t>
            </a:r>
            <a:endParaRPr lang="es-SV" b="1" dirty="0"/>
          </a:p>
        </p:txBody>
      </p:sp>
    </p:spTree>
    <p:extLst>
      <p:ext uri="{BB962C8B-B14F-4D97-AF65-F5344CB8AC3E}">
        <p14:creationId xmlns:p14="http://schemas.microsoft.com/office/powerpoint/2010/main" val="175724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1 Imagen" descr="G:\DOCUMENTOS JOSE\fotos galaxi s6\IMG-20190315-WA0001.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32532" y="166254"/>
            <a:ext cx="3559468" cy="2771140"/>
          </a:xfrm>
          <a:prstGeom prst="rect">
            <a:avLst/>
          </a:prstGeom>
          <a:noFill/>
          <a:ln>
            <a:noFill/>
          </a:ln>
        </p:spPr>
      </p:pic>
      <p:pic>
        <p:nvPicPr>
          <p:cNvPr id="3" name="2 Imagen" descr="G:\DOCUMENTOS JOSE\fotos galaxi s6\IMG-20190315-WA0006.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01793" y="2677459"/>
            <a:ext cx="5833230" cy="4075785"/>
          </a:xfrm>
          <a:prstGeom prst="rect">
            <a:avLst/>
          </a:prstGeom>
          <a:noFill/>
          <a:ln>
            <a:noFill/>
          </a:ln>
        </p:spPr>
      </p:pic>
      <p:pic>
        <p:nvPicPr>
          <p:cNvPr id="5" name="1 Imagen"/>
          <p:cNvPicPr/>
          <p:nvPr/>
        </p:nvPicPr>
        <p:blipFill>
          <a:blip r:embed="rId4" cstate="print">
            <a:extLst>
              <a:ext uri="{28A0092B-C50C-407E-A947-70E740481C1C}">
                <a14:useLocalDpi xmlns:a14="http://schemas.microsoft.com/office/drawing/2010/main" val="0"/>
              </a:ext>
            </a:extLst>
          </a:blip>
          <a:stretch>
            <a:fillRect/>
          </a:stretch>
        </p:blipFill>
        <p:spPr>
          <a:xfrm>
            <a:off x="11796" y="166254"/>
            <a:ext cx="3592487" cy="2665583"/>
          </a:xfrm>
          <a:prstGeom prst="rect">
            <a:avLst/>
          </a:prstGeom>
        </p:spPr>
      </p:pic>
      <p:sp>
        <p:nvSpPr>
          <p:cNvPr id="6" name="CuadroTexto 5"/>
          <p:cNvSpPr txBox="1"/>
          <p:nvPr/>
        </p:nvSpPr>
        <p:spPr>
          <a:xfrm>
            <a:off x="3705100" y="320634"/>
            <a:ext cx="4927431" cy="923330"/>
          </a:xfrm>
          <a:prstGeom prst="rect">
            <a:avLst/>
          </a:prstGeom>
          <a:noFill/>
        </p:spPr>
        <p:txBody>
          <a:bodyPr wrap="square" rtlCol="0">
            <a:spAutoFit/>
          </a:bodyPr>
          <a:lstStyle/>
          <a:p>
            <a:pPr algn="ctr"/>
            <a:r>
              <a:rPr lang="es-ES" kern="0" dirty="0"/>
              <a:t>Socialización de programa de Becas Escolares en coordinación con la UES</a:t>
            </a:r>
          </a:p>
          <a:p>
            <a:endParaRPr lang="es-SV" dirty="0"/>
          </a:p>
        </p:txBody>
      </p:sp>
    </p:spTree>
    <p:extLst>
      <p:ext uri="{BB962C8B-B14F-4D97-AF65-F5344CB8AC3E}">
        <p14:creationId xmlns:p14="http://schemas.microsoft.com/office/powerpoint/2010/main" val="375179080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FOTOS programas y proyectos\CAPACITACIONES 2019\CAPACITACION TRABAJO EN EQUIPO 26 DE MARZO 2019\IMG_3667.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80476"/>
            <a:ext cx="4096009" cy="3096647"/>
          </a:xfrm>
          <a:prstGeom prst="rect">
            <a:avLst/>
          </a:prstGeom>
          <a:noFill/>
          <a:extLst/>
        </p:spPr>
      </p:pic>
      <p:pic>
        <p:nvPicPr>
          <p:cNvPr id="5" name="Picture 3" descr="G:\FOTOS programas y proyectos\CAPACITACIONES 2019\CAPACITACION TRABAJO EN EQUIPO 26 DE MARZO 2019\IMG_3681.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32717" y="3545633"/>
            <a:ext cx="4259283" cy="3240360"/>
          </a:xfrm>
          <a:prstGeom prst="rect">
            <a:avLst/>
          </a:prstGeom>
          <a:noFill/>
          <a:extLst/>
        </p:spPr>
      </p:pic>
      <p:pic>
        <p:nvPicPr>
          <p:cNvPr id="6" name="5 Imagen" descr="G:\FOTOS programas y proyectos\CAPACITACIONES 2019\CAPACITACION TRABAJO EN EQUIPO 26 DE MARZO 2019\IMG_3668.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3177123"/>
            <a:ext cx="4096008" cy="3608870"/>
          </a:xfrm>
          <a:prstGeom prst="rect">
            <a:avLst/>
          </a:prstGeom>
          <a:noFill/>
          <a:ln>
            <a:noFill/>
          </a:ln>
        </p:spPr>
      </p:pic>
      <p:pic>
        <p:nvPicPr>
          <p:cNvPr id="7" name="5 Imagen"/>
          <p:cNvPicPr/>
          <p:nvPr/>
        </p:nvPicPr>
        <p:blipFill>
          <a:blip r:embed="rId5" cstate="print">
            <a:extLst>
              <a:ext uri="{28A0092B-C50C-407E-A947-70E740481C1C}">
                <a14:useLocalDpi xmlns:a14="http://schemas.microsoft.com/office/drawing/2010/main" val="0"/>
              </a:ext>
            </a:extLst>
          </a:blip>
          <a:stretch>
            <a:fillRect/>
          </a:stretch>
        </p:blipFill>
        <p:spPr>
          <a:xfrm>
            <a:off x="7932717" y="80476"/>
            <a:ext cx="4259283" cy="3565249"/>
          </a:xfrm>
          <a:prstGeom prst="rect">
            <a:avLst/>
          </a:prstGeom>
        </p:spPr>
      </p:pic>
      <p:sp>
        <p:nvSpPr>
          <p:cNvPr id="8" name="CuadroTexto 7"/>
          <p:cNvSpPr txBox="1"/>
          <p:nvPr/>
        </p:nvSpPr>
        <p:spPr>
          <a:xfrm>
            <a:off x="4096008" y="463138"/>
            <a:ext cx="3930732" cy="1311128"/>
          </a:xfrm>
          <a:prstGeom prst="rect">
            <a:avLst/>
          </a:prstGeom>
          <a:noFill/>
        </p:spPr>
        <p:txBody>
          <a:bodyPr wrap="square" rtlCol="0">
            <a:spAutoFit/>
          </a:bodyPr>
          <a:lstStyle/>
          <a:p>
            <a:pPr algn="ctr">
              <a:lnSpc>
                <a:spcPct val="170000"/>
              </a:lnSpc>
              <a:buClr>
                <a:prstClr val="white"/>
              </a:buClr>
            </a:pPr>
            <a:r>
              <a:rPr lang="es-ES" b="1" kern="0" dirty="0"/>
              <a:t>Capacitación de Trabajo en equipo a miembros de ADESCOS</a:t>
            </a:r>
          </a:p>
          <a:p>
            <a:pPr algn="ctr"/>
            <a:endParaRPr lang="es-SV" dirty="0"/>
          </a:p>
        </p:txBody>
      </p:sp>
    </p:spTree>
    <p:extLst>
      <p:ext uri="{BB962C8B-B14F-4D97-AF65-F5344CB8AC3E}">
        <p14:creationId xmlns:p14="http://schemas.microsoft.com/office/powerpoint/2010/main" val="240488459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1 Imagen" descr="G:\DOCUMENTOS JOSE\fotos galaxi s6\IMG-20190409-WA0014.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66895" y="116633"/>
            <a:ext cx="3184472" cy="3057865"/>
          </a:xfrm>
          <a:prstGeom prst="rect">
            <a:avLst/>
          </a:prstGeom>
          <a:noFill/>
          <a:ln>
            <a:noFill/>
          </a:ln>
        </p:spPr>
      </p:pic>
      <p:pic>
        <p:nvPicPr>
          <p:cNvPr id="3" name="2 Imagen" descr="G:\DOCUMENTOS JOSE\fotos galaxi s6\IMG-20190409-WA0006.jpg"/>
          <p:cNvPicPr/>
          <p:nvPr/>
        </p:nvPicPr>
        <p:blipFill>
          <a:blip r:embed="rId3">
            <a:extLst>
              <a:ext uri="{28A0092B-C50C-407E-A947-70E740481C1C}">
                <a14:useLocalDpi xmlns:a14="http://schemas.microsoft.com/office/drawing/2010/main" val="0"/>
              </a:ext>
            </a:extLst>
          </a:blip>
          <a:srcRect/>
          <a:stretch>
            <a:fillRect/>
          </a:stretch>
        </p:blipFill>
        <p:spPr bwMode="auto">
          <a:xfrm>
            <a:off x="3497847" y="3174498"/>
            <a:ext cx="4756918" cy="3516476"/>
          </a:xfrm>
          <a:prstGeom prst="rect">
            <a:avLst/>
          </a:prstGeom>
          <a:noFill/>
          <a:ln>
            <a:noFill/>
          </a:ln>
        </p:spPr>
      </p:pic>
      <p:pic>
        <p:nvPicPr>
          <p:cNvPr id="4" name="3 Imagen" descr="G:\DOCUMENTOS JOSE\fotos galaxi s6\IMG-20181210-WA0002.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01245" y="128823"/>
            <a:ext cx="3427215" cy="3066811"/>
          </a:xfrm>
          <a:prstGeom prst="rect">
            <a:avLst/>
          </a:prstGeom>
          <a:noFill/>
          <a:ln>
            <a:noFill/>
          </a:ln>
        </p:spPr>
      </p:pic>
      <p:sp>
        <p:nvSpPr>
          <p:cNvPr id="5" name="CuadroTexto 4"/>
          <p:cNvSpPr txBox="1"/>
          <p:nvPr/>
        </p:nvSpPr>
        <p:spPr>
          <a:xfrm>
            <a:off x="4618703" y="320634"/>
            <a:ext cx="2728962" cy="1477328"/>
          </a:xfrm>
          <a:prstGeom prst="rect">
            <a:avLst/>
          </a:prstGeom>
          <a:noFill/>
        </p:spPr>
        <p:txBody>
          <a:bodyPr wrap="square" rtlCol="0">
            <a:spAutoFit/>
          </a:bodyPr>
          <a:lstStyle/>
          <a:p>
            <a:pPr algn="ctr"/>
            <a:r>
              <a:rPr lang="es-SV" b="1" kern="0" dirty="0"/>
              <a:t>Programa  de campaña visual  FUDEM Para personas  mayores de escasos recursos</a:t>
            </a:r>
          </a:p>
          <a:p>
            <a:endParaRPr lang="es-SV" dirty="0"/>
          </a:p>
        </p:txBody>
      </p:sp>
    </p:spTree>
    <p:extLst>
      <p:ext uri="{BB962C8B-B14F-4D97-AF65-F5344CB8AC3E}">
        <p14:creationId xmlns:p14="http://schemas.microsoft.com/office/powerpoint/2010/main" val="144997033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1 Imagen" descr="G:\formacion comite de turismo\f9449936.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51603" y="116632"/>
            <a:ext cx="4047417" cy="3312369"/>
          </a:xfrm>
          <a:prstGeom prst="rect">
            <a:avLst/>
          </a:prstGeom>
          <a:noFill/>
          <a:ln>
            <a:noFill/>
          </a:ln>
        </p:spPr>
      </p:pic>
      <p:pic>
        <p:nvPicPr>
          <p:cNvPr id="3" name="2 Imagen" descr="G:\formacion comite de turismo\f9459024.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 y="3265714"/>
            <a:ext cx="3851603" cy="3455719"/>
          </a:xfrm>
          <a:prstGeom prst="rect">
            <a:avLst/>
          </a:prstGeom>
          <a:noFill/>
          <a:ln>
            <a:noFill/>
          </a:ln>
        </p:spPr>
      </p:pic>
      <p:pic>
        <p:nvPicPr>
          <p:cNvPr id="4" name="3 Imagen" descr="G:\formacion comite de turismo\f9454080.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899021" y="3265714"/>
            <a:ext cx="4292980" cy="3455719"/>
          </a:xfrm>
          <a:prstGeom prst="rect">
            <a:avLst/>
          </a:prstGeom>
          <a:noFill/>
          <a:ln>
            <a:noFill/>
          </a:ln>
        </p:spPr>
      </p:pic>
      <p:sp>
        <p:nvSpPr>
          <p:cNvPr id="5" name="Rectángulo 4"/>
          <p:cNvSpPr/>
          <p:nvPr/>
        </p:nvSpPr>
        <p:spPr>
          <a:xfrm>
            <a:off x="3851602" y="3771565"/>
            <a:ext cx="4047418" cy="646331"/>
          </a:xfrm>
          <a:prstGeom prst="rect">
            <a:avLst/>
          </a:prstGeom>
        </p:spPr>
        <p:txBody>
          <a:bodyPr wrap="square">
            <a:spAutoFit/>
          </a:bodyPr>
          <a:lstStyle/>
          <a:p>
            <a:pPr algn="ctr"/>
            <a:r>
              <a:rPr lang="es-SV" b="1" kern="0" dirty="0" smtClean="0"/>
              <a:t>Planificación </a:t>
            </a:r>
            <a:r>
              <a:rPr lang="es-SV" b="1" kern="0" dirty="0"/>
              <a:t>y </a:t>
            </a:r>
            <a:r>
              <a:rPr lang="es-SV" b="1" kern="0" dirty="0" smtClean="0"/>
              <a:t>Organización </a:t>
            </a:r>
            <a:r>
              <a:rPr lang="es-SV" b="1" kern="0" dirty="0"/>
              <a:t>de </a:t>
            </a:r>
            <a:r>
              <a:rPr lang="es-SV" b="1" kern="0" dirty="0" smtClean="0"/>
              <a:t>Comité </a:t>
            </a:r>
            <a:r>
              <a:rPr lang="es-SV" b="1" kern="0" dirty="0"/>
              <a:t>de </a:t>
            </a:r>
            <a:r>
              <a:rPr lang="es-SV" b="1" kern="0" dirty="0" smtClean="0"/>
              <a:t>Turismo</a:t>
            </a:r>
            <a:endParaRPr lang="es-SV" b="1" dirty="0"/>
          </a:p>
        </p:txBody>
      </p:sp>
    </p:spTree>
    <p:extLst>
      <p:ext uri="{BB962C8B-B14F-4D97-AF65-F5344CB8AC3E}">
        <p14:creationId xmlns:p14="http://schemas.microsoft.com/office/powerpoint/2010/main" val="19960968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ctrTitle"/>
          </p:nvPr>
        </p:nvSpPr>
        <p:spPr>
          <a:xfrm>
            <a:off x="617517" y="1380388"/>
            <a:ext cx="11162806" cy="2387600"/>
          </a:xfrm>
        </p:spPr>
        <p:txBody>
          <a:bodyPr>
            <a:noAutofit/>
          </a:bodyPr>
          <a:lstStyle/>
          <a:p>
            <a:r>
              <a:rPr lang="es-SV" dirty="0" smtClean="0">
                <a:latin typeface="Yu Mincho Demibold" panose="02020600000000000000" pitchFamily="18" charset="-128"/>
                <a:ea typeface="Yu Mincho Demibold" panose="02020600000000000000" pitchFamily="18" charset="-128"/>
              </a:rPr>
              <a:t>Unidad de Medio Ambiente</a:t>
            </a:r>
            <a:endParaRPr lang="es-SV" dirty="0">
              <a:latin typeface="Yu Mincho Demibold" panose="02020600000000000000" pitchFamily="18" charset="-128"/>
              <a:ea typeface="Yu Mincho Demibold" panose="02020600000000000000" pitchFamily="18" charset="-128"/>
            </a:endParaRPr>
          </a:p>
        </p:txBody>
      </p:sp>
    </p:spTree>
    <p:extLst>
      <p:ext uri="{BB962C8B-B14F-4D97-AF65-F5344CB8AC3E}">
        <p14:creationId xmlns:p14="http://schemas.microsoft.com/office/powerpoint/2010/main" val="397173929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contenido 2"/>
          <p:cNvSpPr>
            <a:spLocks noGrp="1"/>
          </p:cNvSpPr>
          <p:nvPr>
            <p:ph idx="1"/>
          </p:nvPr>
        </p:nvSpPr>
        <p:spPr>
          <a:xfrm>
            <a:off x="826325" y="1053728"/>
            <a:ext cx="10515600" cy="4351338"/>
          </a:xfrm>
        </p:spPr>
        <p:txBody>
          <a:bodyPr>
            <a:normAutofit fontScale="92500" lnSpcReduction="10000"/>
          </a:bodyPr>
          <a:lstStyle/>
          <a:p>
            <a:pPr algn="just"/>
            <a:r>
              <a:rPr lang="es-SV" sz="2400" dirty="0" smtClean="0">
                <a:latin typeface="Arial" panose="020B0604020202020204" pitchFamily="34" charset="0"/>
                <a:cs typeface="Arial" panose="020B0604020202020204" pitchFamily="34" charset="0"/>
              </a:rPr>
              <a:t>Promover la educación ambiental dentro del Municipio:  Jornadas en diferentes centros escolares.</a:t>
            </a:r>
          </a:p>
          <a:p>
            <a:pPr marL="0" indent="0" algn="just">
              <a:buNone/>
            </a:pPr>
            <a:endParaRPr lang="es-SV" sz="2400" dirty="0" smtClean="0">
              <a:latin typeface="Arial" panose="020B0604020202020204" pitchFamily="34" charset="0"/>
              <a:cs typeface="Arial" panose="020B0604020202020204" pitchFamily="34" charset="0"/>
            </a:endParaRPr>
          </a:p>
          <a:p>
            <a:pPr algn="just"/>
            <a:r>
              <a:rPr lang="es-SV" sz="2400" dirty="0" smtClean="0">
                <a:latin typeface="Arial" panose="020B0604020202020204" pitchFamily="34" charset="0"/>
                <a:cs typeface="Arial" panose="020B0604020202020204" pitchFamily="34" charset="0"/>
              </a:rPr>
              <a:t>Realizar las inspecciones para autorizar la tala de árboles: cuarenta inspecciones de tala en el municipio </a:t>
            </a:r>
          </a:p>
          <a:p>
            <a:pPr marL="0" indent="0" algn="just">
              <a:buNone/>
            </a:pPr>
            <a:endParaRPr lang="es-SV" sz="2400" dirty="0" smtClean="0">
              <a:latin typeface="Arial" panose="020B0604020202020204" pitchFamily="34" charset="0"/>
              <a:cs typeface="Arial" panose="020B0604020202020204" pitchFamily="34" charset="0"/>
            </a:endParaRPr>
          </a:p>
          <a:p>
            <a:pPr algn="just"/>
            <a:r>
              <a:rPr lang="es-SV" sz="2400" dirty="0" smtClean="0">
                <a:latin typeface="Arial" panose="020B0604020202020204" pitchFamily="34" charset="0"/>
                <a:cs typeface="Arial" panose="020B0604020202020204" pitchFamily="34" charset="0"/>
              </a:rPr>
              <a:t>Realizar la gestión de desechos sólidos:  Casos en el municipio por mala disposición del mismo</a:t>
            </a:r>
          </a:p>
          <a:p>
            <a:pPr marL="0" indent="0" algn="just">
              <a:buNone/>
            </a:pPr>
            <a:endParaRPr lang="es-SV" sz="2400" dirty="0" smtClean="0">
              <a:latin typeface="Arial" panose="020B0604020202020204" pitchFamily="34" charset="0"/>
              <a:cs typeface="Arial" panose="020B0604020202020204" pitchFamily="34" charset="0"/>
            </a:endParaRPr>
          </a:p>
          <a:p>
            <a:pPr algn="just"/>
            <a:r>
              <a:rPr lang="es-SV" sz="2400" dirty="0" smtClean="0">
                <a:latin typeface="Arial" panose="020B0604020202020204" pitchFamily="34" charset="0"/>
                <a:cs typeface="Arial" panose="020B0604020202020204" pitchFamily="34" charset="0"/>
              </a:rPr>
              <a:t>Resolución de conflictos en caso de violaciones ambientales: Con la ordenanza de convivencia ciudadana el trabajo de resolución de conflictos son resueltos en base a la ordenanza vigente en el municipio.   </a:t>
            </a:r>
          </a:p>
          <a:p>
            <a:endParaRPr lang="es-SV" dirty="0"/>
          </a:p>
        </p:txBody>
      </p:sp>
    </p:spTree>
    <p:extLst>
      <p:ext uri="{BB962C8B-B14F-4D97-AF65-F5344CB8AC3E}">
        <p14:creationId xmlns:p14="http://schemas.microsoft.com/office/powerpoint/2010/main" val="420585578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contenido 2"/>
          <p:cNvSpPr>
            <a:spLocks noGrp="1"/>
          </p:cNvSpPr>
          <p:nvPr>
            <p:ph idx="1"/>
          </p:nvPr>
        </p:nvSpPr>
        <p:spPr>
          <a:xfrm>
            <a:off x="1075706" y="744970"/>
            <a:ext cx="10515600" cy="4351338"/>
          </a:xfrm>
        </p:spPr>
        <p:txBody>
          <a:bodyPr>
            <a:normAutofit lnSpcReduction="10000"/>
          </a:bodyPr>
          <a:lstStyle/>
          <a:p>
            <a:pPr algn="just"/>
            <a:r>
              <a:rPr lang="es-SV" sz="2000" dirty="0" smtClean="0">
                <a:latin typeface="Arial" panose="020B0604020202020204" pitchFamily="34" charset="0"/>
                <a:cs typeface="Arial" panose="020B0604020202020204" pitchFamily="34" charset="0"/>
              </a:rPr>
              <a:t>Realizar inspecciones periódicas en todo el municipio, para verificar que se cumpla con la normativa ambiental. </a:t>
            </a:r>
          </a:p>
          <a:p>
            <a:pPr algn="just"/>
            <a:r>
              <a:rPr lang="es-SV" sz="2000" dirty="0" smtClean="0">
                <a:latin typeface="Arial" panose="020B0604020202020204" pitchFamily="34" charset="0"/>
                <a:cs typeface="Arial" panose="020B0604020202020204" pitchFamily="34" charset="0"/>
              </a:rPr>
              <a:t>Inspección de limpieza de calles y avenidas del municipio:  Inspecciones se verifican durante el periodo estipulado.</a:t>
            </a:r>
          </a:p>
          <a:p>
            <a:pPr algn="just"/>
            <a:endParaRPr lang="es-SV" sz="2000" dirty="0" smtClean="0">
              <a:latin typeface="Arial" panose="020B0604020202020204" pitchFamily="34" charset="0"/>
              <a:cs typeface="Arial" panose="020B0604020202020204" pitchFamily="34" charset="0"/>
            </a:endParaRPr>
          </a:p>
          <a:p>
            <a:pPr algn="just"/>
            <a:r>
              <a:rPr lang="es-SV" sz="2000" dirty="0" smtClean="0">
                <a:latin typeface="Arial" panose="020B0604020202020204" pitchFamily="34" charset="0"/>
                <a:cs typeface="Arial" panose="020B0604020202020204" pitchFamily="34" charset="0"/>
              </a:rPr>
              <a:t>Elaborar Informes. Se realizan doce informes al año de todas las actividades realizadas de la unidad. </a:t>
            </a:r>
          </a:p>
          <a:p>
            <a:pPr algn="just"/>
            <a:endParaRPr lang="es-SV" sz="2000" dirty="0" smtClean="0">
              <a:latin typeface="Arial" panose="020B0604020202020204" pitchFamily="34" charset="0"/>
              <a:cs typeface="Arial" panose="020B0604020202020204" pitchFamily="34" charset="0"/>
            </a:endParaRPr>
          </a:p>
          <a:p>
            <a:pPr algn="just"/>
            <a:r>
              <a:rPr lang="es-SV" sz="2000" dirty="0" smtClean="0">
                <a:latin typeface="Arial" panose="020B0604020202020204" pitchFamily="34" charset="0"/>
                <a:cs typeface="Arial" panose="020B0604020202020204" pitchFamily="34" charset="0"/>
              </a:rPr>
              <a:t>Fumigaciones : En diferentes lugares del municipio Escuelas, Casa de la Cultura, PNC y diferentes colonias.</a:t>
            </a:r>
          </a:p>
          <a:p>
            <a:pPr algn="just"/>
            <a:endParaRPr lang="es-SV" sz="2000" dirty="0" smtClean="0">
              <a:latin typeface="Arial" panose="020B0604020202020204" pitchFamily="34" charset="0"/>
              <a:cs typeface="Arial" panose="020B0604020202020204" pitchFamily="34" charset="0"/>
            </a:endParaRPr>
          </a:p>
          <a:p>
            <a:pPr algn="just"/>
            <a:r>
              <a:rPr lang="es-SV" sz="2000" dirty="0" smtClean="0">
                <a:latin typeface="Arial" panose="020B0604020202020204" pitchFamily="34" charset="0"/>
                <a:cs typeface="Arial" panose="020B0604020202020204" pitchFamily="34" charset="0"/>
              </a:rPr>
              <a:t>Poda dentro del Municipio: En los parques, se han podado los árboles que cubren las lámparas de alumbrado</a:t>
            </a:r>
            <a:endParaRPr lang="es-SV"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884638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0"/>
            <a:ext cx="3942608" cy="3041901"/>
          </a:xfr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72210" y="0"/>
            <a:ext cx="4118094" cy="3041901"/>
          </a:xfrm>
          <a:prstGeom prst="rect">
            <a:avLst/>
          </a:prstGeom>
        </p:spPr>
      </p:pic>
      <p:pic>
        <p:nvPicPr>
          <p:cNvPr id="6" name="Imagen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20251" y="0"/>
            <a:ext cx="3871750" cy="3041901"/>
          </a:xfrm>
          <a:prstGeom prst="rect">
            <a:avLst/>
          </a:prstGeom>
        </p:spPr>
      </p:pic>
      <p:pic>
        <p:nvPicPr>
          <p:cNvPr id="7" name="Imagen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676" y="3431969"/>
            <a:ext cx="3950284" cy="2808621"/>
          </a:xfrm>
          <a:prstGeom prst="rect">
            <a:avLst/>
          </a:prstGeom>
        </p:spPr>
      </p:pic>
      <p:pic>
        <p:nvPicPr>
          <p:cNvPr id="8" name="Imagen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072210" y="3431968"/>
            <a:ext cx="4118266" cy="2808621"/>
          </a:xfrm>
          <a:prstGeom prst="rect">
            <a:avLst/>
          </a:prstGeom>
        </p:spPr>
      </p:pic>
      <p:pic>
        <p:nvPicPr>
          <p:cNvPr id="9" name="Imagen 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320078" y="3431969"/>
            <a:ext cx="3902048" cy="2808620"/>
          </a:xfrm>
          <a:prstGeom prst="rect">
            <a:avLst/>
          </a:prstGeom>
        </p:spPr>
      </p:pic>
    </p:spTree>
    <p:extLst>
      <p:ext uri="{BB962C8B-B14F-4D97-AF65-F5344CB8AC3E}">
        <p14:creationId xmlns:p14="http://schemas.microsoft.com/office/powerpoint/2010/main" val="228648666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Marcador de contenido 6"/>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41204"/>
            <a:ext cx="3741450" cy="3298292"/>
          </a:xfrm>
        </p:spPr>
      </p:pic>
      <p:pic>
        <p:nvPicPr>
          <p:cNvPr id="8" name="Imagen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1450" y="-41204"/>
            <a:ext cx="4131890" cy="3298292"/>
          </a:xfrm>
          <a:prstGeom prst="rect">
            <a:avLst/>
          </a:prstGeom>
        </p:spPr>
      </p:pic>
      <p:pic>
        <p:nvPicPr>
          <p:cNvPr id="3" name="Imagen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873340" y="0"/>
            <a:ext cx="4318660" cy="3257088"/>
          </a:xfrm>
          <a:prstGeom prst="rect">
            <a:avLst/>
          </a:prstGeom>
        </p:spPr>
      </p:pic>
      <p:pic>
        <p:nvPicPr>
          <p:cNvPr id="4" name="Imagen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3359497"/>
            <a:ext cx="3741450" cy="3385687"/>
          </a:xfrm>
          <a:prstGeom prst="rect">
            <a:avLst/>
          </a:prstGeom>
        </p:spPr>
      </p:pic>
      <p:pic>
        <p:nvPicPr>
          <p:cNvPr id="5" name="Imagen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741451" y="3359497"/>
            <a:ext cx="4131890" cy="3385687"/>
          </a:xfrm>
          <a:prstGeom prst="rect">
            <a:avLst/>
          </a:prstGeom>
        </p:spPr>
      </p:pic>
      <p:pic>
        <p:nvPicPr>
          <p:cNvPr id="6" name="Imagen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873340" y="3359497"/>
            <a:ext cx="4318660" cy="3385687"/>
          </a:xfrm>
          <a:prstGeom prst="rect">
            <a:avLst/>
          </a:prstGeom>
        </p:spPr>
      </p:pic>
    </p:spTree>
    <p:extLst>
      <p:ext uri="{BB962C8B-B14F-4D97-AF65-F5344CB8AC3E}">
        <p14:creationId xmlns:p14="http://schemas.microsoft.com/office/powerpoint/2010/main" val="98201871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 y="-2"/>
            <a:ext cx="3055919" cy="2946331"/>
          </a:xfr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49362" y="-1"/>
            <a:ext cx="4653441" cy="3384467"/>
          </a:xfrm>
          <a:prstGeom prst="rect">
            <a:avLst/>
          </a:prstGeom>
        </p:spPr>
      </p:pic>
      <p:pic>
        <p:nvPicPr>
          <p:cNvPr id="6" name="Imagen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724455" y="21934"/>
            <a:ext cx="4467545" cy="3350657"/>
          </a:xfrm>
          <a:prstGeom prst="rect">
            <a:avLst/>
          </a:prstGeom>
        </p:spPr>
      </p:pic>
      <p:pic>
        <p:nvPicPr>
          <p:cNvPr id="7" name="Imagen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2946329"/>
            <a:ext cx="3049363" cy="3788796"/>
          </a:xfrm>
          <a:prstGeom prst="rect">
            <a:avLst/>
          </a:prstGeom>
        </p:spPr>
      </p:pic>
      <p:pic>
        <p:nvPicPr>
          <p:cNvPr id="8" name="Imagen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051956" y="3372590"/>
            <a:ext cx="4650847" cy="3362535"/>
          </a:xfrm>
          <a:prstGeom prst="rect">
            <a:avLst/>
          </a:prstGeom>
        </p:spPr>
      </p:pic>
      <p:pic>
        <p:nvPicPr>
          <p:cNvPr id="9" name="Imagen 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724455" y="3384466"/>
            <a:ext cx="4467545" cy="3350659"/>
          </a:xfrm>
          <a:prstGeom prst="rect">
            <a:avLst/>
          </a:prstGeom>
        </p:spPr>
      </p:pic>
    </p:spTree>
    <p:extLst>
      <p:ext uri="{BB962C8B-B14F-4D97-AF65-F5344CB8AC3E}">
        <p14:creationId xmlns:p14="http://schemas.microsoft.com/office/powerpoint/2010/main" val="241945570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p:cNvPicPr>
            <a:picLocks noChangeAspect="1"/>
          </p:cNvPicPr>
          <p:nvPr/>
        </p:nvPicPr>
        <p:blipFill rotWithShape="1">
          <a:blip r:embed="rId2"/>
          <a:srcRect l="26819" t="15758" r="25942" b="9783"/>
          <a:stretch/>
        </p:blipFill>
        <p:spPr>
          <a:xfrm>
            <a:off x="0" y="0"/>
            <a:ext cx="4049486" cy="6733309"/>
          </a:xfrm>
          <a:prstGeom prst="rect">
            <a:avLst/>
          </a:prstGeom>
        </p:spPr>
      </p:pic>
      <p:pic>
        <p:nvPicPr>
          <p:cNvPr id="5" name="Imagen 4"/>
          <p:cNvPicPr>
            <a:picLocks noChangeAspect="1"/>
          </p:cNvPicPr>
          <p:nvPr/>
        </p:nvPicPr>
        <p:blipFill rotWithShape="1">
          <a:blip r:embed="rId3"/>
          <a:srcRect l="31253" t="20433" r="30652" b="16190"/>
          <a:stretch/>
        </p:blipFill>
        <p:spPr>
          <a:xfrm>
            <a:off x="4049486" y="-1"/>
            <a:ext cx="4193677" cy="6733309"/>
          </a:xfrm>
          <a:prstGeom prst="rect">
            <a:avLst/>
          </a:prstGeom>
        </p:spPr>
      </p:pic>
      <p:pic>
        <p:nvPicPr>
          <p:cNvPr id="6" name="Imagen 5"/>
          <p:cNvPicPr>
            <a:picLocks noChangeAspect="1"/>
          </p:cNvPicPr>
          <p:nvPr/>
        </p:nvPicPr>
        <p:blipFill rotWithShape="1">
          <a:blip r:embed="rId4"/>
          <a:srcRect l="30975" t="20606" r="30652" b="16883"/>
          <a:stretch/>
        </p:blipFill>
        <p:spPr>
          <a:xfrm>
            <a:off x="8243163" y="-2"/>
            <a:ext cx="4049486" cy="6733310"/>
          </a:xfrm>
          <a:prstGeom prst="rect">
            <a:avLst/>
          </a:prstGeom>
        </p:spPr>
      </p:pic>
    </p:spTree>
    <p:extLst>
      <p:ext uri="{BB962C8B-B14F-4D97-AF65-F5344CB8AC3E}">
        <p14:creationId xmlns:p14="http://schemas.microsoft.com/office/powerpoint/2010/main" val="248699725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p:cNvPicPr>
            <a:picLocks noChangeAspect="1"/>
          </p:cNvPicPr>
          <p:nvPr/>
        </p:nvPicPr>
        <p:blipFill rotWithShape="1">
          <a:blip r:embed="rId2"/>
          <a:srcRect l="30560" t="30476" r="30652" b="27099"/>
          <a:stretch/>
        </p:blipFill>
        <p:spPr>
          <a:xfrm>
            <a:off x="0" y="-2"/>
            <a:ext cx="5201392" cy="6723979"/>
          </a:xfrm>
          <a:prstGeom prst="rect">
            <a:avLst/>
          </a:prstGeom>
        </p:spPr>
      </p:pic>
      <p:pic>
        <p:nvPicPr>
          <p:cNvPr id="5" name="Imagen 4"/>
          <p:cNvPicPr>
            <a:picLocks noChangeAspect="1"/>
          </p:cNvPicPr>
          <p:nvPr/>
        </p:nvPicPr>
        <p:blipFill rotWithShape="1">
          <a:blip r:embed="rId3"/>
          <a:srcRect l="24603" t="20433" r="25803" b="16028"/>
          <a:stretch/>
        </p:blipFill>
        <p:spPr>
          <a:xfrm>
            <a:off x="5201393" y="-2"/>
            <a:ext cx="7089568" cy="6723979"/>
          </a:xfrm>
          <a:prstGeom prst="rect">
            <a:avLst/>
          </a:prstGeom>
        </p:spPr>
      </p:pic>
    </p:spTree>
    <p:extLst>
      <p:ext uri="{BB962C8B-B14F-4D97-AF65-F5344CB8AC3E}">
        <p14:creationId xmlns:p14="http://schemas.microsoft.com/office/powerpoint/2010/main" val="155361690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p:cNvPicPr>
            <a:picLocks noChangeAspect="1"/>
          </p:cNvPicPr>
          <p:nvPr/>
        </p:nvPicPr>
        <p:blipFill rotWithShape="1">
          <a:blip r:embed="rId2"/>
          <a:srcRect l="25850" t="58008" r="26358" b="15671"/>
          <a:stretch/>
        </p:blipFill>
        <p:spPr>
          <a:xfrm>
            <a:off x="1249014" y="997527"/>
            <a:ext cx="9757299" cy="4298867"/>
          </a:xfrm>
          <a:prstGeom prst="rect">
            <a:avLst/>
          </a:prstGeom>
        </p:spPr>
      </p:pic>
    </p:spTree>
    <p:extLst>
      <p:ext uri="{BB962C8B-B14F-4D97-AF65-F5344CB8AC3E}">
        <p14:creationId xmlns:p14="http://schemas.microsoft.com/office/powerpoint/2010/main" val="198560651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ctrTitle"/>
          </p:nvPr>
        </p:nvSpPr>
        <p:spPr>
          <a:xfrm>
            <a:off x="617517" y="1380388"/>
            <a:ext cx="11162806" cy="2387600"/>
          </a:xfrm>
        </p:spPr>
        <p:txBody>
          <a:bodyPr>
            <a:noAutofit/>
          </a:bodyPr>
          <a:lstStyle/>
          <a:p>
            <a:r>
              <a:rPr lang="es-SV" dirty="0" smtClean="0">
                <a:latin typeface="Yu Mincho Demibold" panose="02020600000000000000" pitchFamily="18" charset="-128"/>
                <a:ea typeface="Yu Mincho Demibold" panose="02020600000000000000" pitchFamily="18" charset="-128"/>
              </a:rPr>
              <a:t>Unidad de Acceso a la Información</a:t>
            </a:r>
            <a:endParaRPr lang="es-SV" dirty="0">
              <a:latin typeface="Yu Mincho Demibold" panose="02020600000000000000" pitchFamily="18" charset="-128"/>
              <a:ea typeface="Yu Mincho Demibold" panose="02020600000000000000" pitchFamily="18" charset="-128"/>
            </a:endParaRPr>
          </a:p>
        </p:txBody>
      </p:sp>
      <p:pic>
        <p:nvPicPr>
          <p:cNvPr id="3" name="Imagen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46640" y="181785"/>
            <a:ext cx="1045360" cy="1115476"/>
          </a:xfrm>
          <a:prstGeom prst="rect">
            <a:avLst/>
          </a:prstGeom>
        </p:spPr>
      </p:pic>
    </p:spTree>
    <p:extLst>
      <p:ext uri="{BB962C8B-B14F-4D97-AF65-F5344CB8AC3E}">
        <p14:creationId xmlns:p14="http://schemas.microsoft.com/office/powerpoint/2010/main" val="119994446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p:cNvPicPr>
            <a:picLocks noChangeAspect="1"/>
          </p:cNvPicPr>
          <p:nvPr/>
        </p:nvPicPr>
        <p:blipFill rotWithShape="1">
          <a:blip r:embed="rId2"/>
          <a:srcRect l="30560" t="27532" r="29821" b="17576"/>
          <a:stretch/>
        </p:blipFill>
        <p:spPr>
          <a:xfrm>
            <a:off x="2660073" y="0"/>
            <a:ext cx="6495802" cy="6757060"/>
          </a:xfrm>
          <a:prstGeom prst="rect">
            <a:avLst/>
          </a:prstGeom>
        </p:spPr>
      </p:pic>
      <p:pic>
        <p:nvPicPr>
          <p:cNvPr id="3" name="Imagen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6640" y="181785"/>
            <a:ext cx="1045360" cy="1115476"/>
          </a:xfrm>
          <a:prstGeom prst="rect">
            <a:avLst/>
          </a:prstGeom>
        </p:spPr>
      </p:pic>
    </p:spTree>
    <p:extLst>
      <p:ext uri="{BB962C8B-B14F-4D97-AF65-F5344CB8AC3E}">
        <p14:creationId xmlns:p14="http://schemas.microsoft.com/office/powerpoint/2010/main" val="65478085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46640" y="181785"/>
            <a:ext cx="1045360" cy="1115476"/>
          </a:xfrm>
          <a:prstGeom prst="rect">
            <a:avLst/>
          </a:prstGeom>
        </p:spPr>
      </p:pic>
      <p:pic>
        <p:nvPicPr>
          <p:cNvPr id="2" name="Imagen 1"/>
          <p:cNvPicPr>
            <a:picLocks noChangeAspect="1"/>
          </p:cNvPicPr>
          <p:nvPr/>
        </p:nvPicPr>
        <p:blipFill rotWithShape="1">
          <a:blip r:embed="rId3"/>
          <a:srcRect l="25988" t="23550" r="26080" b="16364"/>
          <a:stretch/>
        </p:blipFill>
        <p:spPr>
          <a:xfrm>
            <a:off x="2327566" y="-28486"/>
            <a:ext cx="7683335" cy="6405535"/>
          </a:xfrm>
          <a:prstGeom prst="rect">
            <a:avLst/>
          </a:prstGeom>
        </p:spPr>
      </p:pic>
    </p:spTree>
    <p:extLst>
      <p:ext uri="{BB962C8B-B14F-4D97-AF65-F5344CB8AC3E}">
        <p14:creationId xmlns:p14="http://schemas.microsoft.com/office/powerpoint/2010/main" val="309983168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p:cNvPicPr>
            <a:picLocks noChangeAspect="1"/>
          </p:cNvPicPr>
          <p:nvPr/>
        </p:nvPicPr>
        <p:blipFill rotWithShape="1">
          <a:blip r:embed="rId2"/>
          <a:srcRect l="24881" t="20087" r="26635" b="29523"/>
          <a:stretch/>
        </p:blipFill>
        <p:spPr>
          <a:xfrm>
            <a:off x="2707084" y="0"/>
            <a:ext cx="6570197" cy="6745182"/>
          </a:xfrm>
          <a:prstGeom prst="rect">
            <a:avLst/>
          </a:prstGeom>
        </p:spPr>
      </p:pic>
      <p:pic>
        <p:nvPicPr>
          <p:cNvPr id="3" name="Imagen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6640" y="181785"/>
            <a:ext cx="1045360" cy="1115476"/>
          </a:xfrm>
          <a:prstGeom prst="rect">
            <a:avLst/>
          </a:prstGeom>
        </p:spPr>
      </p:pic>
    </p:spTree>
    <p:extLst>
      <p:ext uri="{BB962C8B-B14F-4D97-AF65-F5344CB8AC3E}">
        <p14:creationId xmlns:p14="http://schemas.microsoft.com/office/powerpoint/2010/main" val="256550258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n 4"/>
          <p:cNvPicPr>
            <a:picLocks noChangeAspect="1"/>
          </p:cNvPicPr>
          <p:nvPr/>
        </p:nvPicPr>
        <p:blipFill rotWithShape="1">
          <a:blip r:embed="rId2"/>
          <a:srcRect l="30145" t="21299" r="29544" b="51674"/>
          <a:stretch/>
        </p:blipFill>
        <p:spPr>
          <a:xfrm>
            <a:off x="1626919" y="534390"/>
            <a:ext cx="8399275" cy="4987636"/>
          </a:xfrm>
          <a:prstGeom prst="rect">
            <a:avLst/>
          </a:prstGeom>
        </p:spPr>
      </p:pic>
      <p:pic>
        <p:nvPicPr>
          <p:cNvPr id="3" name="Imagen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6640" y="181785"/>
            <a:ext cx="1045360" cy="1115476"/>
          </a:xfrm>
          <a:prstGeom prst="rect">
            <a:avLst/>
          </a:prstGeom>
        </p:spPr>
      </p:pic>
    </p:spTree>
    <p:extLst>
      <p:ext uri="{BB962C8B-B14F-4D97-AF65-F5344CB8AC3E}">
        <p14:creationId xmlns:p14="http://schemas.microsoft.com/office/powerpoint/2010/main" val="155478499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p:cNvPicPr/>
          <p:nvPr/>
        </p:nvPicPr>
        <p:blipFill rotWithShape="1">
          <a:blip r:embed="rId2" cstate="print">
            <a:extLst>
              <a:ext uri="{28A0092B-C50C-407E-A947-70E740481C1C}">
                <a14:useLocalDpi xmlns:a14="http://schemas.microsoft.com/office/drawing/2010/main" val="0"/>
              </a:ext>
            </a:extLst>
          </a:blip>
          <a:srcRect l="14879" t="7809" r="13837" b="28445"/>
          <a:stretch/>
        </p:blipFill>
        <p:spPr bwMode="auto">
          <a:xfrm>
            <a:off x="1995056" y="261258"/>
            <a:ext cx="7705106" cy="6124698"/>
          </a:xfrm>
          <a:prstGeom prst="rect">
            <a:avLst/>
          </a:prstGeom>
          <a:ln>
            <a:noFill/>
          </a:ln>
          <a:extLst>
            <a:ext uri="{53640926-AAD7-44D8-BBD7-CCE9431645EC}">
              <a14:shadowObscured xmlns:a14="http://schemas.microsoft.com/office/drawing/2010/main"/>
            </a:ext>
          </a:extLst>
        </p:spPr>
      </p:pic>
      <p:pic>
        <p:nvPicPr>
          <p:cNvPr id="3" name="Imagen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6640" y="181785"/>
            <a:ext cx="1045360" cy="1115476"/>
          </a:xfrm>
          <a:prstGeom prst="rect">
            <a:avLst/>
          </a:prstGeom>
        </p:spPr>
      </p:pic>
    </p:spTree>
    <p:extLst>
      <p:ext uri="{BB962C8B-B14F-4D97-AF65-F5344CB8AC3E}">
        <p14:creationId xmlns:p14="http://schemas.microsoft.com/office/powerpoint/2010/main" val="190305069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p:cNvPicPr/>
          <p:nvPr/>
        </p:nvPicPr>
        <p:blipFill rotWithShape="1">
          <a:blip r:embed="rId2" cstate="print">
            <a:extLst>
              <a:ext uri="{28A0092B-C50C-407E-A947-70E740481C1C}">
                <a14:useLocalDpi xmlns:a14="http://schemas.microsoft.com/office/drawing/2010/main" val="0"/>
              </a:ext>
            </a:extLst>
          </a:blip>
          <a:srcRect l="27846" t="23800" r="26433" b="20668"/>
          <a:stretch/>
        </p:blipFill>
        <p:spPr bwMode="auto">
          <a:xfrm>
            <a:off x="1306286" y="95003"/>
            <a:ext cx="8989620" cy="6187044"/>
          </a:xfrm>
          <a:prstGeom prst="rect">
            <a:avLst/>
          </a:prstGeom>
          <a:ln>
            <a:noFill/>
          </a:ln>
          <a:extLst>
            <a:ext uri="{53640926-AAD7-44D8-BBD7-CCE9431645EC}">
              <a14:shadowObscured xmlns:a14="http://schemas.microsoft.com/office/drawing/2010/main"/>
            </a:ext>
          </a:extLst>
        </p:spPr>
      </p:pic>
      <p:pic>
        <p:nvPicPr>
          <p:cNvPr id="3" name="Imagen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6640" y="181785"/>
            <a:ext cx="1045360" cy="1115476"/>
          </a:xfrm>
          <a:prstGeom prst="rect">
            <a:avLst/>
          </a:prstGeom>
        </p:spPr>
      </p:pic>
    </p:spTree>
    <p:extLst>
      <p:ext uri="{BB962C8B-B14F-4D97-AF65-F5344CB8AC3E}">
        <p14:creationId xmlns:p14="http://schemas.microsoft.com/office/powerpoint/2010/main" val="188402735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rotWithShape="1">
          <a:blip r:embed="rId2">
            <a:extLst>
              <a:ext uri="{28A0092B-C50C-407E-A947-70E740481C1C}">
                <a14:useLocalDpi xmlns:a14="http://schemas.microsoft.com/office/drawing/2010/main" val="0"/>
              </a:ext>
            </a:extLst>
          </a:blip>
          <a:srcRect l="2292"/>
          <a:stretch/>
        </p:blipFill>
        <p:spPr>
          <a:xfrm>
            <a:off x="2413399" y="163285"/>
            <a:ext cx="7365202" cy="6531429"/>
          </a:xfrm>
          <a:prstGeom prst="rect">
            <a:avLst/>
          </a:prstGeom>
        </p:spPr>
      </p:pic>
      <p:pic>
        <p:nvPicPr>
          <p:cNvPr id="3" name="Imagen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6640" y="181785"/>
            <a:ext cx="1045360" cy="1115476"/>
          </a:xfrm>
          <a:prstGeom prst="rect">
            <a:avLst/>
          </a:prstGeom>
        </p:spPr>
      </p:pic>
    </p:spTree>
    <p:extLst>
      <p:ext uri="{BB962C8B-B14F-4D97-AF65-F5344CB8AC3E}">
        <p14:creationId xmlns:p14="http://schemas.microsoft.com/office/powerpoint/2010/main" val="1891452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ctrTitle"/>
          </p:nvPr>
        </p:nvSpPr>
        <p:spPr>
          <a:xfrm>
            <a:off x="617517" y="1380388"/>
            <a:ext cx="11162806" cy="2387600"/>
          </a:xfrm>
        </p:spPr>
        <p:txBody>
          <a:bodyPr>
            <a:noAutofit/>
          </a:bodyPr>
          <a:lstStyle/>
          <a:p>
            <a:r>
              <a:rPr lang="es-SV" dirty="0" smtClean="0">
                <a:latin typeface="Yu Mincho Demibold" panose="02020600000000000000" pitchFamily="18" charset="-128"/>
                <a:ea typeface="Yu Mincho Demibold" panose="02020600000000000000" pitchFamily="18" charset="-128"/>
              </a:rPr>
              <a:t>Unidad de Gestión Documental y Archivo</a:t>
            </a:r>
            <a:endParaRPr lang="es-SV" dirty="0">
              <a:latin typeface="Yu Mincho Demibold" panose="02020600000000000000" pitchFamily="18" charset="-128"/>
              <a:ea typeface="Yu Mincho Demibold" panose="02020600000000000000" pitchFamily="18" charset="-128"/>
            </a:endParaRPr>
          </a:p>
        </p:txBody>
      </p:sp>
    </p:spTree>
    <p:extLst>
      <p:ext uri="{BB962C8B-B14F-4D97-AF65-F5344CB8AC3E}">
        <p14:creationId xmlns:p14="http://schemas.microsoft.com/office/powerpoint/2010/main" val="336363362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700644" y="840141"/>
            <a:ext cx="11045042" cy="1325563"/>
          </a:xfrm>
        </p:spPr>
        <p:txBody>
          <a:bodyPr>
            <a:noAutofit/>
          </a:bodyPr>
          <a:lstStyle/>
          <a:p>
            <a:pPr algn="ctr"/>
            <a:r>
              <a:rPr lang="es-ES" sz="3200" b="1" dirty="0" smtClean="0"/>
              <a:t>Construcción </a:t>
            </a:r>
            <a:r>
              <a:rPr lang="es-ES" sz="3200" b="1" dirty="0"/>
              <a:t>del </a:t>
            </a:r>
            <a:r>
              <a:rPr lang="es-ES" sz="3200" b="1" dirty="0" smtClean="0"/>
              <a:t>Archivo Central</a:t>
            </a:r>
            <a:endParaRPr lang="es-SV" sz="3200" dirty="0"/>
          </a:p>
        </p:txBody>
      </p:sp>
      <p:pic>
        <p:nvPicPr>
          <p:cNvPr id="4" name="Imagen 3" descr="E:\nuevas archivo\IMG_3888.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 y="2165704"/>
            <a:ext cx="3823855" cy="3961968"/>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pic>
        <p:nvPicPr>
          <p:cNvPr id="5" name="Imagen 4" descr="E:\Fotografias archivo\IMG_3599.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23854" y="1983179"/>
            <a:ext cx="3796146" cy="4138556"/>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pic>
        <p:nvPicPr>
          <p:cNvPr id="6" name="Imagen 5" descr="E:\Fotografias archivo\IMG_3602.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620000" y="1977242"/>
            <a:ext cx="4572000" cy="4138556"/>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extLst>
      <p:ext uri="{BB962C8B-B14F-4D97-AF65-F5344CB8AC3E}">
        <p14:creationId xmlns:p14="http://schemas.microsoft.com/office/powerpoint/2010/main" val="40019501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descr="E:\157___10\IMG_4570.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3716977" cy="3265714"/>
          </a:xfrm>
          <a:prstGeom prst="rect">
            <a:avLst/>
          </a:prstGeom>
          <a:ln>
            <a:noFill/>
          </a:ln>
          <a:effectLst>
            <a:outerShdw blurRad="292100" dist="139700" dir="2700000" algn="tl" rotWithShape="0">
              <a:srgbClr val="333333">
                <a:alpha val="65000"/>
              </a:srgbClr>
            </a:outerShdw>
          </a:effectLst>
        </p:spPr>
      </p:pic>
      <p:pic>
        <p:nvPicPr>
          <p:cNvPr id="5" name="Imagen 4" descr="E:\157___10\IMG_4569.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82099" y="0"/>
            <a:ext cx="4009901" cy="3265714"/>
          </a:xfrm>
          <a:prstGeom prst="rect">
            <a:avLst/>
          </a:prstGeom>
          <a:ln>
            <a:noFill/>
          </a:ln>
          <a:effectLst>
            <a:outerShdw blurRad="292100" dist="139700" dir="2700000" algn="tl" rotWithShape="0">
              <a:srgbClr val="333333">
                <a:alpha val="65000"/>
              </a:srgbClr>
            </a:outerShdw>
          </a:effectLst>
        </p:spPr>
      </p:pic>
      <p:pic>
        <p:nvPicPr>
          <p:cNvPr id="6" name="Imagen 5" descr="E:\157___10\IMG_4573.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3265714"/>
            <a:ext cx="3716977" cy="3479470"/>
          </a:xfrm>
          <a:prstGeom prst="rect">
            <a:avLst/>
          </a:prstGeom>
          <a:ln>
            <a:noFill/>
          </a:ln>
          <a:effectLst>
            <a:outerShdw blurRad="292100" dist="139700" dir="2700000" algn="tl" rotWithShape="0">
              <a:srgbClr val="333333">
                <a:alpha val="65000"/>
              </a:srgbClr>
            </a:outerShdw>
          </a:effectLst>
        </p:spPr>
      </p:pic>
      <p:pic>
        <p:nvPicPr>
          <p:cNvPr id="7" name="Imagen 6" descr="E:\157___10\IMG_4568.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182099" y="3265714"/>
            <a:ext cx="4009901" cy="3479470"/>
          </a:xfrm>
          <a:prstGeom prst="rect">
            <a:avLst/>
          </a:prstGeom>
          <a:ln>
            <a:noFill/>
          </a:ln>
          <a:effectLst>
            <a:outerShdw blurRad="292100" dist="139700" dir="2700000" algn="tl" rotWithShape="0">
              <a:srgbClr val="333333">
                <a:alpha val="65000"/>
              </a:srgbClr>
            </a:outerShdw>
          </a:effectLst>
        </p:spPr>
      </p:pic>
      <p:sp>
        <p:nvSpPr>
          <p:cNvPr id="8" name="CuadroTexto 7"/>
          <p:cNvSpPr txBox="1"/>
          <p:nvPr/>
        </p:nvSpPr>
        <p:spPr>
          <a:xfrm>
            <a:off x="3859481" y="320634"/>
            <a:ext cx="4322618" cy="3785652"/>
          </a:xfrm>
          <a:prstGeom prst="rect">
            <a:avLst/>
          </a:prstGeom>
          <a:noFill/>
        </p:spPr>
        <p:txBody>
          <a:bodyPr wrap="square" rtlCol="0">
            <a:spAutoFit/>
          </a:bodyPr>
          <a:lstStyle/>
          <a:p>
            <a:pPr algn="ctr"/>
            <a:r>
              <a:rPr lang="es-SV" sz="3200" b="1" dirty="0" smtClean="0"/>
              <a:t>Equipamiento del Archivo Central </a:t>
            </a:r>
          </a:p>
          <a:p>
            <a:endParaRPr lang="es-SV" sz="3200" b="1" dirty="0"/>
          </a:p>
          <a:p>
            <a:pPr marL="285750" indent="-285750">
              <a:buFont typeface="Arial" panose="020B0604020202020204" pitchFamily="34" charset="0"/>
              <a:buChar char="•"/>
            </a:pPr>
            <a:r>
              <a:rPr lang="es-SV" sz="2400" dirty="0" smtClean="0"/>
              <a:t>Estantes</a:t>
            </a:r>
          </a:p>
          <a:p>
            <a:pPr marL="285750" indent="-285750">
              <a:buFont typeface="Arial" panose="020B0604020202020204" pitchFamily="34" charset="0"/>
              <a:buChar char="•"/>
            </a:pPr>
            <a:r>
              <a:rPr lang="es-SV" sz="2400" dirty="0" smtClean="0"/>
              <a:t>Deshumificador</a:t>
            </a:r>
          </a:p>
          <a:p>
            <a:pPr marL="285750" indent="-285750">
              <a:buFont typeface="Arial" panose="020B0604020202020204" pitchFamily="34" charset="0"/>
              <a:buChar char="•"/>
            </a:pPr>
            <a:r>
              <a:rPr lang="es-SV" sz="2400" dirty="0" smtClean="0"/>
              <a:t>Triturador</a:t>
            </a:r>
          </a:p>
          <a:p>
            <a:pPr marL="285750" indent="-285750">
              <a:buFont typeface="Arial" panose="020B0604020202020204" pitchFamily="34" charset="0"/>
              <a:buChar char="•"/>
            </a:pPr>
            <a:r>
              <a:rPr lang="es-SV" sz="2400" dirty="0" smtClean="0"/>
              <a:t>Aire Acondicionado</a:t>
            </a:r>
          </a:p>
          <a:p>
            <a:pPr marL="285750" indent="-285750">
              <a:buFont typeface="Arial" panose="020B0604020202020204" pitchFamily="34" charset="0"/>
              <a:buChar char="•"/>
            </a:pPr>
            <a:r>
              <a:rPr lang="es-SV" sz="2400" dirty="0" smtClean="0"/>
              <a:t>Sensor de Humo</a:t>
            </a:r>
          </a:p>
          <a:p>
            <a:pPr marL="285750" indent="-285750">
              <a:buFont typeface="Arial" panose="020B0604020202020204" pitchFamily="34" charset="0"/>
              <a:buChar char="•"/>
            </a:pPr>
            <a:r>
              <a:rPr lang="es-SV" sz="2400" dirty="0" smtClean="0"/>
              <a:t>Termostato</a:t>
            </a:r>
            <a:endParaRPr lang="es-SV" sz="2400" dirty="0"/>
          </a:p>
        </p:txBody>
      </p:sp>
    </p:spTree>
    <p:extLst>
      <p:ext uri="{BB962C8B-B14F-4D97-AF65-F5344CB8AC3E}">
        <p14:creationId xmlns:p14="http://schemas.microsoft.com/office/powerpoint/2010/main" val="296004691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uadroTexto 7"/>
          <p:cNvSpPr txBox="1"/>
          <p:nvPr/>
        </p:nvSpPr>
        <p:spPr>
          <a:xfrm>
            <a:off x="3859481" y="320634"/>
            <a:ext cx="4322618" cy="3970318"/>
          </a:xfrm>
          <a:prstGeom prst="rect">
            <a:avLst/>
          </a:prstGeom>
          <a:noFill/>
        </p:spPr>
        <p:txBody>
          <a:bodyPr wrap="square" rtlCol="0">
            <a:spAutoFit/>
          </a:bodyPr>
          <a:lstStyle/>
          <a:p>
            <a:pPr algn="ctr"/>
            <a:r>
              <a:rPr lang="es-SV" sz="3600" b="1" dirty="0" smtClean="0"/>
              <a:t>Inauguración del Archivo Central </a:t>
            </a:r>
          </a:p>
          <a:p>
            <a:pPr algn="ctr"/>
            <a:endParaRPr lang="es-SV" sz="3600" b="1" dirty="0"/>
          </a:p>
          <a:p>
            <a:pPr algn="ctr"/>
            <a:r>
              <a:rPr lang="es-ES" sz="2400" dirty="0" smtClean="0"/>
              <a:t>El Alcalde Municipal </a:t>
            </a:r>
            <a:r>
              <a:rPr lang="es-ES" sz="2400" dirty="0"/>
              <a:t>Sr. Roberto Edmundo </a:t>
            </a:r>
            <a:r>
              <a:rPr lang="es-ES" sz="2400" dirty="0" smtClean="0"/>
              <a:t>González Lara, junto a la </a:t>
            </a:r>
            <a:r>
              <a:rPr lang="es-ES" sz="2400" dirty="0"/>
              <a:t>Unidad de Fiscalización del Instituto de Acceso a la Información Pública.</a:t>
            </a:r>
            <a:endParaRPr lang="es-SV" sz="2400" dirty="0"/>
          </a:p>
          <a:p>
            <a:pPr algn="just"/>
            <a:endParaRPr lang="es-SV" sz="2400" b="1" dirty="0" smtClean="0"/>
          </a:p>
        </p:txBody>
      </p:sp>
      <p:pic>
        <p:nvPicPr>
          <p:cNvPr id="9" name="Imagen 8" descr="G:\FOTOS\WhatsApp Image 2019-05-07 at 4.09.23 PM.jpe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3859481" cy="2802577"/>
          </a:xfrm>
          <a:prstGeom prst="rect">
            <a:avLst/>
          </a:prstGeom>
          <a:ln>
            <a:noFill/>
          </a:ln>
          <a:effectLst>
            <a:softEdge rad="112500"/>
          </a:effectLst>
        </p:spPr>
      </p:pic>
      <p:pic>
        <p:nvPicPr>
          <p:cNvPr id="10" name="Imagen 9" descr="G:\FOTOS\WhatsApp Image 2019-05-07 at 4.09.14 PM.jpe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32519" y="154379"/>
            <a:ext cx="3859481" cy="2802577"/>
          </a:xfrm>
          <a:prstGeom prst="rect">
            <a:avLst/>
          </a:prstGeom>
          <a:ln>
            <a:noFill/>
          </a:ln>
          <a:effectLst>
            <a:softEdge rad="112500"/>
          </a:effectLst>
        </p:spPr>
      </p:pic>
      <p:pic>
        <p:nvPicPr>
          <p:cNvPr id="11" name="Imagen 10" descr="G:\FOTOS\WhatsApp Image 2019-05-07 at 4.09.00 PM.jpe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2802577"/>
            <a:ext cx="3859481" cy="2778826"/>
          </a:xfrm>
          <a:prstGeom prst="rect">
            <a:avLst/>
          </a:prstGeom>
          <a:ln>
            <a:noFill/>
          </a:ln>
          <a:effectLst>
            <a:softEdge rad="112500"/>
          </a:effectLst>
        </p:spPr>
      </p:pic>
      <p:pic>
        <p:nvPicPr>
          <p:cNvPr id="12" name="Imagen 11" descr="G:\FOTOS\WhatsApp Image 2019-05-07 at 4.08.44 PM.jpe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32519" y="2956956"/>
            <a:ext cx="3859481" cy="2796483"/>
          </a:xfrm>
          <a:prstGeom prst="rect">
            <a:avLst/>
          </a:prstGeom>
          <a:ln>
            <a:noFill/>
          </a:ln>
          <a:effectLst>
            <a:softEdge rad="112500"/>
          </a:effectLst>
        </p:spPr>
      </p:pic>
    </p:spTree>
    <p:extLst>
      <p:ext uri="{BB962C8B-B14F-4D97-AF65-F5344CB8AC3E}">
        <p14:creationId xmlns:p14="http://schemas.microsoft.com/office/powerpoint/2010/main" val="361997003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980704" y="638260"/>
            <a:ext cx="10515600" cy="1325563"/>
          </a:xfrm>
        </p:spPr>
        <p:txBody>
          <a:bodyPr>
            <a:normAutofit fontScale="90000"/>
          </a:bodyPr>
          <a:lstStyle/>
          <a:p>
            <a:pPr algn="ctr"/>
            <a:r>
              <a:rPr lang="es-ES" sz="3600" dirty="0"/>
              <a:t>Capacitación de </a:t>
            </a:r>
            <a:r>
              <a:rPr lang="es-ES" sz="3600" dirty="0" smtClean="0"/>
              <a:t>Prevención </a:t>
            </a:r>
            <a:r>
              <a:rPr lang="es-ES" sz="3600" dirty="0"/>
              <a:t>de </a:t>
            </a:r>
            <a:r>
              <a:rPr lang="es-ES" sz="3600" dirty="0" smtClean="0"/>
              <a:t>Incendios </a:t>
            </a:r>
            <a:r>
              <a:rPr lang="es-ES" sz="3600" dirty="0"/>
              <a:t>I</a:t>
            </a:r>
            <a:r>
              <a:rPr lang="es-ES" sz="3600" dirty="0" smtClean="0"/>
              <a:t>mpartida </a:t>
            </a:r>
            <a:r>
              <a:rPr lang="es-ES" sz="3600" dirty="0"/>
              <a:t>por el </a:t>
            </a:r>
            <a:r>
              <a:rPr lang="es-ES" sz="3600" dirty="0" smtClean="0"/>
              <a:t>Cuerpo </a:t>
            </a:r>
            <a:r>
              <a:rPr lang="es-ES" sz="3600" dirty="0"/>
              <a:t>de Bomberos de Usulután para todos los Jefes de </a:t>
            </a:r>
            <a:r>
              <a:rPr lang="es-ES" sz="3600" dirty="0" smtClean="0"/>
              <a:t>Unidades de la Alcaldía Municipal</a:t>
            </a:r>
            <a:endParaRPr lang="es-SV" dirty="0"/>
          </a:p>
        </p:txBody>
      </p:sp>
      <p:pic>
        <p:nvPicPr>
          <p:cNvPr id="4" name="Imagen 3" descr="E:\nuevas archivo\IMG_4504.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3149355"/>
            <a:ext cx="3491346" cy="359582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5" name="Imagen 4" descr="E:\nuevas archivo\IMG_4519.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91345" y="3141519"/>
            <a:ext cx="4334493" cy="35964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6" name="Imagen 5" descr="E:\nuevas archivo\IMG_4523.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825839" y="3141519"/>
            <a:ext cx="4352615" cy="35964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97053982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descr="E:\nuevas archivo\IMG_4526.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334019"/>
            <a:ext cx="4381995" cy="3748620"/>
          </a:xfrm>
          <a:prstGeom prst="ellipse">
            <a:avLst/>
          </a:prstGeom>
          <a:ln>
            <a:noFill/>
          </a:ln>
          <a:effectLst>
            <a:softEdge rad="112500"/>
          </a:effectLst>
        </p:spPr>
      </p:pic>
      <p:pic>
        <p:nvPicPr>
          <p:cNvPr id="5" name="Imagen 4" descr="E:\nuevas archivo\IMG_4530.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81995" y="1334019"/>
            <a:ext cx="4395887" cy="3748619"/>
          </a:xfrm>
          <a:prstGeom prst="ellipse">
            <a:avLst/>
          </a:prstGeom>
          <a:ln>
            <a:noFill/>
          </a:ln>
          <a:effectLst>
            <a:softEdge rad="112500"/>
          </a:effectLst>
        </p:spPr>
      </p:pic>
      <p:pic>
        <p:nvPicPr>
          <p:cNvPr id="6" name="Imagen 5" descr="E:\nuevas archivo\IMG_4524.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686800" y="1334018"/>
            <a:ext cx="3505200" cy="3748620"/>
          </a:xfrm>
          <a:prstGeom prst="ellipse">
            <a:avLst/>
          </a:prstGeom>
          <a:ln>
            <a:noFill/>
          </a:ln>
          <a:effectLst>
            <a:softEdge rad="112500"/>
          </a:effectLst>
        </p:spPr>
      </p:pic>
    </p:spTree>
    <p:extLst>
      <p:ext uri="{BB962C8B-B14F-4D97-AF65-F5344CB8AC3E}">
        <p14:creationId xmlns:p14="http://schemas.microsoft.com/office/powerpoint/2010/main" val="62646870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ctrTitle"/>
          </p:nvPr>
        </p:nvSpPr>
        <p:spPr>
          <a:xfrm>
            <a:off x="617517" y="1380388"/>
            <a:ext cx="11162806" cy="2387600"/>
          </a:xfrm>
        </p:spPr>
        <p:txBody>
          <a:bodyPr>
            <a:noAutofit/>
          </a:bodyPr>
          <a:lstStyle/>
          <a:p>
            <a:r>
              <a:rPr lang="es-SV" dirty="0" smtClean="0">
                <a:latin typeface="Yu Mincho Demibold" panose="02020600000000000000" pitchFamily="18" charset="-128"/>
                <a:ea typeface="Yu Mincho Demibold" panose="02020600000000000000" pitchFamily="18" charset="-128"/>
              </a:rPr>
              <a:t>Unidad de Riesgo Laboral Municipal</a:t>
            </a:r>
            <a:endParaRPr lang="es-SV" dirty="0">
              <a:latin typeface="Yu Mincho Demibold" panose="02020600000000000000" pitchFamily="18" charset="-128"/>
              <a:ea typeface="Yu Mincho Demibold" panose="02020600000000000000" pitchFamily="18" charset="-128"/>
            </a:endParaRPr>
          </a:p>
        </p:txBody>
      </p:sp>
    </p:spTree>
    <p:extLst>
      <p:ext uri="{BB962C8B-B14F-4D97-AF65-F5344CB8AC3E}">
        <p14:creationId xmlns:p14="http://schemas.microsoft.com/office/powerpoint/2010/main" val="376839861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contenido"/>
          <p:cNvSpPr>
            <a:spLocks noGrp="1"/>
          </p:cNvSpPr>
          <p:nvPr>
            <p:ph idx="1"/>
          </p:nvPr>
        </p:nvSpPr>
        <p:spPr>
          <a:xfrm>
            <a:off x="533897" y="1143000"/>
            <a:ext cx="7851569" cy="4572000"/>
          </a:xfrm>
        </p:spPr>
        <p:txBody>
          <a:bodyPr>
            <a:normAutofit fontScale="92500" lnSpcReduction="20000"/>
          </a:bodyPr>
          <a:lstStyle/>
          <a:p>
            <a:pPr algn="just"/>
            <a:r>
              <a:rPr lang="es-ES" dirty="0" smtClean="0"/>
              <a:t>DICHA UNIDAD SE ENCARGA DE EJECUTAR ACCIONES PREVENTIVAS EMANADAS POR EL CSSO</a:t>
            </a:r>
            <a:r>
              <a:rPr lang="es-ES" dirty="0"/>
              <a:t> </a:t>
            </a:r>
            <a:r>
              <a:rPr lang="es-ES" dirty="0" smtClean="0"/>
              <a:t>(Comité de Seguridad y Salud Ocupacional).</a:t>
            </a:r>
          </a:p>
          <a:p>
            <a:pPr algn="just"/>
            <a:r>
              <a:rPr lang="es-ES" dirty="0" smtClean="0"/>
              <a:t>GESTIONAR LA COMPRA DE INSUMOS PARA LOS PLANES DE SEGURIDAD OCUPACIONAL.</a:t>
            </a:r>
          </a:p>
          <a:p>
            <a:pPr algn="just"/>
            <a:r>
              <a:rPr lang="es-ES" dirty="0" smtClean="0"/>
              <a:t>GESTIONAR CAPACITACIONES SOBRE SEGURIDAD OCUPACIONAL.</a:t>
            </a:r>
          </a:p>
          <a:p>
            <a:pPr algn="just"/>
            <a:r>
              <a:rPr lang="es-ES" dirty="0" smtClean="0"/>
              <a:t>ACOMPAÑAR A LOS TECNICOS DE MTPS A INSPECCIONES.</a:t>
            </a:r>
          </a:p>
          <a:p>
            <a:pPr algn="just"/>
            <a:r>
              <a:rPr lang="es-ES" dirty="0" smtClean="0"/>
              <a:t>PROMOVER LA ADOPCION DE MEDIDAS DE PREVENCION PARA MEJORAR LOS NIVELES DE SEGURIDAD Y SALUD OCUPACIONAL DE LA MUNICIPALIDAD.</a:t>
            </a:r>
            <a:endParaRPr lang="es-ES" dirty="0"/>
          </a:p>
        </p:txBody>
      </p:sp>
      <p:sp>
        <p:nvSpPr>
          <p:cNvPr id="3" name="2 Título"/>
          <p:cNvSpPr>
            <a:spLocks noGrp="1"/>
          </p:cNvSpPr>
          <p:nvPr>
            <p:ph type="title"/>
          </p:nvPr>
        </p:nvSpPr>
        <p:spPr>
          <a:xfrm>
            <a:off x="838200" y="-41307"/>
            <a:ext cx="10515600" cy="1325563"/>
          </a:xfrm>
        </p:spPr>
        <p:txBody>
          <a:bodyPr/>
          <a:lstStyle/>
          <a:p>
            <a:pPr algn="ctr"/>
            <a:r>
              <a:rPr lang="es-ES" b="1" dirty="0" smtClean="0"/>
              <a:t>INTRODUCCION</a:t>
            </a:r>
            <a:endParaRPr lang="es-ES" b="1" dirty="0"/>
          </a:p>
        </p:txBody>
      </p:sp>
      <p:pic>
        <p:nvPicPr>
          <p:cNvPr id="4" name="3 Imagen"/>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4600" y="621475"/>
            <a:ext cx="2857500" cy="4048125"/>
          </a:xfrm>
          <a:prstGeom prst="rect">
            <a:avLst/>
          </a:prstGeom>
        </p:spPr>
      </p:pic>
    </p:spTree>
    <p:extLst>
      <p:ext uri="{BB962C8B-B14F-4D97-AF65-F5344CB8AC3E}">
        <p14:creationId xmlns:p14="http://schemas.microsoft.com/office/powerpoint/2010/main" val="135802865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contenido"/>
          <p:cNvSpPr>
            <a:spLocks noGrp="1"/>
          </p:cNvSpPr>
          <p:nvPr>
            <p:ph idx="1"/>
          </p:nvPr>
        </p:nvSpPr>
        <p:spPr/>
        <p:txBody>
          <a:bodyPr>
            <a:normAutofit/>
          </a:bodyPr>
          <a:lstStyle/>
          <a:p>
            <a:pPr algn="just"/>
            <a:r>
              <a:rPr lang="es-ES" dirty="0"/>
              <a:t>VERIFICAR LA CORRECTA APLICACIÓN DE LA NORMATIVA DE SU COMPETENCIA DE ACUERDO A LO ESTABLECIDO EN LA LEY GENERAL DE </a:t>
            </a:r>
            <a:r>
              <a:rPr lang="es-ES" dirty="0" smtClean="0"/>
              <a:t>PREVENCION </a:t>
            </a:r>
            <a:r>
              <a:rPr lang="es-ES" dirty="0"/>
              <a:t>DE RIESGOS EN LOS LUGARES </a:t>
            </a:r>
            <a:r>
              <a:rPr lang="es-ES" dirty="0" smtClean="0"/>
              <a:t>DE TRABAJO </a:t>
            </a:r>
            <a:r>
              <a:rPr lang="es-ES" dirty="0"/>
              <a:t>Y SUS REGLAMENTOS</a:t>
            </a:r>
            <a:r>
              <a:rPr lang="es-ES" dirty="0" smtClean="0"/>
              <a:t>. </a:t>
            </a:r>
            <a:endParaRPr lang="es-ES" dirty="0"/>
          </a:p>
        </p:txBody>
      </p:sp>
      <p:sp>
        <p:nvSpPr>
          <p:cNvPr id="3" name="2 Título"/>
          <p:cNvSpPr>
            <a:spLocks noGrp="1"/>
          </p:cNvSpPr>
          <p:nvPr>
            <p:ph type="title"/>
          </p:nvPr>
        </p:nvSpPr>
        <p:spPr/>
        <p:txBody>
          <a:bodyPr/>
          <a:lstStyle/>
          <a:p>
            <a:pPr algn="ctr"/>
            <a:r>
              <a:rPr lang="es-ES" b="1" dirty="0" smtClean="0"/>
              <a:t>OBJETIVO GENERAL</a:t>
            </a:r>
            <a:endParaRPr lang="es-ES" b="1" dirty="0"/>
          </a:p>
        </p:txBody>
      </p:sp>
      <p:pic>
        <p:nvPicPr>
          <p:cNvPr id="4" name="3 Imagen"/>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40679" y="3049700"/>
            <a:ext cx="2710641" cy="2799059"/>
          </a:xfrm>
          <a:prstGeom prst="rect">
            <a:avLst/>
          </a:prstGeom>
        </p:spPr>
      </p:pic>
    </p:spTree>
    <p:extLst>
      <p:ext uri="{BB962C8B-B14F-4D97-AF65-F5344CB8AC3E}">
        <p14:creationId xmlns:p14="http://schemas.microsoft.com/office/powerpoint/2010/main" val="386192496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contenido"/>
          <p:cNvSpPr>
            <a:spLocks noGrp="1"/>
          </p:cNvSpPr>
          <p:nvPr>
            <p:ph idx="1"/>
          </p:nvPr>
        </p:nvSpPr>
        <p:spPr>
          <a:xfrm>
            <a:off x="213755" y="1331161"/>
            <a:ext cx="8241475" cy="4764839"/>
          </a:xfrm>
        </p:spPr>
        <p:txBody>
          <a:bodyPr>
            <a:normAutofit/>
          </a:bodyPr>
          <a:lstStyle/>
          <a:p>
            <a:r>
              <a:rPr lang="es-ES" dirty="0" smtClean="0"/>
              <a:t>SUPERVISIONES PERIODICAS A LOS LUGARES DE TRABAJO.</a:t>
            </a:r>
          </a:p>
          <a:p>
            <a:r>
              <a:rPr lang="es-ES" dirty="0" smtClean="0"/>
              <a:t>REGISTRO DE ACCIDENTES DE LOS EMPLEADOS MUNICIPALES.</a:t>
            </a:r>
          </a:p>
          <a:p>
            <a:r>
              <a:rPr lang="es-ES" dirty="0" smtClean="0"/>
              <a:t>AYUDA AL PROCESO DE LA CONFORMACION DE CSSO DE LA MUNICIPALIDAD.</a:t>
            </a:r>
          </a:p>
          <a:p>
            <a:r>
              <a:rPr lang="es-ES" dirty="0" smtClean="0"/>
              <a:t>ELABORACION DE PLAN DE RIESGO LABORAL.</a:t>
            </a:r>
          </a:p>
          <a:p>
            <a:r>
              <a:rPr lang="es-ES" dirty="0" smtClean="0"/>
              <a:t>FORMULACION E IMPLEMENTACION DEL PROGRAMA DE GESTION DE PREVENCION DE RIESGOS OCUPACIONALES.</a:t>
            </a:r>
            <a:endParaRPr lang="es-ES" dirty="0"/>
          </a:p>
        </p:txBody>
      </p:sp>
      <p:sp>
        <p:nvSpPr>
          <p:cNvPr id="3" name="2 Título"/>
          <p:cNvSpPr>
            <a:spLocks noGrp="1"/>
          </p:cNvSpPr>
          <p:nvPr>
            <p:ph type="title"/>
          </p:nvPr>
        </p:nvSpPr>
        <p:spPr>
          <a:xfrm>
            <a:off x="2088077" y="111961"/>
            <a:ext cx="8229600" cy="1219200"/>
          </a:xfrm>
        </p:spPr>
        <p:txBody>
          <a:bodyPr>
            <a:noAutofit/>
          </a:bodyPr>
          <a:lstStyle/>
          <a:p>
            <a:pPr algn="ctr"/>
            <a:r>
              <a:rPr lang="es-ES" sz="2800" b="1" dirty="0"/>
              <a:t>ACTIVIDADES REALIZADAS EN EL PERIODO COMPRENDIDO DE OCTUBRE 2018 A OCTUBRE 2019.</a:t>
            </a:r>
          </a:p>
        </p:txBody>
      </p:sp>
      <p:pic>
        <p:nvPicPr>
          <p:cNvPr id="4" name="3 Imagen"/>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22676" y="1721977"/>
            <a:ext cx="2813047" cy="2808312"/>
          </a:xfrm>
          <a:prstGeom prst="rect">
            <a:avLst/>
          </a:prstGeom>
        </p:spPr>
      </p:pic>
    </p:spTree>
    <p:extLst>
      <p:ext uri="{BB962C8B-B14F-4D97-AF65-F5344CB8AC3E}">
        <p14:creationId xmlns:p14="http://schemas.microsoft.com/office/powerpoint/2010/main" val="409167031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3 Marcador de contenido"/>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351584" y="518345"/>
            <a:ext cx="2952328" cy="3688597"/>
          </a:xfrm>
        </p:spPr>
      </p:pic>
      <p:pic>
        <p:nvPicPr>
          <p:cNvPr id="5" name="4 Image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00056" y="548680"/>
            <a:ext cx="3035808" cy="3816096"/>
          </a:xfrm>
          <a:prstGeom prst="rect">
            <a:avLst/>
          </a:prstGeom>
        </p:spPr>
      </p:pic>
      <p:sp>
        <p:nvSpPr>
          <p:cNvPr id="7" name="6 Rectángulo"/>
          <p:cNvSpPr/>
          <p:nvPr/>
        </p:nvSpPr>
        <p:spPr>
          <a:xfrm>
            <a:off x="3791745" y="5013176"/>
            <a:ext cx="4524431" cy="707886"/>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s-ES" sz="20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TRABAJEMOS UNIDOS PARA OBTENER MEJORES RESULTADOS</a:t>
            </a:r>
          </a:p>
        </p:txBody>
      </p:sp>
    </p:spTree>
    <p:extLst>
      <p:ext uri="{BB962C8B-B14F-4D97-AF65-F5344CB8AC3E}">
        <p14:creationId xmlns:p14="http://schemas.microsoft.com/office/powerpoint/2010/main" val="289828067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ctrTitle"/>
          </p:nvPr>
        </p:nvSpPr>
        <p:spPr>
          <a:xfrm>
            <a:off x="617517" y="1380388"/>
            <a:ext cx="11162806" cy="2387600"/>
          </a:xfrm>
        </p:spPr>
        <p:txBody>
          <a:bodyPr>
            <a:noAutofit/>
          </a:bodyPr>
          <a:lstStyle/>
          <a:p>
            <a:r>
              <a:rPr lang="es-SV" dirty="0" smtClean="0">
                <a:latin typeface="Yu Mincho Demibold" panose="02020600000000000000" pitchFamily="18" charset="-128"/>
                <a:ea typeface="Yu Mincho Demibold" panose="02020600000000000000" pitchFamily="18" charset="-128"/>
              </a:rPr>
              <a:t>Unidad de Registro de Estado Familiar</a:t>
            </a:r>
            <a:endParaRPr lang="es-SV" dirty="0">
              <a:latin typeface="Yu Mincho Demibold" panose="02020600000000000000" pitchFamily="18" charset="-128"/>
              <a:ea typeface="Yu Mincho Demibold" panose="02020600000000000000" pitchFamily="18" charset="-128"/>
            </a:endParaRPr>
          </a:p>
        </p:txBody>
      </p:sp>
    </p:spTree>
    <p:extLst>
      <p:ext uri="{BB962C8B-B14F-4D97-AF65-F5344CB8AC3E}">
        <p14:creationId xmlns:p14="http://schemas.microsoft.com/office/powerpoint/2010/main" val="107869746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a 3"/>
          <p:cNvGraphicFramePr>
            <a:graphicFrameLocks noGrp="1"/>
          </p:cNvGraphicFramePr>
          <p:nvPr>
            <p:extLst>
              <p:ext uri="{D42A27DB-BD31-4B8C-83A1-F6EECF244321}">
                <p14:modId xmlns:p14="http://schemas.microsoft.com/office/powerpoint/2010/main" val="1730331647"/>
              </p:ext>
            </p:extLst>
          </p:nvPr>
        </p:nvGraphicFramePr>
        <p:xfrm>
          <a:off x="419101" y="973775"/>
          <a:ext cx="11353798" cy="5335021"/>
        </p:xfrm>
        <a:graphic>
          <a:graphicData uri="http://schemas.openxmlformats.org/drawingml/2006/table">
            <a:tbl>
              <a:tblPr>
                <a:tableStyleId>{5C22544A-7EE6-4342-B048-85BDC9FD1C3A}</a:tableStyleId>
              </a:tblPr>
              <a:tblGrid>
                <a:gridCol w="4551059"/>
                <a:gridCol w="643825"/>
                <a:gridCol w="436029"/>
                <a:gridCol w="817555"/>
                <a:gridCol w="817555"/>
                <a:gridCol w="817555"/>
                <a:gridCol w="817555"/>
                <a:gridCol w="817555"/>
                <a:gridCol w="817555"/>
                <a:gridCol w="817555"/>
              </a:tblGrid>
              <a:tr h="313825">
                <a:tc>
                  <a:txBody>
                    <a:bodyPr/>
                    <a:lstStyle/>
                    <a:p>
                      <a:pPr algn="l" fontAlgn="b"/>
                      <a:r>
                        <a:rPr lang="pt-BR" sz="1100" u="none" strike="noStrike" dirty="0">
                          <a:effectLst/>
                        </a:rPr>
                        <a:t>ALCALDIA MUNICIPAL DE SANTIAGO DE MARIA, USULUTÁN</a:t>
                      </a:r>
                      <a:endParaRPr lang="pt-BR" sz="1100" b="0" i="0" u="none" strike="noStrike" dirty="0">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1" i="0" u="none" strike="noStrike">
                        <a:solidFill>
                          <a:srgbClr val="000000"/>
                        </a:solidFill>
                        <a:effectLst/>
                        <a:latin typeface="Calibri" panose="020F0502020204030204" pitchFamily="34" charset="0"/>
                      </a:endParaRPr>
                    </a:p>
                  </a:txBody>
                  <a:tcPr marL="0" marR="0" marT="0" marB="0" anchor="b"/>
                </a:tc>
                <a:tc>
                  <a:txBody>
                    <a:bodyPr/>
                    <a:lstStyle/>
                    <a:p>
                      <a:pPr algn="l" fontAlgn="b"/>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endParaRPr lang="es-SV" sz="1100" b="0" i="0" u="none" strike="noStrike" dirty="0">
                        <a:solidFill>
                          <a:srgbClr val="000000"/>
                        </a:solidFill>
                        <a:effectLst/>
                        <a:latin typeface="Calibri" panose="020F0502020204030204" pitchFamily="34" charset="0"/>
                      </a:endParaRPr>
                    </a:p>
                  </a:txBody>
                  <a:tcPr marL="0" marR="0" marT="0" marB="0" anchor="b"/>
                </a:tc>
                <a:tc>
                  <a:txBody>
                    <a:bodyPr/>
                    <a:lstStyle/>
                    <a:p>
                      <a:pPr algn="l" fontAlgn="b"/>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endParaRPr lang="es-SV" sz="1100" b="0" i="0" u="none" strike="noStrike">
                        <a:solidFill>
                          <a:srgbClr val="000000"/>
                        </a:solidFill>
                        <a:effectLst/>
                        <a:latin typeface="Calibri" panose="020F0502020204030204" pitchFamily="34" charset="0"/>
                      </a:endParaRPr>
                    </a:p>
                  </a:txBody>
                  <a:tcPr marL="0" marR="0" marT="0" marB="0" anchor="b"/>
                </a:tc>
              </a:tr>
              <a:tr h="313825">
                <a:tc>
                  <a:txBody>
                    <a:bodyPr/>
                    <a:lstStyle/>
                    <a:p>
                      <a:pPr algn="l" fontAlgn="b"/>
                      <a:r>
                        <a:rPr lang="es-SV" sz="1100" u="none" strike="noStrike">
                          <a:effectLst/>
                        </a:rPr>
                        <a:t>UNIDAD: REGISTRO DEL ESTADO FAMILIAR</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1" i="0" u="none" strike="noStrike">
                        <a:solidFill>
                          <a:srgbClr val="000000"/>
                        </a:solidFill>
                        <a:effectLst/>
                        <a:latin typeface="Calibri" panose="020F0502020204030204" pitchFamily="34" charset="0"/>
                      </a:endParaRPr>
                    </a:p>
                  </a:txBody>
                  <a:tcPr marL="0" marR="0" marT="0" marB="0" anchor="b"/>
                </a:tc>
                <a:tc>
                  <a:txBody>
                    <a:bodyPr/>
                    <a:lstStyle/>
                    <a:p>
                      <a:pPr algn="l" fontAlgn="b"/>
                      <a:endParaRPr lang="es-SV" sz="1100" b="0" i="0" u="none" strike="noStrike">
                        <a:solidFill>
                          <a:srgbClr val="000000"/>
                        </a:solidFill>
                        <a:effectLst/>
                        <a:latin typeface="Calibri" panose="020F0502020204030204" pitchFamily="34" charset="0"/>
                      </a:endParaRPr>
                    </a:p>
                  </a:txBody>
                  <a:tcPr marL="0" marR="0" marT="0" marB="0" anchor="b"/>
                </a:tc>
                <a:tc gridSpan="7">
                  <a:txBody>
                    <a:bodyPr/>
                    <a:lstStyle/>
                    <a:p>
                      <a:pPr algn="l" fontAlgn="b"/>
                      <a:r>
                        <a:rPr lang="es-SV" sz="1100" b="1" u="none" strike="noStrike" dirty="0">
                          <a:effectLst/>
                        </a:rPr>
                        <a:t>ASENTAMIENTOS REGISTRADOS DESDE EL MES DE NOVIEMBRE 2018 A OCTUBRE 2019</a:t>
                      </a:r>
                      <a:endParaRPr lang="es-SV" sz="1100" b="1" i="0" u="none" strike="noStrike" dirty="0">
                        <a:solidFill>
                          <a:srgbClr val="000000"/>
                        </a:solidFill>
                        <a:effectLst/>
                        <a:latin typeface="Calibri" panose="020F0502020204030204" pitchFamily="34" charset="0"/>
                      </a:endParaRPr>
                    </a:p>
                  </a:txBody>
                  <a:tcPr marL="0" marR="0" marT="0" marB="0" anchor="b"/>
                </a:tc>
                <a:tc hMerge="1">
                  <a:txBody>
                    <a:bodyPr/>
                    <a:lstStyle/>
                    <a:p>
                      <a:endParaRPr lang="es-SV"/>
                    </a:p>
                  </a:txBody>
                  <a:tcPr/>
                </a:tc>
                <a:tc hMerge="1">
                  <a:txBody>
                    <a:bodyPr/>
                    <a:lstStyle/>
                    <a:p>
                      <a:endParaRPr lang="es-SV"/>
                    </a:p>
                  </a:txBody>
                  <a:tcPr/>
                </a:tc>
                <a:tc hMerge="1">
                  <a:txBody>
                    <a:bodyPr/>
                    <a:lstStyle/>
                    <a:p>
                      <a:endParaRPr lang="es-SV"/>
                    </a:p>
                  </a:txBody>
                  <a:tcPr/>
                </a:tc>
                <a:tc hMerge="1">
                  <a:txBody>
                    <a:bodyPr/>
                    <a:lstStyle/>
                    <a:p>
                      <a:endParaRPr lang="es-SV"/>
                    </a:p>
                  </a:txBody>
                  <a:tcPr/>
                </a:tc>
                <a:tc hMerge="1">
                  <a:txBody>
                    <a:bodyPr/>
                    <a:lstStyle/>
                    <a:p>
                      <a:endParaRPr lang="es-SV"/>
                    </a:p>
                  </a:txBody>
                  <a:tcPr/>
                </a:tc>
                <a:tc hMerge="1">
                  <a:txBody>
                    <a:bodyPr/>
                    <a:lstStyle/>
                    <a:p>
                      <a:endParaRPr lang="es-SV"/>
                    </a:p>
                  </a:txBody>
                  <a:tcPr/>
                </a:tc>
              </a:tr>
              <a:tr h="298132">
                <a:tc>
                  <a:txBody>
                    <a:bodyPr/>
                    <a:lstStyle/>
                    <a:p>
                      <a:pPr algn="l" fontAlgn="b"/>
                      <a:r>
                        <a:rPr lang="es-SV" sz="1100" u="none" strike="noStrike" dirty="0">
                          <a:effectLst/>
                        </a:rPr>
                        <a:t>ASENTAMIENTOS</a:t>
                      </a:r>
                      <a:endParaRPr lang="es-SV" sz="1100" b="1" i="0" u="none" strike="noStrike" dirty="0">
                        <a:solidFill>
                          <a:srgbClr val="000000"/>
                        </a:solidFill>
                        <a:effectLst/>
                        <a:latin typeface="Calibri" panose="020F0502020204030204" pitchFamily="34" charset="0"/>
                      </a:endParaRPr>
                    </a:p>
                  </a:txBody>
                  <a:tcPr marL="0" marR="0" marT="0" marB="0" anchor="b"/>
                </a:tc>
                <a:tc>
                  <a:txBody>
                    <a:bodyPr/>
                    <a:lstStyle/>
                    <a:p>
                      <a:pPr algn="r" fontAlgn="b"/>
                      <a:r>
                        <a:rPr lang="es-SV" sz="1100" u="none" strike="noStrike" dirty="0" smtClean="0">
                          <a:effectLst/>
                        </a:rPr>
                        <a:t>Total</a:t>
                      </a:r>
                      <a:endParaRPr lang="es-SV" sz="1100" b="1" i="0" u="none" strike="noStrike" dirty="0">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dirty="0">
                          <a:effectLst/>
                        </a:rPr>
                        <a:t> </a:t>
                      </a:r>
                      <a:endParaRPr lang="es-SV" sz="1100" b="0" i="0" u="none" strike="noStrike" dirty="0">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dirty="0">
                          <a:effectLst/>
                        </a:rPr>
                        <a:t> </a:t>
                      </a:r>
                      <a:endParaRPr lang="es-SV" sz="1100" b="0" i="0" u="none" strike="noStrike" dirty="0">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dirty="0">
                          <a:effectLst/>
                        </a:rPr>
                        <a:t> </a:t>
                      </a:r>
                      <a:endParaRPr lang="es-SV" sz="1100" b="0" i="0" u="none" strike="noStrike" dirty="0">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dirty="0">
                          <a:effectLst/>
                        </a:rPr>
                        <a:t> </a:t>
                      </a:r>
                      <a:endParaRPr lang="es-SV" sz="1100" b="0" i="0" u="none" strike="noStrike" dirty="0">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dirty="0">
                          <a:effectLst/>
                        </a:rPr>
                        <a:t> </a:t>
                      </a:r>
                      <a:endParaRPr lang="es-SV" sz="1100" b="0" i="0" u="none" strike="noStrike" dirty="0">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dirty="0">
                          <a:effectLst/>
                        </a:rPr>
                        <a:t> </a:t>
                      </a:r>
                      <a:endParaRPr lang="es-SV" sz="1100" b="0" i="0" u="none" strike="noStrike" dirty="0">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dirty="0">
                          <a:effectLst/>
                        </a:rPr>
                        <a:t> </a:t>
                      </a:r>
                      <a:endParaRPr lang="es-SV" sz="1100" b="0" i="0" u="none" strike="noStrike" dirty="0">
                        <a:solidFill>
                          <a:srgbClr val="000000"/>
                        </a:solidFill>
                        <a:effectLst/>
                        <a:latin typeface="Calibri" panose="020F0502020204030204" pitchFamily="34" charset="0"/>
                      </a:endParaRPr>
                    </a:p>
                  </a:txBody>
                  <a:tcPr marL="0" marR="0" marT="0" marB="0" anchor="b"/>
                </a:tc>
              </a:tr>
              <a:tr h="313825">
                <a:tc>
                  <a:txBody>
                    <a:bodyPr/>
                    <a:lstStyle/>
                    <a:p>
                      <a:pPr algn="l" fontAlgn="b"/>
                      <a:r>
                        <a:rPr lang="es-SV" sz="1100" u="none" strike="noStrike">
                          <a:effectLst/>
                        </a:rPr>
                        <a:t>Nacimiento</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s-SV" sz="1100" u="none" strike="noStrike">
                          <a:effectLst/>
                        </a:rPr>
                        <a:t>319</a:t>
                      </a:r>
                      <a:endParaRPr lang="es-SV" sz="1100" b="1"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313825">
                <a:tc>
                  <a:txBody>
                    <a:bodyPr/>
                    <a:lstStyle/>
                    <a:p>
                      <a:pPr algn="l" fontAlgn="b"/>
                      <a:r>
                        <a:rPr lang="es-SV" sz="1100" u="none" strike="noStrike">
                          <a:effectLst/>
                        </a:rPr>
                        <a:t>Defunción</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s-SV" sz="1100" u="none" strike="noStrike">
                          <a:effectLst/>
                        </a:rPr>
                        <a:t>129</a:t>
                      </a:r>
                      <a:endParaRPr lang="es-SV" sz="1100" b="1"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313825">
                <a:tc>
                  <a:txBody>
                    <a:bodyPr/>
                    <a:lstStyle/>
                    <a:p>
                      <a:pPr algn="l" fontAlgn="b"/>
                      <a:r>
                        <a:rPr lang="es-SV" sz="1100" u="none" strike="noStrike">
                          <a:effectLst/>
                        </a:rPr>
                        <a:t>Matrimonio</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s-SV" sz="1100" u="none" strike="noStrike">
                          <a:effectLst/>
                        </a:rPr>
                        <a:t>88</a:t>
                      </a:r>
                      <a:endParaRPr lang="es-SV" sz="1100" b="1"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313825">
                <a:tc>
                  <a:txBody>
                    <a:bodyPr/>
                    <a:lstStyle/>
                    <a:p>
                      <a:pPr algn="l" fontAlgn="b"/>
                      <a:r>
                        <a:rPr lang="es-SV" sz="1100" u="none" strike="noStrike">
                          <a:effectLst/>
                        </a:rPr>
                        <a:t>Divorcio</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s-SV" sz="1100" u="none" strike="noStrike">
                          <a:effectLst/>
                        </a:rPr>
                        <a:t>23</a:t>
                      </a:r>
                      <a:endParaRPr lang="es-SV" sz="1100" b="1"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313825">
                <a:tc>
                  <a:txBody>
                    <a:bodyPr/>
                    <a:lstStyle/>
                    <a:p>
                      <a:pPr algn="l" fontAlgn="b"/>
                      <a:r>
                        <a:rPr lang="es-SV" sz="1100" u="none" strike="noStrike">
                          <a:effectLst/>
                        </a:rPr>
                        <a:t>Reconocimientos</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s-SV" sz="1100" u="none" strike="noStrike">
                          <a:effectLst/>
                        </a:rPr>
                        <a:t>28</a:t>
                      </a:r>
                      <a:endParaRPr lang="es-SV" sz="1100" b="1"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313825">
                <a:tc>
                  <a:txBody>
                    <a:bodyPr/>
                    <a:lstStyle/>
                    <a:p>
                      <a:pPr algn="l" fontAlgn="b"/>
                      <a:r>
                        <a:rPr lang="es-SV" sz="1100" u="none" strike="noStrike">
                          <a:effectLst/>
                        </a:rPr>
                        <a:t>Estado Familiar Subsidiario de Nacimiento</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s-SV" sz="1100" u="none" strike="noStrike">
                          <a:effectLst/>
                        </a:rPr>
                        <a:t>2</a:t>
                      </a:r>
                      <a:endParaRPr lang="es-SV" sz="1100" b="1"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313825">
                <a:tc>
                  <a:txBody>
                    <a:bodyPr/>
                    <a:lstStyle/>
                    <a:p>
                      <a:pPr algn="l" fontAlgn="b"/>
                      <a:r>
                        <a:rPr lang="es-SV" sz="1100" u="none" strike="noStrike">
                          <a:effectLst/>
                        </a:rPr>
                        <a:t>Unión No Matrimonial</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s-SV" sz="1100" u="none" strike="noStrike">
                          <a:effectLst/>
                        </a:rPr>
                        <a:t>1</a:t>
                      </a:r>
                      <a:endParaRPr lang="es-SV" sz="1100" b="1"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313825">
                <a:tc>
                  <a:txBody>
                    <a:bodyPr/>
                    <a:lstStyle/>
                    <a:p>
                      <a:pPr algn="l" fontAlgn="b"/>
                      <a:r>
                        <a:rPr lang="es-SV" sz="1100" u="none" strike="noStrike">
                          <a:effectLst/>
                        </a:rPr>
                        <a:t>Acta de Matrimonio</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s-SV" sz="1100" u="none" strike="noStrike">
                          <a:effectLst/>
                        </a:rPr>
                        <a:t>18</a:t>
                      </a:r>
                      <a:endParaRPr lang="es-SV" sz="1100" b="1"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313825">
                <a:tc>
                  <a:txBody>
                    <a:bodyPr/>
                    <a:lstStyle/>
                    <a:p>
                      <a:pPr algn="l" fontAlgn="b"/>
                      <a:r>
                        <a:rPr lang="es-SV" sz="1100" u="none" strike="noStrike">
                          <a:effectLst/>
                        </a:rPr>
                        <a:t>Carnet de Identidad Personal</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s-SV" sz="1100" u="none" strike="noStrike">
                          <a:effectLst/>
                        </a:rPr>
                        <a:t>128</a:t>
                      </a:r>
                      <a:endParaRPr lang="es-SV" sz="1100" b="1"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313825">
                <a:tc>
                  <a:txBody>
                    <a:bodyPr/>
                    <a:lstStyle/>
                    <a:p>
                      <a:pPr algn="l" fontAlgn="b"/>
                      <a:r>
                        <a:rPr lang="es-SV" sz="1100" u="none" strike="noStrike">
                          <a:effectLst/>
                        </a:rPr>
                        <a:t>Reposicion de Partida de Nacimiento</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s-SV" sz="1100" u="none" strike="noStrike">
                          <a:effectLst/>
                        </a:rPr>
                        <a:t>61</a:t>
                      </a:r>
                      <a:endParaRPr lang="es-SV" sz="1100" b="1"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313825">
                <a:tc>
                  <a:txBody>
                    <a:bodyPr/>
                    <a:lstStyle/>
                    <a:p>
                      <a:pPr algn="l" fontAlgn="b"/>
                      <a:r>
                        <a:rPr lang="es-SV" sz="1100" u="none" strike="noStrike">
                          <a:effectLst/>
                        </a:rPr>
                        <a:t>Adopción</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s-SV" sz="1100" u="none" strike="noStrike">
                          <a:effectLst/>
                        </a:rPr>
                        <a:t>2</a:t>
                      </a:r>
                      <a:endParaRPr lang="es-SV" sz="1100" b="1"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313825">
                <a:tc>
                  <a:txBody>
                    <a:bodyPr/>
                    <a:lstStyle/>
                    <a:p>
                      <a:pPr algn="l" fontAlgn="b"/>
                      <a:r>
                        <a:rPr lang="es-SV" sz="1100" u="none" strike="noStrike">
                          <a:effectLst/>
                        </a:rPr>
                        <a:t>Nuevo Asentamiento por Cambio de Nombre</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s-SV" sz="1100" u="none" strike="noStrike">
                          <a:effectLst/>
                        </a:rPr>
                        <a:t>1</a:t>
                      </a:r>
                      <a:endParaRPr lang="es-SV" sz="1100" b="1"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329514">
                <a:tc>
                  <a:txBody>
                    <a:bodyPr/>
                    <a:lstStyle/>
                    <a:p>
                      <a:pPr algn="l" fontAlgn="b"/>
                      <a:r>
                        <a:rPr lang="es-SV" sz="1100" u="none" strike="noStrike" dirty="0">
                          <a:effectLst/>
                        </a:rPr>
                        <a:t>Nacido Muerto</a:t>
                      </a:r>
                      <a:endParaRPr lang="es-SV" sz="1100" b="0" i="0" u="none" strike="noStrike" dirty="0">
                        <a:solidFill>
                          <a:srgbClr val="000000"/>
                        </a:solidFill>
                        <a:effectLst/>
                        <a:latin typeface="Calibri" panose="020F0502020204030204" pitchFamily="34" charset="0"/>
                      </a:endParaRPr>
                    </a:p>
                  </a:txBody>
                  <a:tcPr marL="0" marR="0" marT="0" marB="0" anchor="b"/>
                </a:tc>
                <a:tc>
                  <a:txBody>
                    <a:bodyPr/>
                    <a:lstStyle/>
                    <a:p>
                      <a:pPr algn="r" fontAlgn="b"/>
                      <a:r>
                        <a:rPr lang="es-SV" sz="1100" u="none" strike="noStrike">
                          <a:effectLst/>
                        </a:rPr>
                        <a:t>1</a:t>
                      </a:r>
                      <a:endParaRPr lang="es-SV" sz="1100" b="1"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313825">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1"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dirty="0">
                          <a:effectLst/>
                        </a:rPr>
                        <a:t> </a:t>
                      </a:r>
                      <a:endParaRPr lang="es-SV" sz="1100" b="0" i="0" u="none" strike="noStrike" dirty="0">
                        <a:solidFill>
                          <a:srgbClr val="000000"/>
                        </a:solidFill>
                        <a:effectLst/>
                        <a:latin typeface="Calibri" panose="020F0502020204030204" pitchFamily="34" charset="0"/>
                      </a:endParaRPr>
                    </a:p>
                  </a:txBody>
                  <a:tcPr marL="0" marR="0" marT="0" marB="0" anchor="b"/>
                </a:tc>
              </a:tr>
            </a:tbl>
          </a:graphicData>
        </a:graphic>
      </p:graphicFrame>
      <p:graphicFrame>
        <p:nvGraphicFramePr>
          <p:cNvPr id="5" name="1 Gráfico"/>
          <p:cNvGraphicFramePr/>
          <p:nvPr>
            <p:extLst>
              <p:ext uri="{D42A27DB-BD31-4B8C-83A1-F6EECF244321}">
                <p14:modId xmlns:p14="http://schemas.microsoft.com/office/powerpoint/2010/main" val="1945228872"/>
              </p:ext>
            </p:extLst>
          </p:nvPr>
        </p:nvGraphicFramePr>
        <p:xfrm>
          <a:off x="6096000" y="2139950"/>
          <a:ext cx="4572000" cy="273685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27680777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a 1"/>
          <p:cNvGraphicFramePr>
            <a:graphicFrameLocks noGrp="1"/>
          </p:cNvGraphicFramePr>
          <p:nvPr>
            <p:extLst>
              <p:ext uri="{D42A27DB-BD31-4B8C-83A1-F6EECF244321}">
                <p14:modId xmlns:p14="http://schemas.microsoft.com/office/powerpoint/2010/main" val="3517046784"/>
              </p:ext>
            </p:extLst>
          </p:nvPr>
        </p:nvGraphicFramePr>
        <p:xfrm>
          <a:off x="95003" y="1258777"/>
          <a:ext cx="7885957" cy="5011394"/>
        </p:xfrm>
        <a:graphic>
          <a:graphicData uri="http://schemas.openxmlformats.org/drawingml/2006/table">
            <a:tbl>
              <a:tblPr>
                <a:tableStyleId>{5C22544A-7EE6-4342-B048-85BDC9FD1C3A}</a:tableStyleId>
              </a:tblPr>
              <a:tblGrid>
                <a:gridCol w="6908615"/>
                <a:gridCol w="977342"/>
              </a:tblGrid>
              <a:tr h="307717">
                <a:tc>
                  <a:txBody>
                    <a:bodyPr/>
                    <a:lstStyle/>
                    <a:p>
                      <a:pPr algn="l" fontAlgn="b"/>
                      <a:r>
                        <a:rPr lang="es-SV" sz="1100" b="1" u="none" strike="noStrike" dirty="0">
                          <a:effectLst/>
                        </a:rPr>
                        <a:t>MARGINACIONES</a:t>
                      </a:r>
                      <a:endParaRPr lang="es-SV" sz="1100" b="1"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dirty="0" smtClean="0">
                          <a:effectLst/>
                        </a:rPr>
                        <a:t>Total</a:t>
                      </a:r>
                      <a:endParaRPr lang="es-SV" sz="1100" b="1" i="0" u="none" strike="noStrike" dirty="0">
                        <a:solidFill>
                          <a:srgbClr val="000000"/>
                        </a:solidFill>
                        <a:effectLst/>
                        <a:latin typeface="Calibri" panose="020F0502020204030204" pitchFamily="34" charset="0"/>
                      </a:endParaRPr>
                    </a:p>
                  </a:txBody>
                  <a:tcPr marL="9525" marR="9525" marT="9525" marB="0" anchor="b"/>
                </a:tc>
              </a:tr>
              <a:tr h="293064">
                <a:tc>
                  <a:txBody>
                    <a:bodyPr/>
                    <a:lstStyle/>
                    <a:p>
                      <a:pPr algn="l" fontAlgn="b"/>
                      <a:r>
                        <a:rPr lang="es-SV" sz="1100" u="none" strike="noStrike">
                          <a:effectLst/>
                        </a:rPr>
                        <a:t>Matrimonios</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292</a:t>
                      </a:r>
                      <a:endParaRPr lang="es-SV" sz="1100" b="1" i="0" u="none" strike="noStrike">
                        <a:solidFill>
                          <a:srgbClr val="000000"/>
                        </a:solidFill>
                        <a:effectLst/>
                        <a:latin typeface="Calibri" panose="020F0502020204030204" pitchFamily="34" charset="0"/>
                      </a:endParaRPr>
                    </a:p>
                  </a:txBody>
                  <a:tcPr marL="9525" marR="9525" marT="9525" marB="0" anchor="b"/>
                </a:tc>
              </a:tr>
              <a:tr h="293064">
                <a:tc>
                  <a:txBody>
                    <a:bodyPr/>
                    <a:lstStyle/>
                    <a:p>
                      <a:pPr algn="l" fontAlgn="b"/>
                      <a:r>
                        <a:rPr lang="es-SV" sz="1100" u="none" strike="noStrike">
                          <a:effectLst/>
                        </a:rPr>
                        <a:t>Defunciones</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89</a:t>
                      </a:r>
                      <a:endParaRPr lang="es-SV" sz="1100" b="1" i="0" u="none" strike="noStrike">
                        <a:solidFill>
                          <a:srgbClr val="000000"/>
                        </a:solidFill>
                        <a:effectLst/>
                        <a:latin typeface="Calibri" panose="020F0502020204030204" pitchFamily="34" charset="0"/>
                      </a:endParaRPr>
                    </a:p>
                  </a:txBody>
                  <a:tcPr marL="9525" marR="9525" marT="9525" marB="0" anchor="b"/>
                </a:tc>
              </a:tr>
              <a:tr h="293064">
                <a:tc>
                  <a:txBody>
                    <a:bodyPr/>
                    <a:lstStyle/>
                    <a:p>
                      <a:pPr algn="l" fontAlgn="b"/>
                      <a:r>
                        <a:rPr lang="es-SV" sz="1100" u="none" strike="noStrike">
                          <a:effectLst/>
                        </a:rPr>
                        <a:t>Divorcios</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92</a:t>
                      </a:r>
                      <a:endParaRPr lang="es-SV" sz="1100" b="1" i="0" u="none" strike="noStrike">
                        <a:solidFill>
                          <a:srgbClr val="000000"/>
                        </a:solidFill>
                        <a:effectLst/>
                        <a:latin typeface="Calibri" panose="020F0502020204030204" pitchFamily="34" charset="0"/>
                      </a:endParaRPr>
                    </a:p>
                  </a:txBody>
                  <a:tcPr marL="9525" marR="9525" marT="9525" marB="0" anchor="b"/>
                </a:tc>
              </a:tr>
              <a:tr h="293064">
                <a:tc>
                  <a:txBody>
                    <a:bodyPr/>
                    <a:lstStyle/>
                    <a:p>
                      <a:pPr algn="l" fontAlgn="b"/>
                      <a:r>
                        <a:rPr lang="es-SV" sz="1100" u="none" strike="noStrike">
                          <a:effectLst/>
                        </a:rPr>
                        <a:t>Viudez</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35</a:t>
                      </a:r>
                      <a:endParaRPr lang="es-SV" sz="1100" b="1" i="0" u="none" strike="noStrike">
                        <a:solidFill>
                          <a:srgbClr val="000000"/>
                        </a:solidFill>
                        <a:effectLst/>
                        <a:latin typeface="Calibri" panose="020F0502020204030204" pitchFamily="34" charset="0"/>
                      </a:endParaRPr>
                    </a:p>
                  </a:txBody>
                  <a:tcPr marL="9525" marR="9525" marT="9525" marB="0" anchor="b"/>
                </a:tc>
              </a:tr>
              <a:tr h="293064">
                <a:tc>
                  <a:txBody>
                    <a:bodyPr/>
                    <a:lstStyle/>
                    <a:p>
                      <a:pPr algn="l" fontAlgn="b"/>
                      <a:r>
                        <a:rPr lang="es-SV" sz="1100" u="none" strike="noStrike">
                          <a:effectLst/>
                        </a:rPr>
                        <a:t>Identidad Personal</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34</a:t>
                      </a:r>
                      <a:endParaRPr lang="es-SV" sz="1100" b="1" i="0" u="none" strike="noStrike">
                        <a:solidFill>
                          <a:srgbClr val="000000"/>
                        </a:solidFill>
                        <a:effectLst/>
                        <a:latin typeface="Calibri" panose="020F0502020204030204" pitchFamily="34" charset="0"/>
                      </a:endParaRPr>
                    </a:p>
                  </a:txBody>
                  <a:tcPr marL="9525" marR="9525" marT="9525" marB="0" anchor="b"/>
                </a:tc>
              </a:tr>
              <a:tr h="293064">
                <a:tc>
                  <a:txBody>
                    <a:bodyPr/>
                    <a:lstStyle/>
                    <a:p>
                      <a:pPr algn="l" fontAlgn="b"/>
                      <a:r>
                        <a:rPr lang="es-SV" sz="1100" u="none" strike="noStrike">
                          <a:effectLst/>
                        </a:rPr>
                        <a:t>identidad Postuma</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26</a:t>
                      </a:r>
                      <a:endParaRPr lang="es-SV" sz="1100" b="1" i="0" u="none" strike="noStrike">
                        <a:solidFill>
                          <a:srgbClr val="000000"/>
                        </a:solidFill>
                        <a:effectLst/>
                        <a:latin typeface="Calibri" panose="020F0502020204030204" pitchFamily="34" charset="0"/>
                      </a:endParaRPr>
                    </a:p>
                  </a:txBody>
                  <a:tcPr marL="9525" marR="9525" marT="9525" marB="0" anchor="b"/>
                </a:tc>
              </a:tr>
              <a:tr h="293064">
                <a:tc>
                  <a:txBody>
                    <a:bodyPr/>
                    <a:lstStyle/>
                    <a:p>
                      <a:pPr algn="l" fontAlgn="b"/>
                      <a:r>
                        <a:rPr lang="es-SV" sz="1100" u="none" strike="noStrike">
                          <a:effectLst/>
                        </a:rPr>
                        <a:t>Adecuación de Nombre  </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2</a:t>
                      </a:r>
                      <a:endParaRPr lang="es-SV" sz="1100" b="1" i="0" u="none" strike="noStrike">
                        <a:solidFill>
                          <a:srgbClr val="000000"/>
                        </a:solidFill>
                        <a:effectLst/>
                        <a:latin typeface="Calibri" panose="020F0502020204030204" pitchFamily="34" charset="0"/>
                      </a:endParaRPr>
                    </a:p>
                  </a:txBody>
                  <a:tcPr marL="9525" marR="9525" marT="9525" marB="0" anchor="b"/>
                </a:tc>
              </a:tr>
              <a:tr h="293064">
                <a:tc>
                  <a:txBody>
                    <a:bodyPr/>
                    <a:lstStyle/>
                    <a:p>
                      <a:pPr algn="l" fontAlgn="b"/>
                      <a:r>
                        <a:rPr lang="es-SV" sz="1100" u="none" strike="noStrike">
                          <a:effectLst/>
                        </a:rPr>
                        <a:t>Nulidad de Partida de Nacimiento</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2</a:t>
                      </a:r>
                      <a:endParaRPr lang="es-SV" sz="1100" b="1" i="0" u="none" strike="noStrike">
                        <a:solidFill>
                          <a:srgbClr val="000000"/>
                        </a:solidFill>
                        <a:effectLst/>
                        <a:latin typeface="Calibri" panose="020F0502020204030204" pitchFamily="34" charset="0"/>
                      </a:endParaRPr>
                    </a:p>
                  </a:txBody>
                  <a:tcPr marL="9525" marR="9525" marT="9525" marB="0" anchor="b"/>
                </a:tc>
              </a:tr>
              <a:tr h="293064">
                <a:tc>
                  <a:txBody>
                    <a:bodyPr/>
                    <a:lstStyle/>
                    <a:p>
                      <a:pPr algn="l" fontAlgn="b"/>
                      <a:r>
                        <a:rPr lang="es-SV" sz="1100" u="none" strike="noStrike">
                          <a:effectLst/>
                        </a:rPr>
                        <a:t>Rectificación Judicial y Notarial</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24</a:t>
                      </a:r>
                      <a:endParaRPr lang="es-SV" sz="1100" b="1" i="0" u="none" strike="noStrike">
                        <a:solidFill>
                          <a:srgbClr val="000000"/>
                        </a:solidFill>
                        <a:effectLst/>
                        <a:latin typeface="Calibri" panose="020F0502020204030204" pitchFamily="34" charset="0"/>
                      </a:endParaRPr>
                    </a:p>
                  </a:txBody>
                  <a:tcPr marL="9525" marR="9525" marT="9525" marB="0" anchor="b"/>
                </a:tc>
              </a:tr>
              <a:tr h="293064">
                <a:tc>
                  <a:txBody>
                    <a:bodyPr/>
                    <a:lstStyle/>
                    <a:p>
                      <a:pPr algn="l" fontAlgn="b"/>
                      <a:r>
                        <a:rPr lang="es-SV" sz="1100" u="none" strike="noStrike">
                          <a:effectLst/>
                        </a:rPr>
                        <a:t>Rectificación Administrativa </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63</a:t>
                      </a:r>
                      <a:endParaRPr lang="es-SV" sz="1100" b="1" i="0" u="none" strike="noStrike">
                        <a:solidFill>
                          <a:srgbClr val="000000"/>
                        </a:solidFill>
                        <a:effectLst/>
                        <a:latin typeface="Calibri" panose="020F0502020204030204" pitchFamily="34" charset="0"/>
                      </a:endParaRPr>
                    </a:p>
                  </a:txBody>
                  <a:tcPr marL="9525" marR="9525" marT="9525" marB="0" anchor="b"/>
                </a:tc>
              </a:tr>
              <a:tr h="293064">
                <a:tc>
                  <a:txBody>
                    <a:bodyPr/>
                    <a:lstStyle/>
                    <a:p>
                      <a:pPr algn="l" fontAlgn="b"/>
                      <a:r>
                        <a:rPr lang="es-SV" sz="1100" u="none" strike="noStrike">
                          <a:effectLst/>
                        </a:rPr>
                        <a:t>Cancelación de Partida de Nacimiento por Reconocimiento</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28</a:t>
                      </a:r>
                      <a:endParaRPr lang="es-SV" sz="1100" b="1" i="0" u="none" strike="noStrike">
                        <a:solidFill>
                          <a:srgbClr val="000000"/>
                        </a:solidFill>
                        <a:effectLst/>
                        <a:latin typeface="Calibri" panose="020F0502020204030204" pitchFamily="34" charset="0"/>
                      </a:endParaRPr>
                    </a:p>
                  </a:txBody>
                  <a:tcPr marL="9525" marR="9525" marT="9525" marB="0" anchor="b"/>
                </a:tc>
              </a:tr>
              <a:tr h="293064">
                <a:tc>
                  <a:txBody>
                    <a:bodyPr/>
                    <a:lstStyle/>
                    <a:p>
                      <a:pPr algn="l" fontAlgn="b"/>
                      <a:r>
                        <a:rPr lang="es-SV" sz="1100" u="none" strike="noStrike">
                          <a:effectLst/>
                        </a:rPr>
                        <a:t>Cancelación de Partida de Matrimonio por Divorcio</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23</a:t>
                      </a:r>
                      <a:endParaRPr lang="es-SV" sz="1100" b="1" i="0" u="none" strike="noStrike">
                        <a:solidFill>
                          <a:srgbClr val="000000"/>
                        </a:solidFill>
                        <a:effectLst/>
                        <a:latin typeface="Calibri" panose="020F0502020204030204" pitchFamily="34" charset="0"/>
                      </a:endParaRPr>
                    </a:p>
                  </a:txBody>
                  <a:tcPr marL="9525" marR="9525" marT="9525" marB="0" anchor="b"/>
                </a:tc>
              </a:tr>
              <a:tr h="293064">
                <a:tc>
                  <a:txBody>
                    <a:bodyPr/>
                    <a:lstStyle/>
                    <a:p>
                      <a:pPr algn="l" fontAlgn="b"/>
                      <a:r>
                        <a:rPr lang="es-SV" sz="1100" u="none" strike="noStrike">
                          <a:effectLst/>
                        </a:rPr>
                        <a:t>Cancelación de Partida de Nacimiento por Reposición</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61</a:t>
                      </a:r>
                      <a:endParaRPr lang="es-SV" sz="1100" b="1" i="0" u="none" strike="noStrike">
                        <a:solidFill>
                          <a:srgbClr val="000000"/>
                        </a:solidFill>
                        <a:effectLst/>
                        <a:latin typeface="Calibri" panose="020F0502020204030204" pitchFamily="34" charset="0"/>
                      </a:endParaRPr>
                    </a:p>
                  </a:txBody>
                  <a:tcPr marL="9525" marR="9525" marT="9525" marB="0" anchor="b"/>
                </a:tc>
              </a:tr>
              <a:tr h="293064">
                <a:tc>
                  <a:txBody>
                    <a:bodyPr/>
                    <a:lstStyle/>
                    <a:p>
                      <a:pPr algn="l" fontAlgn="b"/>
                      <a:r>
                        <a:rPr lang="es-SV" sz="1100" u="none" strike="noStrike">
                          <a:effectLst/>
                        </a:rPr>
                        <a:t>Cancelación de Partida de Nacimiento por Adopción</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1</a:t>
                      </a:r>
                      <a:endParaRPr lang="es-SV" sz="1100" b="1" i="0" u="none" strike="noStrike">
                        <a:solidFill>
                          <a:srgbClr val="000000"/>
                        </a:solidFill>
                        <a:effectLst/>
                        <a:latin typeface="Calibri" panose="020F0502020204030204" pitchFamily="34" charset="0"/>
                      </a:endParaRPr>
                    </a:p>
                  </a:txBody>
                  <a:tcPr marL="9525" marR="9525" marT="9525" marB="0" anchor="b"/>
                </a:tc>
              </a:tr>
              <a:tr h="293064">
                <a:tc>
                  <a:txBody>
                    <a:bodyPr/>
                    <a:lstStyle/>
                    <a:p>
                      <a:pPr algn="l" fontAlgn="b"/>
                      <a:r>
                        <a:rPr lang="es-SV" sz="1100" u="none" strike="noStrike">
                          <a:effectLst/>
                        </a:rPr>
                        <a:t>Cancelación de Partida de Nacimiento por Nulidad</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1</a:t>
                      </a:r>
                      <a:endParaRPr lang="es-SV" sz="1100" b="1" i="0" u="none" strike="noStrike">
                        <a:solidFill>
                          <a:srgbClr val="000000"/>
                        </a:solidFill>
                        <a:effectLst/>
                        <a:latin typeface="Calibri" panose="020F0502020204030204" pitchFamily="34" charset="0"/>
                      </a:endParaRPr>
                    </a:p>
                  </a:txBody>
                  <a:tcPr marL="9525" marR="9525" marT="9525" marB="0" anchor="b"/>
                </a:tc>
              </a:tr>
              <a:tr h="307717">
                <a:tc>
                  <a:txBody>
                    <a:bodyPr/>
                    <a:lstStyle/>
                    <a:p>
                      <a:pPr algn="l" fontAlgn="b"/>
                      <a:r>
                        <a:rPr lang="es-SV" sz="1100" u="none" strike="noStrike">
                          <a:effectLst/>
                        </a:rPr>
                        <a:t>Cancelación de Partida de Nacimiento por Cambio de Nombre</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dirty="0">
                          <a:effectLst/>
                        </a:rPr>
                        <a:t>1</a:t>
                      </a:r>
                      <a:endParaRPr lang="es-SV" sz="1100" b="1" i="0" u="none" strike="noStrike" dirty="0">
                        <a:solidFill>
                          <a:srgbClr val="000000"/>
                        </a:solidFill>
                        <a:effectLst/>
                        <a:latin typeface="Calibri" panose="020F0502020204030204" pitchFamily="34" charset="0"/>
                      </a:endParaRPr>
                    </a:p>
                  </a:txBody>
                  <a:tcPr marL="9525" marR="9525" marT="9525" marB="0" anchor="b"/>
                </a:tc>
              </a:tr>
            </a:tbl>
          </a:graphicData>
        </a:graphic>
      </p:graphicFrame>
      <p:graphicFrame>
        <p:nvGraphicFramePr>
          <p:cNvPr id="7" name="Tabla 6"/>
          <p:cNvGraphicFramePr>
            <a:graphicFrameLocks noGrp="1"/>
          </p:cNvGraphicFramePr>
          <p:nvPr>
            <p:extLst>
              <p:ext uri="{D42A27DB-BD31-4B8C-83A1-F6EECF244321}">
                <p14:modId xmlns:p14="http://schemas.microsoft.com/office/powerpoint/2010/main" val="551248412"/>
              </p:ext>
            </p:extLst>
          </p:nvPr>
        </p:nvGraphicFramePr>
        <p:xfrm>
          <a:off x="8288981" y="1599722"/>
          <a:ext cx="3740722" cy="3993555"/>
        </p:xfrm>
        <a:graphic>
          <a:graphicData uri="http://schemas.openxmlformats.org/drawingml/2006/table">
            <a:tbl>
              <a:tblPr>
                <a:tableStyleId>{5C22544A-7EE6-4342-B048-85BDC9FD1C3A}</a:tableStyleId>
              </a:tblPr>
              <a:tblGrid>
                <a:gridCol w="264830"/>
                <a:gridCol w="496556"/>
                <a:gridCol w="496556"/>
                <a:gridCol w="496556"/>
                <a:gridCol w="496556"/>
                <a:gridCol w="496556"/>
                <a:gridCol w="496556"/>
                <a:gridCol w="496556"/>
              </a:tblGrid>
              <a:tr h="419370">
                <a:tc>
                  <a:txBody>
                    <a:bodyPr/>
                    <a:lstStyle/>
                    <a:p>
                      <a:pPr algn="l" fontAlgn="b"/>
                      <a:r>
                        <a:rPr lang="es-SV" sz="1100" u="none" strike="noStrike" dirty="0">
                          <a:effectLst/>
                        </a:rPr>
                        <a:t> </a:t>
                      </a:r>
                      <a:endParaRPr lang="es-SV" sz="1100" b="0" i="0" u="none" strike="noStrike" dirty="0">
                        <a:solidFill>
                          <a:srgbClr val="000000"/>
                        </a:solidFill>
                        <a:effectLst/>
                        <a:latin typeface="Calibri" panose="020F0502020204030204" pitchFamily="34" charset="0"/>
                      </a:endParaRPr>
                    </a:p>
                  </a:txBody>
                  <a:tcPr marL="0" marR="0" marT="0" marB="0" anchor="b"/>
                </a:tc>
                <a:tc gridSpan="7">
                  <a:txBody>
                    <a:bodyPr/>
                    <a:lstStyle/>
                    <a:p>
                      <a:pPr algn="l" fontAlgn="b"/>
                      <a:r>
                        <a:rPr lang="es-SV" sz="1100" u="none" strike="noStrike" dirty="0">
                          <a:effectLst/>
                        </a:rPr>
                        <a:t>MARGINACIONES REGISTRADAS DESDE EL MES DE NOVIEMBRE 2018 A OCTUBRE 2019</a:t>
                      </a:r>
                      <a:endParaRPr lang="es-SV" sz="1100" b="0" i="0" u="none" strike="noStrike" dirty="0">
                        <a:solidFill>
                          <a:srgbClr val="000000"/>
                        </a:solidFill>
                        <a:effectLst/>
                        <a:latin typeface="Calibri" panose="020F0502020204030204" pitchFamily="34" charset="0"/>
                      </a:endParaRPr>
                    </a:p>
                  </a:txBody>
                  <a:tcPr marL="0" marR="0" marT="0" marB="0" anchor="b"/>
                </a:tc>
                <a:tc hMerge="1">
                  <a:txBody>
                    <a:bodyPr/>
                    <a:lstStyle/>
                    <a:p>
                      <a:endParaRPr lang="es-SV"/>
                    </a:p>
                  </a:txBody>
                  <a:tcPr/>
                </a:tc>
                <a:tc hMerge="1">
                  <a:txBody>
                    <a:bodyPr/>
                    <a:lstStyle/>
                    <a:p>
                      <a:endParaRPr lang="es-SV"/>
                    </a:p>
                  </a:txBody>
                  <a:tcPr/>
                </a:tc>
                <a:tc hMerge="1">
                  <a:txBody>
                    <a:bodyPr/>
                    <a:lstStyle/>
                    <a:p>
                      <a:endParaRPr lang="es-SV"/>
                    </a:p>
                  </a:txBody>
                  <a:tcPr/>
                </a:tc>
                <a:tc hMerge="1">
                  <a:txBody>
                    <a:bodyPr/>
                    <a:lstStyle/>
                    <a:p>
                      <a:endParaRPr lang="es-SV"/>
                    </a:p>
                  </a:txBody>
                  <a:tcPr/>
                </a:tc>
                <a:tc hMerge="1">
                  <a:txBody>
                    <a:bodyPr/>
                    <a:lstStyle/>
                    <a:p>
                      <a:endParaRPr lang="es-SV"/>
                    </a:p>
                  </a:txBody>
                  <a:tcPr/>
                </a:tc>
                <a:tc hMerge="1">
                  <a:txBody>
                    <a:bodyPr/>
                    <a:lstStyle/>
                    <a:p>
                      <a:endParaRPr lang="es-SV"/>
                    </a:p>
                  </a:txBody>
                  <a:tcPr/>
                </a:tc>
              </a:tr>
              <a:tr h="238279">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238279">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238279">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238279">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238279">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238279">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238279">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238279">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238279">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238279">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238279">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238279">
                <a:tc>
                  <a:txBody>
                    <a:bodyPr/>
                    <a:lstStyle/>
                    <a:p>
                      <a:pPr algn="l" fontAlgn="b"/>
                      <a:r>
                        <a:rPr lang="es-SV" sz="1100" u="none" strike="noStrike" dirty="0">
                          <a:effectLst/>
                        </a:rPr>
                        <a:t> </a:t>
                      </a:r>
                      <a:endParaRPr lang="es-SV" sz="1100" b="0" i="0" u="none" strike="noStrike" dirty="0">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238279">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238279">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238279">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dirty="0">
                          <a:effectLst/>
                        </a:rPr>
                        <a:t> </a:t>
                      </a:r>
                      <a:endParaRPr lang="es-SV" sz="1100" b="0" i="0" u="none" strike="noStrike" dirty="0">
                        <a:solidFill>
                          <a:srgbClr val="000000"/>
                        </a:solidFill>
                        <a:effectLst/>
                        <a:latin typeface="Calibri" panose="020F0502020204030204" pitchFamily="34" charset="0"/>
                      </a:endParaRPr>
                    </a:p>
                  </a:txBody>
                  <a:tcPr marL="0" marR="0" marT="0" marB="0" anchor="b"/>
                </a:tc>
              </a:tr>
            </a:tbl>
          </a:graphicData>
        </a:graphic>
      </p:graphicFrame>
      <p:graphicFrame>
        <p:nvGraphicFramePr>
          <p:cNvPr id="8" name="7 Gráfico"/>
          <p:cNvGraphicFramePr/>
          <p:nvPr>
            <p:extLst>
              <p:ext uri="{D42A27DB-BD31-4B8C-83A1-F6EECF244321}">
                <p14:modId xmlns:p14="http://schemas.microsoft.com/office/powerpoint/2010/main" val="2647684312"/>
              </p:ext>
            </p:extLst>
          </p:nvPr>
        </p:nvGraphicFramePr>
        <p:xfrm>
          <a:off x="7980960" y="2161308"/>
          <a:ext cx="4048743" cy="4001986"/>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15823796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a 3"/>
          <p:cNvGraphicFramePr>
            <a:graphicFrameLocks noGrp="1"/>
          </p:cNvGraphicFramePr>
          <p:nvPr>
            <p:extLst>
              <p:ext uri="{D42A27DB-BD31-4B8C-83A1-F6EECF244321}">
                <p14:modId xmlns:p14="http://schemas.microsoft.com/office/powerpoint/2010/main" val="2391369152"/>
              </p:ext>
            </p:extLst>
          </p:nvPr>
        </p:nvGraphicFramePr>
        <p:xfrm>
          <a:off x="178130" y="1537263"/>
          <a:ext cx="6293921" cy="3727931"/>
        </p:xfrm>
        <a:graphic>
          <a:graphicData uri="http://schemas.openxmlformats.org/drawingml/2006/table">
            <a:tbl>
              <a:tblPr>
                <a:tableStyleId>{5C22544A-7EE6-4342-B048-85BDC9FD1C3A}</a:tableStyleId>
              </a:tblPr>
              <a:tblGrid>
                <a:gridCol w="5513887"/>
                <a:gridCol w="780034"/>
              </a:tblGrid>
              <a:tr h="298803">
                <a:tc>
                  <a:txBody>
                    <a:bodyPr/>
                    <a:lstStyle/>
                    <a:p>
                      <a:pPr algn="l" fontAlgn="b"/>
                      <a:r>
                        <a:rPr lang="es-SV" sz="1100" b="1" u="none" strike="noStrike" dirty="0">
                          <a:effectLst/>
                        </a:rPr>
                        <a:t>CONSTANCIAS VARIAS</a:t>
                      </a:r>
                      <a:endParaRPr lang="es-SV" sz="1100" b="1"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dirty="0" smtClean="0">
                          <a:effectLst/>
                        </a:rPr>
                        <a:t>Total</a:t>
                      </a:r>
                      <a:endParaRPr lang="es-SV" sz="1100" b="1" i="0" u="none" strike="noStrike" dirty="0">
                        <a:solidFill>
                          <a:srgbClr val="000000"/>
                        </a:solidFill>
                        <a:effectLst/>
                        <a:latin typeface="Calibri" panose="020F0502020204030204" pitchFamily="34" charset="0"/>
                      </a:endParaRPr>
                    </a:p>
                  </a:txBody>
                  <a:tcPr marL="9525" marR="9525" marT="9525" marB="0" anchor="b"/>
                </a:tc>
              </a:tr>
              <a:tr h="284575">
                <a:tc>
                  <a:txBody>
                    <a:bodyPr/>
                    <a:lstStyle/>
                    <a:p>
                      <a:pPr algn="l" fontAlgn="b"/>
                      <a:r>
                        <a:rPr lang="es-SV" sz="1100" u="none" strike="noStrike">
                          <a:effectLst/>
                        </a:rPr>
                        <a:t>Solteria</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62</a:t>
                      </a:r>
                      <a:endParaRPr lang="es-SV" sz="1100" b="1" i="0" u="none" strike="noStrike">
                        <a:solidFill>
                          <a:srgbClr val="000000"/>
                        </a:solidFill>
                        <a:effectLst/>
                        <a:latin typeface="Calibri" panose="020F0502020204030204" pitchFamily="34" charset="0"/>
                      </a:endParaRPr>
                    </a:p>
                  </a:txBody>
                  <a:tcPr marL="9525" marR="9525" marT="9525" marB="0" anchor="b"/>
                </a:tc>
              </a:tr>
              <a:tr h="284575">
                <a:tc>
                  <a:txBody>
                    <a:bodyPr/>
                    <a:lstStyle/>
                    <a:p>
                      <a:pPr algn="l" fontAlgn="b"/>
                      <a:r>
                        <a:rPr lang="es-SV" sz="1100" u="none" strike="noStrike">
                          <a:effectLst/>
                        </a:rPr>
                        <a:t>DUI para asentar Pda. de Def. </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12</a:t>
                      </a:r>
                      <a:endParaRPr lang="es-SV" sz="1100" b="1" i="0" u="none" strike="noStrike">
                        <a:solidFill>
                          <a:srgbClr val="000000"/>
                        </a:solidFill>
                        <a:effectLst/>
                        <a:latin typeface="Calibri" panose="020F0502020204030204" pitchFamily="34" charset="0"/>
                      </a:endParaRPr>
                    </a:p>
                  </a:txBody>
                  <a:tcPr marL="9525" marR="9525" marT="9525" marB="0" anchor="b"/>
                </a:tc>
              </a:tr>
              <a:tr h="284575">
                <a:tc>
                  <a:txBody>
                    <a:bodyPr/>
                    <a:lstStyle/>
                    <a:p>
                      <a:pPr algn="l" fontAlgn="b"/>
                      <a:r>
                        <a:rPr lang="es-SV" sz="1100" u="none" strike="noStrike">
                          <a:effectLst/>
                        </a:rPr>
                        <a:t>Imagen de Partida de Nacimiento</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36</a:t>
                      </a:r>
                      <a:endParaRPr lang="es-SV" sz="1100" b="1" i="0" u="none" strike="noStrike">
                        <a:solidFill>
                          <a:srgbClr val="000000"/>
                        </a:solidFill>
                        <a:effectLst/>
                        <a:latin typeface="Calibri" panose="020F0502020204030204" pitchFamily="34" charset="0"/>
                      </a:endParaRPr>
                    </a:p>
                  </a:txBody>
                  <a:tcPr marL="9525" marR="9525" marT="9525" marB="0" anchor="b"/>
                </a:tc>
              </a:tr>
              <a:tr h="284575">
                <a:tc>
                  <a:txBody>
                    <a:bodyPr/>
                    <a:lstStyle/>
                    <a:p>
                      <a:pPr algn="l" fontAlgn="b"/>
                      <a:r>
                        <a:rPr lang="es-SV" sz="1100" u="none" strike="noStrike">
                          <a:effectLst/>
                        </a:rPr>
                        <a:t>Negatividad de Partida de Nacimiento</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25</a:t>
                      </a:r>
                      <a:endParaRPr lang="es-SV" sz="1100" b="1" i="0" u="none" strike="noStrike">
                        <a:solidFill>
                          <a:srgbClr val="000000"/>
                        </a:solidFill>
                        <a:effectLst/>
                        <a:latin typeface="Calibri" panose="020F0502020204030204" pitchFamily="34" charset="0"/>
                      </a:endParaRPr>
                    </a:p>
                  </a:txBody>
                  <a:tcPr marL="9525" marR="9525" marT="9525" marB="0" anchor="b"/>
                </a:tc>
              </a:tr>
              <a:tr h="284575">
                <a:tc>
                  <a:txBody>
                    <a:bodyPr/>
                    <a:lstStyle/>
                    <a:p>
                      <a:pPr algn="l" fontAlgn="b"/>
                      <a:r>
                        <a:rPr lang="es-SV" sz="1100" u="none" strike="noStrike">
                          <a:effectLst/>
                        </a:rPr>
                        <a:t>Imagen de Partida de Defunción</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4</a:t>
                      </a:r>
                      <a:endParaRPr lang="es-SV" sz="1100" b="1" i="0" u="none" strike="noStrike">
                        <a:solidFill>
                          <a:srgbClr val="000000"/>
                        </a:solidFill>
                        <a:effectLst/>
                        <a:latin typeface="Calibri" panose="020F0502020204030204" pitchFamily="34" charset="0"/>
                      </a:endParaRPr>
                    </a:p>
                  </a:txBody>
                  <a:tcPr marL="9525" marR="9525" marT="9525" marB="0" anchor="b"/>
                </a:tc>
              </a:tr>
              <a:tr h="284575">
                <a:tc>
                  <a:txBody>
                    <a:bodyPr/>
                    <a:lstStyle/>
                    <a:p>
                      <a:pPr algn="l" fontAlgn="b"/>
                      <a:r>
                        <a:rPr lang="es-SV" sz="1100" u="none" strike="noStrike">
                          <a:effectLst/>
                        </a:rPr>
                        <a:t>Negatividad de Pda. de Defunción</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2</a:t>
                      </a:r>
                      <a:endParaRPr lang="es-SV" sz="1100" b="1" i="0" u="none" strike="noStrike">
                        <a:solidFill>
                          <a:srgbClr val="000000"/>
                        </a:solidFill>
                        <a:effectLst/>
                        <a:latin typeface="Calibri" panose="020F0502020204030204" pitchFamily="34" charset="0"/>
                      </a:endParaRPr>
                    </a:p>
                  </a:txBody>
                  <a:tcPr marL="9525" marR="9525" marT="9525" marB="0" anchor="b"/>
                </a:tc>
              </a:tr>
              <a:tr h="284575">
                <a:tc>
                  <a:txBody>
                    <a:bodyPr/>
                    <a:lstStyle/>
                    <a:p>
                      <a:pPr algn="l" fontAlgn="b"/>
                      <a:r>
                        <a:rPr lang="es-SV" sz="1100" u="none" strike="noStrike">
                          <a:effectLst/>
                        </a:rPr>
                        <a:t>Opinión Procuraduria General de la República por Asentamiento  tardio</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8</a:t>
                      </a:r>
                      <a:endParaRPr lang="es-SV" sz="1100" b="1" i="0" u="none" strike="noStrike">
                        <a:solidFill>
                          <a:srgbClr val="000000"/>
                        </a:solidFill>
                        <a:effectLst/>
                        <a:latin typeface="Calibri" panose="020F0502020204030204" pitchFamily="34" charset="0"/>
                      </a:endParaRPr>
                    </a:p>
                  </a:txBody>
                  <a:tcPr marL="9525" marR="9525" marT="9525" marB="0" anchor="b"/>
                </a:tc>
              </a:tr>
              <a:tr h="284575">
                <a:tc>
                  <a:txBody>
                    <a:bodyPr/>
                    <a:lstStyle/>
                    <a:p>
                      <a:pPr algn="l" fontAlgn="b"/>
                      <a:r>
                        <a:rPr lang="es-SV" sz="1100" u="none" strike="noStrike">
                          <a:effectLst/>
                        </a:rPr>
                        <a:t>Cédula de Identidad Personal</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26</a:t>
                      </a:r>
                      <a:endParaRPr lang="es-SV" sz="1100" b="1" i="0" u="none" strike="noStrike">
                        <a:solidFill>
                          <a:srgbClr val="000000"/>
                        </a:solidFill>
                        <a:effectLst/>
                        <a:latin typeface="Calibri" panose="020F0502020204030204" pitchFamily="34" charset="0"/>
                      </a:endParaRPr>
                    </a:p>
                  </a:txBody>
                  <a:tcPr marL="9525" marR="9525" marT="9525" marB="0" anchor="b"/>
                </a:tc>
              </a:tr>
              <a:tr h="284575">
                <a:tc>
                  <a:txBody>
                    <a:bodyPr/>
                    <a:lstStyle/>
                    <a:p>
                      <a:pPr algn="l" fontAlgn="b"/>
                      <a:r>
                        <a:rPr lang="es-SV" sz="1100" u="none" strike="noStrike">
                          <a:effectLst/>
                        </a:rPr>
                        <a:t>DUICENTROS</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7</a:t>
                      </a:r>
                      <a:endParaRPr lang="es-SV" sz="1100" b="1" i="0" u="none" strike="noStrike">
                        <a:solidFill>
                          <a:srgbClr val="000000"/>
                        </a:solidFill>
                        <a:effectLst/>
                        <a:latin typeface="Calibri" panose="020F0502020204030204" pitchFamily="34" charset="0"/>
                      </a:endParaRPr>
                    </a:p>
                  </a:txBody>
                  <a:tcPr marL="9525" marR="9525" marT="9525" marB="0" anchor="b"/>
                </a:tc>
              </a:tr>
              <a:tr h="284575">
                <a:tc>
                  <a:txBody>
                    <a:bodyPr/>
                    <a:lstStyle/>
                    <a:p>
                      <a:pPr algn="l" fontAlgn="b"/>
                      <a:r>
                        <a:rPr lang="es-SV" sz="1100" u="none" strike="noStrike">
                          <a:effectLst/>
                        </a:rPr>
                        <a:t>Credencial del Síndico Municipal</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19</a:t>
                      </a:r>
                      <a:endParaRPr lang="es-SV" sz="1100" b="1" i="0" u="none" strike="noStrike">
                        <a:solidFill>
                          <a:srgbClr val="000000"/>
                        </a:solidFill>
                        <a:effectLst/>
                        <a:latin typeface="Calibri" panose="020F0502020204030204" pitchFamily="34" charset="0"/>
                      </a:endParaRPr>
                    </a:p>
                  </a:txBody>
                  <a:tcPr marL="9525" marR="9525" marT="9525" marB="0" anchor="b"/>
                </a:tc>
              </a:tr>
              <a:tr h="284575">
                <a:tc>
                  <a:txBody>
                    <a:bodyPr/>
                    <a:lstStyle/>
                    <a:p>
                      <a:pPr algn="l" fontAlgn="b"/>
                      <a:r>
                        <a:rPr lang="es-SV" sz="1100" u="none" strike="noStrike">
                          <a:effectLst/>
                        </a:rPr>
                        <a:t>Permanencia</a:t>
                      </a:r>
                      <a:endParaRPr lang="es-SV"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a:effectLst/>
                        </a:rPr>
                        <a:t>5</a:t>
                      </a:r>
                      <a:endParaRPr lang="es-SV" sz="1100" b="1" i="0" u="none" strike="noStrike">
                        <a:solidFill>
                          <a:srgbClr val="000000"/>
                        </a:solidFill>
                        <a:effectLst/>
                        <a:latin typeface="Calibri" panose="020F0502020204030204" pitchFamily="34" charset="0"/>
                      </a:endParaRPr>
                    </a:p>
                  </a:txBody>
                  <a:tcPr marL="9525" marR="9525" marT="9525" marB="0" anchor="b"/>
                </a:tc>
              </a:tr>
              <a:tr h="298803">
                <a:tc>
                  <a:txBody>
                    <a:bodyPr/>
                    <a:lstStyle/>
                    <a:p>
                      <a:pPr algn="l" fontAlgn="b"/>
                      <a:r>
                        <a:rPr lang="es-SV" sz="1100" u="none" strike="noStrike" dirty="0">
                          <a:effectLst/>
                        </a:rPr>
                        <a:t>Consulados Salvadoreño</a:t>
                      </a:r>
                      <a:endParaRPr lang="es-SV"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s-SV" sz="1100" u="none" strike="noStrike" dirty="0">
                          <a:effectLst/>
                        </a:rPr>
                        <a:t>46</a:t>
                      </a:r>
                      <a:endParaRPr lang="es-SV" sz="1100" b="1" i="0" u="none" strike="noStrike" dirty="0">
                        <a:solidFill>
                          <a:srgbClr val="000000"/>
                        </a:solidFill>
                        <a:effectLst/>
                        <a:latin typeface="Calibri" panose="020F0502020204030204" pitchFamily="34" charset="0"/>
                      </a:endParaRPr>
                    </a:p>
                  </a:txBody>
                  <a:tcPr marL="9525" marR="9525" marT="9525" marB="0" anchor="b"/>
                </a:tc>
              </a:tr>
            </a:tbl>
          </a:graphicData>
        </a:graphic>
      </p:graphicFrame>
      <p:graphicFrame>
        <p:nvGraphicFramePr>
          <p:cNvPr id="5" name="Tabla 4"/>
          <p:cNvGraphicFramePr>
            <a:graphicFrameLocks noGrp="1"/>
          </p:cNvGraphicFramePr>
          <p:nvPr>
            <p:extLst>
              <p:ext uri="{D42A27DB-BD31-4B8C-83A1-F6EECF244321}">
                <p14:modId xmlns:p14="http://schemas.microsoft.com/office/powerpoint/2010/main" val="256909230"/>
              </p:ext>
            </p:extLst>
          </p:nvPr>
        </p:nvGraphicFramePr>
        <p:xfrm>
          <a:off x="7153193" y="1417477"/>
          <a:ext cx="3835400" cy="3188970"/>
        </p:xfrm>
        <a:graphic>
          <a:graphicData uri="http://schemas.openxmlformats.org/drawingml/2006/table">
            <a:tbl>
              <a:tblPr>
                <a:tableStyleId>{5C22544A-7EE6-4342-B048-85BDC9FD1C3A}</a:tableStyleId>
              </a:tblPr>
              <a:tblGrid>
                <a:gridCol w="25400"/>
                <a:gridCol w="762000"/>
                <a:gridCol w="762000"/>
                <a:gridCol w="762000"/>
                <a:gridCol w="762000"/>
                <a:gridCol w="762000"/>
              </a:tblGrid>
              <a:tr h="200025">
                <a:tc gridSpan="6">
                  <a:txBody>
                    <a:bodyPr/>
                    <a:lstStyle/>
                    <a:p>
                      <a:pPr algn="ctr" fontAlgn="b"/>
                      <a:r>
                        <a:rPr lang="es-SV" sz="1100" b="1" u="none" strike="noStrike" dirty="0">
                          <a:effectLst/>
                        </a:rPr>
                        <a:t>CONSTANCIAS EXPEDIDAS DESDE EL MES DE NOVIEMBRE 2018 A OCTUBRE 2019</a:t>
                      </a:r>
                      <a:endParaRPr lang="es-SV" sz="1100" b="1" i="0" u="none" strike="noStrike" dirty="0">
                        <a:solidFill>
                          <a:srgbClr val="000000"/>
                        </a:solidFill>
                        <a:effectLst/>
                        <a:latin typeface="Calibri" panose="020F0502020204030204" pitchFamily="34" charset="0"/>
                      </a:endParaRPr>
                    </a:p>
                  </a:txBody>
                  <a:tcPr marL="0" marR="0" marT="0" marB="0" anchor="b"/>
                </a:tc>
                <a:tc hMerge="1">
                  <a:txBody>
                    <a:bodyPr/>
                    <a:lstStyle/>
                    <a:p>
                      <a:endParaRPr lang="es-SV"/>
                    </a:p>
                  </a:txBody>
                  <a:tcPr/>
                </a:tc>
                <a:tc hMerge="1">
                  <a:txBody>
                    <a:bodyPr/>
                    <a:lstStyle/>
                    <a:p>
                      <a:endParaRPr lang="es-SV"/>
                    </a:p>
                  </a:txBody>
                  <a:tcPr/>
                </a:tc>
                <a:tc hMerge="1">
                  <a:txBody>
                    <a:bodyPr/>
                    <a:lstStyle/>
                    <a:p>
                      <a:endParaRPr lang="es-SV"/>
                    </a:p>
                  </a:txBody>
                  <a:tcPr/>
                </a:tc>
                <a:tc hMerge="1">
                  <a:txBody>
                    <a:bodyPr/>
                    <a:lstStyle/>
                    <a:p>
                      <a:endParaRPr lang="es-SV"/>
                    </a:p>
                  </a:txBody>
                  <a:tcPr/>
                </a:tc>
                <a:tc hMerge="1">
                  <a:txBody>
                    <a:bodyPr/>
                    <a:lstStyle/>
                    <a:p>
                      <a:endParaRPr lang="es-SV"/>
                    </a:p>
                  </a:txBody>
                  <a:tcPr/>
                </a:tc>
              </a:tr>
              <a:tr h="190500">
                <a:tc>
                  <a:txBody>
                    <a:bodyPr/>
                    <a:lstStyle/>
                    <a:p>
                      <a:pPr algn="l" fontAlgn="b"/>
                      <a:endParaRPr lang="es-SV" sz="1100" b="0" i="0" u="none" strike="noStrike">
                        <a:solidFill>
                          <a:srgbClr val="000000"/>
                        </a:solidFill>
                        <a:effectLst/>
                        <a:latin typeface="Calibri" panose="020F0502020204030204" pitchFamily="34" charset="0"/>
                      </a:endParaRPr>
                    </a:p>
                  </a:txBody>
                  <a:tcPr marL="0" marR="0" marT="0" marB="0"/>
                </a:tc>
                <a:tc>
                  <a:txBody>
                    <a:bodyPr/>
                    <a:lstStyle/>
                    <a:p>
                      <a:pPr algn="l" fontAlgn="b"/>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endParaRPr lang="es-SV" sz="1100" b="0" i="0" u="none" strike="noStrike">
                        <a:solidFill>
                          <a:srgbClr val="000000"/>
                        </a:solidFill>
                        <a:effectLst/>
                        <a:latin typeface="Calibri" panose="020F0502020204030204" pitchFamily="34" charset="0"/>
                      </a:endParaRPr>
                    </a:p>
                  </a:txBody>
                  <a:tcPr marL="0" marR="0" marT="0" marB="0" anchor="b"/>
                </a:tc>
              </a:tr>
              <a:tr h="95250">
                <a:tc>
                  <a:txBody>
                    <a:bodyPr/>
                    <a:lstStyle/>
                    <a:p>
                      <a:pPr algn="l" fontAlgn="b"/>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endParaRPr lang="es-SV" sz="1100" b="0" i="0" u="none" strike="noStrike">
                        <a:solidFill>
                          <a:srgbClr val="000000"/>
                        </a:solidFill>
                        <a:effectLst/>
                        <a:latin typeface="Calibri" panose="020F0502020204030204" pitchFamily="34" charset="0"/>
                      </a:endParaRPr>
                    </a:p>
                  </a:txBody>
                  <a:tcPr marL="0" marR="0" marT="0" marB="0" anchor="b"/>
                </a:tc>
              </a:tr>
              <a:tr h="200025">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190500">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190500">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190500">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190500">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190500">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dirty="0">
                          <a:effectLst/>
                        </a:rPr>
                        <a:t> </a:t>
                      </a:r>
                      <a:endParaRPr lang="es-SV" sz="1100" b="0" i="0" u="none" strike="noStrike" dirty="0">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190500">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190500">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190500">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190500">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190500">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190500">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r>
              <a:tr h="200025">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a:effectLst/>
                        </a:rPr>
                        <a:t> </a:t>
                      </a:r>
                      <a:endParaRPr lang="es-SV" sz="1100" b="0" i="0" u="none" strike="noStrike">
                        <a:solidFill>
                          <a:srgbClr val="000000"/>
                        </a:solidFill>
                        <a:effectLst/>
                        <a:latin typeface="Calibri" panose="020F0502020204030204" pitchFamily="34" charset="0"/>
                      </a:endParaRPr>
                    </a:p>
                  </a:txBody>
                  <a:tcPr marL="0" marR="0" marT="0" marB="0" anchor="b"/>
                </a:tc>
                <a:tc>
                  <a:txBody>
                    <a:bodyPr/>
                    <a:lstStyle/>
                    <a:p>
                      <a:pPr algn="l" fontAlgn="b"/>
                      <a:r>
                        <a:rPr lang="es-SV" sz="1100" u="none" strike="noStrike" dirty="0">
                          <a:effectLst/>
                        </a:rPr>
                        <a:t> </a:t>
                      </a:r>
                      <a:endParaRPr lang="es-SV" sz="1100" b="0" i="0" u="none" strike="noStrike" dirty="0">
                        <a:solidFill>
                          <a:srgbClr val="000000"/>
                        </a:solidFill>
                        <a:effectLst/>
                        <a:latin typeface="Calibri" panose="020F0502020204030204" pitchFamily="34" charset="0"/>
                      </a:endParaRPr>
                    </a:p>
                  </a:txBody>
                  <a:tcPr marL="0" marR="0" marT="0" marB="0" anchor="b"/>
                </a:tc>
              </a:tr>
            </a:tbl>
          </a:graphicData>
        </a:graphic>
      </p:graphicFrame>
      <p:graphicFrame>
        <p:nvGraphicFramePr>
          <p:cNvPr id="6" name="3 Gráfico"/>
          <p:cNvGraphicFramePr/>
          <p:nvPr>
            <p:extLst>
              <p:ext uri="{D42A27DB-BD31-4B8C-83A1-F6EECF244321}">
                <p14:modId xmlns:p14="http://schemas.microsoft.com/office/powerpoint/2010/main" val="487647011"/>
              </p:ext>
            </p:extLst>
          </p:nvPr>
        </p:nvGraphicFramePr>
        <p:xfrm>
          <a:off x="7361289" y="2196011"/>
          <a:ext cx="3627303" cy="2410436"/>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46020874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ctrTitle"/>
          </p:nvPr>
        </p:nvSpPr>
        <p:spPr>
          <a:xfrm>
            <a:off x="617517" y="1380388"/>
            <a:ext cx="11162806" cy="2387600"/>
          </a:xfrm>
        </p:spPr>
        <p:txBody>
          <a:bodyPr>
            <a:noAutofit/>
          </a:bodyPr>
          <a:lstStyle/>
          <a:p>
            <a:r>
              <a:rPr lang="es-SV" dirty="0" smtClean="0">
                <a:latin typeface="Yu Mincho Demibold" panose="02020600000000000000" pitchFamily="18" charset="-128"/>
                <a:ea typeface="Yu Mincho Demibold" panose="02020600000000000000" pitchFamily="18" charset="-128"/>
              </a:rPr>
              <a:t>Unidad de Servicios Municipales</a:t>
            </a:r>
            <a:endParaRPr lang="es-SV" dirty="0">
              <a:latin typeface="Yu Mincho Demibold" panose="02020600000000000000" pitchFamily="18" charset="-128"/>
              <a:ea typeface="Yu Mincho Demibold" panose="02020600000000000000" pitchFamily="18" charset="-128"/>
            </a:endParaRPr>
          </a:p>
        </p:txBody>
      </p:sp>
    </p:spTree>
    <p:extLst>
      <p:ext uri="{BB962C8B-B14F-4D97-AF65-F5344CB8AC3E}">
        <p14:creationId xmlns:p14="http://schemas.microsoft.com/office/powerpoint/2010/main" val="89707117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1 Diagrama"/>
          <p:cNvGraphicFramePr/>
          <p:nvPr>
            <p:extLst>
              <p:ext uri="{D42A27DB-BD31-4B8C-83A1-F6EECF244321}">
                <p14:modId xmlns:p14="http://schemas.microsoft.com/office/powerpoint/2010/main" val="1025091819"/>
              </p:ext>
            </p:extLst>
          </p:nvPr>
        </p:nvGraphicFramePr>
        <p:xfrm>
          <a:off x="0" y="0"/>
          <a:ext cx="11946577"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2 Rectángulo"/>
          <p:cNvSpPr/>
          <p:nvPr/>
        </p:nvSpPr>
        <p:spPr>
          <a:xfrm>
            <a:off x="7918628" y="426730"/>
            <a:ext cx="1079525" cy="1107996"/>
          </a:xfrm>
          <a:prstGeom prst="rect">
            <a:avLst/>
          </a:prstGeom>
        </p:spPr>
        <p:txBody>
          <a:bodyPr wrap="square">
            <a:spAutoFit/>
          </a:bodyPr>
          <a:lstStyle/>
          <a:p>
            <a:pPr lvl="0"/>
            <a:r>
              <a:rPr lang="es-SV" sz="6600" dirty="0">
                <a:solidFill>
                  <a:prstClr val="black"/>
                </a:solidFill>
              </a:rPr>
              <a:t> </a:t>
            </a:r>
          </a:p>
        </p:txBody>
      </p:sp>
    </p:spTree>
    <p:extLst>
      <p:ext uri="{BB962C8B-B14F-4D97-AF65-F5344CB8AC3E}">
        <p14:creationId xmlns:p14="http://schemas.microsoft.com/office/powerpoint/2010/main" val="346211676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2 Diagrama"/>
          <p:cNvGraphicFramePr/>
          <p:nvPr>
            <p:extLst>
              <p:ext uri="{D42A27DB-BD31-4B8C-83A1-F6EECF244321}">
                <p14:modId xmlns:p14="http://schemas.microsoft.com/office/powerpoint/2010/main" val="3229995208"/>
              </p:ext>
            </p:extLst>
          </p:nvPr>
        </p:nvGraphicFramePr>
        <p:xfrm>
          <a:off x="261257" y="95003"/>
          <a:ext cx="11459688" cy="6625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609432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5 Diagrama"/>
          <p:cNvGraphicFramePr/>
          <p:nvPr>
            <p:extLst>
              <p:ext uri="{D42A27DB-BD31-4B8C-83A1-F6EECF244321}">
                <p14:modId xmlns:p14="http://schemas.microsoft.com/office/powerpoint/2010/main" val="1971267687"/>
              </p:ext>
            </p:extLst>
          </p:nvPr>
        </p:nvGraphicFramePr>
        <p:xfrm>
          <a:off x="320633" y="188640"/>
          <a:ext cx="11471563" cy="65527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272178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1 Diagrama"/>
          <p:cNvGraphicFramePr/>
          <p:nvPr>
            <p:extLst>
              <p:ext uri="{D42A27DB-BD31-4B8C-83A1-F6EECF244321}">
                <p14:modId xmlns:p14="http://schemas.microsoft.com/office/powerpoint/2010/main" val="3110175574"/>
              </p:ext>
            </p:extLst>
          </p:nvPr>
        </p:nvGraphicFramePr>
        <p:xfrm>
          <a:off x="0" y="0"/>
          <a:ext cx="11994078" cy="65527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167411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1 Diagrama"/>
          <p:cNvGraphicFramePr/>
          <p:nvPr>
            <p:extLst>
              <p:ext uri="{D42A27DB-BD31-4B8C-83A1-F6EECF244321}">
                <p14:modId xmlns:p14="http://schemas.microsoft.com/office/powerpoint/2010/main" val="1640376694"/>
              </p:ext>
            </p:extLst>
          </p:nvPr>
        </p:nvGraphicFramePr>
        <p:xfrm>
          <a:off x="629392" y="188640"/>
          <a:ext cx="9931104" cy="6840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5 Rectángulo"/>
          <p:cNvSpPr/>
          <p:nvPr/>
        </p:nvSpPr>
        <p:spPr>
          <a:xfrm>
            <a:off x="3287689" y="194400"/>
            <a:ext cx="791493" cy="1107996"/>
          </a:xfrm>
          <a:prstGeom prst="rect">
            <a:avLst/>
          </a:prstGeom>
        </p:spPr>
        <p:txBody>
          <a:bodyPr wrap="square">
            <a:spAutoFit/>
          </a:bodyPr>
          <a:lstStyle/>
          <a:p>
            <a:pPr lvl="0"/>
            <a:r>
              <a:rPr lang="es-SV" sz="6600" dirty="0">
                <a:solidFill>
                  <a:prstClr val="black"/>
                </a:solidFill>
              </a:rPr>
              <a:t>5</a:t>
            </a:r>
          </a:p>
        </p:txBody>
      </p:sp>
    </p:spTree>
    <p:extLst>
      <p:ext uri="{BB962C8B-B14F-4D97-AF65-F5344CB8AC3E}">
        <p14:creationId xmlns:p14="http://schemas.microsoft.com/office/powerpoint/2010/main" val="335317476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1 Diagrama"/>
          <p:cNvGraphicFramePr/>
          <p:nvPr>
            <p:extLst>
              <p:ext uri="{D42A27DB-BD31-4B8C-83A1-F6EECF244321}">
                <p14:modId xmlns:p14="http://schemas.microsoft.com/office/powerpoint/2010/main" val="2280636683"/>
              </p:ext>
            </p:extLst>
          </p:nvPr>
        </p:nvGraphicFramePr>
        <p:xfrm>
          <a:off x="641268" y="188640"/>
          <a:ext cx="10367158" cy="65527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8 Rectángulo"/>
          <p:cNvSpPr/>
          <p:nvPr/>
        </p:nvSpPr>
        <p:spPr>
          <a:xfrm>
            <a:off x="2567609" y="188640"/>
            <a:ext cx="791493" cy="1107996"/>
          </a:xfrm>
          <a:prstGeom prst="rect">
            <a:avLst/>
          </a:prstGeom>
        </p:spPr>
        <p:txBody>
          <a:bodyPr wrap="square">
            <a:spAutoFit/>
          </a:bodyPr>
          <a:lstStyle/>
          <a:p>
            <a:pPr lvl="0"/>
            <a:r>
              <a:rPr lang="es-SV" sz="6600" dirty="0">
                <a:solidFill>
                  <a:prstClr val="black"/>
                </a:solidFill>
              </a:rPr>
              <a:t>6</a:t>
            </a:r>
          </a:p>
        </p:txBody>
      </p:sp>
    </p:spTree>
    <p:extLst>
      <p:ext uri="{BB962C8B-B14F-4D97-AF65-F5344CB8AC3E}">
        <p14:creationId xmlns:p14="http://schemas.microsoft.com/office/powerpoint/2010/main" val="149283605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p:cNvSpPr txBox="1"/>
          <p:nvPr/>
        </p:nvSpPr>
        <p:spPr>
          <a:xfrm>
            <a:off x="2382592" y="2331076"/>
            <a:ext cx="7765960" cy="369332"/>
          </a:xfrm>
          <a:prstGeom prst="rect">
            <a:avLst/>
          </a:prstGeom>
          <a:noFill/>
        </p:spPr>
        <p:txBody>
          <a:bodyPr wrap="square" rtlCol="0">
            <a:spAutoFit/>
          </a:bodyPr>
          <a:lstStyle/>
          <a:p>
            <a:endParaRPr lang="es-SV" dirty="0">
              <a:solidFill>
                <a:prstClr val="black"/>
              </a:solidFill>
            </a:endParaRPr>
          </a:p>
        </p:txBody>
      </p:sp>
      <p:sp>
        <p:nvSpPr>
          <p:cNvPr id="3" name="CuadroTexto 2"/>
          <p:cNvSpPr txBox="1"/>
          <p:nvPr/>
        </p:nvSpPr>
        <p:spPr>
          <a:xfrm>
            <a:off x="242552" y="2613114"/>
            <a:ext cx="11706896" cy="1200329"/>
          </a:xfrm>
          <a:prstGeom prst="rect">
            <a:avLst/>
          </a:prstGeom>
          <a:noFill/>
        </p:spPr>
        <p:txBody>
          <a:bodyPr wrap="square" rtlCol="0">
            <a:spAutoFit/>
          </a:bodyPr>
          <a:lstStyle/>
          <a:p>
            <a:pPr algn="ctr"/>
            <a:r>
              <a:rPr lang="es-SV" sz="7200" b="1" dirty="0" smtClean="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rPr>
              <a:t>Mercado Municipal</a:t>
            </a:r>
            <a:endParaRPr lang="es-SV" sz="7200" b="1" dirty="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endParaRPr>
          </a:p>
        </p:txBody>
      </p:sp>
    </p:spTree>
    <p:extLst>
      <p:ext uri="{BB962C8B-B14F-4D97-AF65-F5344CB8AC3E}">
        <p14:creationId xmlns:p14="http://schemas.microsoft.com/office/powerpoint/2010/main" val="383706299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p:cNvSpPr txBox="1"/>
          <p:nvPr/>
        </p:nvSpPr>
        <p:spPr>
          <a:xfrm>
            <a:off x="2382592" y="2331076"/>
            <a:ext cx="7765960" cy="369332"/>
          </a:xfrm>
          <a:prstGeom prst="rect">
            <a:avLst/>
          </a:prstGeom>
          <a:noFill/>
        </p:spPr>
        <p:txBody>
          <a:bodyPr wrap="square" rtlCol="0">
            <a:spAutoFit/>
          </a:bodyPr>
          <a:lstStyle/>
          <a:p>
            <a:endParaRPr lang="es-SV" dirty="0">
              <a:solidFill>
                <a:prstClr val="black"/>
              </a:solidFill>
            </a:endParaRPr>
          </a:p>
        </p:txBody>
      </p:sp>
      <p:sp>
        <p:nvSpPr>
          <p:cNvPr id="4" name="CuadroTexto 3"/>
          <p:cNvSpPr txBox="1"/>
          <p:nvPr/>
        </p:nvSpPr>
        <p:spPr>
          <a:xfrm>
            <a:off x="731949" y="127847"/>
            <a:ext cx="11706896" cy="830997"/>
          </a:xfrm>
          <a:prstGeom prst="rect">
            <a:avLst/>
          </a:prstGeom>
          <a:noFill/>
        </p:spPr>
        <p:txBody>
          <a:bodyPr wrap="square" rtlCol="0">
            <a:spAutoFit/>
          </a:bodyPr>
          <a:lstStyle/>
          <a:p>
            <a:pPr algn="ctr"/>
            <a:r>
              <a:rPr lang="es-SV" sz="4800" b="1" dirty="0" smtClean="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rPr>
              <a:t>Reparación de Cisterna</a:t>
            </a:r>
            <a:endParaRPr lang="es-SV" sz="4800" b="1" dirty="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endParaRPr>
          </a:p>
        </p:txBody>
      </p:sp>
      <p:pic>
        <p:nvPicPr>
          <p:cNvPr id="5" name="Imagen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0544" y="934585"/>
            <a:ext cx="3111455" cy="5668049"/>
          </a:xfrm>
          <a:prstGeom prst="ellipse">
            <a:avLst/>
          </a:prstGeom>
          <a:ln>
            <a:noFill/>
          </a:ln>
          <a:effectLst>
            <a:softEdge rad="112500"/>
          </a:effectLst>
        </p:spPr>
      </p:pic>
      <p:pic>
        <p:nvPicPr>
          <p:cNvPr id="6" name="Imagen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0748" y="934585"/>
            <a:ext cx="3188278" cy="5783603"/>
          </a:xfrm>
          <a:prstGeom prst="ellipse">
            <a:avLst/>
          </a:prstGeom>
          <a:ln>
            <a:noFill/>
          </a:ln>
          <a:effectLst>
            <a:softEdge rad="112500"/>
          </a:effectLst>
        </p:spPr>
      </p:pic>
      <p:pic>
        <p:nvPicPr>
          <p:cNvPr id="7" name="Imagen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5953" y="958843"/>
            <a:ext cx="3253277" cy="5783603"/>
          </a:xfrm>
          <a:prstGeom prst="ellipse">
            <a:avLst/>
          </a:prstGeom>
          <a:ln>
            <a:noFill/>
          </a:ln>
          <a:effectLst>
            <a:softEdge rad="112500"/>
          </a:effectLst>
        </p:spPr>
      </p:pic>
    </p:spTree>
    <p:extLst>
      <p:ext uri="{BB962C8B-B14F-4D97-AF65-F5344CB8AC3E}">
        <p14:creationId xmlns:p14="http://schemas.microsoft.com/office/powerpoint/2010/main" val="193893463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p:cNvSpPr txBox="1"/>
          <p:nvPr/>
        </p:nvSpPr>
        <p:spPr>
          <a:xfrm>
            <a:off x="2382592" y="2331076"/>
            <a:ext cx="7765960" cy="369332"/>
          </a:xfrm>
          <a:prstGeom prst="rect">
            <a:avLst/>
          </a:prstGeom>
          <a:noFill/>
        </p:spPr>
        <p:txBody>
          <a:bodyPr wrap="square" rtlCol="0">
            <a:spAutoFit/>
          </a:bodyPr>
          <a:lstStyle/>
          <a:p>
            <a:endParaRPr lang="es-SV" dirty="0">
              <a:solidFill>
                <a:prstClr val="black"/>
              </a:solidFill>
            </a:endParaRPr>
          </a:p>
        </p:txBody>
      </p:sp>
      <p:pic>
        <p:nvPicPr>
          <p:cNvPr id="3" name="Imagen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532" y="1269999"/>
            <a:ext cx="5977467" cy="519853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4" name="Imagen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399" y="1270000"/>
            <a:ext cx="6796601" cy="519853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67980322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p:cNvSpPr txBox="1"/>
          <p:nvPr/>
        </p:nvSpPr>
        <p:spPr>
          <a:xfrm>
            <a:off x="2382592" y="2331076"/>
            <a:ext cx="7765960" cy="369332"/>
          </a:xfrm>
          <a:prstGeom prst="rect">
            <a:avLst/>
          </a:prstGeom>
          <a:noFill/>
        </p:spPr>
        <p:txBody>
          <a:bodyPr wrap="square" rtlCol="0">
            <a:spAutoFit/>
          </a:bodyPr>
          <a:lstStyle/>
          <a:p>
            <a:endParaRPr lang="es-SV" dirty="0">
              <a:solidFill>
                <a:prstClr val="black"/>
              </a:solidFill>
            </a:endParaRPr>
          </a:p>
        </p:txBody>
      </p:sp>
      <p:sp>
        <p:nvSpPr>
          <p:cNvPr id="3" name="CuadroTexto 2"/>
          <p:cNvSpPr txBox="1"/>
          <p:nvPr/>
        </p:nvSpPr>
        <p:spPr>
          <a:xfrm>
            <a:off x="731949" y="127847"/>
            <a:ext cx="11706896" cy="830997"/>
          </a:xfrm>
          <a:prstGeom prst="rect">
            <a:avLst/>
          </a:prstGeom>
          <a:noFill/>
        </p:spPr>
        <p:txBody>
          <a:bodyPr wrap="square" rtlCol="0">
            <a:spAutoFit/>
          </a:bodyPr>
          <a:lstStyle/>
          <a:p>
            <a:pPr algn="ctr"/>
            <a:r>
              <a:rPr lang="es-SV" sz="4800" b="1" dirty="0" smtClean="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rPr>
              <a:t>Reparación de Techo</a:t>
            </a:r>
            <a:endParaRPr lang="es-SV" sz="4800" b="1" dirty="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endParaRPr>
          </a:p>
        </p:txBody>
      </p:sp>
      <p:pic>
        <p:nvPicPr>
          <p:cNvPr id="4" name="0 Imagen"/>
          <p:cNvPicPr/>
          <p:nvPr/>
        </p:nvPicPr>
        <p:blipFill>
          <a:blip r:embed="rId2" cstate="print">
            <a:extLst>
              <a:ext uri="{28A0092B-C50C-407E-A947-70E740481C1C}">
                <a14:useLocalDpi xmlns:a14="http://schemas.microsoft.com/office/drawing/2010/main" val="0"/>
              </a:ext>
            </a:extLst>
          </a:blip>
          <a:stretch>
            <a:fillRect/>
          </a:stretch>
        </p:blipFill>
        <p:spPr>
          <a:xfrm>
            <a:off x="0" y="1168401"/>
            <a:ext cx="6096000" cy="518159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0 Imagen"/>
          <p:cNvPicPr/>
          <p:nvPr/>
        </p:nvPicPr>
        <p:blipFill>
          <a:blip r:embed="rId3" cstate="print">
            <a:extLst>
              <a:ext uri="{28A0092B-C50C-407E-A947-70E740481C1C}">
                <a14:useLocalDpi xmlns:a14="http://schemas.microsoft.com/office/drawing/2010/main" val="0"/>
              </a:ext>
            </a:extLst>
          </a:blip>
          <a:stretch>
            <a:fillRect/>
          </a:stretch>
        </p:blipFill>
        <p:spPr>
          <a:xfrm>
            <a:off x="6096000" y="1168401"/>
            <a:ext cx="6096000" cy="51816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53968272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p:cNvSpPr txBox="1"/>
          <p:nvPr/>
        </p:nvSpPr>
        <p:spPr>
          <a:xfrm>
            <a:off x="2382592" y="2331076"/>
            <a:ext cx="7765960" cy="369332"/>
          </a:xfrm>
          <a:prstGeom prst="rect">
            <a:avLst/>
          </a:prstGeom>
          <a:noFill/>
        </p:spPr>
        <p:txBody>
          <a:bodyPr wrap="square" rtlCol="0">
            <a:spAutoFit/>
          </a:bodyPr>
          <a:lstStyle/>
          <a:p>
            <a:endParaRPr lang="es-SV" dirty="0">
              <a:solidFill>
                <a:prstClr val="black"/>
              </a:solidFill>
            </a:endParaRPr>
          </a:p>
        </p:txBody>
      </p:sp>
      <p:sp>
        <p:nvSpPr>
          <p:cNvPr id="3" name="CuadroTexto 2"/>
          <p:cNvSpPr txBox="1"/>
          <p:nvPr/>
        </p:nvSpPr>
        <p:spPr>
          <a:xfrm>
            <a:off x="731949" y="127847"/>
            <a:ext cx="11706896" cy="830997"/>
          </a:xfrm>
          <a:prstGeom prst="rect">
            <a:avLst/>
          </a:prstGeom>
          <a:noFill/>
        </p:spPr>
        <p:txBody>
          <a:bodyPr wrap="square" rtlCol="0">
            <a:spAutoFit/>
          </a:bodyPr>
          <a:lstStyle/>
          <a:p>
            <a:pPr algn="ctr"/>
            <a:r>
              <a:rPr lang="es-SV" sz="4800" b="1" dirty="0" smtClean="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rPr>
              <a:t>Gestión Campaña de </a:t>
            </a:r>
            <a:r>
              <a:rPr lang="es-SV" sz="4800" b="1" dirty="0" err="1" smtClean="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rPr>
              <a:t>Fudem</a:t>
            </a:r>
            <a:endParaRPr lang="es-SV" sz="4800" b="1" dirty="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endParaRPr>
          </a:p>
        </p:txBody>
      </p:sp>
      <p:pic>
        <p:nvPicPr>
          <p:cNvPr id="6" name="Imagen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49343"/>
            <a:ext cx="6121408" cy="516678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8" name="Imagen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74267" y="1149343"/>
            <a:ext cx="6417733" cy="516678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61844004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p:cNvSpPr txBox="1"/>
          <p:nvPr/>
        </p:nvSpPr>
        <p:spPr>
          <a:xfrm>
            <a:off x="2382592" y="2331076"/>
            <a:ext cx="7765960" cy="369332"/>
          </a:xfrm>
          <a:prstGeom prst="rect">
            <a:avLst/>
          </a:prstGeom>
          <a:noFill/>
        </p:spPr>
        <p:txBody>
          <a:bodyPr wrap="square" rtlCol="0">
            <a:spAutoFit/>
          </a:bodyPr>
          <a:lstStyle/>
          <a:p>
            <a:endParaRPr lang="es-SV" dirty="0">
              <a:solidFill>
                <a:prstClr val="black"/>
              </a:solidFill>
            </a:endParaRPr>
          </a:p>
        </p:txBody>
      </p:sp>
      <p:sp>
        <p:nvSpPr>
          <p:cNvPr id="3" name="CuadroTexto 2"/>
          <p:cNvSpPr txBox="1"/>
          <p:nvPr/>
        </p:nvSpPr>
        <p:spPr>
          <a:xfrm>
            <a:off x="731949" y="127847"/>
            <a:ext cx="11706896" cy="830997"/>
          </a:xfrm>
          <a:prstGeom prst="rect">
            <a:avLst/>
          </a:prstGeom>
          <a:noFill/>
        </p:spPr>
        <p:txBody>
          <a:bodyPr wrap="square" rtlCol="0">
            <a:spAutoFit/>
          </a:bodyPr>
          <a:lstStyle/>
          <a:p>
            <a:pPr algn="ctr"/>
            <a:r>
              <a:rPr lang="es-SV" sz="4800" b="1" dirty="0" smtClean="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rPr>
              <a:t>Capacitación </a:t>
            </a:r>
            <a:r>
              <a:rPr lang="es-SV" sz="4800" b="1" dirty="0" err="1" smtClean="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rPr>
              <a:t>Minsal</a:t>
            </a:r>
            <a:endParaRPr lang="es-SV" sz="4800" b="1" dirty="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endParaRPr>
          </a:p>
        </p:txBody>
      </p:sp>
      <p:pic>
        <p:nvPicPr>
          <p:cNvPr id="4" name="Imagen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202266"/>
            <a:ext cx="6096000" cy="5080000"/>
          </a:xfrm>
          <a:prstGeom prst="ellipse">
            <a:avLst/>
          </a:prstGeom>
          <a:ln>
            <a:noFill/>
          </a:ln>
          <a:effectLst>
            <a:softEdge rad="112500"/>
          </a:effectLst>
        </p:spPr>
      </p:pic>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202266"/>
            <a:ext cx="6096000" cy="5080000"/>
          </a:xfrm>
          <a:prstGeom prst="ellipse">
            <a:avLst/>
          </a:prstGeom>
          <a:ln>
            <a:noFill/>
          </a:ln>
          <a:effectLst>
            <a:softEdge rad="112500"/>
          </a:effectLst>
        </p:spPr>
      </p:pic>
    </p:spTree>
    <p:extLst>
      <p:ext uri="{BB962C8B-B14F-4D97-AF65-F5344CB8AC3E}">
        <p14:creationId xmlns:p14="http://schemas.microsoft.com/office/powerpoint/2010/main" val="67386941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p:cNvSpPr txBox="1"/>
          <p:nvPr/>
        </p:nvSpPr>
        <p:spPr>
          <a:xfrm>
            <a:off x="2382592" y="2331076"/>
            <a:ext cx="7765960" cy="369332"/>
          </a:xfrm>
          <a:prstGeom prst="rect">
            <a:avLst/>
          </a:prstGeom>
          <a:noFill/>
        </p:spPr>
        <p:txBody>
          <a:bodyPr wrap="square" rtlCol="0">
            <a:spAutoFit/>
          </a:bodyPr>
          <a:lstStyle/>
          <a:p>
            <a:endParaRPr lang="es-SV" dirty="0">
              <a:solidFill>
                <a:prstClr val="black"/>
              </a:solidFill>
            </a:endParaRPr>
          </a:p>
        </p:txBody>
      </p:sp>
      <p:sp>
        <p:nvSpPr>
          <p:cNvPr id="3" name="CuadroTexto 2"/>
          <p:cNvSpPr txBox="1"/>
          <p:nvPr/>
        </p:nvSpPr>
        <p:spPr>
          <a:xfrm>
            <a:off x="731949" y="127847"/>
            <a:ext cx="11706896" cy="830997"/>
          </a:xfrm>
          <a:prstGeom prst="rect">
            <a:avLst/>
          </a:prstGeom>
          <a:noFill/>
        </p:spPr>
        <p:txBody>
          <a:bodyPr wrap="square" rtlCol="0">
            <a:spAutoFit/>
          </a:bodyPr>
          <a:lstStyle/>
          <a:p>
            <a:pPr algn="ctr"/>
            <a:r>
              <a:rPr lang="es-SV" sz="4800" b="1" dirty="0" smtClean="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rPr>
              <a:t>Fumigación de Instalaciones</a:t>
            </a:r>
            <a:endParaRPr lang="es-SV" sz="4800" b="1" dirty="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endParaRPr>
          </a:p>
        </p:txBody>
      </p:sp>
      <p:pic>
        <p:nvPicPr>
          <p:cNvPr id="5" name="Imagen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102" y="1300686"/>
            <a:ext cx="6081898" cy="498157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Imagen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323975"/>
            <a:ext cx="6096000" cy="495829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57197032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p:cNvSpPr txBox="1"/>
          <p:nvPr/>
        </p:nvSpPr>
        <p:spPr>
          <a:xfrm>
            <a:off x="2382592" y="2331076"/>
            <a:ext cx="7765960" cy="369332"/>
          </a:xfrm>
          <a:prstGeom prst="rect">
            <a:avLst/>
          </a:prstGeom>
          <a:noFill/>
        </p:spPr>
        <p:txBody>
          <a:bodyPr wrap="square" rtlCol="0">
            <a:spAutoFit/>
          </a:bodyPr>
          <a:lstStyle/>
          <a:p>
            <a:endParaRPr lang="es-SV" dirty="0">
              <a:solidFill>
                <a:prstClr val="black"/>
              </a:solidFill>
            </a:endParaRPr>
          </a:p>
        </p:txBody>
      </p:sp>
      <p:sp>
        <p:nvSpPr>
          <p:cNvPr id="3" name="CuadroTexto 2"/>
          <p:cNvSpPr txBox="1"/>
          <p:nvPr/>
        </p:nvSpPr>
        <p:spPr>
          <a:xfrm>
            <a:off x="731949" y="127847"/>
            <a:ext cx="11706896" cy="830997"/>
          </a:xfrm>
          <a:prstGeom prst="rect">
            <a:avLst/>
          </a:prstGeom>
          <a:noFill/>
        </p:spPr>
        <p:txBody>
          <a:bodyPr wrap="square" rtlCol="0">
            <a:spAutoFit/>
          </a:bodyPr>
          <a:lstStyle/>
          <a:p>
            <a:pPr algn="ctr"/>
            <a:r>
              <a:rPr lang="es-SV" sz="4800" b="1" dirty="0" smtClean="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rPr>
              <a:t>Fumigación de Instalaciones</a:t>
            </a:r>
            <a:endParaRPr lang="es-SV" sz="4800" b="1" dirty="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endParaRPr>
          </a:p>
        </p:txBody>
      </p:sp>
      <p:pic>
        <p:nvPicPr>
          <p:cNvPr id="4" name="Imagen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10986"/>
            <a:ext cx="6045200" cy="482208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45200" y="1510986"/>
            <a:ext cx="6146800" cy="482208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421126917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p:cNvSpPr txBox="1"/>
          <p:nvPr/>
        </p:nvSpPr>
        <p:spPr>
          <a:xfrm>
            <a:off x="2382592" y="2331076"/>
            <a:ext cx="7765960" cy="369332"/>
          </a:xfrm>
          <a:prstGeom prst="rect">
            <a:avLst/>
          </a:prstGeom>
          <a:noFill/>
        </p:spPr>
        <p:txBody>
          <a:bodyPr wrap="square" rtlCol="0">
            <a:spAutoFit/>
          </a:bodyPr>
          <a:lstStyle/>
          <a:p>
            <a:endParaRPr lang="es-SV" dirty="0">
              <a:solidFill>
                <a:prstClr val="black"/>
              </a:solidFill>
            </a:endParaRPr>
          </a:p>
        </p:txBody>
      </p:sp>
      <p:sp>
        <p:nvSpPr>
          <p:cNvPr id="3" name="CuadroTexto 2"/>
          <p:cNvSpPr txBox="1"/>
          <p:nvPr/>
        </p:nvSpPr>
        <p:spPr>
          <a:xfrm>
            <a:off x="308616" y="43182"/>
            <a:ext cx="11706896" cy="830997"/>
          </a:xfrm>
          <a:prstGeom prst="rect">
            <a:avLst/>
          </a:prstGeom>
          <a:noFill/>
        </p:spPr>
        <p:txBody>
          <a:bodyPr wrap="square" rtlCol="0">
            <a:spAutoFit/>
          </a:bodyPr>
          <a:lstStyle/>
          <a:p>
            <a:pPr algn="ctr"/>
            <a:r>
              <a:rPr lang="es-SV" sz="4800" b="1" dirty="0" smtClean="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rPr>
              <a:t>Limpieza de Tragantes</a:t>
            </a:r>
            <a:endParaRPr lang="es-SV" sz="4800" b="1" dirty="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endParaRPr>
          </a:p>
        </p:txBody>
      </p:sp>
      <p:graphicFrame>
        <p:nvGraphicFramePr>
          <p:cNvPr id="8" name="Diagrama 7"/>
          <p:cNvGraphicFramePr/>
          <p:nvPr/>
        </p:nvGraphicFramePr>
        <p:xfrm>
          <a:off x="0" y="818286"/>
          <a:ext cx="12192000" cy="57518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794017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p:cNvSpPr txBox="1"/>
          <p:nvPr/>
        </p:nvSpPr>
        <p:spPr>
          <a:xfrm>
            <a:off x="2382592" y="2331076"/>
            <a:ext cx="7765960" cy="369332"/>
          </a:xfrm>
          <a:prstGeom prst="rect">
            <a:avLst/>
          </a:prstGeom>
          <a:noFill/>
        </p:spPr>
        <p:txBody>
          <a:bodyPr wrap="square" rtlCol="0">
            <a:spAutoFit/>
          </a:bodyPr>
          <a:lstStyle/>
          <a:p>
            <a:endParaRPr lang="es-SV" dirty="0">
              <a:solidFill>
                <a:prstClr val="black"/>
              </a:solidFill>
            </a:endParaRPr>
          </a:p>
        </p:txBody>
      </p:sp>
      <p:sp>
        <p:nvSpPr>
          <p:cNvPr id="3" name="CuadroTexto 2"/>
          <p:cNvSpPr txBox="1"/>
          <p:nvPr/>
        </p:nvSpPr>
        <p:spPr>
          <a:xfrm>
            <a:off x="308616" y="43182"/>
            <a:ext cx="11706896" cy="830997"/>
          </a:xfrm>
          <a:prstGeom prst="rect">
            <a:avLst/>
          </a:prstGeom>
          <a:noFill/>
        </p:spPr>
        <p:txBody>
          <a:bodyPr wrap="square" rtlCol="0">
            <a:spAutoFit/>
          </a:bodyPr>
          <a:lstStyle/>
          <a:p>
            <a:pPr algn="ctr"/>
            <a:r>
              <a:rPr lang="es-SV" sz="4800" b="1" dirty="0" smtClean="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rPr>
              <a:t>Limpieza Interna</a:t>
            </a:r>
            <a:endParaRPr lang="es-SV" sz="4800" b="1" dirty="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endParaRPr>
          </a:p>
        </p:txBody>
      </p:sp>
      <p:pic>
        <p:nvPicPr>
          <p:cNvPr id="4" name="Imagen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575" y="1727199"/>
            <a:ext cx="5940426" cy="4572001"/>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7" name="AutoShape 2" descr="blob:https://web.whatsapp.com/7b028d08-3062-4191-b59b-19d6f5f32037"/>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s-SV">
              <a:solidFill>
                <a:prstClr val="black"/>
              </a:solidFill>
            </a:endParaRPr>
          </a:p>
        </p:txBody>
      </p:sp>
      <p:pic>
        <p:nvPicPr>
          <p:cNvPr id="8" name="Imagen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727199"/>
            <a:ext cx="5919512" cy="4572001"/>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335271118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p:cNvSpPr txBox="1"/>
          <p:nvPr/>
        </p:nvSpPr>
        <p:spPr>
          <a:xfrm>
            <a:off x="2382592" y="2331076"/>
            <a:ext cx="7765960" cy="369332"/>
          </a:xfrm>
          <a:prstGeom prst="rect">
            <a:avLst/>
          </a:prstGeom>
          <a:noFill/>
        </p:spPr>
        <p:txBody>
          <a:bodyPr wrap="square" rtlCol="0">
            <a:spAutoFit/>
          </a:bodyPr>
          <a:lstStyle/>
          <a:p>
            <a:endParaRPr lang="es-SV" dirty="0">
              <a:solidFill>
                <a:prstClr val="black"/>
              </a:solidFill>
            </a:endParaRPr>
          </a:p>
        </p:txBody>
      </p:sp>
      <p:sp>
        <p:nvSpPr>
          <p:cNvPr id="3" name="CuadroTexto 2"/>
          <p:cNvSpPr txBox="1"/>
          <p:nvPr/>
        </p:nvSpPr>
        <p:spPr>
          <a:xfrm>
            <a:off x="308616" y="43182"/>
            <a:ext cx="11706896" cy="830997"/>
          </a:xfrm>
          <a:prstGeom prst="rect">
            <a:avLst/>
          </a:prstGeom>
          <a:noFill/>
        </p:spPr>
        <p:txBody>
          <a:bodyPr wrap="square" rtlCol="0">
            <a:spAutoFit/>
          </a:bodyPr>
          <a:lstStyle/>
          <a:p>
            <a:pPr algn="ctr"/>
            <a:r>
              <a:rPr lang="es-SV" sz="4800" b="1" dirty="0" smtClean="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rPr>
              <a:t>Ordenamiento Externo </a:t>
            </a:r>
            <a:endParaRPr lang="es-SV" sz="4800" b="1" dirty="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endParaRPr>
          </a:p>
        </p:txBody>
      </p:sp>
      <p:pic>
        <p:nvPicPr>
          <p:cNvPr id="4" name="Imagen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4133" y="956959"/>
            <a:ext cx="7162800" cy="5608707"/>
          </a:xfrm>
          <a:prstGeom prst="ellipse">
            <a:avLst/>
          </a:prstGeom>
          <a:ln>
            <a:noFill/>
          </a:ln>
          <a:effectLst>
            <a:softEdge rad="112500"/>
          </a:effectLst>
        </p:spPr>
      </p:pic>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32043" y="709740"/>
            <a:ext cx="3433018" cy="6103143"/>
          </a:xfrm>
          <a:prstGeom prst="ellipse">
            <a:avLst/>
          </a:prstGeom>
          <a:ln>
            <a:noFill/>
          </a:ln>
          <a:effectLst>
            <a:softEdge rad="112500"/>
          </a:effectLst>
        </p:spPr>
      </p:pic>
    </p:spTree>
    <p:extLst>
      <p:ext uri="{BB962C8B-B14F-4D97-AF65-F5344CB8AC3E}">
        <p14:creationId xmlns:p14="http://schemas.microsoft.com/office/powerpoint/2010/main" val="28496932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p:cNvSpPr txBox="1"/>
          <p:nvPr/>
        </p:nvSpPr>
        <p:spPr>
          <a:xfrm>
            <a:off x="2382592" y="2331076"/>
            <a:ext cx="7765960" cy="369332"/>
          </a:xfrm>
          <a:prstGeom prst="rect">
            <a:avLst/>
          </a:prstGeom>
          <a:noFill/>
        </p:spPr>
        <p:txBody>
          <a:bodyPr wrap="square" rtlCol="0">
            <a:spAutoFit/>
          </a:bodyPr>
          <a:lstStyle/>
          <a:p>
            <a:endParaRPr lang="es-SV" dirty="0">
              <a:solidFill>
                <a:prstClr val="black"/>
              </a:solidFill>
            </a:endParaRPr>
          </a:p>
        </p:txBody>
      </p:sp>
      <p:sp>
        <p:nvSpPr>
          <p:cNvPr id="3" name="CuadroTexto 2"/>
          <p:cNvSpPr txBox="1"/>
          <p:nvPr/>
        </p:nvSpPr>
        <p:spPr>
          <a:xfrm>
            <a:off x="308616" y="43182"/>
            <a:ext cx="11706896" cy="830997"/>
          </a:xfrm>
          <a:prstGeom prst="rect">
            <a:avLst/>
          </a:prstGeom>
          <a:noFill/>
        </p:spPr>
        <p:txBody>
          <a:bodyPr wrap="square" rtlCol="0">
            <a:spAutoFit/>
          </a:bodyPr>
          <a:lstStyle/>
          <a:p>
            <a:pPr algn="ctr"/>
            <a:r>
              <a:rPr lang="es-SV" sz="4800" b="1" dirty="0" smtClean="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rPr>
              <a:t>Ordenamiento Externo </a:t>
            </a:r>
            <a:endParaRPr lang="es-SV" sz="4800" b="1" dirty="0">
              <a:solidFill>
                <a:prstClr val="black"/>
              </a:solidFill>
              <a:effectLst>
                <a:outerShdw blurRad="38100" dist="38100" dir="2700000" algn="tl">
                  <a:srgbClr val="000000">
                    <a:alpha val="43137"/>
                  </a:srgbClr>
                </a:outerShdw>
              </a:effectLst>
              <a:latin typeface="Yu Mincho Demibold" panose="02020600000000000000" pitchFamily="18" charset="-128"/>
              <a:ea typeface="Yu Mincho Demibold" panose="02020600000000000000" pitchFamily="18" charset="-128"/>
            </a:endParaRPr>
          </a:p>
        </p:txBody>
      </p:sp>
      <p:pic>
        <p:nvPicPr>
          <p:cNvPr id="2050" name="Picture 2" descr="La imagen puede contener: 1 persona, sonriendo, cielo y exterio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55476"/>
            <a:ext cx="6329397" cy="5209857"/>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052" name="Picture 4" descr="La imagen puede contener: 3 personas, exteri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2064" y="1055475"/>
            <a:ext cx="6954592" cy="5209858"/>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170350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La imagen puede contener: exterio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133" y="0"/>
            <a:ext cx="11734800" cy="685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544546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ctrTitle"/>
          </p:nvPr>
        </p:nvSpPr>
        <p:spPr>
          <a:xfrm>
            <a:off x="617517" y="1380388"/>
            <a:ext cx="11162806" cy="2387600"/>
          </a:xfrm>
        </p:spPr>
        <p:txBody>
          <a:bodyPr>
            <a:noAutofit/>
          </a:bodyPr>
          <a:lstStyle/>
          <a:p>
            <a:r>
              <a:rPr lang="es-SV" dirty="0" smtClean="0">
                <a:latin typeface="Yu Mincho Demibold" panose="02020600000000000000" pitchFamily="18" charset="-128"/>
                <a:ea typeface="Yu Mincho Demibold" panose="02020600000000000000" pitchFamily="18" charset="-128"/>
              </a:rPr>
              <a:t>Unidad de Administración Tributaria</a:t>
            </a:r>
            <a:endParaRPr lang="es-SV" dirty="0">
              <a:latin typeface="Yu Mincho Demibold" panose="02020600000000000000" pitchFamily="18" charset="-128"/>
              <a:ea typeface="Yu Mincho Demibold" panose="02020600000000000000" pitchFamily="18" charset="-128"/>
            </a:endParaRPr>
          </a:p>
        </p:txBody>
      </p:sp>
    </p:spTree>
    <p:extLst>
      <p:ext uri="{BB962C8B-B14F-4D97-AF65-F5344CB8AC3E}">
        <p14:creationId xmlns:p14="http://schemas.microsoft.com/office/powerpoint/2010/main" val="110256557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p:cNvPicPr>
            <a:picLocks noChangeAspect="1"/>
          </p:cNvPicPr>
          <p:nvPr/>
        </p:nvPicPr>
        <p:blipFill rotWithShape="1">
          <a:blip r:embed="rId2"/>
          <a:srcRect l="21140" t="41212" r="18184" b="12728"/>
          <a:stretch/>
        </p:blipFill>
        <p:spPr>
          <a:xfrm>
            <a:off x="1959478" y="376729"/>
            <a:ext cx="8315897" cy="5050295"/>
          </a:xfrm>
          <a:prstGeom prst="rect">
            <a:avLst/>
          </a:prstGeom>
        </p:spPr>
      </p:pic>
    </p:spTree>
    <p:extLst>
      <p:ext uri="{BB962C8B-B14F-4D97-AF65-F5344CB8AC3E}">
        <p14:creationId xmlns:p14="http://schemas.microsoft.com/office/powerpoint/2010/main" val="86582849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Gráfico 2"/>
          <p:cNvGraphicFramePr>
            <a:graphicFrameLocks/>
          </p:cNvGraphicFramePr>
          <p:nvPr>
            <p:extLst>
              <p:ext uri="{D42A27DB-BD31-4B8C-83A1-F6EECF244321}">
                <p14:modId xmlns:p14="http://schemas.microsoft.com/office/powerpoint/2010/main" val="1986050494"/>
              </p:ext>
            </p:extLst>
          </p:nvPr>
        </p:nvGraphicFramePr>
        <p:xfrm>
          <a:off x="2681207" y="929898"/>
          <a:ext cx="7082726" cy="5765370"/>
        </p:xfrm>
        <a:graphic>
          <a:graphicData uri="http://schemas.openxmlformats.org/drawingml/2006/chart">
            <c:chart xmlns:c="http://schemas.openxmlformats.org/drawingml/2006/chart" xmlns:r="http://schemas.openxmlformats.org/officeDocument/2006/relationships" r:id="rId2"/>
          </a:graphicData>
        </a:graphic>
      </p:graphicFrame>
      <p:sp>
        <p:nvSpPr>
          <p:cNvPr id="2" name="CuadroTexto 1"/>
          <p:cNvSpPr txBox="1"/>
          <p:nvPr/>
        </p:nvSpPr>
        <p:spPr>
          <a:xfrm>
            <a:off x="7098225" y="2448733"/>
            <a:ext cx="759417" cy="369332"/>
          </a:xfrm>
          <a:prstGeom prst="rect">
            <a:avLst/>
          </a:prstGeom>
          <a:noFill/>
        </p:spPr>
        <p:txBody>
          <a:bodyPr wrap="square" rtlCol="0">
            <a:spAutoFit/>
          </a:bodyPr>
          <a:lstStyle/>
          <a:p>
            <a:r>
              <a:rPr lang="es-SV" b="1" dirty="0" smtClean="0">
                <a:solidFill>
                  <a:schemeClr val="bg1"/>
                </a:solidFill>
              </a:rPr>
              <a:t>679</a:t>
            </a:r>
            <a:endParaRPr lang="es-SV" b="1" dirty="0">
              <a:solidFill>
                <a:schemeClr val="bg1"/>
              </a:solidFill>
            </a:endParaRPr>
          </a:p>
        </p:txBody>
      </p:sp>
      <p:sp>
        <p:nvSpPr>
          <p:cNvPr id="5" name="CuadroTexto 4"/>
          <p:cNvSpPr txBox="1"/>
          <p:nvPr/>
        </p:nvSpPr>
        <p:spPr>
          <a:xfrm>
            <a:off x="8428497" y="5638801"/>
            <a:ext cx="759417" cy="369332"/>
          </a:xfrm>
          <a:prstGeom prst="rect">
            <a:avLst/>
          </a:prstGeom>
          <a:noFill/>
        </p:spPr>
        <p:txBody>
          <a:bodyPr wrap="square" rtlCol="0">
            <a:spAutoFit/>
          </a:bodyPr>
          <a:lstStyle/>
          <a:p>
            <a:r>
              <a:rPr lang="es-SV" b="1" dirty="0" smtClean="0">
                <a:solidFill>
                  <a:schemeClr val="bg1"/>
                </a:solidFill>
              </a:rPr>
              <a:t>27</a:t>
            </a:r>
            <a:endParaRPr lang="es-SV" b="1" dirty="0">
              <a:solidFill>
                <a:schemeClr val="bg1"/>
              </a:solidFill>
            </a:endParaRPr>
          </a:p>
        </p:txBody>
      </p:sp>
    </p:spTree>
    <p:extLst>
      <p:ext uri="{BB962C8B-B14F-4D97-AF65-F5344CB8AC3E}">
        <p14:creationId xmlns:p14="http://schemas.microsoft.com/office/powerpoint/2010/main" val="317033793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a 1"/>
          <p:cNvGraphicFramePr>
            <a:graphicFrameLocks noGrp="1"/>
          </p:cNvGraphicFramePr>
          <p:nvPr>
            <p:extLst>
              <p:ext uri="{D42A27DB-BD31-4B8C-83A1-F6EECF244321}">
                <p14:modId xmlns:p14="http://schemas.microsoft.com/office/powerpoint/2010/main" val="1625183069"/>
              </p:ext>
            </p:extLst>
          </p:nvPr>
        </p:nvGraphicFramePr>
        <p:xfrm>
          <a:off x="2945081" y="700647"/>
          <a:ext cx="6293921" cy="5995682"/>
        </p:xfrm>
        <a:graphic>
          <a:graphicData uri="http://schemas.openxmlformats.org/drawingml/2006/table">
            <a:tbl>
              <a:tblPr firstRow="1" firstCol="1" bandRow="1">
                <a:tableStyleId>{5C22544A-7EE6-4342-B048-85BDC9FD1C3A}</a:tableStyleId>
              </a:tblPr>
              <a:tblGrid>
                <a:gridCol w="2375825"/>
                <a:gridCol w="1920793"/>
                <a:gridCol w="1997303"/>
              </a:tblGrid>
              <a:tr h="428263">
                <a:tc>
                  <a:txBody>
                    <a:bodyPr/>
                    <a:lstStyle/>
                    <a:p>
                      <a:pPr algn="ctr">
                        <a:lnSpc>
                          <a:spcPct val="115000"/>
                        </a:lnSpc>
                        <a:spcAft>
                          <a:spcPts val="0"/>
                        </a:spcAft>
                      </a:pPr>
                      <a:r>
                        <a:rPr lang="es-ES" sz="1400" dirty="0">
                          <a:effectLst/>
                        </a:rPr>
                        <a:t>CUENTA </a:t>
                      </a:r>
                      <a:endParaRPr lang="es-SV" sz="16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400" dirty="0">
                          <a:effectLst/>
                        </a:rPr>
                        <a:t>2018</a:t>
                      </a:r>
                      <a:endParaRPr lang="es-SV" sz="16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400" dirty="0">
                          <a:effectLst/>
                        </a:rPr>
                        <a:t>2019</a:t>
                      </a:r>
                      <a:endParaRPr lang="es-SV" sz="16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28263">
                <a:tc>
                  <a:txBody>
                    <a:bodyPr/>
                    <a:lstStyle/>
                    <a:p>
                      <a:pPr algn="l">
                        <a:lnSpc>
                          <a:spcPct val="115000"/>
                        </a:lnSpc>
                        <a:spcAft>
                          <a:spcPts val="0"/>
                        </a:spcAft>
                      </a:pPr>
                      <a:r>
                        <a:rPr lang="es-ES" sz="1100">
                          <a:effectLst/>
                        </a:rPr>
                        <a:t>COMERCIO</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dirty="0">
                          <a:effectLst/>
                        </a:rPr>
                        <a:t> $      37,908.96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a:effectLst/>
                        </a:rPr>
                        <a:t> $       116,513.33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28263">
                <a:tc>
                  <a:txBody>
                    <a:bodyPr/>
                    <a:lstStyle/>
                    <a:p>
                      <a:pPr algn="l">
                        <a:lnSpc>
                          <a:spcPct val="115000"/>
                        </a:lnSpc>
                        <a:spcAft>
                          <a:spcPts val="0"/>
                        </a:spcAft>
                      </a:pPr>
                      <a:r>
                        <a:rPr lang="es-ES" sz="1100">
                          <a:effectLst/>
                        </a:rPr>
                        <a:t>INDUSTRIA</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dirty="0">
                          <a:effectLst/>
                        </a:rPr>
                        <a:t> $        2,600.65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a:effectLst/>
                        </a:rPr>
                        <a:t> $            9,639.84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28263">
                <a:tc>
                  <a:txBody>
                    <a:bodyPr/>
                    <a:lstStyle/>
                    <a:p>
                      <a:pPr algn="l">
                        <a:lnSpc>
                          <a:spcPct val="115000"/>
                        </a:lnSpc>
                        <a:spcAft>
                          <a:spcPts val="0"/>
                        </a:spcAft>
                      </a:pPr>
                      <a:r>
                        <a:rPr lang="es-ES" sz="1100">
                          <a:effectLst/>
                        </a:rPr>
                        <a:t>FINANCIERO</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dirty="0">
                          <a:effectLst/>
                        </a:rPr>
                        <a:t> $        4,826.63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a:effectLst/>
                        </a:rPr>
                        <a:t> $       171,387.59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28263">
                <a:tc>
                  <a:txBody>
                    <a:bodyPr/>
                    <a:lstStyle/>
                    <a:p>
                      <a:pPr algn="l">
                        <a:lnSpc>
                          <a:spcPct val="115000"/>
                        </a:lnSpc>
                        <a:spcAft>
                          <a:spcPts val="0"/>
                        </a:spcAft>
                      </a:pPr>
                      <a:r>
                        <a:rPr lang="es-ES" sz="1100">
                          <a:effectLst/>
                        </a:rPr>
                        <a:t>SERVICIOS</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dirty="0">
                          <a:effectLst/>
                        </a:rPr>
                        <a:t> $        1,338.52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dirty="0">
                          <a:effectLst/>
                        </a:rPr>
                        <a:t> $            6,790.96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28263">
                <a:tc>
                  <a:txBody>
                    <a:bodyPr/>
                    <a:lstStyle/>
                    <a:p>
                      <a:pPr algn="l">
                        <a:lnSpc>
                          <a:spcPct val="115000"/>
                        </a:lnSpc>
                        <a:spcAft>
                          <a:spcPts val="0"/>
                        </a:spcAft>
                      </a:pPr>
                      <a:r>
                        <a:rPr lang="es-ES" sz="1100">
                          <a:effectLst/>
                        </a:rPr>
                        <a:t>BARES Y REST.</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dirty="0">
                          <a:effectLst/>
                        </a:rPr>
                        <a:t> $                     -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dirty="0">
                          <a:effectLst/>
                        </a:rPr>
                        <a:t> $                165.00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28263">
                <a:tc>
                  <a:txBody>
                    <a:bodyPr/>
                    <a:lstStyle/>
                    <a:p>
                      <a:pPr algn="l">
                        <a:lnSpc>
                          <a:spcPct val="115000"/>
                        </a:lnSpc>
                        <a:spcAft>
                          <a:spcPts val="0"/>
                        </a:spcAft>
                      </a:pPr>
                      <a:r>
                        <a:rPr lang="es-ES" sz="1100">
                          <a:effectLst/>
                        </a:rPr>
                        <a:t>CENTRO DE ENSEÑA.</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dirty="0">
                          <a:effectLst/>
                        </a:rPr>
                        <a:t> $              16.00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dirty="0">
                          <a:effectLst/>
                        </a:rPr>
                        <a:t> $                  86.13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28263">
                <a:tc>
                  <a:txBody>
                    <a:bodyPr/>
                    <a:lstStyle/>
                    <a:p>
                      <a:pPr algn="l">
                        <a:lnSpc>
                          <a:spcPct val="115000"/>
                        </a:lnSpc>
                        <a:spcAft>
                          <a:spcPts val="0"/>
                        </a:spcAft>
                      </a:pPr>
                      <a:r>
                        <a:rPr lang="es-ES" sz="1100">
                          <a:effectLst/>
                        </a:rPr>
                        <a:t>EST. FOTOGRAFICO</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dirty="0">
                          <a:effectLst/>
                        </a:rPr>
                        <a:t> $            267.68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dirty="0">
                          <a:effectLst/>
                        </a:rPr>
                        <a:t> $                         -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28263">
                <a:tc>
                  <a:txBody>
                    <a:bodyPr/>
                    <a:lstStyle/>
                    <a:p>
                      <a:pPr algn="l">
                        <a:lnSpc>
                          <a:spcPct val="115000"/>
                        </a:lnSpc>
                        <a:spcAft>
                          <a:spcPts val="0"/>
                        </a:spcAft>
                      </a:pPr>
                      <a:r>
                        <a:rPr lang="es-ES" sz="1100">
                          <a:effectLst/>
                        </a:rPr>
                        <a:t>HOTELES Y MOTELES</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dirty="0">
                          <a:effectLst/>
                        </a:rPr>
                        <a:t> $                     -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dirty="0">
                          <a:effectLst/>
                        </a:rPr>
                        <a:t> $                         -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28263">
                <a:tc>
                  <a:txBody>
                    <a:bodyPr/>
                    <a:lstStyle/>
                    <a:p>
                      <a:pPr algn="l">
                        <a:lnSpc>
                          <a:spcPct val="115000"/>
                        </a:lnSpc>
                        <a:spcAft>
                          <a:spcPts val="0"/>
                        </a:spcAft>
                      </a:pPr>
                      <a:r>
                        <a:rPr lang="es-ES" sz="1100">
                          <a:effectLst/>
                        </a:rPr>
                        <a:t>MEDIC. HOSPITALARIO</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dirty="0">
                          <a:effectLst/>
                        </a:rPr>
                        <a:t> $                     -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dirty="0">
                          <a:effectLst/>
                        </a:rPr>
                        <a:t> $                         -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28263">
                <a:tc>
                  <a:txBody>
                    <a:bodyPr/>
                    <a:lstStyle/>
                    <a:p>
                      <a:pPr algn="l">
                        <a:lnSpc>
                          <a:spcPct val="115000"/>
                        </a:lnSpc>
                        <a:spcAft>
                          <a:spcPts val="0"/>
                        </a:spcAft>
                      </a:pPr>
                      <a:r>
                        <a:rPr lang="es-ES" sz="1100">
                          <a:effectLst/>
                        </a:rPr>
                        <a:t>SERV. PROFESIONALES</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dirty="0">
                          <a:effectLst/>
                        </a:rPr>
                        <a:t> $              15.50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dirty="0">
                          <a:effectLst/>
                        </a:rPr>
                        <a:t> $                    9.02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28263">
                <a:tc>
                  <a:txBody>
                    <a:bodyPr/>
                    <a:lstStyle/>
                    <a:p>
                      <a:pPr algn="l">
                        <a:lnSpc>
                          <a:spcPct val="115000"/>
                        </a:lnSpc>
                        <a:spcAft>
                          <a:spcPts val="0"/>
                        </a:spcAft>
                      </a:pPr>
                      <a:r>
                        <a:rPr lang="es-ES" sz="1100">
                          <a:effectLst/>
                        </a:rPr>
                        <a:t>VALLAS</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dirty="0">
                          <a:effectLst/>
                        </a:rPr>
                        <a:t> $        2,005.11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dirty="0">
                          <a:effectLst/>
                        </a:rPr>
                        <a:t> $            7,434.58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28263">
                <a:tc>
                  <a:txBody>
                    <a:bodyPr/>
                    <a:lstStyle/>
                    <a:p>
                      <a:pPr algn="l">
                        <a:lnSpc>
                          <a:spcPct val="115000"/>
                        </a:lnSpc>
                        <a:spcAft>
                          <a:spcPts val="0"/>
                        </a:spcAft>
                      </a:pPr>
                      <a:r>
                        <a:rPr lang="es-ES" sz="1100">
                          <a:effectLst/>
                        </a:rPr>
                        <a:t>VIALIDADES</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a:effectLst/>
                        </a:rPr>
                        <a:t> $              75.46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dirty="0">
                          <a:effectLst/>
                        </a:rPr>
                        <a:t> $            1,809.37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28263">
                <a:tc>
                  <a:txBody>
                    <a:bodyPr/>
                    <a:lstStyle/>
                    <a:p>
                      <a:pPr algn="l">
                        <a:lnSpc>
                          <a:spcPct val="115000"/>
                        </a:lnSpc>
                        <a:spcAft>
                          <a:spcPts val="0"/>
                        </a:spcAft>
                      </a:pPr>
                      <a:r>
                        <a:rPr lang="es-ES" sz="1100">
                          <a:effectLst/>
                        </a:rPr>
                        <a:t>IMP. MPALES</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a:effectLst/>
                        </a:rPr>
                        <a:t> $                1.71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100" dirty="0">
                          <a:effectLst/>
                        </a:rPr>
                        <a:t> $                         -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178891885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Gráfico 1"/>
          <p:cNvGraphicFramePr/>
          <p:nvPr>
            <p:extLst>
              <p:ext uri="{D42A27DB-BD31-4B8C-83A1-F6EECF244321}">
                <p14:modId xmlns:p14="http://schemas.microsoft.com/office/powerpoint/2010/main" val="672129816"/>
              </p:ext>
            </p:extLst>
          </p:nvPr>
        </p:nvGraphicFramePr>
        <p:xfrm>
          <a:off x="2782784" y="382978"/>
          <a:ext cx="6626431" cy="5934695"/>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92508529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a 2"/>
          <p:cNvGraphicFramePr>
            <a:graphicFrameLocks noGrp="1"/>
          </p:cNvGraphicFramePr>
          <p:nvPr>
            <p:extLst>
              <p:ext uri="{D42A27DB-BD31-4B8C-83A1-F6EECF244321}">
                <p14:modId xmlns:p14="http://schemas.microsoft.com/office/powerpoint/2010/main" val="3508916148"/>
              </p:ext>
            </p:extLst>
          </p:nvPr>
        </p:nvGraphicFramePr>
        <p:xfrm>
          <a:off x="2743201" y="724399"/>
          <a:ext cx="6198918" cy="5592197"/>
        </p:xfrm>
        <a:graphic>
          <a:graphicData uri="http://schemas.openxmlformats.org/drawingml/2006/table">
            <a:tbl>
              <a:tblPr firstRow="1" firstCol="1" bandRow="1">
                <a:tableStyleId>{5C22544A-7EE6-4342-B048-85BDC9FD1C3A}</a:tableStyleId>
              </a:tblPr>
              <a:tblGrid>
                <a:gridCol w="2535801"/>
                <a:gridCol w="1793337"/>
                <a:gridCol w="1869780"/>
              </a:tblGrid>
              <a:tr h="430169">
                <a:tc>
                  <a:txBody>
                    <a:bodyPr/>
                    <a:lstStyle/>
                    <a:p>
                      <a:pPr algn="ctr">
                        <a:lnSpc>
                          <a:spcPct val="115000"/>
                        </a:lnSpc>
                        <a:spcAft>
                          <a:spcPts val="0"/>
                        </a:spcAft>
                      </a:pPr>
                      <a:r>
                        <a:rPr lang="es-ES" sz="1400" dirty="0">
                          <a:effectLst/>
                        </a:rPr>
                        <a:t>CUENTA </a:t>
                      </a:r>
                      <a:endParaRPr lang="es-SV" sz="16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400" dirty="0">
                          <a:effectLst/>
                        </a:rPr>
                        <a:t>2018</a:t>
                      </a:r>
                      <a:endParaRPr lang="es-SV" sz="16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400" dirty="0">
                          <a:effectLst/>
                        </a:rPr>
                        <a:t>2019</a:t>
                      </a:r>
                      <a:endParaRPr lang="es-SV" sz="16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30169">
                <a:tc>
                  <a:txBody>
                    <a:bodyPr/>
                    <a:lstStyle/>
                    <a:p>
                      <a:pPr algn="l">
                        <a:lnSpc>
                          <a:spcPct val="115000"/>
                        </a:lnSpc>
                        <a:spcAft>
                          <a:spcPts val="0"/>
                        </a:spcAft>
                      </a:pPr>
                      <a:r>
                        <a:rPr lang="es-ES" sz="1100">
                          <a:effectLst/>
                        </a:rPr>
                        <a:t>SERV. CERTIFICACION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6,449.43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24,070.09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30169">
                <a:tc>
                  <a:txBody>
                    <a:bodyPr/>
                    <a:lstStyle/>
                    <a:p>
                      <a:pPr algn="l">
                        <a:lnSpc>
                          <a:spcPct val="115000"/>
                        </a:lnSpc>
                        <a:spcAft>
                          <a:spcPts val="0"/>
                        </a:spcAft>
                      </a:pPr>
                      <a:r>
                        <a:rPr lang="es-ES" sz="1100">
                          <a:effectLst/>
                        </a:rPr>
                        <a:t>ALUMBRADO</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10,137.24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35,453.08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30169">
                <a:tc>
                  <a:txBody>
                    <a:bodyPr/>
                    <a:lstStyle/>
                    <a:p>
                      <a:pPr algn="l">
                        <a:lnSpc>
                          <a:spcPct val="115000"/>
                        </a:lnSpc>
                        <a:spcAft>
                          <a:spcPts val="0"/>
                        </a:spcAft>
                      </a:pPr>
                      <a:r>
                        <a:rPr lang="es-ES" sz="1100">
                          <a:effectLst/>
                        </a:rPr>
                        <a:t>ASEO</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17,020.73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54,525.07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30169">
                <a:tc>
                  <a:txBody>
                    <a:bodyPr/>
                    <a:lstStyle/>
                    <a:p>
                      <a:pPr algn="l">
                        <a:lnSpc>
                          <a:spcPct val="115000"/>
                        </a:lnSpc>
                        <a:spcAft>
                          <a:spcPts val="0"/>
                        </a:spcAft>
                      </a:pPr>
                      <a:r>
                        <a:rPr lang="es-ES" sz="1100">
                          <a:effectLst/>
                        </a:rPr>
                        <a:t>CEMENTERIOS</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1,441.03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5,957.75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30169">
                <a:tc>
                  <a:txBody>
                    <a:bodyPr/>
                    <a:lstStyle/>
                    <a:p>
                      <a:pPr algn="l">
                        <a:lnSpc>
                          <a:spcPct val="115000"/>
                        </a:lnSpc>
                        <a:spcAft>
                          <a:spcPts val="0"/>
                        </a:spcAft>
                      </a:pPr>
                      <a:r>
                        <a:rPr lang="es-ES" sz="1100">
                          <a:effectLst/>
                        </a:rPr>
                        <a:t>DESECHOS</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10,274.15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33,603.13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30169">
                <a:tc>
                  <a:txBody>
                    <a:bodyPr/>
                    <a:lstStyle/>
                    <a:p>
                      <a:pPr algn="l">
                        <a:lnSpc>
                          <a:spcPct val="115000"/>
                        </a:lnSpc>
                        <a:spcAft>
                          <a:spcPts val="0"/>
                        </a:spcAft>
                      </a:pPr>
                      <a:r>
                        <a:rPr lang="es-ES" sz="1100" dirty="0">
                          <a:effectLst/>
                        </a:rPr>
                        <a:t>FIESTAS</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7,145.23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24,574.44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30169">
                <a:tc>
                  <a:txBody>
                    <a:bodyPr/>
                    <a:lstStyle/>
                    <a:p>
                      <a:pPr algn="l">
                        <a:lnSpc>
                          <a:spcPct val="115000"/>
                        </a:lnSpc>
                        <a:spcAft>
                          <a:spcPts val="0"/>
                        </a:spcAft>
                      </a:pPr>
                      <a:r>
                        <a:rPr lang="es-ES" sz="1100">
                          <a:effectLst/>
                        </a:rPr>
                        <a:t>MERCADOS</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23,758.99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64,948.52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30169">
                <a:tc>
                  <a:txBody>
                    <a:bodyPr/>
                    <a:lstStyle/>
                    <a:p>
                      <a:pPr algn="l">
                        <a:lnSpc>
                          <a:spcPct val="115000"/>
                        </a:lnSpc>
                        <a:spcAft>
                          <a:spcPts val="0"/>
                        </a:spcAft>
                      </a:pPr>
                      <a:r>
                        <a:rPr lang="es-ES" sz="1100">
                          <a:effectLst/>
                        </a:rPr>
                        <a:t>PAVIMENTO</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3,243.28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12,896.76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30169">
                <a:tc>
                  <a:txBody>
                    <a:bodyPr/>
                    <a:lstStyle/>
                    <a:p>
                      <a:pPr algn="l">
                        <a:lnSpc>
                          <a:spcPct val="115000"/>
                        </a:lnSpc>
                        <a:spcAft>
                          <a:spcPts val="0"/>
                        </a:spcAft>
                      </a:pPr>
                      <a:r>
                        <a:rPr lang="es-ES" sz="1100">
                          <a:effectLst/>
                        </a:rPr>
                        <a:t>POSTES Y ANTENAS</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43,647.87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136,027.41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30169">
                <a:tc>
                  <a:txBody>
                    <a:bodyPr/>
                    <a:lstStyle/>
                    <a:p>
                      <a:pPr algn="l">
                        <a:lnSpc>
                          <a:spcPct val="115000"/>
                        </a:lnSpc>
                        <a:spcAft>
                          <a:spcPts val="0"/>
                        </a:spcAft>
                      </a:pPr>
                      <a:r>
                        <a:rPr lang="es-ES" sz="1100">
                          <a:effectLst/>
                        </a:rPr>
                        <a:t>RASTROS Y TIANGUE</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80.30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30169">
                <a:tc>
                  <a:txBody>
                    <a:bodyPr/>
                    <a:lstStyle/>
                    <a:p>
                      <a:pPr algn="l">
                        <a:lnSpc>
                          <a:spcPct val="115000"/>
                        </a:lnSpc>
                        <a:spcAft>
                          <a:spcPts val="0"/>
                        </a:spcAft>
                      </a:pPr>
                      <a:r>
                        <a:rPr lang="es-ES" sz="1100">
                          <a:effectLst/>
                        </a:rPr>
                        <a:t>TASAS DIVERSAS</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5,881.08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52,574.08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30169">
                <a:tc>
                  <a:txBody>
                    <a:bodyPr/>
                    <a:lstStyle/>
                    <a:p>
                      <a:pPr algn="l">
                        <a:lnSpc>
                          <a:spcPct val="115000"/>
                        </a:lnSpc>
                        <a:spcAft>
                          <a:spcPts val="0"/>
                        </a:spcAft>
                      </a:pPr>
                      <a:r>
                        <a:rPr lang="es-ES" sz="1100">
                          <a:effectLst/>
                        </a:rPr>
                        <a:t>PERMISOS Y LICENCIAS</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a:effectLst/>
                        </a:rPr>
                        <a:t> $             12.00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s-ES" sz="1100" dirty="0">
                          <a:effectLst/>
                        </a:rPr>
                        <a:t> $         4,575.00 </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419460074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Gráfico 4"/>
          <p:cNvGraphicFramePr/>
          <p:nvPr>
            <p:extLst>
              <p:ext uri="{D42A27DB-BD31-4B8C-83A1-F6EECF244321}">
                <p14:modId xmlns:p14="http://schemas.microsoft.com/office/powerpoint/2010/main" val="710348343"/>
              </p:ext>
            </p:extLst>
          </p:nvPr>
        </p:nvGraphicFramePr>
        <p:xfrm>
          <a:off x="2208810" y="1068779"/>
          <a:ext cx="7469579" cy="536764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72054631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a 3"/>
          <p:cNvGraphicFramePr>
            <a:graphicFrameLocks noGrp="1"/>
          </p:cNvGraphicFramePr>
          <p:nvPr>
            <p:extLst>
              <p:ext uri="{D42A27DB-BD31-4B8C-83A1-F6EECF244321}">
                <p14:modId xmlns:p14="http://schemas.microsoft.com/office/powerpoint/2010/main" val="4237671307"/>
              </p:ext>
            </p:extLst>
          </p:nvPr>
        </p:nvGraphicFramePr>
        <p:xfrm>
          <a:off x="3040083" y="1560101"/>
          <a:ext cx="5925787" cy="3737797"/>
        </p:xfrm>
        <a:graphic>
          <a:graphicData uri="http://schemas.openxmlformats.org/drawingml/2006/table">
            <a:tbl>
              <a:tblPr firstRow="1" firstCol="1" bandRow="1">
                <a:tableStyleId>{5C22544A-7EE6-4342-B048-85BDC9FD1C3A}</a:tableStyleId>
              </a:tblPr>
              <a:tblGrid>
                <a:gridCol w="2766522"/>
                <a:gridCol w="1580088"/>
                <a:gridCol w="1579177"/>
              </a:tblGrid>
              <a:tr h="533971">
                <a:tc>
                  <a:txBody>
                    <a:bodyPr/>
                    <a:lstStyle/>
                    <a:p>
                      <a:pPr algn="ctr">
                        <a:lnSpc>
                          <a:spcPct val="115000"/>
                        </a:lnSpc>
                        <a:spcAft>
                          <a:spcPts val="0"/>
                        </a:spcAft>
                      </a:pPr>
                      <a:r>
                        <a:rPr lang="es-ES" sz="1200" dirty="0">
                          <a:effectLst/>
                        </a:rPr>
                        <a:t>CUENTA</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200">
                          <a:effectLst/>
                        </a:rPr>
                        <a:t>2018</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s-ES" sz="1200">
                          <a:effectLst/>
                        </a:rPr>
                        <a:t>2019</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533971">
                <a:tc>
                  <a:txBody>
                    <a:bodyPr/>
                    <a:lstStyle/>
                    <a:p>
                      <a:pPr algn="just">
                        <a:lnSpc>
                          <a:spcPct val="115000"/>
                        </a:lnSpc>
                        <a:spcAft>
                          <a:spcPts val="0"/>
                        </a:spcAft>
                      </a:pPr>
                      <a:r>
                        <a:rPr lang="es-ES" sz="1200">
                          <a:effectLst/>
                        </a:rPr>
                        <a:t>MULTAS POR MORA</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0"/>
                        </a:spcAft>
                      </a:pPr>
                      <a:r>
                        <a:rPr lang="es-ES" sz="1200">
                          <a:effectLst/>
                        </a:rPr>
                        <a:t>$    2,310.98</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0"/>
                        </a:spcAft>
                      </a:pPr>
                      <a:r>
                        <a:rPr lang="es-ES" sz="1200">
                          <a:effectLst/>
                        </a:rPr>
                        <a:t>$    3,460.40</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533971">
                <a:tc>
                  <a:txBody>
                    <a:bodyPr/>
                    <a:lstStyle/>
                    <a:p>
                      <a:pPr algn="just">
                        <a:lnSpc>
                          <a:spcPct val="115000"/>
                        </a:lnSpc>
                        <a:spcAft>
                          <a:spcPts val="0"/>
                        </a:spcAft>
                      </a:pPr>
                      <a:r>
                        <a:rPr lang="es-ES" sz="1200">
                          <a:effectLst/>
                        </a:rPr>
                        <a:t>INT POR IMPUESTO</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0"/>
                        </a:spcAft>
                      </a:pPr>
                      <a:r>
                        <a:rPr lang="es-ES" sz="1200">
                          <a:effectLst/>
                        </a:rPr>
                        <a:t>$    2,685.69</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0"/>
                        </a:spcAft>
                      </a:pPr>
                      <a:r>
                        <a:rPr lang="es-ES" sz="1200">
                          <a:effectLst/>
                        </a:rPr>
                        <a:t>$    4,964.34</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533971">
                <a:tc>
                  <a:txBody>
                    <a:bodyPr/>
                    <a:lstStyle/>
                    <a:p>
                      <a:pPr algn="just">
                        <a:lnSpc>
                          <a:spcPct val="115000"/>
                        </a:lnSpc>
                        <a:spcAft>
                          <a:spcPts val="0"/>
                        </a:spcAft>
                      </a:pPr>
                      <a:r>
                        <a:rPr lang="es-ES" sz="1200">
                          <a:effectLst/>
                        </a:rPr>
                        <a:t>MULTAS AL REGISTRO</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0"/>
                        </a:spcAft>
                      </a:pPr>
                      <a:r>
                        <a:rPr lang="es-ES" sz="1200">
                          <a:effectLst/>
                        </a:rPr>
                        <a:t>$          74.36</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0"/>
                        </a:spcAft>
                      </a:pPr>
                      <a:r>
                        <a:rPr lang="es-ES" sz="1200">
                          <a:effectLst/>
                        </a:rPr>
                        <a:t>$       215.63</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533971">
                <a:tc>
                  <a:txBody>
                    <a:bodyPr/>
                    <a:lstStyle/>
                    <a:p>
                      <a:pPr algn="just">
                        <a:lnSpc>
                          <a:spcPct val="115000"/>
                        </a:lnSpc>
                        <a:spcAft>
                          <a:spcPts val="0"/>
                        </a:spcAft>
                      </a:pPr>
                      <a:r>
                        <a:rPr lang="es-ES" sz="1200">
                          <a:effectLst/>
                        </a:rPr>
                        <a:t>OTRAS MULTAS MPALES</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0"/>
                        </a:spcAft>
                      </a:pPr>
                      <a:r>
                        <a:rPr lang="es-ES" sz="1200">
                          <a:effectLst/>
                        </a:rPr>
                        <a:t>$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0"/>
                        </a:spcAft>
                      </a:pPr>
                      <a:r>
                        <a:rPr lang="es-ES" sz="1200">
                          <a:effectLst/>
                        </a:rPr>
                        <a:t>$         74.30</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533971">
                <a:tc>
                  <a:txBody>
                    <a:bodyPr/>
                    <a:lstStyle/>
                    <a:p>
                      <a:pPr algn="just">
                        <a:lnSpc>
                          <a:spcPct val="115000"/>
                        </a:lnSpc>
                        <a:spcAft>
                          <a:spcPts val="0"/>
                        </a:spcAft>
                      </a:pPr>
                      <a:r>
                        <a:rPr lang="es-ES" sz="1200" dirty="0">
                          <a:effectLst/>
                        </a:rPr>
                        <a:t>ARREN DE BS INMUEBLES</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0"/>
                        </a:spcAft>
                      </a:pPr>
                      <a:r>
                        <a:rPr lang="es-ES" sz="1200">
                          <a:effectLst/>
                        </a:rPr>
                        <a:t>$       206.86</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0"/>
                        </a:spcAft>
                      </a:pPr>
                      <a:r>
                        <a:rPr lang="es-ES" sz="1200">
                          <a:effectLst/>
                        </a:rPr>
                        <a:t>$    1,629.88</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533971">
                <a:tc>
                  <a:txBody>
                    <a:bodyPr/>
                    <a:lstStyle/>
                    <a:p>
                      <a:pPr algn="just">
                        <a:lnSpc>
                          <a:spcPct val="115000"/>
                        </a:lnSpc>
                        <a:spcAft>
                          <a:spcPts val="0"/>
                        </a:spcAft>
                      </a:pPr>
                      <a:r>
                        <a:rPr lang="es-ES" sz="1200">
                          <a:effectLst/>
                        </a:rPr>
                        <a:t>INGRESO DIVERSOS</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0"/>
                        </a:spcAft>
                      </a:pPr>
                      <a:r>
                        <a:rPr lang="es-ES" sz="1200">
                          <a:effectLst/>
                        </a:rPr>
                        <a:t>$                 -</a:t>
                      </a:r>
                      <a:endParaRPr lang="es-SV" sz="120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0"/>
                        </a:spcAft>
                      </a:pPr>
                      <a:r>
                        <a:rPr lang="es-ES" sz="1200" dirty="0">
                          <a:effectLst/>
                        </a:rPr>
                        <a:t>$       313.20</a:t>
                      </a:r>
                      <a:endParaRPr lang="es-SV" sz="1200" dirty="0">
                        <a:solidFill>
                          <a:srgbClr val="365F9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237587581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Gráfico 2"/>
          <p:cNvGraphicFramePr/>
          <p:nvPr>
            <p:extLst>
              <p:ext uri="{D42A27DB-BD31-4B8C-83A1-F6EECF244321}">
                <p14:modId xmlns:p14="http://schemas.microsoft.com/office/powerpoint/2010/main" val="4280773998"/>
              </p:ext>
            </p:extLst>
          </p:nvPr>
        </p:nvGraphicFramePr>
        <p:xfrm>
          <a:off x="2945081" y="1436914"/>
          <a:ext cx="6173189" cy="4180115"/>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49710951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ctrTitle"/>
          </p:nvPr>
        </p:nvSpPr>
        <p:spPr>
          <a:xfrm>
            <a:off x="617517" y="1380388"/>
            <a:ext cx="11162806" cy="2387600"/>
          </a:xfrm>
        </p:spPr>
        <p:txBody>
          <a:bodyPr>
            <a:noAutofit/>
          </a:bodyPr>
          <a:lstStyle/>
          <a:p>
            <a:r>
              <a:rPr lang="es-SV" dirty="0" smtClean="0">
                <a:latin typeface="Yu Mincho Demibold" panose="02020600000000000000" pitchFamily="18" charset="-128"/>
                <a:ea typeface="Yu Mincho Demibold" panose="02020600000000000000" pitchFamily="18" charset="-128"/>
              </a:rPr>
              <a:t>Unidad Financiera Municipal</a:t>
            </a:r>
            <a:endParaRPr lang="es-SV" dirty="0">
              <a:latin typeface="Yu Mincho Demibold" panose="02020600000000000000" pitchFamily="18" charset="-128"/>
              <a:ea typeface="Yu Mincho Demibold" panose="02020600000000000000" pitchFamily="18" charset="-128"/>
            </a:endParaRPr>
          </a:p>
        </p:txBody>
      </p:sp>
    </p:spTree>
    <p:extLst>
      <p:ext uri="{BB962C8B-B14F-4D97-AF65-F5344CB8AC3E}">
        <p14:creationId xmlns:p14="http://schemas.microsoft.com/office/powerpoint/2010/main" val="280586078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uadroTexto 3"/>
          <p:cNvSpPr txBox="1"/>
          <p:nvPr/>
        </p:nvSpPr>
        <p:spPr>
          <a:xfrm>
            <a:off x="1642821" y="371959"/>
            <a:ext cx="9500461" cy="584775"/>
          </a:xfrm>
          <a:prstGeom prst="rect">
            <a:avLst/>
          </a:prstGeom>
          <a:noFill/>
        </p:spPr>
        <p:txBody>
          <a:bodyPr wrap="square" rtlCol="0">
            <a:spAutoFit/>
          </a:bodyPr>
          <a:lstStyle/>
          <a:p>
            <a:pPr algn="ctr"/>
            <a:r>
              <a:rPr lang="es-SV" sz="3200" b="1" dirty="0" smtClean="0"/>
              <a:t>TRANSFERENCIA A ORGANISMOS SIN FINES DE LUCRO</a:t>
            </a:r>
            <a:endParaRPr lang="es-SV" sz="3200" b="1" dirty="0"/>
          </a:p>
        </p:txBody>
      </p:sp>
      <p:graphicFrame>
        <p:nvGraphicFramePr>
          <p:cNvPr id="5" name="Gráfico 4"/>
          <p:cNvGraphicFramePr>
            <a:graphicFrameLocks/>
          </p:cNvGraphicFramePr>
          <p:nvPr>
            <p:extLst>
              <p:ext uri="{D42A27DB-BD31-4B8C-83A1-F6EECF244321}">
                <p14:modId xmlns:p14="http://schemas.microsoft.com/office/powerpoint/2010/main" val="1144760981"/>
              </p:ext>
            </p:extLst>
          </p:nvPr>
        </p:nvGraphicFramePr>
        <p:xfrm>
          <a:off x="1952786" y="956735"/>
          <a:ext cx="8539567" cy="5707536"/>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37196126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uadroTexto 3"/>
          <p:cNvSpPr txBox="1"/>
          <p:nvPr/>
        </p:nvSpPr>
        <p:spPr>
          <a:xfrm>
            <a:off x="1642821" y="371959"/>
            <a:ext cx="9500461" cy="584775"/>
          </a:xfrm>
          <a:prstGeom prst="rect">
            <a:avLst/>
          </a:prstGeom>
          <a:noFill/>
        </p:spPr>
        <p:txBody>
          <a:bodyPr wrap="square" rtlCol="0">
            <a:spAutoFit/>
          </a:bodyPr>
          <a:lstStyle/>
          <a:p>
            <a:pPr algn="ctr"/>
            <a:r>
              <a:rPr lang="es-SV" sz="3200" b="1" dirty="0" smtClean="0"/>
              <a:t>TRANSFERENCIA A PERSONAS NATURALES</a:t>
            </a:r>
            <a:endParaRPr lang="es-SV" sz="3200" b="1" dirty="0"/>
          </a:p>
        </p:txBody>
      </p:sp>
      <p:graphicFrame>
        <p:nvGraphicFramePr>
          <p:cNvPr id="5" name="Gráfico 4"/>
          <p:cNvGraphicFramePr>
            <a:graphicFrameLocks/>
          </p:cNvGraphicFramePr>
          <p:nvPr>
            <p:extLst>
              <p:ext uri="{D42A27DB-BD31-4B8C-83A1-F6EECF244321}">
                <p14:modId xmlns:p14="http://schemas.microsoft.com/office/powerpoint/2010/main" val="54481309"/>
              </p:ext>
            </p:extLst>
          </p:nvPr>
        </p:nvGraphicFramePr>
        <p:xfrm>
          <a:off x="1952786" y="956735"/>
          <a:ext cx="8539567" cy="5707536"/>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84603565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uadroTexto 3"/>
          <p:cNvSpPr txBox="1"/>
          <p:nvPr/>
        </p:nvSpPr>
        <p:spPr>
          <a:xfrm>
            <a:off x="1456841" y="387458"/>
            <a:ext cx="9500461" cy="584775"/>
          </a:xfrm>
          <a:prstGeom prst="rect">
            <a:avLst/>
          </a:prstGeom>
          <a:noFill/>
        </p:spPr>
        <p:txBody>
          <a:bodyPr wrap="square" rtlCol="0">
            <a:spAutoFit/>
          </a:bodyPr>
          <a:lstStyle/>
          <a:p>
            <a:pPr algn="ctr"/>
            <a:r>
              <a:rPr lang="es-SV" sz="3200" b="1" dirty="0" smtClean="0"/>
              <a:t>BECAS</a:t>
            </a:r>
            <a:endParaRPr lang="es-SV" sz="3200" b="1" dirty="0"/>
          </a:p>
        </p:txBody>
      </p:sp>
      <p:graphicFrame>
        <p:nvGraphicFramePr>
          <p:cNvPr id="6" name="Gráfico 5"/>
          <p:cNvGraphicFramePr>
            <a:graphicFrameLocks/>
          </p:cNvGraphicFramePr>
          <p:nvPr>
            <p:extLst>
              <p:ext uri="{D42A27DB-BD31-4B8C-83A1-F6EECF244321}">
                <p14:modId xmlns:p14="http://schemas.microsoft.com/office/powerpoint/2010/main" val="2329168036"/>
              </p:ext>
            </p:extLst>
          </p:nvPr>
        </p:nvGraphicFramePr>
        <p:xfrm>
          <a:off x="2464231" y="972233"/>
          <a:ext cx="7020732" cy="5707536"/>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99912181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uadroTexto 3"/>
          <p:cNvSpPr txBox="1"/>
          <p:nvPr/>
        </p:nvSpPr>
        <p:spPr>
          <a:xfrm>
            <a:off x="1456841" y="387458"/>
            <a:ext cx="9500461" cy="584775"/>
          </a:xfrm>
          <a:prstGeom prst="rect">
            <a:avLst/>
          </a:prstGeom>
          <a:noFill/>
        </p:spPr>
        <p:txBody>
          <a:bodyPr wrap="square" rtlCol="0">
            <a:spAutoFit/>
          </a:bodyPr>
          <a:lstStyle/>
          <a:p>
            <a:pPr algn="ctr"/>
            <a:r>
              <a:rPr lang="es-SV" sz="3200" b="1" dirty="0" smtClean="0"/>
              <a:t>COMBUSTIBLE CAMIONES RECOLECTORES</a:t>
            </a:r>
            <a:endParaRPr lang="es-SV" sz="3200" b="1" dirty="0"/>
          </a:p>
        </p:txBody>
      </p:sp>
      <p:graphicFrame>
        <p:nvGraphicFramePr>
          <p:cNvPr id="7" name="Gráfico 6"/>
          <p:cNvGraphicFramePr>
            <a:graphicFrameLocks/>
          </p:cNvGraphicFramePr>
          <p:nvPr>
            <p:extLst>
              <p:ext uri="{D42A27DB-BD31-4B8C-83A1-F6EECF244321}">
                <p14:modId xmlns:p14="http://schemas.microsoft.com/office/powerpoint/2010/main" val="1435053256"/>
              </p:ext>
            </p:extLst>
          </p:nvPr>
        </p:nvGraphicFramePr>
        <p:xfrm>
          <a:off x="2712203" y="972233"/>
          <a:ext cx="6989736" cy="569203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91865292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uadroTexto 3"/>
          <p:cNvSpPr txBox="1"/>
          <p:nvPr/>
        </p:nvSpPr>
        <p:spPr>
          <a:xfrm>
            <a:off x="1534332" y="278970"/>
            <a:ext cx="9500461" cy="584775"/>
          </a:xfrm>
          <a:prstGeom prst="rect">
            <a:avLst/>
          </a:prstGeom>
          <a:noFill/>
        </p:spPr>
        <p:txBody>
          <a:bodyPr wrap="square" rtlCol="0">
            <a:spAutoFit/>
          </a:bodyPr>
          <a:lstStyle/>
          <a:p>
            <a:pPr algn="ctr"/>
            <a:r>
              <a:rPr lang="es-SV" sz="3200" b="1" dirty="0" smtClean="0"/>
              <a:t>SERVICIOS DE ENERGIA ELECTRICA</a:t>
            </a:r>
            <a:endParaRPr lang="es-SV" sz="3200" b="1" dirty="0"/>
          </a:p>
        </p:txBody>
      </p:sp>
      <p:graphicFrame>
        <p:nvGraphicFramePr>
          <p:cNvPr id="7" name="Gráfico 6"/>
          <p:cNvGraphicFramePr>
            <a:graphicFrameLocks/>
          </p:cNvGraphicFramePr>
          <p:nvPr>
            <p:extLst>
              <p:ext uri="{D42A27DB-BD31-4B8C-83A1-F6EECF244321}">
                <p14:modId xmlns:p14="http://schemas.microsoft.com/office/powerpoint/2010/main" val="1839762906"/>
              </p:ext>
            </p:extLst>
          </p:nvPr>
        </p:nvGraphicFramePr>
        <p:xfrm>
          <a:off x="2836189" y="863745"/>
          <a:ext cx="6648773" cy="5800525"/>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58227313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uadroTexto 3"/>
          <p:cNvSpPr txBox="1"/>
          <p:nvPr/>
        </p:nvSpPr>
        <p:spPr>
          <a:xfrm>
            <a:off x="1534332" y="278970"/>
            <a:ext cx="9500461" cy="584775"/>
          </a:xfrm>
          <a:prstGeom prst="rect">
            <a:avLst/>
          </a:prstGeom>
          <a:noFill/>
        </p:spPr>
        <p:txBody>
          <a:bodyPr wrap="square" rtlCol="0">
            <a:spAutoFit/>
          </a:bodyPr>
          <a:lstStyle/>
          <a:p>
            <a:pPr algn="ctr"/>
            <a:r>
              <a:rPr lang="es-SV" sz="3200" b="1" dirty="0" smtClean="0"/>
              <a:t>DEPOSITO DE DESECHOS SOLIDOS (SOCINUS)</a:t>
            </a:r>
            <a:endParaRPr lang="es-SV" sz="3200" b="1" dirty="0"/>
          </a:p>
        </p:txBody>
      </p:sp>
      <p:graphicFrame>
        <p:nvGraphicFramePr>
          <p:cNvPr id="7" name="Gráfico 6"/>
          <p:cNvGraphicFramePr>
            <a:graphicFrameLocks/>
          </p:cNvGraphicFramePr>
          <p:nvPr>
            <p:extLst>
              <p:ext uri="{D42A27DB-BD31-4B8C-83A1-F6EECF244321}">
                <p14:modId xmlns:p14="http://schemas.microsoft.com/office/powerpoint/2010/main" val="906910525"/>
              </p:ext>
            </p:extLst>
          </p:nvPr>
        </p:nvGraphicFramePr>
        <p:xfrm>
          <a:off x="2895600" y="1007389"/>
          <a:ext cx="6400800" cy="568787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86469462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uadroTexto 3"/>
          <p:cNvSpPr txBox="1"/>
          <p:nvPr/>
        </p:nvSpPr>
        <p:spPr>
          <a:xfrm>
            <a:off x="1534332" y="278970"/>
            <a:ext cx="9500461" cy="584775"/>
          </a:xfrm>
          <a:prstGeom prst="rect">
            <a:avLst/>
          </a:prstGeom>
          <a:noFill/>
        </p:spPr>
        <p:txBody>
          <a:bodyPr wrap="square" rtlCol="0">
            <a:spAutoFit/>
          </a:bodyPr>
          <a:lstStyle/>
          <a:p>
            <a:pPr algn="ctr"/>
            <a:r>
              <a:rPr lang="es-SV" sz="3200" b="1" dirty="0" smtClean="0"/>
              <a:t>SUELDOS PERMANENTES</a:t>
            </a:r>
            <a:endParaRPr lang="es-SV" sz="3200" b="1" dirty="0"/>
          </a:p>
        </p:txBody>
      </p:sp>
      <p:graphicFrame>
        <p:nvGraphicFramePr>
          <p:cNvPr id="5" name="Gráfico 4"/>
          <p:cNvGraphicFramePr>
            <a:graphicFrameLocks/>
          </p:cNvGraphicFramePr>
          <p:nvPr>
            <p:extLst>
              <p:ext uri="{D42A27DB-BD31-4B8C-83A1-F6EECF244321}">
                <p14:modId xmlns:p14="http://schemas.microsoft.com/office/powerpoint/2010/main" val="3630298156"/>
              </p:ext>
            </p:extLst>
          </p:nvPr>
        </p:nvGraphicFramePr>
        <p:xfrm>
          <a:off x="3159071" y="863745"/>
          <a:ext cx="5969431" cy="583152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99404831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uadroTexto 3"/>
          <p:cNvSpPr txBox="1"/>
          <p:nvPr/>
        </p:nvSpPr>
        <p:spPr>
          <a:xfrm>
            <a:off x="1534332" y="278970"/>
            <a:ext cx="9500461" cy="584775"/>
          </a:xfrm>
          <a:prstGeom prst="rect">
            <a:avLst/>
          </a:prstGeom>
          <a:noFill/>
        </p:spPr>
        <p:txBody>
          <a:bodyPr wrap="square" rtlCol="0">
            <a:spAutoFit/>
          </a:bodyPr>
          <a:lstStyle/>
          <a:p>
            <a:pPr algn="ctr"/>
            <a:r>
              <a:rPr lang="es-SV" sz="3200" b="1" dirty="0" smtClean="0"/>
              <a:t>SUELDOS EVENTUALES</a:t>
            </a:r>
            <a:endParaRPr lang="es-SV" sz="3200" b="1" dirty="0"/>
          </a:p>
        </p:txBody>
      </p:sp>
      <p:graphicFrame>
        <p:nvGraphicFramePr>
          <p:cNvPr id="5" name="Gráfico 4"/>
          <p:cNvGraphicFramePr>
            <a:graphicFrameLocks/>
          </p:cNvGraphicFramePr>
          <p:nvPr>
            <p:extLst>
              <p:ext uri="{D42A27DB-BD31-4B8C-83A1-F6EECF244321}">
                <p14:modId xmlns:p14="http://schemas.microsoft.com/office/powerpoint/2010/main" val="3479631787"/>
              </p:ext>
            </p:extLst>
          </p:nvPr>
        </p:nvGraphicFramePr>
        <p:xfrm>
          <a:off x="2820693" y="863745"/>
          <a:ext cx="6447294" cy="583152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29191053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uadroTexto 3"/>
          <p:cNvSpPr txBox="1"/>
          <p:nvPr/>
        </p:nvSpPr>
        <p:spPr>
          <a:xfrm>
            <a:off x="1534332" y="278970"/>
            <a:ext cx="9500461" cy="584775"/>
          </a:xfrm>
          <a:prstGeom prst="rect">
            <a:avLst/>
          </a:prstGeom>
          <a:noFill/>
        </p:spPr>
        <p:txBody>
          <a:bodyPr wrap="square" rtlCol="0">
            <a:spAutoFit/>
          </a:bodyPr>
          <a:lstStyle/>
          <a:p>
            <a:pPr algn="ctr"/>
            <a:r>
              <a:rPr lang="es-SV" sz="3200" b="1" dirty="0" smtClean="0"/>
              <a:t>AGUINALDOS PERMANENTES</a:t>
            </a:r>
            <a:endParaRPr lang="es-SV" sz="3200" b="1" dirty="0"/>
          </a:p>
        </p:txBody>
      </p:sp>
      <p:graphicFrame>
        <p:nvGraphicFramePr>
          <p:cNvPr id="6" name="Gráfico 5"/>
          <p:cNvGraphicFramePr>
            <a:graphicFrameLocks/>
          </p:cNvGraphicFramePr>
          <p:nvPr>
            <p:extLst>
              <p:ext uri="{D42A27DB-BD31-4B8C-83A1-F6EECF244321}">
                <p14:modId xmlns:p14="http://schemas.microsoft.com/office/powerpoint/2010/main" val="3216559493"/>
              </p:ext>
            </p:extLst>
          </p:nvPr>
        </p:nvGraphicFramePr>
        <p:xfrm>
          <a:off x="2882685" y="1007390"/>
          <a:ext cx="6571281" cy="5703376"/>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81476487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uadroTexto 6"/>
          <p:cNvSpPr txBox="1"/>
          <p:nvPr/>
        </p:nvSpPr>
        <p:spPr>
          <a:xfrm>
            <a:off x="1534332" y="278970"/>
            <a:ext cx="9500461" cy="584775"/>
          </a:xfrm>
          <a:prstGeom prst="rect">
            <a:avLst/>
          </a:prstGeom>
          <a:noFill/>
        </p:spPr>
        <p:txBody>
          <a:bodyPr wrap="square" rtlCol="0">
            <a:spAutoFit/>
          </a:bodyPr>
          <a:lstStyle/>
          <a:p>
            <a:pPr algn="ctr"/>
            <a:r>
              <a:rPr lang="es-SV" sz="3200" b="1" dirty="0" smtClean="0"/>
              <a:t>ISSS PATRONAL</a:t>
            </a:r>
            <a:endParaRPr lang="es-SV" sz="3200" b="1" dirty="0"/>
          </a:p>
        </p:txBody>
      </p:sp>
      <p:graphicFrame>
        <p:nvGraphicFramePr>
          <p:cNvPr id="4" name="Gráfico 3"/>
          <p:cNvGraphicFramePr>
            <a:graphicFrameLocks/>
          </p:cNvGraphicFramePr>
          <p:nvPr>
            <p:extLst>
              <p:ext uri="{D42A27DB-BD31-4B8C-83A1-F6EECF244321}">
                <p14:modId xmlns:p14="http://schemas.microsoft.com/office/powerpoint/2010/main" val="95849993"/>
              </p:ext>
            </p:extLst>
          </p:nvPr>
        </p:nvGraphicFramePr>
        <p:xfrm>
          <a:off x="2867186" y="1038386"/>
          <a:ext cx="6369803" cy="561038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03691287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uadroTexto 6"/>
          <p:cNvSpPr txBox="1"/>
          <p:nvPr/>
        </p:nvSpPr>
        <p:spPr>
          <a:xfrm>
            <a:off x="1534332" y="278970"/>
            <a:ext cx="9500461" cy="584775"/>
          </a:xfrm>
          <a:prstGeom prst="rect">
            <a:avLst/>
          </a:prstGeom>
          <a:noFill/>
        </p:spPr>
        <p:txBody>
          <a:bodyPr wrap="square" rtlCol="0">
            <a:spAutoFit/>
          </a:bodyPr>
          <a:lstStyle/>
          <a:p>
            <a:pPr algn="ctr"/>
            <a:r>
              <a:rPr lang="es-SV" sz="3200" b="1" dirty="0" smtClean="0"/>
              <a:t>AFP PATRONAL</a:t>
            </a:r>
            <a:endParaRPr lang="es-SV" sz="3200" b="1" dirty="0"/>
          </a:p>
        </p:txBody>
      </p:sp>
      <p:graphicFrame>
        <p:nvGraphicFramePr>
          <p:cNvPr id="4" name="Gráfico 3"/>
          <p:cNvGraphicFramePr>
            <a:graphicFrameLocks/>
          </p:cNvGraphicFramePr>
          <p:nvPr>
            <p:extLst>
              <p:ext uri="{D42A27DB-BD31-4B8C-83A1-F6EECF244321}">
                <p14:modId xmlns:p14="http://schemas.microsoft.com/office/powerpoint/2010/main" val="757363929"/>
              </p:ext>
            </p:extLst>
          </p:nvPr>
        </p:nvGraphicFramePr>
        <p:xfrm>
          <a:off x="2526224" y="1022888"/>
          <a:ext cx="6927742" cy="5703376"/>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38814560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uadroTexto 6"/>
          <p:cNvSpPr txBox="1"/>
          <p:nvPr/>
        </p:nvSpPr>
        <p:spPr>
          <a:xfrm>
            <a:off x="1534332" y="278970"/>
            <a:ext cx="9500461" cy="584775"/>
          </a:xfrm>
          <a:prstGeom prst="rect">
            <a:avLst/>
          </a:prstGeom>
          <a:noFill/>
        </p:spPr>
        <p:txBody>
          <a:bodyPr wrap="square" rtlCol="0">
            <a:spAutoFit/>
          </a:bodyPr>
          <a:lstStyle/>
          <a:p>
            <a:pPr algn="ctr"/>
            <a:r>
              <a:rPr lang="es-SV" sz="3200" b="1" dirty="0" smtClean="0"/>
              <a:t>SERVICIOS DE TELECOMUNICACIONES</a:t>
            </a:r>
            <a:endParaRPr lang="es-SV" sz="3200" b="1" dirty="0"/>
          </a:p>
        </p:txBody>
      </p:sp>
      <p:graphicFrame>
        <p:nvGraphicFramePr>
          <p:cNvPr id="5" name="Gráfico 4"/>
          <p:cNvGraphicFramePr>
            <a:graphicFrameLocks/>
          </p:cNvGraphicFramePr>
          <p:nvPr>
            <p:extLst>
              <p:ext uri="{D42A27DB-BD31-4B8C-83A1-F6EECF244321}">
                <p14:modId xmlns:p14="http://schemas.microsoft.com/office/powerpoint/2010/main" val="1505903503"/>
              </p:ext>
            </p:extLst>
          </p:nvPr>
        </p:nvGraphicFramePr>
        <p:xfrm>
          <a:off x="2992582" y="1022888"/>
          <a:ext cx="6383893" cy="5651044"/>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86522710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uadroTexto 6"/>
          <p:cNvSpPr txBox="1"/>
          <p:nvPr/>
        </p:nvSpPr>
        <p:spPr>
          <a:xfrm>
            <a:off x="1534332" y="278970"/>
            <a:ext cx="9500461" cy="584775"/>
          </a:xfrm>
          <a:prstGeom prst="rect">
            <a:avLst/>
          </a:prstGeom>
          <a:noFill/>
        </p:spPr>
        <p:txBody>
          <a:bodyPr wrap="square" rtlCol="0">
            <a:spAutoFit/>
          </a:bodyPr>
          <a:lstStyle/>
          <a:p>
            <a:pPr algn="ctr"/>
            <a:r>
              <a:rPr lang="es-SV" sz="3200" b="1" dirty="0" smtClean="0"/>
              <a:t>MANTENIMIENTO DE VEHICULOS</a:t>
            </a:r>
            <a:endParaRPr lang="es-SV" sz="3200" b="1" dirty="0"/>
          </a:p>
        </p:txBody>
      </p:sp>
      <p:graphicFrame>
        <p:nvGraphicFramePr>
          <p:cNvPr id="4" name="Gráfico 3"/>
          <p:cNvGraphicFramePr>
            <a:graphicFrameLocks/>
          </p:cNvGraphicFramePr>
          <p:nvPr>
            <p:extLst>
              <p:ext uri="{D42A27DB-BD31-4B8C-83A1-F6EECF244321}">
                <p14:modId xmlns:p14="http://schemas.microsoft.com/office/powerpoint/2010/main" val="3904685474"/>
              </p:ext>
            </p:extLst>
          </p:nvPr>
        </p:nvGraphicFramePr>
        <p:xfrm>
          <a:off x="2898183" y="1394847"/>
          <a:ext cx="6524785" cy="5284922"/>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71742780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Gráfico 3"/>
          <p:cNvGraphicFramePr>
            <a:graphicFrameLocks/>
          </p:cNvGraphicFramePr>
          <p:nvPr>
            <p:extLst>
              <p:ext uri="{D42A27DB-BD31-4B8C-83A1-F6EECF244321}">
                <p14:modId xmlns:p14="http://schemas.microsoft.com/office/powerpoint/2010/main" val="2542120946"/>
              </p:ext>
            </p:extLst>
          </p:nvPr>
        </p:nvGraphicFramePr>
        <p:xfrm>
          <a:off x="3099660" y="1007390"/>
          <a:ext cx="6152827" cy="5656881"/>
        </p:xfrm>
        <a:graphic>
          <a:graphicData uri="http://schemas.openxmlformats.org/drawingml/2006/chart">
            <c:chart xmlns:c="http://schemas.openxmlformats.org/drawingml/2006/chart" xmlns:r="http://schemas.openxmlformats.org/officeDocument/2006/relationships" r:id="rId2"/>
          </a:graphicData>
        </a:graphic>
      </p:graphicFrame>
      <p:sp>
        <p:nvSpPr>
          <p:cNvPr id="5" name="CuadroTexto 4"/>
          <p:cNvSpPr txBox="1"/>
          <p:nvPr/>
        </p:nvSpPr>
        <p:spPr>
          <a:xfrm>
            <a:off x="1534332" y="278970"/>
            <a:ext cx="9500461" cy="584775"/>
          </a:xfrm>
          <a:prstGeom prst="rect">
            <a:avLst/>
          </a:prstGeom>
          <a:noFill/>
        </p:spPr>
        <p:txBody>
          <a:bodyPr wrap="square" rtlCol="0">
            <a:spAutoFit/>
          </a:bodyPr>
          <a:lstStyle/>
          <a:p>
            <a:pPr algn="ctr"/>
            <a:r>
              <a:rPr lang="es-SV" sz="3200" b="1" dirty="0" smtClean="0"/>
              <a:t>SERVICIOS DE AGUA</a:t>
            </a:r>
            <a:endParaRPr lang="es-SV" sz="3200" b="1" dirty="0"/>
          </a:p>
        </p:txBody>
      </p:sp>
    </p:spTree>
    <p:extLst>
      <p:ext uri="{BB962C8B-B14F-4D97-AF65-F5344CB8AC3E}">
        <p14:creationId xmlns:p14="http://schemas.microsoft.com/office/powerpoint/2010/main" val="220760957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uadroTexto 6"/>
          <p:cNvSpPr txBox="1"/>
          <p:nvPr/>
        </p:nvSpPr>
        <p:spPr>
          <a:xfrm>
            <a:off x="1782304" y="464950"/>
            <a:ext cx="9500461" cy="584775"/>
          </a:xfrm>
          <a:prstGeom prst="rect">
            <a:avLst/>
          </a:prstGeom>
          <a:noFill/>
        </p:spPr>
        <p:txBody>
          <a:bodyPr wrap="square" rtlCol="0">
            <a:spAutoFit/>
          </a:bodyPr>
          <a:lstStyle/>
          <a:p>
            <a:pPr algn="ctr"/>
            <a:r>
              <a:rPr lang="es-SV" sz="3200" b="1" dirty="0" smtClean="0"/>
              <a:t>SERVICIOS GENERALES Y ARRENDAMIENTOS DIVERSOS</a:t>
            </a:r>
            <a:endParaRPr lang="es-SV" sz="3200" b="1" dirty="0"/>
          </a:p>
        </p:txBody>
      </p:sp>
      <p:graphicFrame>
        <p:nvGraphicFramePr>
          <p:cNvPr id="4" name="Gráfico 3"/>
          <p:cNvGraphicFramePr>
            <a:graphicFrameLocks/>
          </p:cNvGraphicFramePr>
          <p:nvPr>
            <p:extLst>
              <p:ext uri="{D42A27DB-BD31-4B8C-83A1-F6EECF244321}">
                <p14:modId xmlns:p14="http://schemas.microsoft.com/office/powerpoint/2010/main" val="498190307"/>
              </p:ext>
            </p:extLst>
          </p:nvPr>
        </p:nvGraphicFramePr>
        <p:xfrm>
          <a:off x="2867185" y="1208868"/>
          <a:ext cx="6447295" cy="5517396"/>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92148807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uadroTexto 6"/>
          <p:cNvSpPr txBox="1"/>
          <p:nvPr/>
        </p:nvSpPr>
        <p:spPr>
          <a:xfrm>
            <a:off x="1782304" y="464950"/>
            <a:ext cx="9500461" cy="584775"/>
          </a:xfrm>
          <a:prstGeom prst="rect">
            <a:avLst/>
          </a:prstGeom>
          <a:noFill/>
        </p:spPr>
        <p:txBody>
          <a:bodyPr wrap="square" rtlCol="0">
            <a:spAutoFit/>
          </a:bodyPr>
          <a:lstStyle/>
          <a:p>
            <a:pPr algn="ctr"/>
            <a:r>
              <a:rPr lang="es-SV" sz="3200" b="1" dirty="0" smtClean="0"/>
              <a:t>SERVICIOS JURIDICOS</a:t>
            </a:r>
            <a:endParaRPr lang="es-SV" sz="3200" b="1" dirty="0"/>
          </a:p>
        </p:txBody>
      </p:sp>
      <p:graphicFrame>
        <p:nvGraphicFramePr>
          <p:cNvPr id="4" name="Gráfico 3"/>
          <p:cNvGraphicFramePr>
            <a:graphicFrameLocks/>
          </p:cNvGraphicFramePr>
          <p:nvPr>
            <p:extLst>
              <p:ext uri="{D42A27DB-BD31-4B8C-83A1-F6EECF244321}">
                <p14:modId xmlns:p14="http://schemas.microsoft.com/office/powerpoint/2010/main" val="4030239669"/>
              </p:ext>
            </p:extLst>
          </p:nvPr>
        </p:nvGraphicFramePr>
        <p:xfrm>
          <a:off x="2882685" y="1049725"/>
          <a:ext cx="6633274" cy="564554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19705023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uadroTexto 6"/>
          <p:cNvSpPr txBox="1"/>
          <p:nvPr/>
        </p:nvSpPr>
        <p:spPr>
          <a:xfrm>
            <a:off x="1782304" y="464950"/>
            <a:ext cx="9500461" cy="584775"/>
          </a:xfrm>
          <a:prstGeom prst="rect">
            <a:avLst/>
          </a:prstGeom>
          <a:noFill/>
        </p:spPr>
        <p:txBody>
          <a:bodyPr wrap="square" rtlCol="0">
            <a:spAutoFit/>
          </a:bodyPr>
          <a:lstStyle/>
          <a:p>
            <a:pPr algn="ctr"/>
            <a:r>
              <a:rPr lang="es-SV" sz="3200" b="1" dirty="0" smtClean="0"/>
              <a:t>TOTAL DE GASTOS</a:t>
            </a:r>
            <a:endParaRPr lang="es-SV" sz="3200" b="1" dirty="0"/>
          </a:p>
        </p:txBody>
      </p:sp>
      <p:graphicFrame>
        <p:nvGraphicFramePr>
          <p:cNvPr id="5" name="Gráfico 4"/>
          <p:cNvGraphicFramePr>
            <a:graphicFrameLocks/>
          </p:cNvGraphicFramePr>
          <p:nvPr>
            <p:extLst>
              <p:ext uri="{D42A27DB-BD31-4B8C-83A1-F6EECF244321}">
                <p14:modId xmlns:p14="http://schemas.microsoft.com/office/powerpoint/2010/main" val="411391433"/>
              </p:ext>
            </p:extLst>
          </p:nvPr>
        </p:nvGraphicFramePr>
        <p:xfrm>
          <a:off x="2836191" y="1049725"/>
          <a:ext cx="6540284" cy="564554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57401774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140524" y="-326427"/>
            <a:ext cx="11910951" cy="2387600"/>
          </a:xfrm>
        </p:spPr>
        <p:txBody>
          <a:bodyPr>
            <a:normAutofit/>
          </a:bodyPr>
          <a:lstStyle/>
          <a:p>
            <a:r>
              <a:rPr lang="es-SV" sz="5400" dirty="0">
                <a:latin typeface="Yu Mincho Demibold" panose="02020600000000000000" pitchFamily="18" charset="-128"/>
                <a:ea typeface="Yu Mincho Demibold" panose="02020600000000000000" pitchFamily="18" charset="-128"/>
              </a:rPr>
              <a:t>Canastas B</a:t>
            </a:r>
            <a:r>
              <a:rPr lang="es-SV" sz="5400" dirty="0" smtClean="0">
                <a:latin typeface="Yu Mincho Demibold" panose="02020600000000000000" pitchFamily="18" charset="-128"/>
                <a:ea typeface="Yu Mincho Demibold" panose="02020600000000000000" pitchFamily="18" charset="-128"/>
              </a:rPr>
              <a:t>ásicas </a:t>
            </a:r>
            <a:r>
              <a:rPr lang="es-SV" sz="5400" dirty="0">
                <a:latin typeface="Yu Mincho Demibold" panose="02020600000000000000" pitchFamily="18" charset="-128"/>
                <a:ea typeface="Yu Mincho Demibold" panose="02020600000000000000" pitchFamily="18" charset="-128"/>
              </a:rPr>
              <a:t>a A</a:t>
            </a:r>
            <a:r>
              <a:rPr lang="es-SV" sz="5400" dirty="0" smtClean="0">
                <a:latin typeface="Yu Mincho Demibold" panose="02020600000000000000" pitchFamily="18" charset="-128"/>
                <a:ea typeface="Yu Mincho Demibold" panose="02020600000000000000" pitchFamily="18" charset="-128"/>
              </a:rPr>
              <a:t>dultos Mayores</a:t>
            </a:r>
            <a:endParaRPr lang="es-SV" sz="5400" dirty="0">
              <a:latin typeface="Yu Mincho Demibold" panose="02020600000000000000" pitchFamily="18" charset="-128"/>
              <a:ea typeface="Yu Mincho Demibold" panose="02020600000000000000" pitchFamily="18" charset="-128"/>
            </a:endParaRPr>
          </a:p>
        </p:txBody>
      </p:sp>
      <p:sp>
        <p:nvSpPr>
          <p:cNvPr id="3" name="Subtítulo 2"/>
          <p:cNvSpPr>
            <a:spLocks noGrp="1"/>
          </p:cNvSpPr>
          <p:nvPr>
            <p:ph type="subTitle" idx="1"/>
          </p:nvPr>
        </p:nvSpPr>
        <p:spPr>
          <a:xfrm>
            <a:off x="2073313" y="3640825"/>
            <a:ext cx="8045373" cy="1228099"/>
          </a:xfrm>
        </p:spPr>
        <p:txBody>
          <a:bodyPr>
            <a:normAutofit lnSpcReduction="10000"/>
          </a:bodyPr>
          <a:lstStyle/>
          <a:p>
            <a:pPr algn="just"/>
            <a:r>
              <a:rPr lang="es-SV" dirty="0" smtClean="0"/>
              <a:t>Monto perfil        		    $5,580.00</a:t>
            </a:r>
          </a:p>
          <a:p>
            <a:pPr algn="just"/>
            <a:r>
              <a:rPr lang="es-SV" dirty="0" smtClean="0"/>
              <a:t>Monto de improviso 		    $1,000.00</a:t>
            </a:r>
          </a:p>
          <a:p>
            <a:pPr algn="just"/>
            <a:r>
              <a:rPr lang="es-SV" dirty="0" smtClean="0"/>
              <a:t>Total                                                 $6,580.00</a:t>
            </a:r>
          </a:p>
          <a:p>
            <a:endParaRPr lang="es-SV" dirty="0"/>
          </a:p>
        </p:txBody>
      </p:sp>
    </p:spTree>
    <p:extLst>
      <p:ext uri="{BB962C8B-B14F-4D97-AF65-F5344CB8AC3E}">
        <p14:creationId xmlns:p14="http://schemas.microsoft.com/office/powerpoint/2010/main" val="163383001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251678" y="382385"/>
            <a:ext cx="4792133" cy="1492132"/>
          </a:xfrm>
        </p:spPr>
        <p:txBody>
          <a:bodyPr/>
          <a:lstStyle/>
          <a:p>
            <a:endParaRPr lang="es-SV" dirty="0"/>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51678" y="382385"/>
            <a:ext cx="4792133" cy="3594100"/>
          </a:xfrm>
        </p:spPr>
      </p:pic>
      <p:pic>
        <p:nvPicPr>
          <p:cNvPr id="6" name="Imagen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43811" y="2179436"/>
            <a:ext cx="5370147" cy="3772186"/>
          </a:xfrm>
          <a:prstGeom prst="rect">
            <a:avLst/>
          </a:prstGeom>
        </p:spPr>
      </p:pic>
    </p:spTree>
    <p:extLst>
      <p:ext uri="{BB962C8B-B14F-4D97-AF65-F5344CB8AC3E}">
        <p14:creationId xmlns:p14="http://schemas.microsoft.com/office/powerpoint/2010/main" val="144206415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251678" y="382385"/>
            <a:ext cx="4792133" cy="1492132"/>
          </a:xfrm>
        </p:spPr>
        <p:txBody>
          <a:bodyPr/>
          <a:lstStyle/>
          <a:p>
            <a:endParaRPr lang="es-SV" dirty="0"/>
          </a:p>
        </p:txBody>
      </p:sp>
      <p:pic>
        <p:nvPicPr>
          <p:cNvPr id="6" name="Marcador de contenido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51678" y="441158"/>
            <a:ext cx="4792133" cy="3594100"/>
          </a:xfrm>
        </p:spPr>
      </p:pic>
      <p:pic>
        <p:nvPicPr>
          <p:cNvPr id="7" name="Imagen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43811" y="1891631"/>
            <a:ext cx="5090695" cy="4287253"/>
          </a:xfrm>
          <a:prstGeom prst="rect">
            <a:avLst/>
          </a:prstGeom>
        </p:spPr>
      </p:pic>
    </p:spTree>
    <p:extLst>
      <p:ext uri="{BB962C8B-B14F-4D97-AF65-F5344CB8AC3E}">
        <p14:creationId xmlns:p14="http://schemas.microsoft.com/office/powerpoint/2010/main" val="14508752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251678" y="382385"/>
            <a:ext cx="9632890" cy="1492132"/>
          </a:xfrm>
        </p:spPr>
        <p:txBody>
          <a:bodyPr/>
          <a:lstStyle/>
          <a:p>
            <a:endParaRPr lang="es-SV" dirty="0"/>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16200000">
            <a:off x="765553" y="807540"/>
            <a:ext cx="3828671" cy="2978359"/>
          </a:xfr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6200000">
            <a:off x="3495949" y="1055499"/>
            <a:ext cx="4566606" cy="3220371"/>
          </a:xfrm>
          <a:prstGeom prst="rect">
            <a:avLst/>
          </a:prstGeom>
        </p:spPr>
      </p:pic>
      <p:pic>
        <p:nvPicPr>
          <p:cNvPr id="6" name="Imagen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6200000">
            <a:off x="6545723" y="1226097"/>
            <a:ext cx="5285873" cy="3598445"/>
          </a:xfrm>
          <a:prstGeom prst="rect">
            <a:avLst/>
          </a:prstGeom>
        </p:spPr>
      </p:pic>
    </p:spTree>
    <p:extLst>
      <p:ext uri="{BB962C8B-B14F-4D97-AF65-F5344CB8AC3E}">
        <p14:creationId xmlns:p14="http://schemas.microsoft.com/office/powerpoint/2010/main" val="424008066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251678" y="382385"/>
            <a:ext cx="9881543" cy="1492132"/>
          </a:xfrm>
        </p:spPr>
        <p:txBody>
          <a:bodyPr/>
          <a:lstStyle/>
          <a:p>
            <a:endParaRPr lang="es-SV" dirty="0"/>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16200000">
            <a:off x="628536" y="1005526"/>
            <a:ext cx="4037217" cy="2790933"/>
          </a:xfr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6200000">
            <a:off x="3025432" y="1389132"/>
            <a:ext cx="5266848" cy="3232485"/>
          </a:xfrm>
          <a:prstGeom prst="rect">
            <a:avLst/>
          </a:prstGeom>
        </p:spPr>
      </p:pic>
      <p:pic>
        <p:nvPicPr>
          <p:cNvPr id="6" name="Imagen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6200000">
            <a:off x="6419354" y="1227695"/>
            <a:ext cx="5630777" cy="3919287"/>
          </a:xfrm>
          <a:prstGeom prst="rect">
            <a:avLst/>
          </a:prstGeom>
        </p:spPr>
      </p:pic>
    </p:spTree>
    <p:extLst>
      <p:ext uri="{BB962C8B-B14F-4D97-AF65-F5344CB8AC3E}">
        <p14:creationId xmlns:p14="http://schemas.microsoft.com/office/powerpoint/2010/main" val="150441199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251678" y="382385"/>
            <a:ext cx="9849459" cy="1492132"/>
          </a:xfrm>
        </p:spPr>
        <p:txBody>
          <a:bodyPr/>
          <a:lstStyle/>
          <a:p>
            <a:endParaRPr lang="es-SV"/>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16200000">
            <a:off x="637005" y="997059"/>
            <a:ext cx="3924922" cy="2695575"/>
          </a:xfr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6200000">
            <a:off x="3254736" y="1074903"/>
            <a:ext cx="4983481" cy="3598445"/>
          </a:xfrm>
          <a:prstGeom prst="rect">
            <a:avLst/>
          </a:prstGeom>
        </p:spPr>
      </p:pic>
      <p:pic>
        <p:nvPicPr>
          <p:cNvPr id="6" name="Imagen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6200000">
            <a:off x="6653298" y="1274786"/>
            <a:ext cx="5448922" cy="3664117"/>
          </a:xfrm>
          <a:prstGeom prst="rect">
            <a:avLst/>
          </a:prstGeom>
        </p:spPr>
      </p:pic>
    </p:spTree>
    <p:extLst>
      <p:ext uri="{BB962C8B-B14F-4D97-AF65-F5344CB8AC3E}">
        <p14:creationId xmlns:p14="http://schemas.microsoft.com/office/powerpoint/2010/main" val="288523147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251678" y="382385"/>
            <a:ext cx="9697063" cy="1492132"/>
          </a:xfrm>
        </p:spPr>
        <p:txBody>
          <a:bodyPr/>
          <a:lstStyle/>
          <a:p>
            <a:endParaRPr lang="es-SV" dirty="0"/>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16200000">
            <a:off x="802415" y="831648"/>
            <a:ext cx="3594100" cy="2695575"/>
          </a:xfr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6200000">
            <a:off x="3055157" y="1274478"/>
            <a:ext cx="5039847" cy="3255655"/>
          </a:xfrm>
          <a:prstGeom prst="rect">
            <a:avLst/>
          </a:prstGeom>
        </p:spPr>
      </p:pic>
      <p:pic>
        <p:nvPicPr>
          <p:cNvPr id="6" name="Imagen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6200000">
            <a:off x="6130784" y="1454505"/>
            <a:ext cx="5890082" cy="3745831"/>
          </a:xfrm>
          <a:prstGeom prst="rect">
            <a:avLst/>
          </a:prstGeom>
        </p:spPr>
      </p:pic>
    </p:spTree>
    <p:extLst>
      <p:ext uri="{BB962C8B-B14F-4D97-AF65-F5344CB8AC3E}">
        <p14:creationId xmlns:p14="http://schemas.microsoft.com/office/powerpoint/2010/main" val="42121817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251678" y="382385"/>
            <a:ext cx="7459187" cy="1492132"/>
          </a:xfrm>
        </p:spPr>
        <p:txBody>
          <a:bodyPr/>
          <a:lstStyle/>
          <a:p>
            <a:endParaRPr lang="es-SV" dirty="0"/>
          </a:p>
        </p:txBody>
      </p:sp>
      <p:pic>
        <p:nvPicPr>
          <p:cNvPr id="5" name="Imagen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6200000">
            <a:off x="945362" y="688689"/>
            <a:ext cx="4727037" cy="4114406"/>
          </a:xfrm>
          <a:prstGeom prst="rect">
            <a:avLst/>
          </a:prstGeom>
        </p:spPr>
      </p:pic>
      <p:pic>
        <p:nvPicPr>
          <p:cNvPr id="6" name="Imagen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6200000">
            <a:off x="4526571" y="1221887"/>
            <a:ext cx="5817893" cy="4138864"/>
          </a:xfrm>
          <a:prstGeom prst="rect">
            <a:avLst/>
          </a:prstGeom>
        </p:spPr>
      </p:pic>
    </p:spTree>
    <p:extLst>
      <p:ext uri="{BB962C8B-B14F-4D97-AF65-F5344CB8AC3E}">
        <p14:creationId xmlns:p14="http://schemas.microsoft.com/office/powerpoint/2010/main" val="12122962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251679" y="382385"/>
            <a:ext cx="9095480" cy="1492132"/>
          </a:xfrm>
        </p:spPr>
        <p:txBody>
          <a:bodyPr/>
          <a:lstStyle/>
          <a:p>
            <a:endParaRPr lang="es-SV" dirty="0"/>
          </a:p>
        </p:txBody>
      </p:sp>
      <p:pic>
        <p:nvPicPr>
          <p:cNvPr id="7" name="Imagen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5462337" y="1256681"/>
            <a:ext cx="5759116" cy="4010526"/>
          </a:xfrm>
          <a:prstGeom prst="rect">
            <a:avLst/>
          </a:prstGeom>
        </p:spPr>
      </p:pic>
      <p:pic>
        <p:nvPicPr>
          <p:cNvPr id="9" name="Marcador de contenido 8"/>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259949" y="382385"/>
            <a:ext cx="5076683" cy="4149510"/>
          </a:xfrm>
          <a:prstGeom prst="rect">
            <a:avLst/>
          </a:prstGeom>
        </p:spPr>
      </p:pic>
    </p:spTree>
    <p:extLst>
      <p:ext uri="{BB962C8B-B14F-4D97-AF65-F5344CB8AC3E}">
        <p14:creationId xmlns:p14="http://schemas.microsoft.com/office/powerpoint/2010/main" val="315624002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endParaRPr lang="es-SV"/>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16200000">
            <a:off x="688697" y="945367"/>
            <a:ext cx="4085340" cy="2959378"/>
          </a:xfr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6200000">
            <a:off x="3543994" y="1049447"/>
            <a:ext cx="5079952" cy="3745828"/>
          </a:xfrm>
          <a:prstGeom prst="rect">
            <a:avLst/>
          </a:prstGeom>
        </p:spPr>
      </p:pic>
      <p:pic>
        <p:nvPicPr>
          <p:cNvPr id="6" name="Imagen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6200000">
            <a:off x="6826609" y="1348230"/>
            <a:ext cx="5569236" cy="3637546"/>
          </a:xfrm>
          <a:prstGeom prst="rect">
            <a:avLst/>
          </a:prstGeom>
        </p:spPr>
      </p:pic>
    </p:spTree>
    <p:extLst>
      <p:ext uri="{BB962C8B-B14F-4D97-AF65-F5344CB8AC3E}">
        <p14:creationId xmlns:p14="http://schemas.microsoft.com/office/powerpoint/2010/main" val="120108908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251678" y="382385"/>
            <a:ext cx="9970165" cy="1492132"/>
          </a:xfrm>
        </p:spPr>
        <p:txBody>
          <a:bodyPr/>
          <a:lstStyle/>
          <a:p>
            <a:endParaRPr lang="es-SV"/>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16200000">
            <a:off x="736823" y="897243"/>
            <a:ext cx="4109406" cy="3079692"/>
          </a:xfr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6200000">
            <a:off x="3445047" y="1268711"/>
            <a:ext cx="5077325" cy="3304671"/>
          </a:xfrm>
          <a:prstGeom prst="rect">
            <a:avLst/>
          </a:prstGeom>
        </p:spPr>
      </p:pic>
      <p:pic>
        <p:nvPicPr>
          <p:cNvPr id="6" name="Imagen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6200000">
            <a:off x="6684432" y="1333999"/>
            <a:ext cx="5489025" cy="3585796"/>
          </a:xfrm>
          <a:prstGeom prst="rect">
            <a:avLst/>
          </a:prstGeom>
        </p:spPr>
      </p:pic>
    </p:spTree>
    <p:extLst>
      <p:ext uri="{BB962C8B-B14F-4D97-AF65-F5344CB8AC3E}">
        <p14:creationId xmlns:p14="http://schemas.microsoft.com/office/powerpoint/2010/main" val="295940868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251678" y="382385"/>
            <a:ext cx="4675880" cy="1492132"/>
          </a:xfrm>
        </p:spPr>
        <p:txBody>
          <a:bodyPr/>
          <a:lstStyle/>
          <a:p>
            <a:endParaRPr lang="es-SV" dirty="0"/>
          </a:p>
        </p:txBody>
      </p:sp>
      <p:pic>
        <p:nvPicPr>
          <p:cNvPr id="6" name="Marcador de contenido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51678" y="382385"/>
            <a:ext cx="4792133" cy="3812626"/>
          </a:xfrm>
        </p:spPr>
      </p:pic>
      <p:pic>
        <p:nvPicPr>
          <p:cNvPr id="7" name="Imagen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43811" y="2552699"/>
            <a:ext cx="4977115" cy="3832059"/>
          </a:xfrm>
          <a:prstGeom prst="rect">
            <a:avLst/>
          </a:prstGeom>
        </p:spPr>
      </p:pic>
    </p:spTree>
    <p:extLst>
      <p:ext uri="{BB962C8B-B14F-4D97-AF65-F5344CB8AC3E}">
        <p14:creationId xmlns:p14="http://schemas.microsoft.com/office/powerpoint/2010/main" val="292560139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p:txBody>
          <a:bodyPr>
            <a:normAutofit fontScale="90000"/>
          </a:bodyPr>
          <a:lstStyle/>
          <a:p>
            <a:r>
              <a:rPr lang="es-SV" b="1" dirty="0" smtClean="0"/>
              <a:t>PERFIL SUBSIDIOS PARA MEDICAMENTOS, EXAMENES MEDICOS Y TRATAMIENTOS</a:t>
            </a:r>
            <a:endParaRPr lang="es-SV" b="1" dirty="0"/>
          </a:p>
        </p:txBody>
      </p:sp>
      <p:sp>
        <p:nvSpPr>
          <p:cNvPr id="3" name="Subtítulo 2"/>
          <p:cNvSpPr>
            <a:spLocks noGrp="1"/>
          </p:cNvSpPr>
          <p:nvPr>
            <p:ph type="subTitle" idx="1"/>
          </p:nvPr>
        </p:nvSpPr>
        <p:spPr/>
        <p:txBody>
          <a:bodyPr>
            <a:normAutofit/>
          </a:bodyPr>
          <a:lstStyle/>
          <a:p>
            <a:r>
              <a:rPr lang="es-SV" dirty="0" smtClean="0"/>
              <a:t>MONTO             $ 78,000.00</a:t>
            </a:r>
          </a:p>
          <a:p>
            <a:r>
              <a:rPr lang="es-SV" dirty="0" smtClean="0"/>
              <a:t>IMPREVISTOS     $  2,000.00</a:t>
            </a:r>
          </a:p>
          <a:p>
            <a:r>
              <a:rPr lang="es-SV" dirty="0" smtClean="0"/>
              <a:t>TOTAL                  $80,000.00</a:t>
            </a:r>
            <a:endParaRPr lang="es-SV" dirty="0"/>
          </a:p>
        </p:txBody>
      </p:sp>
    </p:spTree>
    <p:extLst>
      <p:ext uri="{BB962C8B-B14F-4D97-AF65-F5344CB8AC3E}">
        <p14:creationId xmlns:p14="http://schemas.microsoft.com/office/powerpoint/2010/main" val="292043668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n 4"/>
          <p:cNvPicPr>
            <a:picLocks noChangeAspect="1"/>
          </p:cNvPicPr>
          <p:nvPr/>
        </p:nvPicPr>
        <p:blipFill>
          <a:blip r:embed="rId2"/>
          <a:stretch>
            <a:fillRect/>
          </a:stretch>
        </p:blipFill>
        <p:spPr>
          <a:xfrm>
            <a:off x="166974" y="882316"/>
            <a:ext cx="3266037" cy="267978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Imagen 5"/>
          <p:cNvPicPr>
            <a:picLocks noChangeAspect="1"/>
          </p:cNvPicPr>
          <p:nvPr/>
        </p:nvPicPr>
        <p:blipFill rotWithShape="1">
          <a:blip r:embed="rId3"/>
          <a:srcRect t="17192" b="18714"/>
          <a:stretch/>
        </p:blipFill>
        <p:spPr>
          <a:xfrm>
            <a:off x="1191126" y="2318084"/>
            <a:ext cx="3043990" cy="227798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7" name="Imagen 6"/>
          <p:cNvPicPr>
            <a:picLocks noChangeAspect="1"/>
          </p:cNvPicPr>
          <p:nvPr/>
        </p:nvPicPr>
        <p:blipFill rotWithShape="1">
          <a:blip r:embed="rId4"/>
          <a:srcRect t="17683" b="18317"/>
          <a:stretch/>
        </p:blipFill>
        <p:spPr>
          <a:xfrm>
            <a:off x="2249905" y="1099860"/>
            <a:ext cx="3180347" cy="173458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8" name="Imagen 7"/>
          <p:cNvPicPr>
            <a:picLocks noChangeAspect="1"/>
          </p:cNvPicPr>
          <p:nvPr/>
        </p:nvPicPr>
        <p:blipFill>
          <a:blip r:embed="rId5"/>
          <a:stretch>
            <a:fillRect/>
          </a:stretch>
        </p:blipFill>
        <p:spPr>
          <a:xfrm>
            <a:off x="61486" y="4339388"/>
            <a:ext cx="2476500" cy="211455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9" name="Imagen 8"/>
          <p:cNvPicPr>
            <a:picLocks noChangeAspect="1"/>
          </p:cNvPicPr>
          <p:nvPr/>
        </p:nvPicPr>
        <p:blipFill>
          <a:blip r:embed="rId6"/>
          <a:stretch>
            <a:fillRect/>
          </a:stretch>
        </p:blipFill>
        <p:spPr>
          <a:xfrm>
            <a:off x="3003400" y="2517606"/>
            <a:ext cx="2521618" cy="233412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0" name="Imagen 9"/>
          <p:cNvPicPr>
            <a:picLocks noChangeAspect="1"/>
          </p:cNvPicPr>
          <p:nvPr/>
        </p:nvPicPr>
        <p:blipFill>
          <a:blip r:embed="rId7"/>
          <a:stretch>
            <a:fillRect/>
          </a:stretch>
        </p:blipFill>
        <p:spPr>
          <a:xfrm>
            <a:off x="2409037" y="4531894"/>
            <a:ext cx="2850231" cy="178819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1" name="Imagen 10"/>
          <p:cNvPicPr>
            <a:picLocks noChangeAspect="1"/>
          </p:cNvPicPr>
          <p:nvPr/>
        </p:nvPicPr>
        <p:blipFill>
          <a:blip r:embed="rId8"/>
          <a:stretch>
            <a:fillRect/>
          </a:stretch>
        </p:blipFill>
        <p:spPr>
          <a:xfrm>
            <a:off x="4675271" y="1185021"/>
            <a:ext cx="2836444" cy="196925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2" name="Imagen 11"/>
          <p:cNvPicPr>
            <a:picLocks noChangeAspect="1"/>
          </p:cNvPicPr>
          <p:nvPr/>
        </p:nvPicPr>
        <p:blipFill>
          <a:blip r:embed="rId9"/>
          <a:stretch>
            <a:fillRect/>
          </a:stretch>
        </p:blipFill>
        <p:spPr>
          <a:xfrm>
            <a:off x="4699336" y="4361571"/>
            <a:ext cx="2731346" cy="212883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3" name="Imagen 12"/>
          <p:cNvPicPr>
            <a:picLocks noChangeAspect="1"/>
          </p:cNvPicPr>
          <p:nvPr/>
        </p:nvPicPr>
        <p:blipFill rotWithShape="1">
          <a:blip r:embed="rId10"/>
          <a:srcRect t="17311" b="17661"/>
          <a:stretch/>
        </p:blipFill>
        <p:spPr>
          <a:xfrm>
            <a:off x="5111499" y="2825105"/>
            <a:ext cx="2829176" cy="162162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4" name="Imagen 13"/>
          <p:cNvPicPr>
            <a:picLocks noChangeAspect="1"/>
          </p:cNvPicPr>
          <p:nvPr/>
        </p:nvPicPr>
        <p:blipFill rotWithShape="1">
          <a:blip r:embed="rId11"/>
          <a:srcRect t="16842" r="5321" b="13333"/>
          <a:stretch/>
        </p:blipFill>
        <p:spPr>
          <a:xfrm>
            <a:off x="7112278" y="1308067"/>
            <a:ext cx="2937780" cy="177515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5" name="Imagen 14"/>
          <p:cNvPicPr>
            <a:picLocks noChangeAspect="1"/>
          </p:cNvPicPr>
          <p:nvPr/>
        </p:nvPicPr>
        <p:blipFill rotWithShape="1">
          <a:blip r:embed="rId12"/>
          <a:srcRect t="19383" b="19383"/>
          <a:stretch/>
        </p:blipFill>
        <p:spPr>
          <a:xfrm>
            <a:off x="6761867" y="4565126"/>
            <a:ext cx="2266070" cy="133969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6" name="Imagen 15"/>
          <p:cNvPicPr>
            <a:picLocks noChangeAspect="1"/>
          </p:cNvPicPr>
          <p:nvPr/>
        </p:nvPicPr>
        <p:blipFill rotWithShape="1">
          <a:blip r:embed="rId13"/>
          <a:srcRect l="10758" t="34029" r="10590" b="6001"/>
          <a:stretch/>
        </p:blipFill>
        <p:spPr>
          <a:xfrm>
            <a:off x="9221660" y="3839451"/>
            <a:ext cx="2527348" cy="138488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7" name="Imagen 16"/>
          <p:cNvPicPr>
            <a:picLocks noChangeAspect="1"/>
          </p:cNvPicPr>
          <p:nvPr/>
        </p:nvPicPr>
        <p:blipFill rotWithShape="1">
          <a:blip r:embed="rId14"/>
          <a:srcRect t="23122" r="6816" b="28316"/>
          <a:stretch/>
        </p:blipFill>
        <p:spPr>
          <a:xfrm>
            <a:off x="8321100" y="5145254"/>
            <a:ext cx="2961218" cy="132297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8" name="Imagen 17"/>
          <p:cNvPicPr>
            <a:picLocks noChangeAspect="1"/>
          </p:cNvPicPr>
          <p:nvPr/>
        </p:nvPicPr>
        <p:blipFill>
          <a:blip r:embed="rId15"/>
          <a:stretch>
            <a:fillRect/>
          </a:stretch>
        </p:blipFill>
        <p:spPr>
          <a:xfrm>
            <a:off x="7449643" y="3039507"/>
            <a:ext cx="2527350" cy="175485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9" name="Imagen 18"/>
          <p:cNvPicPr>
            <a:picLocks noChangeAspect="1"/>
          </p:cNvPicPr>
          <p:nvPr/>
        </p:nvPicPr>
        <p:blipFill>
          <a:blip r:embed="rId16"/>
          <a:stretch>
            <a:fillRect/>
          </a:stretch>
        </p:blipFill>
        <p:spPr>
          <a:xfrm>
            <a:off x="9508121" y="1387897"/>
            <a:ext cx="2454955" cy="169570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0" name="Imagen 19"/>
          <p:cNvPicPr>
            <a:picLocks noChangeAspect="1"/>
          </p:cNvPicPr>
          <p:nvPr/>
        </p:nvPicPr>
        <p:blipFill rotWithShape="1">
          <a:blip r:embed="rId17"/>
          <a:srcRect l="21666" r="20645"/>
          <a:stretch/>
        </p:blipFill>
        <p:spPr>
          <a:xfrm>
            <a:off x="184315" y="2648826"/>
            <a:ext cx="1354555" cy="171274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1" name="Imagen 20"/>
          <p:cNvPicPr>
            <a:picLocks noChangeAspect="1"/>
          </p:cNvPicPr>
          <p:nvPr/>
        </p:nvPicPr>
        <p:blipFill>
          <a:blip r:embed="rId18"/>
          <a:stretch>
            <a:fillRect/>
          </a:stretch>
        </p:blipFill>
        <p:spPr>
          <a:xfrm>
            <a:off x="9555428" y="2648826"/>
            <a:ext cx="2451172" cy="13788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08923366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78611" y="753228"/>
            <a:ext cx="2886000" cy="359886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42183" y="677937"/>
            <a:ext cx="4275722" cy="282867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6" name="Imagen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11187" y="3506611"/>
            <a:ext cx="2806718" cy="308810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7" name="Imagen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78611" y="3683075"/>
            <a:ext cx="4355004" cy="291164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8" name="Imagen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295477" y="677937"/>
            <a:ext cx="2176277" cy="478054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94153464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p:txBody>
          <a:bodyPr/>
          <a:lstStyle/>
          <a:p>
            <a:pPr algn="ctr"/>
            <a:r>
              <a:rPr lang="es-SV" dirty="0" smtClean="0">
                <a:solidFill>
                  <a:schemeClr val="accent2">
                    <a:lumMod val="60000"/>
                    <a:lumOff val="40000"/>
                  </a:schemeClr>
                </a:solidFill>
              </a:rPr>
              <a:t>Perfil fiestas patronales</a:t>
            </a:r>
            <a:endParaRPr lang="es-SV" dirty="0">
              <a:solidFill>
                <a:schemeClr val="accent2">
                  <a:lumMod val="60000"/>
                  <a:lumOff val="40000"/>
                </a:schemeClr>
              </a:solidFill>
            </a:endParaRPr>
          </a:p>
        </p:txBody>
      </p:sp>
      <p:sp>
        <p:nvSpPr>
          <p:cNvPr id="3" name="Subtítulo 2"/>
          <p:cNvSpPr>
            <a:spLocks noGrp="1"/>
          </p:cNvSpPr>
          <p:nvPr>
            <p:ph type="subTitle" idx="1"/>
          </p:nvPr>
        </p:nvSpPr>
        <p:spPr>
          <a:xfrm>
            <a:off x="1371600" y="3632200"/>
            <a:ext cx="9448800" cy="1300747"/>
          </a:xfrm>
        </p:spPr>
        <p:txBody>
          <a:bodyPr>
            <a:normAutofit/>
          </a:bodyPr>
          <a:lstStyle/>
          <a:p>
            <a:r>
              <a:rPr lang="es-SV" dirty="0" smtClean="0"/>
              <a:t>Monto            $64,650.00</a:t>
            </a:r>
          </a:p>
          <a:p>
            <a:r>
              <a:rPr lang="es-SV" dirty="0" smtClean="0"/>
              <a:t>IMPREVISTOS $   5,350.00</a:t>
            </a:r>
          </a:p>
          <a:p>
            <a:r>
              <a:rPr lang="es-SV" dirty="0" smtClean="0"/>
              <a:t>TOTAL             $ 70,000.00</a:t>
            </a:r>
          </a:p>
          <a:p>
            <a:endParaRPr lang="es-SV" dirty="0"/>
          </a:p>
        </p:txBody>
      </p:sp>
    </p:spTree>
    <p:extLst>
      <p:ext uri="{BB962C8B-B14F-4D97-AF65-F5344CB8AC3E}">
        <p14:creationId xmlns:p14="http://schemas.microsoft.com/office/powerpoint/2010/main" val="206210955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Marcador de contenido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999567" y="561474"/>
            <a:ext cx="2746264" cy="3627437"/>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Imagen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5831" y="1267326"/>
            <a:ext cx="3537285" cy="4491789"/>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8" name="Imagen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406497" y="2077453"/>
            <a:ext cx="3269526" cy="4525877"/>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395869844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93625" y="148557"/>
            <a:ext cx="2686191" cy="4024313"/>
          </a:xfrm>
          <a:prstGeom prst="ellipse">
            <a:avLst/>
          </a:prstGeom>
          <a:ln>
            <a:noFill/>
          </a:ln>
          <a:effectLst>
            <a:softEdge rad="112500"/>
          </a:effectLst>
        </p:spPr>
      </p:pic>
      <p:pic>
        <p:nvPicPr>
          <p:cNvPr id="5" name="Imagen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27432" y="144520"/>
            <a:ext cx="3264568" cy="3877076"/>
          </a:xfrm>
          <a:prstGeom prst="ellipse">
            <a:avLst/>
          </a:prstGeom>
          <a:ln>
            <a:noFill/>
          </a:ln>
          <a:effectLst>
            <a:softEdge rad="112500"/>
          </a:effectLst>
        </p:spPr>
      </p:pic>
      <p:pic>
        <p:nvPicPr>
          <p:cNvPr id="6" name="Imagen 5"/>
          <p:cNvPicPr>
            <a:picLocks noChangeAspect="1"/>
          </p:cNvPicPr>
          <p:nvPr/>
        </p:nvPicPr>
        <p:blipFill rotWithShape="1">
          <a:blip r:embed="rId4" cstate="print">
            <a:extLst>
              <a:ext uri="{28A0092B-C50C-407E-A947-70E740481C1C}">
                <a14:useLocalDpi xmlns:a14="http://schemas.microsoft.com/office/drawing/2010/main" val="0"/>
              </a:ext>
            </a:extLst>
          </a:blip>
          <a:srcRect t="22473"/>
          <a:stretch/>
        </p:blipFill>
        <p:spPr>
          <a:xfrm>
            <a:off x="6006142" y="222175"/>
            <a:ext cx="3371668" cy="3721767"/>
          </a:xfrm>
          <a:prstGeom prst="ellipse">
            <a:avLst/>
          </a:prstGeom>
          <a:ln>
            <a:noFill/>
          </a:ln>
          <a:effectLst>
            <a:softEdge rad="112500"/>
          </a:effectLst>
        </p:spPr>
      </p:pic>
      <p:pic>
        <p:nvPicPr>
          <p:cNvPr id="7" name="Imagen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27141" y="397430"/>
            <a:ext cx="3539289" cy="3553325"/>
          </a:xfrm>
          <a:prstGeom prst="ellipse">
            <a:avLst/>
          </a:prstGeom>
          <a:ln>
            <a:noFill/>
          </a:ln>
          <a:effectLst>
            <a:softEdge rad="112500"/>
          </a:effectLst>
        </p:spPr>
      </p:pic>
      <p:pic>
        <p:nvPicPr>
          <p:cNvPr id="8" name="Imagen 7"/>
          <p:cNvPicPr>
            <a:picLocks noChangeAspect="1"/>
          </p:cNvPicPr>
          <p:nvPr/>
        </p:nvPicPr>
        <p:blipFill rotWithShape="1">
          <a:blip r:embed="rId6">
            <a:extLst>
              <a:ext uri="{28A0092B-C50C-407E-A947-70E740481C1C}">
                <a14:useLocalDpi xmlns:a14="http://schemas.microsoft.com/office/drawing/2010/main" val="0"/>
              </a:ext>
            </a:extLst>
          </a:blip>
          <a:srcRect l="25171" t="14620" r="16424"/>
          <a:stretch/>
        </p:blipFill>
        <p:spPr>
          <a:xfrm>
            <a:off x="395963" y="3454819"/>
            <a:ext cx="2759243" cy="3288631"/>
          </a:xfrm>
          <a:prstGeom prst="ellipse">
            <a:avLst/>
          </a:prstGeom>
          <a:ln>
            <a:noFill/>
          </a:ln>
          <a:effectLst>
            <a:softEdge rad="112500"/>
          </a:effectLst>
        </p:spPr>
      </p:pic>
      <p:pic>
        <p:nvPicPr>
          <p:cNvPr id="9" name="Imagen 8"/>
          <p:cNvPicPr>
            <a:picLocks noChangeAspect="1"/>
          </p:cNvPicPr>
          <p:nvPr/>
        </p:nvPicPr>
        <p:blipFill rotWithShape="1">
          <a:blip r:embed="rId7" cstate="print">
            <a:extLst>
              <a:ext uri="{28A0092B-C50C-407E-A947-70E740481C1C}">
                <a14:useLocalDpi xmlns:a14="http://schemas.microsoft.com/office/drawing/2010/main" val="0"/>
              </a:ext>
            </a:extLst>
          </a:blip>
          <a:srcRect t="5145" r="8472" b="20118"/>
          <a:stretch/>
        </p:blipFill>
        <p:spPr>
          <a:xfrm>
            <a:off x="8741443" y="3300167"/>
            <a:ext cx="2931477" cy="3443283"/>
          </a:xfrm>
          <a:prstGeom prst="ellipse">
            <a:avLst/>
          </a:prstGeom>
          <a:ln>
            <a:noFill/>
          </a:ln>
          <a:effectLst>
            <a:softEdge rad="112500"/>
          </a:effectLst>
        </p:spPr>
      </p:pic>
      <p:pic>
        <p:nvPicPr>
          <p:cNvPr id="10" name="Imagen 9"/>
          <p:cNvPicPr>
            <a:picLocks noChangeAspect="1"/>
          </p:cNvPicPr>
          <p:nvPr/>
        </p:nvPicPr>
        <p:blipFill rotWithShape="1">
          <a:blip r:embed="rId8" cstate="print">
            <a:extLst>
              <a:ext uri="{28A0092B-C50C-407E-A947-70E740481C1C}">
                <a14:useLocalDpi xmlns:a14="http://schemas.microsoft.com/office/drawing/2010/main" val="0"/>
              </a:ext>
            </a:extLst>
          </a:blip>
          <a:srcRect t="15440" b="9707"/>
          <a:stretch/>
        </p:blipFill>
        <p:spPr>
          <a:xfrm>
            <a:off x="5944079" y="3300167"/>
            <a:ext cx="2891271" cy="3601451"/>
          </a:xfrm>
          <a:prstGeom prst="ellipse">
            <a:avLst/>
          </a:prstGeom>
          <a:ln>
            <a:noFill/>
          </a:ln>
          <a:effectLst>
            <a:softEdge rad="112500"/>
          </a:effectLst>
        </p:spPr>
      </p:pic>
      <p:pic>
        <p:nvPicPr>
          <p:cNvPr id="11" name="Imagen 10"/>
          <p:cNvPicPr>
            <a:picLocks noChangeAspect="1"/>
          </p:cNvPicPr>
          <p:nvPr/>
        </p:nvPicPr>
        <p:blipFill rotWithShape="1">
          <a:blip r:embed="rId9">
            <a:extLst>
              <a:ext uri="{28A0092B-C50C-407E-A947-70E740481C1C}">
                <a14:useLocalDpi xmlns:a14="http://schemas.microsoft.com/office/drawing/2010/main" val="0"/>
              </a:ext>
            </a:extLst>
          </a:blip>
          <a:srcRect l="21110" r="12912"/>
          <a:stretch/>
        </p:blipFill>
        <p:spPr>
          <a:xfrm>
            <a:off x="3038255" y="3300167"/>
            <a:ext cx="3030623" cy="3448424"/>
          </a:xfrm>
          <a:prstGeom prst="ellipse">
            <a:avLst/>
          </a:prstGeom>
          <a:ln>
            <a:noFill/>
          </a:ln>
          <a:effectLst>
            <a:softEdge rad="112500"/>
          </a:effectLst>
        </p:spPr>
      </p:pic>
    </p:spTree>
    <p:extLst>
      <p:ext uri="{BB962C8B-B14F-4D97-AF65-F5344CB8AC3E}">
        <p14:creationId xmlns:p14="http://schemas.microsoft.com/office/powerpoint/2010/main" val="255707517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30502" y="344905"/>
            <a:ext cx="3419288" cy="299377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Imagen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7254" y="3338680"/>
            <a:ext cx="3584093" cy="329868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7" name="Imagen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49790" y="247834"/>
            <a:ext cx="5436956" cy="363161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8" name="Imagen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88856" y="3164759"/>
            <a:ext cx="3962239" cy="333229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412577982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41423" y="347956"/>
            <a:ext cx="2684532" cy="317023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Imagen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2049" y="505328"/>
            <a:ext cx="4349416" cy="310414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Imagen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8868" y="3360821"/>
            <a:ext cx="5311196" cy="332071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7" name="Imagen 6"/>
          <p:cNvPicPr>
            <a:picLocks noChangeAspect="1"/>
          </p:cNvPicPr>
          <p:nvPr/>
        </p:nvPicPr>
        <p:blipFill rotWithShape="1">
          <a:blip r:embed="rId5" cstate="print">
            <a:extLst>
              <a:ext uri="{28A0092B-C50C-407E-A947-70E740481C1C}">
                <a14:useLocalDpi xmlns:a14="http://schemas.microsoft.com/office/drawing/2010/main" val="0"/>
              </a:ext>
            </a:extLst>
          </a:blip>
          <a:srcRect t="16959"/>
          <a:stretch/>
        </p:blipFill>
        <p:spPr>
          <a:xfrm>
            <a:off x="6156158" y="3047998"/>
            <a:ext cx="3037742" cy="324852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8" name="Imagen 7"/>
          <p:cNvPicPr>
            <a:picLocks noChangeAspect="1"/>
          </p:cNvPicPr>
          <p:nvPr/>
        </p:nvPicPr>
        <p:blipFill rotWithShape="1">
          <a:blip r:embed="rId6" cstate="print">
            <a:extLst>
              <a:ext uri="{28A0092B-C50C-407E-A947-70E740481C1C}">
                <a14:useLocalDpi xmlns:a14="http://schemas.microsoft.com/office/drawing/2010/main" val="0"/>
              </a:ext>
            </a:extLst>
          </a:blip>
          <a:srcRect l="22830" t="9631" r="10276" b="18414"/>
          <a:stretch/>
        </p:blipFill>
        <p:spPr>
          <a:xfrm>
            <a:off x="8733151" y="850230"/>
            <a:ext cx="2662989" cy="359343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5695942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994612" y="1403683"/>
            <a:ext cx="9801726" cy="1740569"/>
          </a:xfrm>
        </p:spPr>
        <p:txBody>
          <a:bodyPr>
            <a:normAutofit/>
          </a:bodyPr>
          <a:lstStyle/>
          <a:p>
            <a:pPr algn="ctr"/>
            <a:r>
              <a:rPr lang="es-SV" b="1" dirty="0" smtClean="0">
                <a:solidFill>
                  <a:schemeClr val="accent3">
                    <a:lumMod val="60000"/>
                    <a:lumOff val="40000"/>
                  </a:schemeClr>
                </a:solidFill>
              </a:rPr>
              <a:t>Apoyo al comité de turismo en las ferias </a:t>
            </a:r>
            <a:endParaRPr lang="es-SV" b="1" dirty="0">
              <a:solidFill>
                <a:schemeClr val="accent3">
                  <a:lumMod val="60000"/>
                  <a:lumOff val="40000"/>
                </a:schemeClr>
              </a:solidFill>
            </a:endParaRPr>
          </a:p>
        </p:txBody>
      </p:sp>
      <p:sp>
        <p:nvSpPr>
          <p:cNvPr id="3" name="Marcador de contenido 2"/>
          <p:cNvSpPr>
            <a:spLocks noGrp="1"/>
          </p:cNvSpPr>
          <p:nvPr>
            <p:ph idx="1"/>
          </p:nvPr>
        </p:nvSpPr>
        <p:spPr>
          <a:xfrm>
            <a:off x="685800" y="3320716"/>
            <a:ext cx="10820400" cy="2897969"/>
          </a:xfrm>
        </p:spPr>
        <p:txBody>
          <a:bodyPr/>
          <a:lstStyle/>
          <a:p>
            <a:r>
              <a:rPr lang="es-SV" dirty="0" smtClean="0"/>
              <a:t>ALQUILER DE SILLAS, MESAS Y ESTRUCTURAS</a:t>
            </a:r>
          </a:p>
          <a:p>
            <a:r>
              <a:rPr lang="es-SV" dirty="0" smtClean="0"/>
              <a:t>MONTO $ 3,083.00</a:t>
            </a:r>
            <a:endParaRPr lang="es-SV" dirty="0"/>
          </a:p>
        </p:txBody>
      </p:sp>
    </p:spTree>
    <p:extLst>
      <p:ext uri="{BB962C8B-B14F-4D97-AF65-F5344CB8AC3E}">
        <p14:creationId xmlns:p14="http://schemas.microsoft.com/office/powerpoint/2010/main" val="353705939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24728" y="-468104"/>
            <a:ext cx="2643709" cy="441446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5" name="Imagen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46907" y="0"/>
            <a:ext cx="7337258" cy="386188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6" name="Imagen 5"/>
          <p:cNvPicPr>
            <a:picLocks noChangeAspect="1"/>
          </p:cNvPicPr>
          <p:nvPr/>
        </p:nvPicPr>
        <p:blipFill rotWithShape="1">
          <a:blip r:embed="rId4">
            <a:extLst>
              <a:ext uri="{28A0092B-C50C-407E-A947-70E740481C1C}">
                <a14:useLocalDpi xmlns:a14="http://schemas.microsoft.com/office/drawing/2010/main" val="0"/>
              </a:ext>
            </a:extLst>
          </a:blip>
          <a:srcRect l="4876" t="-222" b="11373"/>
          <a:stretch/>
        </p:blipFill>
        <p:spPr>
          <a:xfrm>
            <a:off x="1694834" y="3493652"/>
            <a:ext cx="5013158" cy="3026887"/>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7" name="Imagen 6"/>
          <p:cNvPicPr>
            <a:picLocks noChangeAspect="1"/>
          </p:cNvPicPr>
          <p:nvPr/>
        </p:nvPicPr>
        <p:blipFill rotWithShape="1">
          <a:blip r:embed="rId5">
            <a:extLst>
              <a:ext uri="{28A0092B-C50C-407E-A947-70E740481C1C}">
                <a14:useLocalDpi xmlns:a14="http://schemas.microsoft.com/office/drawing/2010/main" val="0"/>
              </a:ext>
            </a:extLst>
          </a:blip>
          <a:srcRect r="15402"/>
          <a:stretch/>
        </p:blipFill>
        <p:spPr>
          <a:xfrm>
            <a:off x="6730052" y="3711309"/>
            <a:ext cx="4032583" cy="284230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301009185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698484" y="1311598"/>
            <a:ext cx="4531895" cy="3168316"/>
          </a:xfrm>
        </p:spPr>
        <p:txBody>
          <a:bodyPr>
            <a:normAutofit fontScale="90000"/>
          </a:bodyPr>
          <a:lstStyle/>
          <a:p>
            <a:pPr algn="ctr"/>
            <a:r>
              <a:rPr lang="es-SV" b="1" dirty="0" smtClean="0">
                <a:solidFill>
                  <a:srgbClr val="FF0000"/>
                </a:solidFill>
              </a:rPr>
              <a:t>PRIMER FERIA DEPARTAMENTAL ORGANIZADA POR LA MUNICIPALIDAD</a:t>
            </a:r>
            <a:br>
              <a:rPr lang="es-SV" b="1" dirty="0" smtClean="0">
                <a:solidFill>
                  <a:srgbClr val="FF0000"/>
                </a:solidFill>
              </a:rPr>
            </a:br>
            <a:r>
              <a:rPr lang="es-SV" b="1" dirty="0" smtClean="0">
                <a:solidFill>
                  <a:srgbClr val="FF0000"/>
                </a:solidFill>
              </a:rPr>
              <a:t>MONTO $5,731.25</a:t>
            </a:r>
            <a:endParaRPr lang="es-SV" b="1" dirty="0">
              <a:solidFill>
                <a:srgbClr val="FF0000"/>
              </a:solidFill>
            </a:endParaRPr>
          </a:p>
        </p:txBody>
      </p:sp>
      <p:pic>
        <p:nvPicPr>
          <p:cNvPr id="4" name="Marcador de contenido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0835" y="368968"/>
            <a:ext cx="4932092" cy="5769059"/>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Tree>
    <p:extLst>
      <p:ext uri="{BB962C8B-B14F-4D97-AF65-F5344CB8AC3E}">
        <p14:creationId xmlns:p14="http://schemas.microsoft.com/office/powerpoint/2010/main" val="324043463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rcador de contenido 3"/>
          <p:cNvPicPr>
            <a:picLocks noGrp="1" noChangeAspect="1"/>
          </p:cNvPicPr>
          <p:nvPr>
            <p:ph idx="1"/>
          </p:nvPr>
        </p:nvPicPr>
        <p:blipFill rotWithShape="1">
          <a:blip r:embed="rId2">
            <a:extLst>
              <a:ext uri="{28A0092B-C50C-407E-A947-70E740481C1C}">
                <a14:useLocalDpi xmlns:a14="http://schemas.microsoft.com/office/drawing/2010/main" val="0"/>
              </a:ext>
            </a:extLst>
          </a:blip>
          <a:srcRect l="8395" r="16495"/>
          <a:stretch/>
        </p:blipFill>
        <p:spPr>
          <a:xfrm>
            <a:off x="152400" y="232611"/>
            <a:ext cx="5486400" cy="3234406"/>
          </a:xfrm>
          <a:prstGeom prst="ellipse">
            <a:avLst/>
          </a:prstGeom>
          <a:ln>
            <a:noFill/>
          </a:ln>
          <a:effectLst>
            <a:softEdge rad="112500"/>
          </a:effectLst>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3288631"/>
            <a:ext cx="6954253" cy="3480691"/>
          </a:xfrm>
          <a:prstGeom prst="ellipse">
            <a:avLst/>
          </a:prstGeom>
          <a:ln>
            <a:noFill/>
          </a:ln>
          <a:effectLst>
            <a:softEdge rad="112500"/>
          </a:effectLst>
        </p:spPr>
      </p:pic>
      <p:pic>
        <p:nvPicPr>
          <p:cNvPr id="8" name="Imagen 7"/>
          <p:cNvPicPr>
            <a:picLocks noChangeAspect="1"/>
          </p:cNvPicPr>
          <p:nvPr/>
        </p:nvPicPr>
        <p:blipFill rotWithShape="1">
          <a:blip r:embed="rId4">
            <a:extLst>
              <a:ext uri="{28A0092B-C50C-407E-A947-70E740481C1C}">
                <a14:useLocalDpi xmlns:a14="http://schemas.microsoft.com/office/drawing/2010/main" val="0"/>
              </a:ext>
            </a:extLst>
          </a:blip>
          <a:srcRect r="15643"/>
          <a:stretch/>
        </p:blipFill>
        <p:spPr>
          <a:xfrm>
            <a:off x="5638800" y="141370"/>
            <a:ext cx="5863389" cy="2994861"/>
          </a:xfrm>
          <a:prstGeom prst="ellipse">
            <a:avLst/>
          </a:prstGeom>
          <a:ln>
            <a:noFill/>
          </a:ln>
          <a:effectLst>
            <a:softEdge rad="112500"/>
          </a:effectLst>
        </p:spPr>
      </p:pic>
      <p:pic>
        <p:nvPicPr>
          <p:cNvPr id="9" name="Imagen 8"/>
          <p:cNvPicPr>
            <a:picLocks noChangeAspect="1"/>
          </p:cNvPicPr>
          <p:nvPr/>
        </p:nvPicPr>
        <p:blipFill rotWithShape="1">
          <a:blip r:embed="rId5" cstate="print">
            <a:extLst>
              <a:ext uri="{28A0092B-C50C-407E-A947-70E740481C1C}">
                <a14:useLocalDpi xmlns:a14="http://schemas.microsoft.com/office/drawing/2010/main" val="0"/>
              </a:ext>
            </a:extLst>
          </a:blip>
          <a:srcRect r="2898"/>
          <a:stretch/>
        </p:blipFill>
        <p:spPr>
          <a:xfrm>
            <a:off x="5470358" y="3288631"/>
            <a:ext cx="6545179" cy="3343247"/>
          </a:xfrm>
          <a:prstGeom prst="ellipse">
            <a:avLst/>
          </a:prstGeom>
          <a:ln>
            <a:noFill/>
          </a:ln>
          <a:effectLst>
            <a:softEdge rad="112500"/>
          </a:effectLst>
        </p:spPr>
      </p:pic>
    </p:spTree>
    <p:extLst>
      <p:ext uri="{BB962C8B-B14F-4D97-AF65-F5344CB8AC3E}">
        <p14:creationId xmlns:p14="http://schemas.microsoft.com/office/powerpoint/2010/main" val="145586713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5400000">
            <a:off x="-552505" y="1102548"/>
            <a:ext cx="4024313" cy="219812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93842" y="155108"/>
            <a:ext cx="5928789" cy="325610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Imagen 5"/>
          <p:cNvPicPr>
            <a:picLocks noChangeAspect="1"/>
          </p:cNvPicPr>
          <p:nvPr/>
        </p:nvPicPr>
        <p:blipFill rotWithShape="1">
          <a:blip r:embed="rId4" cstate="print">
            <a:extLst>
              <a:ext uri="{28A0092B-C50C-407E-A947-70E740481C1C}">
                <a14:useLocalDpi xmlns:a14="http://schemas.microsoft.com/office/drawing/2010/main" val="0"/>
              </a:ext>
            </a:extLst>
          </a:blip>
          <a:srcRect t="3782" r="26763"/>
          <a:stretch/>
        </p:blipFill>
        <p:spPr>
          <a:xfrm>
            <a:off x="1394868" y="3272591"/>
            <a:ext cx="5101389" cy="340048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7" name="Imagen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440110" y="2725523"/>
            <a:ext cx="5293099" cy="333839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34324455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72286" y="513347"/>
            <a:ext cx="5815693" cy="290554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Imagen 5"/>
          <p:cNvPicPr>
            <a:picLocks noChangeAspect="1"/>
          </p:cNvPicPr>
          <p:nvPr/>
        </p:nvPicPr>
        <p:blipFill rotWithShape="1">
          <a:blip r:embed="rId3" cstate="print">
            <a:extLst>
              <a:ext uri="{28A0092B-C50C-407E-A947-70E740481C1C}">
                <a14:useLocalDpi xmlns:a14="http://schemas.microsoft.com/office/drawing/2010/main" val="0"/>
              </a:ext>
            </a:extLst>
          </a:blip>
          <a:srcRect r="12434"/>
          <a:stretch/>
        </p:blipFill>
        <p:spPr>
          <a:xfrm>
            <a:off x="3517232" y="3761766"/>
            <a:ext cx="5157536" cy="279088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7" name="Imagen 6"/>
          <p:cNvPicPr>
            <a:picLocks noChangeAspect="1"/>
          </p:cNvPicPr>
          <p:nvPr/>
        </p:nvPicPr>
        <p:blipFill rotWithShape="1">
          <a:blip r:embed="rId4" cstate="print">
            <a:extLst>
              <a:ext uri="{28A0092B-C50C-407E-A947-70E740481C1C}">
                <a14:useLocalDpi xmlns:a14="http://schemas.microsoft.com/office/drawing/2010/main" val="0"/>
              </a:ext>
            </a:extLst>
          </a:blip>
          <a:srcRect l="12829"/>
          <a:stretch/>
        </p:blipFill>
        <p:spPr>
          <a:xfrm>
            <a:off x="6035841" y="170471"/>
            <a:ext cx="5470359" cy="290475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403598810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rcador de contenido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1714" y="108453"/>
            <a:ext cx="5428749" cy="3597274"/>
          </a:xfrm>
          <a:prstGeom prst="ellipse">
            <a:avLst/>
          </a:prstGeom>
          <a:ln>
            <a:noFill/>
          </a:ln>
          <a:effectLst>
            <a:softEdge rad="112500"/>
          </a:effectLst>
        </p:spPr>
      </p:pic>
      <p:pic>
        <p:nvPicPr>
          <p:cNvPr id="5" name="Imagen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89784" y="401052"/>
            <a:ext cx="7180847" cy="4920163"/>
          </a:xfrm>
          <a:prstGeom prst="ellipse">
            <a:avLst/>
          </a:prstGeom>
          <a:ln>
            <a:noFill/>
          </a:ln>
          <a:effectLst>
            <a:softEdge rad="112500"/>
          </a:effectLst>
        </p:spPr>
      </p:pic>
      <p:pic>
        <p:nvPicPr>
          <p:cNvPr id="6" name="Imagen 5"/>
          <p:cNvPicPr>
            <a:picLocks noChangeAspect="1"/>
          </p:cNvPicPr>
          <p:nvPr/>
        </p:nvPicPr>
        <p:blipFill rotWithShape="1">
          <a:blip r:embed="rId4">
            <a:extLst>
              <a:ext uri="{28A0092B-C50C-407E-A947-70E740481C1C}">
                <a14:useLocalDpi xmlns:a14="http://schemas.microsoft.com/office/drawing/2010/main" val="0"/>
              </a:ext>
            </a:extLst>
          </a:blip>
          <a:srcRect r="13882"/>
          <a:stretch/>
        </p:blipFill>
        <p:spPr>
          <a:xfrm>
            <a:off x="-128337" y="3481137"/>
            <a:ext cx="6192253" cy="2942221"/>
          </a:xfrm>
          <a:prstGeom prst="ellipse">
            <a:avLst/>
          </a:prstGeom>
          <a:ln>
            <a:noFill/>
          </a:ln>
          <a:effectLst>
            <a:softEdge rad="112500"/>
          </a:effectLst>
        </p:spPr>
      </p:pic>
    </p:spTree>
    <p:extLst>
      <p:ext uri="{BB962C8B-B14F-4D97-AF65-F5344CB8AC3E}">
        <p14:creationId xmlns:p14="http://schemas.microsoft.com/office/powerpoint/2010/main" val="91141411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p:cNvSpPr>
            <a:spLocks noGrp="1"/>
          </p:cNvSpPr>
          <p:nvPr>
            <p:ph type="subTitle" idx="1"/>
          </p:nvPr>
        </p:nvSpPr>
        <p:spPr>
          <a:xfrm>
            <a:off x="787400" y="1239838"/>
            <a:ext cx="10845800" cy="1655762"/>
          </a:xfrm>
        </p:spPr>
        <p:txBody>
          <a:bodyPr>
            <a:noAutofit/>
          </a:bodyPr>
          <a:lstStyle/>
          <a:p>
            <a:pPr algn="ctr"/>
            <a:r>
              <a:rPr lang="es-SV" sz="2800" b="1" dirty="0" smtClean="0">
                <a:solidFill>
                  <a:schemeClr val="tx1"/>
                </a:solidFill>
              </a:rPr>
              <a:t>Unidad de adquisiciones y contrataciones institucionales </a:t>
            </a:r>
          </a:p>
          <a:p>
            <a:pPr algn="ctr"/>
            <a:r>
              <a:rPr lang="es-SV" sz="2800" b="1" dirty="0" smtClean="0">
                <a:solidFill>
                  <a:schemeClr val="tx1"/>
                </a:solidFill>
              </a:rPr>
              <a:t>Noviembre 2018 a octubre 2019</a:t>
            </a:r>
            <a:endParaRPr lang="es-SV" sz="2800" b="1" dirty="0">
              <a:solidFill>
                <a:schemeClr val="tx1"/>
              </a:solidFill>
            </a:endParaRPr>
          </a:p>
        </p:txBody>
      </p:sp>
    </p:spTree>
    <p:extLst>
      <p:ext uri="{BB962C8B-B14F-4D97-AF65-F5344CB8AC3E}">
        <p14:creationId xmlns:p14="http://schemas.microsoft.com/office/powerpoint/2010/main" val="379938075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normAutofit fontScale="90000"/>
          </a:bodyPr>
          <a:lstStyle/>
          <a:p>
            <a:r>
              <a:rPr lang="es-SV" dirty="0" smtClean="0"/>
              <a:t>        Reconstrucción </a:t>
            </a:r>
            <a:r>
              <a:rPr lang="es-SV" dirty="0"/>
              <a:t>de calle </a:t>
            </a:r>
            <a:r>
              <a:rPr lang="es-SV" dirty="0" smtClean="0"/>
              <a:t>tipo concreto hidráulico en </a:t>
            </a:r>
            <a:r>
              <a:rPr lang="es-SV" dirty="0"/>
              <a:t>colonias jardines de san Martin 3 y </a:t>
            </a:r>
            <a:r>
              <a:rPr lang="es-SV" dirty="0" smtClean="0"/>
              <a:t>2, Santiago de María, departamento de Usulután</a:t>
            </a:r>
            <a:endParaRPr lang="es-SV" dirty="0"/>
          </a:p>
        </p:txBody>
      </p:sp>
      <p:sp>
        <p:nvSpPr>
          <p:cNvPr id="3" name="Marcador de contenido 2"/>
          <p:cNvSpPr>
            <a:spLocks noGrp="1"/>
          </p:cNvSpPr>
          <p:nvPr>
            <p:ph idx="1"/>
          </p:nvPr>
        </p:nvSpPr>
        <p:spPr/>
        <p:txBody>
          <a:bodyPr/>
          <a:lstStyle/>
          <a:p>
            <a:r>
              <a:rPr lang="es-SV" dirty="0" smtClean="0"/>
              <a:t>MONTO $276,795.40</a:t>
            </a:r>
            <a:endParaRPr lang="es-SV" dirty="0"/>
          </a:p>
        </p:txBody>
      </p:sp>
    </p:spTree>
    <p:extLst>
      <p:ext uri="{BB962C8B-B14F-4D97-AF65-F5344CB8AC3E}">
        <p14:creationId xmlns:p14="http://schemas.microsoft.com/office/powerpoint/2010/main" val="423881915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299411" y="618518"/>
            <a:ext cx="9748000" cy="1478570"/>
          </a:xfrm>
        </p:spPr>
        <p:txBody>
          <a:bodyPr/>
          <a:lstStyle/>
          <a:p>
            <a:endParaRPr lang="es-SV" dirty="0"/>
          </a:p>
        </p:txBody>
      </p:sp>
      <p:pic>
        <p:nvPicPr>
          <p:cNvPr id="4" name="Marcador de contenido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99411" y="618519"/>
            <a:ext cx="4515852" cy="5076428"/>
          </a:xfrm>
        </p:spPr>
      </p:pic>
      <p:pic>
        <p:nvPicPr>
          <p:cNvPr id="5" name="Imagen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15263" y="618517"/>
            <a:ext cx="5232148" cy="5076430"/>
          </a:xfrm>
          <a:prstGeom prst="rect">
            <a:avLst/>
          </a:prstGeom>
        </p:spPr>
      </p:pic>
    </p:spTree>
    <p:extLst>
      <p:ext uri="{BB962C8B-B14F-4D97-AF65-F5344CB8AC3E}">
        <p14:creationId xmlns:p14="http://schemas.microsoft.com/office/powerpoint/2010/main" val="123442874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418973" y="618518"/>
            <a:ext cx="9628437" cy="1478570"/>
          </a:xfrm>
        </p:spPr>
        <p:txBody>
          <a:bodyPr/>
          <a:lstStyle/>
          <a:p>
            <a:endParaRPr lang="es-SV" dirty="0"/>
          </a:p>
        </p:txBody>
      </p:sp>
      <p:pic>
        <p:nvPicPr>
          <p:cNvPr id="4" name="Marcador de contenido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7098" y="618518"/>
            <a:ext cx="4922502" cy="5108514"/>
          </a:xfrm>
        </p:spPr>
      </p:pic>
      <p:pic>
        <p:nvPicPr>
          <p:cNvPr id="5" name="Imagen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1476" y="618518"/>
            <a:ext cx="4786146" cy="5108514"/>
          </a:xfrm>
          <a:prstGeom prst="rect">
            <a:avLst/>
          </a:prstGeom>
        </p:spPr>
      </p:pic>
    </p:spTree>
    <p:extLst>
      <p:ext uri="{BB962C8B-B14F-4D97-AF65-F5344CB8AC3E}">
        <p14:creationId xmlns:p14="http://schemas.microsoft.com/office/powerpoint/2010/main" val="272029316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261727" y="618518"/>
            <a:ext cx="9785684" cy="1478570"/>
          </a:xfrm>
        </p:spPr>
        <p:txBody>
          <a:bodyPr/>
          <a:lstStyle/>
          <a:p>
            <a:endParaRPr lang="es-SV" dirty="0"/>
          </a:p>
        </p:txBody>
      </p:sp>
      <p:pic>
        <p:nvPicPr>
          <p:cNvPr id="6" name="Marcador de contenido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61727" y="618516"/>
            <a:ext cx="5500019" cy="5028303"/>
          </a:xfrm>
          <a:prstGeom prst="rect">
            <a:avLst/>
          </a:prstGeom>
        </p:spPr>
      </p:pic>
      <p:pic>
        <p:nvPicPr>
          <p:cNvPr id="7" name="Imagen 6"/>
          <p:cNvPicPr>
            <a:picLocks noChangeAspect="1"/>
          </p:cNvPicPr>
          <p:nvPr/>
        </p:nvPicPr>
        <p:blipFill rotWithShape="1">
          <a:blip r:embed="rId3" cstate="print">
            <a:extLst>
              <a:ext uri="{28A0092B-C50C-407E-A947-70E740481C1C}">
                <a14:useLocalDpi xmlns:a14="http://schemas.microsoft.com/office/drawing/2010/main" val="0"/>
              </a:ext>
            </a:extLst>
          </a:blip>
          <a:srcRect r="26933"/>
          <a:stretch/>
        </p:blipFill>
        <p:spPr>
          <a:xfrm rot="5400000">
            <a:off x="6446573" y="933690"/>
            <a:ext cx="5036326" cy="4405980"/>
          </a:xfrm>
          <a:prstGeom prst="rect">
            <a:avLst/>
          </a:prstGeom>
        </p:spPr>
      </p:pic>
    </p:spTree>
    <p:extLst>
      <p:ext uri="{BB962C8B-B14F-4D97-AF65-F5344CB8AC3E}">
        <p14:creationId xmlns:p14="http://schemas.microsoft.com/office/powerpoint/2010/main" val="112096318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480717" y="618518"/>
            <a:ext cx="9566693" cy="1478570"/>
          </a:xfrm>
        </p:spPr>
        <p:txBody>
          <a:bodyPr/>
          <a:lstStyle/>
          <a:p>
            <a:endParaRPr lang="es-SV" dirty="0"/>
          </a:p>
        </p:txBody>
      </p:sp>
      <p:pic>
        <p:nvPicPr>
          <p:cNvPr id="4" name="Marcador de contenido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80718" y="618518"/>
            <a:ext cx="5491998" cy="4883924"/>
          </a:xfrm>
        </p:spPr>
      </p:pic>
      <p:pic>
        <p:nvPicPr>
          <p:cNvPr id="3" name="Imagen 2"/>
          <p:cNvPicPr>
            <a:picLocks noChangeAspect="1"/>
          </p:cNvPicPr>
          <p:nvPr/>
        </p:nvPicPr>
        <p:blipFill rotWithShape="1">
          <a:blip r:embed="rId3" cstate="print">
            <a:extLst>
              <a:ext uri="{28A0092B-C50C-407E-A947-70E740481C1C}">
                <a14:useLocalDpi xmlns:a14="http://schemas.microsoft.com/office/drawing/2010/main" val="0"/>
              </a:ext>
            </a:extLst>
          </a:blip>
          <a:srcRect l="10114" r="18990"/>
          <a:stretch/>
        </p:blipFill>
        <p:spPr>
          <a:xfrm rot="5400000">
            <a:off x="6568101" y="1023133"/>
            <a:ext cx="4883925" cy="4074694"/>
          </a:xfrm>
          <a:prstGeom prst="rect">
            <a:avLst/>
          </a:prstGeom>
        </p:spPr>
      </p:pic>
    </p:spTree>
    <p:extLst>
      <p:ext uri="{BB962C8B-B14F-4D97-AF65-F5344CB8AC3E}">
        <p14:creationId xmlns:p14="http://schemas.microsoft.com/office/powerpoint/2010/main" val="271260442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652337" y="618518"/>
            <a:ext cx="9395074" cy="1478570"/>
          </a:xfrm>
        </p:spPr>
        <p:txBody>
          <a:bodyPr/>
          <a:lstStyle/>
          <a:p>
            <a:endParaRPr lang="es-SV" dirty="0"/>
          </a:p>
        </p:txBody>
      </p:sp>
      <p:pic>
        <p:nvPicPr>
          <p:cNvPr id="4" name="Marcador de contenido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58506" y="618517"/>
            <a:ext cx="4411578" cy="5044345"/>
          </a:xfrm>
          <a:prstGeom prst="rect">
            <a:avLst/>
          </a:prstGeom>
        </p:spPr>
      </p:pic>
      <p:pic>
        <p:nvPicPr>
          <p:cNvPr id="5" name="Imagen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0084" y="618517"/>
            <a:ext cx="5077327" cy="5020283"/>
          </a:xfrm>
          <a:prstGeom prst="rect">
            <a:avLst/>
          </a:prstGeom>
        </p:spPr>
      </p:pic>
    </p:spTree>
    <p:extLst>
      <p:ext uri="{BB962C8B-B14F-4D97-AF65-F5344CB8AC3E}">
        <p14:creationId xmlns:p14="http://schemas.microsoft.com/office/powerpoint/2010/main" val="208345240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503570" y="618518"/>
            <a:ext cx="9181684" cy="1478570"/>
          </a:xfrm>
        </p:spPr>
        <p:txBody>
          <a:bodyPr/>
          <a:lstStyle/>
          <a:p>
            <a:endParaRPr lang="es-SV" dirty="0"/>
          </a:p>
        </p:txBody>
      </p:sp>
      <p:pic>
        <p:nvPicPr>
          <p:cNvPr id="4" name="Marcador de contenido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03570" y="618518"/>
            <a:ext cx="4962608" cy="5325081"/>
          </a:xfrm>
        </p:spPr>
      </p:pic>
      <p:pic>
        <p:nvPicPr>
          <p:cNvPr id="3" name="Imagen 2"/>
          <p:cNvPicPr>
            <a:picLocks noChangeAspect="1"/>
          </p:cNvPicPr>
          <p:nvPr/>
        </p:nvPicPr>
        <p:blipFill rotWithShape="1">
          <a:blip r:embed="rId3" cstate="print">
            <a:extLst>
              <a:ext uri="{28A0092B-C50C-407E-A947-70E740481C1C}">
                <a14:useLocalDpi xmlns:a14="http://schemas.microsoft.com/office/drawing/2010/main" val="0"/>
              </a:ext>
            </a:extLst>
          </a:blip>
          <a:srcRect r="14837"/>
          <a:stretch/>
        </p:blipFill>
        <p:spPr>
          <a:xfrm rot="5400000">
            <a:off x="5913176" y="1171521"/>
            <a:ext cx="5325079" cy="4219074"/>
          </a:xfrm>
          <a:prstGeom prst="rect">
            <a:avLst/>
          </a:prstGeom>
        </p:spPr>
      </p:pic>
    </p:spTree>
    <p:extLst>
      <p:ext uri="{BB962C8B-B14F-4D97-AF65-F5344CB8AC3E}">
        <p14:creationId xmlns:p14="http://schemas.microsoft.com/office/powerpoint/2010/main" val="113357430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endParaRPr lang="es-SV"/>
          </a:p>
        </p:txBody>
      </p:sp>
      <p:pic>
        <p:nvPicPr>
          <p:cNvPr id="4" name="Marcador de contenido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1412" y="618518"/>
            <a:ext cx="5018755" cy="5156640"/>
          </a:xfrm>
        </p:spPr>
      </p:pic>
      <p:pic>
        <p:nvPicPr>
          <p:cNvPr id="5" name="Imagen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60168" y="618518"/>
            <a:ext cx="3954379" cy="5156640"/>
          </a:xfrm>
          <a:prstGeom prst="rect">
            <a:avLst/>
          </a:prstGeom>
        </p:spPr>
      </p:pic>
    </p:spTree>
    <p:extLst>
      <p:ext uri="{BB962C8B-B14F-4D97-AF65-F5344CB8AC3E}">
        <p14:creationId xmlns:p14="http://schemas.microsoft.com/office/powerpoint/2010/main" val="171466776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245685" y="618518"/>
            <a:ext cx="9801725" cy="1478570"/>
          </a:xfrm>
        </p:spPr>
        <p:txBody>
          <a:bodyPr/>
          <a:lstStyle/>
          <a:p>
            <a:endParaRPr lang="es-SV"/>
          </a:p>
        </p:txBody>
      </p:sp>
      <p:pic>
        <p:nvPicPr>
          <p:cNvPr id="4" name="Marcador de contenido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r="15071"/>
          <a:stretch/>
        </p:blipFill>
        <p:spPr>
          <a:xfrm rot="5400000">
            <a:off x="262345" y="1601860"/>
            <a:ext cx="5196743" cy="3230061"/>
          </a:xfrm>
        </p:spPr>
      </p:pic>
      <p:pic>
        <p:nvPicPr>
          <p:cNvPr id="5" name="Imagen 4"/>
          <p:cNvPicPr>
            <a:picLocks noChangeAspect="1"/>
          </p:cNvPicPr>
          <p:nvPr/>
        </p:nvPicPr>
        <p:blipFill rotWithShape="1">
          <a:blip r:embed="rId3" cstate="print">
            <a:extLst>
              <a:ext uri="{28A0092B-C50C-407E-A947-70E740481C1C}">
                <a14:useLocalDpi xmlns:a14="http://schemas.microsoft.com/office/drawing/2010/main" val="0"/>
              </a:ext>
            </a:extLst>
          </a:blip>
          <a:srcRect r="19756"/>
          <a:stretch/>
        </p:blipFill>
        <p:spPr>
          <a:xfrm rot="5400000">
            <a:off x="6809944" y="1496374"/>
            <a:ext cx="5196744" cy="3441032"/>
          </a:xfrm>
          <a:prstGeom prst="rect">
            <a:avLst/>
          </a:prstGeom>
        </p:spPr>
      </p:pic>
      <p:pic>
        <p:nvPicPr>
          <p:cNvPr id="6" name="Imagen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75747" y="618518"/>
            <a:ext cx="3234906" cy="5196744"/>
          </a:xfrm>
          <a:prstGeom prst="rect">
            <a:avLst/>
          </a:prstGeom>
        </p:spPr>
      </p:pic>
    </p:spTree>
    <p:extLst>
      <p:ext uri="{BB962C8B-B14F-4D97-AF65-F5344CB8AC3E}">
        <p14:creationId xmlns:p14="http://schemas.microsoft.com/office/powerpoint/2010/main" val="209579241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309857" y="618518"/>
            <a:ext cx="9737554" cy="1478570"/>
          </a:xfrm>
        </p:spPr>
        <p:txBody>
          <a:bodyPr/>
          <a:lstStyle/>
          <a:p>
            <a:endParaRPr lang="es-SV" dirty="0"/>
          </a:p>
        </p:txBody>
      </p:sp>
      <p:pic>
        <p:nvPicPr>
          <p:cNvPr id="4" name="Marcador de contenido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854659" y="634559"/>
            <a:ext cx="3270164" cy="5292998"/>
          </a:xfrm>
        </p:spPr>
      </p:pic>
      <p:pic>
        <p:nvPicPr>
          <p:cNvPr id="5" name="Imagen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20700" y="626538"/>
            <a:ext cx="3424988" cy="5292999"/>
          </a:xfrm>
          <a:prstGeom prst="rect">
            <a:avLst/>
          </a:prstGeom>
        </p:spPr>
      </p:pic>
      <p:pic>
        <p:nvPicPr>
          <p:cNvPr id="6" name="Marcador de contenido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a:off x="276801" y="1659594"/>
            <a:ext cx="5276955" cy="3210843"/>
          </a:xfrm>
          <a:prstGeom prst="rect">
            <a:avLst/>
          </a:prstGeom>
        </p:spPr>
      </p:pic>
    </p:spTree>
    <p:extLst>
      <p:ext uri="{BB962C8B-B14F-4D97-AF65-F5344CB8AC3E}">
        <p14:creationId xmlns:p14="http://schemas.microsoft.com/office/powerpoint/2010/main" val="151047802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141413" y="986587"/>
            <a:ext cx="9905998" cy="1110500"/>
          </a:xfrm>
        </p:spPr>
        <p:txBody>
          <a:bodyPr/>
          <a:lstStyle/>
          <a:p>
            <a:endParaRPr lang="es-SV" dirty="0"/>
          </a:p>
        </p:txBody>
      </p:sp>
      <p:pic>
        <p:nvPicPr>
          <p:cNvPr id="4" name="Marcador de contenido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1412" y="986589"/>
            <a:ext cx="3486736" cy="4892842"/>
          </a:xfrm>
        </p:spPr>
      </p:pic>
      <p:pic>
        <p:nvPicPr>
          <p:cNvPr id="5" name="Imagen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8148" y="986588"/>
            <a:ext cx="3486736" cy="4892843"/>
          </a:xfrm>
          <a:prstGeom prst="rect">
            <a:avLst/>
          </a:prstGeom>
        </p:spPr>
      </p:pic>
      <p:pic>
        <p:nvPicPr>
          <p:cNvPr id="6" name="Imagen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14884" y="986588"/>
            <a:ext cx="3162716" cy="4892844"/>
          </a:xfrm>
          <a:prstGeom prst="rect">
            <a:avLst/>
          </a:prstGeom>
        </p:spPr>
      </p:pic>
    </p:spTree>
    <p:extLst>
      <p:ext uri="{BB962C8B-B14F-4D97-AF65-F5344CB8AC3E}">
        <p14:creationId xmlns:p14="http://schemas.microsoft.com/office/powerpoint/2010/main" val="96571409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255215" y="818146"/>
            <a:ext cx="9792196" cy="1278941"/>
          </a:xfrm>
        </p:spPr>
        <p:txBody>
          <a:bodyPr/>
          <a:lstStyle/>
          <a:p>
            <a:endParaRPr lang="es-SV" dirty="0"/>
          </a:p>
        </p:txBody>
      </p:sp>
      <p:pic>
        <p:nvPicPr>
          <p:cNvPr id="4" name="Marcador de contenido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55216" y="818147"/>
            <a:ext cx="3205999" cy="4981073"/>
          </a:xfrm>
        </p:spPr>
      </p:pic>
      <p:pic>
        <p:nvPicPr>
          <p:cNvPr id="3" name="Imagen 2"/>
          <p:cNvPicPr>
            <a:picLocks noChangeAspect="1"/>
          </p:cNvPicPr>
          <p:nvPr/>
        </p:nvPicPr>
        <p:blipFill rotWithShape="1">
          <a:blip r:embed="rId3" cstate="print">
            <a:extLst>
              <a:ext uri="{28A0092B-C50C-407E-A947-70E740481C1C}">
                <a14:useLocalDpi xmlns:a14="http://schemas.microsoft.com/office/drawing/2010/main" val="0"/>
              </a:ext>
            </a:extLst>
          </a:blip>
          <a:srcRect r="24327"/>
          <a:stretch/>
        </p:blipFill>
        <p:spPr>
          <a:xfrm rot="5400000">
            <a:off x="6895227" y="1533231"/>
            <a:ext cx="4981073" cy="3550905"/>
          </a:xfrm>
          <a:prstGeom prst="rect">
            <a:avLst/>
          </a:prstGeom>
        </p:spPr>
      </p:pic>
      <p:pic>
        <p:nvPicPr>
          <p:cNvPr id="6" name="Marcador de contenido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61216" y="818147"/>
            <a:ext cx="3149095" cy="4981073"/>
          </a:xfrm>
          <a:prstGeom prst="rect">
            <a:avLst/>
          </a:prstGeom>
        </p:spPr>
      </p:pic>
    </p:spTree>
    <p:extLst>
      <p:ext uri="{BB962C8B-B14F-4D97-AF65-F5344CB8AC3E}">
        <p14:creationId xmlns:p14="http://schemas.microsoft.com/office/powerpoint/2010/main" val="153469532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277769" y="902816"/>
            <a:ext cx="9769641" cy="1194271"/>
          </a:xfrm>
        </p:spPr>
        <p:txBody>
          <a:bodyPr/>
          <a:lstStyle/>
          <a:p>
            <a:endParaRPr lang="es-SV" dirty="0"/>
          </a:p>
        </p:txBody>
      </p:sp>
      <p:pic>
        <p:nvPicPr>
          <p:cNvPr id="3" name="Imagen 2"/>
          <p:cNvPicPr>
            <a:picLocks noChangeAspect="1"/>
          </p:cNvPicPr>
          <p:nvPr/>
        </p:nvPicPr>
        <p:blipFill rotWithShape="1">
          <a:blip r:embed="rId2" cstate="print">
            <a:extLst>
              <a:ext uri="{28A0092B-C50C-407E-A947-70E740481C1C}">
                <a14:useLocalDpi xmlns:a14="http://schemas.microsoft.com/office/drawing/2010/main" val="0"/>
              </a:ext>
            </a:extLst>
          </a:blip>
          <a:srcRect r="19560"/>
          <a:stretch/>
        </p:blipFill>
        <p:spPr>
          <a:xfrm rot="5400000">
            <a:off x="6864429" y="1568118"/>
            <a:ext cx="4981079" cy="3657600"/>
          </a:xfrm>
          <a:prstGeom prst="rect">
            <a:avLst/>
          </a:prstGeom>
        </p:spPr>
      </p:pic>
      <p:pic>
        <p:nvPicPr>
          <p:cNvPr id="8" name="Imagen 7"/>
          <p:cNvPicPr>
            <a:picLocks noChangeAspect="1"/>
          </p:cNvPicPr>
          <p:nvPr/>
        </p:nvPicPr>
        <p:blipFill rotWithShape="1">
          <a:blip r:embed="rId3" cstate="print">
            <a:extLst>
              <a:ext uri="{28A0092B-C50C-407E-A947-70E740481C1C}">
                <a14:useLocalDpi xmlns:a14="http://schemas.microsoft.com/office/drawing/2010/main" val="0"/>
              </a:ext>
            </a:extLst>
          </a:blip>
          <a:srcRect r="18128"/>
          <a:stretch/>
        </p:blipFill>
        <p:spPr>
          <a:xfrm rot="5400000">
            <a:off x="3494377" y="1855669"/>
            <a:ext cx="4981079" cy="3082504"/>
          </a:xfrm>
          <a:prstGeom prst="rect">
            <a:avLst/>
          </a:prstGeom>
        </p:spPr>
      </p:pic>
      <p:pic>
        <p:nvPicPr>
          <p:cNvPr id="10" name="Marcador de contenido 3"/>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277770" y="906379"/>
            <a:ext cx="3165894" cy="4977520"/>
          </a:xfrm>
        </p:spPr>
      </p:pic>
    </p:spTree>
    <p:extLst>
      <p:ext uri="{BB962C8B-B14F-4D97-AF65-F5344CB8AC3E}">
        <p14:creationId xmlns:p14="http://schemas.microsoft.com/office/powerpoint/2010/main" val="116595986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pPr algn="ctr"/>
            <a:r>
              <a:rPr lang="es-SV" dirty="0"/>
              <a:t>Reparación de baños al publico en la alcaldía municipal</a:t>
            </a:r>
          </a:p>
        </p:txBody>
      </p:sp>
      <p:sp>
        <p:nvSpPr>
          <p:cNvPr id="3" name="Marcador de contenido 2"/>
          <p:cNvSpPr>
            <a:spLocks noGrp="1"/>
          </p:cNvSpPr>
          <p:nvPr>
            <p:ph idx="1"/>
          </p:nvPr>
        </p:nvSpPr>
        <p:spPr/>
        <p:txBody>
          <a:bodyPr/>
          <a:lstStyle/>
          <a:p>
            <a:r>
              <a:rPr lang="es-SV" dirty="0" smtClean="0"/>
              <a:t>MONTO $479.80</a:t>
            </a:r>
          </a:p>
          <a:p>
            <a:r>
              <a:rPr lang="es-SV" dirty="0" smtClean="0"/>
              <a:t>CEMENTO, BOLSAS PEGAMENTO DE PISO X PISO, CERAMICA, LADRILLO DE OBRA, PINTURA, INODOROS</a:t>
            </a:r>
            <a:endParaRPr lang="es-SV" dirty="0"/>
          </a:p>
        </p:txBody>
      </p:sp>
    </p:spTree>
    <p:extLst>
      <p:ext uri="{BB962C8B-B14F-4D97-AF65-F5344CB8AC3E}">
        <p14:creationId xmlns:p14="http://schemas.microsoft.com/office/powerpoint/2010/main" val="328732918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494339" y="618518"/>
            <a:ext cx="9553072" cy="1478570"/>
          </a:xfrm>
        </p:spPr>
        <p:txBody>
          <a:bodyPr/>
          <a:lstStyle/>
          <a:p>
            <a:endParaRPr lang="es-SV" dirty="0"/>
          </a:p>
        </p:txBody>
      </p:sp>
      <p:pic>
        <p:nvPicPr>
          <p:cNvPr id="4" name="Marcador de contenido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94339" y="618518"/>
            <a:ext cx="4697914" cy="5325082"/>
          </a:xfrm>
        </p:spPr>
      </p:pic>
      <p:pic>
        <p:nvPicPr>
          <p:cNvPr id="5" name="Imagen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2253" y="618518"/>
            <a:ext cx="4855158" cy="5325082"/>
          </a:xfrm>
          <a:prstGeom prst="rect">
            <a:avLst/>
          </a:prstGeom>
        </p:spPr>
      </p:pic>
    </p:spTree>
    <p:extLst>
      <p:ext uri="{BB962C8B-B14F-4D97-AF65-F5344CB8AC3E}">
        <p14:creationId xmlns:p14="http://schemas.microsoft.com/office/powerpoint/2010/main" val="243362384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800755" y="618518"/>
            <a:ext cx="9038109" cy="1478570"/>
          </a:xfrm>
        </p:spPr>
        <p:txBody>
          <a:bodyPr/>
          <a:lstStyle/>
          <a:p>
            <a:endParaRPr lang="es-SV" dirty="0"/>
          </a:p>
        </p:txBody>
      </p:sp>
      <p:pic>
        <p:nvPicPr>
          <p:cNvPr id="4" name="Marcador de contenido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92209" y="618518"/>
            <a:ext cx="4417176" cy="5188724"/>
          </a:xfrm>
        </p:spPr>
      </p:pic>
      <p:pic>
        <p:nvPicPr>
          <p:cNvPr id="5" name="Imagen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09385" y="618518"/>
            <a:ext cx="4829479" cy="5188724"/>
          </a:xfrm>
          <a:prstGeom prst="rect">
            <a:avLst/>
          </a:prstGeom>
        </p:spPr>
      </p:pic>
    </p:spTree>
    <p:extLst>
      <p:ext uri="{BB962C8B-B14F-4D97-AF65-F5344CB8AC3E}">
        <p14:creationId xmlns:p14="http://schemas.microsoft.com/office/powerpoint/2010/main" val="362413607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141413" y="1195136"/>
            <a:ext cx="9905998" cy="901951"/>
          </a:xfrm>
        </p:spPr>
        <p:txBody>
          <a:bodyPr/>
          <a:lstStyle/>
          <a:p>
            <a:endParaRPr lang="es-SV" dirty="0"/>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157330" y="1195136"/>
            <a:ext cx="3649580" cy="4507831"/>
          </a:xfr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7118310" y="1883736"/>
            <a:ext cx="4796590" cy="3419390"/>
          </a:xfrm>
          <a:prstGeom prst="rect">
            <a:avLst/>
          </a:prstGeom>
        </p:spPr>
      </p:pic>
      <p:pic>
        <p:nvPicPr>
          <p:cNvPr id="7" name="Imagen 6"/>
          <p:cNvPicPr>
            <a:picLocks noChangeAspect="1"/>
          </p:cNvPicPr>
          <p:nvPr/>
        </p:nvPicPr>
        <p:blipFill rotWithShape="1">
          <a:blip r:embed="rId4" cstate="print">
            <a:extLst>
              <a:ext uri="{28A0092B-C50C-407E-A947-70E740481C1C}">
                <a14:useLocalDpi xmlns:a14="http://schemas.microsoft.com/office/drawing/2010/main" val="0"/>
              </a:ext>
            </a:extLst>
          </a:blip>
          <a:srcRect r="27894"/>
          <a:stretch/>
        </p:blipFill>
        <p:spPr>
          <a:xfrm>
            <a:off x="1109330" y="1195136"/>
            <a:ext cx="3048000" cy="4131068"/>
          </a:xfrm>
          <a:prstGeom prst="rect">
            <a:avLst/>
          </a:prstGeom>
        </p:spPr>
      </p:pic>
    </p:spTree>
    <p:extLst>
      <p:ext uri="{BB962C8B-B14F-4D97-AF65-F5344CB8AC3E}">
        <p14:creationId xmlns:p14="http://schemas.microsoft.com/office/powerpoint/2010/main" val="204385927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pPr algn="ctr"/>
            <a:r>
              <a:rPr lang="es-SV" dirty="0" smtClean="0"/>
              <a:t>Reparación DE DIFERENTES CALLES DEL MUNICIPIO</a:t>
            </a:r>
            <a:endParaRPr lang="es-SV" dirty="0"/>
          </a:p>
        </p:txBody>
      </p:sp>
      <p:sp>
        <p:nvSpPr>
          <p:cNvPr id="3" name="Marcador de contenido 2"/>
          <p:cNvSpPr>
            <a:spLocks noGrp="1"/>
          </p:cNvSpPr>
          <p:nvPr>
            <p:ph idx="1"/>
          </p:nvPr>
        </p:nvSpPr>
        <p:spPr/>
        <p:txBody>
          <a:bodyPr/>
          <a:lstStyle/>
          <a:p>
            <a:r>
              <a:rPr lang="es-SV" dirty="0" smtClean="0"/>
              <a:t>MONTO $ 1,392.50</a:t>
            </a:r>
          </a:p>
          <a:p>
            <a:r>
              <a:rPr lang="es-SV" dirty="0" smtClean="0"/>
              <a:t>CEMENTO, GRAVA, ARENA, AGUA</a:t>
            </a:r>
            <a:endParaRPr lang="es-SV" dirty="0"/>
          </a:p>
          <a:p>
            <a:r>
              <a:rPr lang="es-SV" dirty="0"/>
              <a:t>MANO DE OBRA EMPLEADOS DE MANTENIMIENTO DE VIA PUBLICAS DE LA MUNICIPALIDAD</a:t>
            </a:r>
          </a:p>
          <a:p>
            <a:pPr marL="0" indent="0">
              <a:buNone/>
            </a:pPr>
            <a:endParaRPr lang="es-SV" dirty="0"/>
          </a:p>
        </p:txBody>
      </p:sp>
    </p:spTree>
    <p:extLst>
      <p:ext uri="{BB962C8B-B14F-4D97-AF65-F5344CB8AC3E}">
        <p14:creationId xmlns:p14="http://schemas.microsoft.com/office/powerpoint/2010/main" val="253669425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496733" y="618518"/>
            <a:ext cx="9550678" cy="1478570"/>
          </a:xfrm>
        </p:spPr>
        <p:txBody>
          <a:bodyPr/>
          <a:lstStyle/>
          <a:p>
            <a:endParaRPr lang="es-SV" dirty="0"/>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01356" y="618518"/>
            <a:ext cx="4740220" cy="5260914"/>
          </a:xfr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46199" y="618518"/>
            <a:ext cx="4796589" cy="5260913"/>
          </a:xfrm>
          <a:prstGeom prst="rect">
            <a:avLst/>
          </a:prstGeom>
        </p:spPr>
      </p:pic>
      <p:pic>
        <p:nvPicPr>
          <p:cNvPr id="7" name="Imagen 6"/>
          <p:cNvPicPr>
            <a:picLocks noChangeAspect="1"/>
          </p:cNvPicPr>
          <p:nvPr/>
        </p:nvPicPr>
        <p:blipFill>
          <a:blip r:embed="rId4"/>
          <a:stretch>
            <a:fillRect/>
          </a:stretch>
        </p:blipFill>
        <p:spPr>
          <a:xfrm>
            <a:off x="1788917" y="3489158"/>
            <a:ext cx="6127862" cy="839348"/>
          </a:xfrm>
          <a:prstGeom prst="rect">
            <a:avLst/>
          </a:prstGeom>
        </p:spPr>
      </p:pic>
    </p:spTree>
    <p:extLst>
      <p:ext uri="{BB962C8B-B14F-4D97-AF65-F5344CB8AC3E}">
        <p14:creationId xmlns:p14="http://schemas.microsoft.com/office/powerpoint/2010/main" val="167408174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526421" y="618518"/>
            <a:ext cx="9520989" cy="1478570"/>
          </a:xfrm>
        </p:spPr>
        <p:txBody>
          <a:bodyPr/>
          <a:lstStyle/>
          <a:p>
            <a:endParaRPr lang="es-SV" dirty="0"/>
          </a:p>
        </p:txBody>
      </p:sp>
      <p:pic>
        <p:nvPicPr>
          <p:cNvPr id="5" name="Imagen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4906" y="618518"/>
            <a:ext cx="4922505" cy="5244870"/>
          </a:xfrm>
          <a:prstGeom prst="rect">
            <a:avLst/>
          </a:prstGeom>
        </p:spPr>
      </p:pic>
      <p:pic>
        <p:nvPicPr>
          <p:cNvPr id="6" name="Marcador de contenido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526422" y="618518"/>
            <a:ext cx="4598484" cy="5244870"/>
          </a:xfrm>
        </p:spPr>
      </p:pic>
    </p:spTree>
    <p:extLst>
      <p:ext uri="{BB962C8B-B14F-4D97-AF65-F5344CB8AC3E}">
        <p14:creationId xmlns:p14="http://schemas.microsoft.com/office/powerpoint/2010/main" val="74337656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438189" y="618518"/>
            <a:ext cx="9609221" cy="1478570"/>
          </a:xfrm>
        </p:spPr>
        <p:txBody>
          <a:bodyPr/>
          <a:lstStyle/>
          <a:p>
            <a:endParaRPr lang="es-SV" dirty="0"/>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438190" y="618516"/>
            <a:ext cx="4729999" cy="5341125"/>
          </a:xfrm>
        </p:spPr>
      </p:pic>
      <p:pic>
        <p:nvPicPr>
          <p:cNvPr id="6" name="Imagen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68189" y="618516"/>
            <a:ext cx="4879222" cy="5341126"/>
          </a:xfrm>
          <a:prstGeom prst="rect">
            <a:avLst/>
          </a:prstGeom>
        </p:spPr>
      </p:pic>
      <p:pic>
        <p:nvPicPr>
          <p:cNvPr id="3" name="Imagen 2"/>
          <p:cNvPicPr>
            <a:picLocks noChangeAspect="1"/>
          </p:cNvPicPr>
          <p:nvPr/>
        </p:nvPicPr>
        <p:blipFill>
          <a:blip r:embed="rId4"/>
          <a:stretch>
            <a:fillRect/>
          </a:stretch>
        </p:blipFill>
        <p:spPr>
          <a:xfrm>
            <a:off x="4470369" y="3561347"/>
            <a:ext cx="6577041" cy="598716"/>
          </a:xfrm>
          <a:prstGeom prst="rect">
            <a:avLst/>
          </a:prstGeom>
        </p:spPr>
      </p:pic>
    </p:spTree>
    <p:extLst>
      <p:ext uri="{BB962C8B-B14F-4D97-AF65-F5344CB8AC3E}">
        <p14:creationId xmlns:p14="http://schemas.microsoft.com/office/powerpoint/2010/main" val="218882675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585467" y="618518"/>
            <a:ext cx="9275871" cy="1478570"/>
          </a:xfrm>
        </p:spPr>
        <p:txBody>
          <a:bodyPr/>
          <a:lstStyle/>
          <a:p>
            <a:endParaRPr lang="es-SV" dirty="0"/>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85468" y="618517"/>
            <a:ext cx="4508944" cy="5301019"/>
          </a:xfrm>
          <a:prstGeom prst="rect">
            <a:avLst/>
          </a:prstGeo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4412" y="618518"/>
            <a:ext cx="4766927" cy="5301018"/>
          </a:xfrm>
          <a:prstGeom prst="rect">
            <a:avLst/>
          </a:prstGeom>
        </p:spPr>
      </p:pic>
      <p:pic>
        <p:nvPicPr>
          <p:cNvPr id="3" name="Imagen 2"/>
          <p:cNvPicPr>
            <a:picLocks noChangeAspect="1"/>
          </p:cNvPicPr>
          <p:nvPr/>
        </p:nvPicPr>
        <p:blipFill>
          <a:blip r:embed="rId4"/>
          <a:stretch>
            <a:fillRect/>
          </a:stretch>
        </p:blipFill>
        <p:spPr>
          <a:xfrm>
            <a:off x="3649801" y="4138863"/>
            <a:ext cx="6007547" cy="502463"/>
          </a:xfrm>
          <a:prstGeom prst="rect">
            <a:avLst/>
          </a:prstGeom>
        </p:spPr>
      </p:pic>
    </p:spTree>
    <p:extLst>
      <p:ext uri="{BB962C8B-B14F-4D97-AF65-F5344CB8AC3E}">
        <p14:creationId xmlns:p14="http://schemas.microsoft.com/office/powerpoint/2010/main" val="280492493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644316" y="618518"/>
            <a:ext cx="9135979" cy="1478570"/>
          </a:xfrm>
        </p:spPr>
        <p:txBody>
          <a:bodyPr/>
          <a:lstStyle/>
          <a:p>
            <a:endParaRPr lang="es-SV" dirty="0"/>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644314" y="638345"/>
            <a:ext cx="4834271" cy="5293448"/>
          </a:xfr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06395" y="638345"/>
            <a:ext cx="4470148" cy="5293448"/>
          </a:xfrm>
          <a:prstGeom prst="rect">
            <a:avLst/>
          </a:prstGeom>
        </p:spPr>
      </p:pic>
      <p:pic>
        <p:nvPicPr>
          <p:cNvPr id="6" name="Imagen 5"/>
          <p:cNvPicPr>
            <a:picLocks noChangeAspect="1"/>
          </p:cNvPicPr>
          <p:nvPr/>
        </p:nvPicPr>
        <p:blipFill>
          <a:blip r:embed="rId4"/>
          <a:stretch>
            <a:fillRect/>
          </a:stretch>
        </p:blipFill>
        <p:spPr>
          <a:xfrm>
            <a:off x="4155127" y="5216547"/>
            <a:ext cx="5614291" cy="371264"/>
          </a:xfrm>
          <a:prstGeom prst="rect">
            <a:avLst/>
          </a:prstGeom>
        </p:spPr>
      </p:pic>
    </p:spTree>
    <p:extLst>
      <p:ext uri="{BB962C8B-B14F-4D97-AF65-F5344CB8AC3E}">
        <p14:creationId xmlns:p14="http://schemas.microsoft.com/office/powerpoint/2010/main" val="248062333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pPr algn="ctr"/>
            <a:r>
              <a:rPr lang="es-SV" dirty="0" smtClean="0"/>
              <a:t>REPARACION DE ACERA EN CENTRO ESCOLAR BALTAZAR PARADA</a:t>
            </a:r>
            <a:endParaRPr lang="es-SV" dirty="0"/>
          </a:p>
        </p:txBody>
      </p:sp>
      <p:sp>
        <p:nvSpPr>
          <p:cNvPr id="3" name="Marcador de contenido 2"/>
          <p:cNvSpPr>
            <a:spLocks noGrp="1"/>
          </p:cNvSpPr>
          <p:nvPr>
            <p:ph idx="1"/>
          </p:nvPr>
        </p:nvSpPr>
        <p:spPr/>
        <p:txBody>
          <a:bodyPr/>
          <a:lstStyle/>
          <a:p>
            <a:r>
              <a:rPr lang="es-SV" dirty="0" smtClean="0"/>
              <a:t>MONTO $982.07</a:t>
            </a:r>
          </a:p>
          <a:p>
            <a:r>
              <a:rPr lang="es-SV" dirty="0" smtClean="0"/>
              <a:t>CEMENTO, ARENA, GRAVA Y AGUA</a:t>
            </a:r>
          </a:p>
          <a:p>
            <a:r>
              <a:rPr lang="es-SV" dirty="0"/>
              <a:t>MANO DE OBRA EMPLEADOS DE MANTENIMIENTO DE VIA PUBLICAS DE LA MUNICIPALIDAD</a:t>
            </a:r>
          </a:p>
          <a:p>
            <a:pPr marL="0" indent="0">
              <a:buNone/>
            </a:pPr>
            <a:endParaRPr lang="es-SV" dirty="0" smtClean="0"/>
          </a:p>
          <a:p>
            <a:endParaRPr lang="es-SV" dirty="0"/>
          </a:p>
        </p:txBody>
      </p:sp>
    </p:spTree>
    <p:extLst>
      <p:ext uri="{BB962C8B-B14F-4D97-AF65-F5344CB8AC3E}">
        <p14:creationId xmlns:p14="http://schemas.microsoft.com/office/powerpoint/2010/main" val="203341734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468688" y="618518"/>
            <a:ext cx="9424736" cy="1478570"/>
          </a:xfrm>
        </p:spPr>
        <p:txBody>
          <a:bodyPr/>
          <a:lstStyle/>
          <a:p>
            <a:endParaRPr lang="es-SV" dirty="0"/>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468688" y="618517"/>
            <a:ext cx="4625724" cy="5252893"/>
          </a:xfr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4412" y="618516"/>
            <a:ext cx="4799011" cy="5225267"/>
          </a:xfrm>
          <a:prstGeom prst="rect">
            <a:avLst/>
          </a:prstGeom>
        </p:spPr>
      </p:pic>
    </p:spTree>
    <p:extLst>
      <p:ext uri="{BB962C8B-B14F-4D97-AF65-F5344CB8AC3E}">
        <p14:creationId xmlns:p14="http://schemas.microsoft.com/office/powerpoint/2010/main" val="334646452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528843" y="618518"/>
            <a:ext cx="9518567" cy="1478570"/>
          </a:xfrm>
        </p:spPr>
        <p:txBody>
          <a:bodyPr/>
          <a:lstStyle/>
          <a:p>
            <a:endParaRPr lang="es-SV" dirty="0"/>
          </a:p>
        </p:txBody>
      </p:sp>
      <p:pic>
        <p:nvPicPr>
          <p:cNvPr id="5" name="Imagen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8844" y="618518"/>
            <a:ext cx="4938546" cy="5629884"/>
          </a:xfrm>
          <a:prstGeom prst="rect">
            <a:avLst/>
          </a:prstGeom>
        </p:spPr>
      </p:pic>
      <p:pic>
        <p:nvPicPr>
          <p:cNvPr id="7" name="Marcador de contenido 6"/>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rot="5400000">
            <a:off x="5942459" y="1143450"/>
            <a:ext cx="5629883" cy="4580020"/>
          </a:xfrm>
        </p:spPr>
      </p:pic>
      <p:pic>
        <p:nvPicPr>
          <p:cNvPr id="10" name="Imagen 9"/>
          <p:cNvPicPr>
            <a:picLocks noChangeAspect="1"/>
          </p:cNvPicPr>
          <p:nvPr/>
        </p:nvPicPr>
        <p:blipFill>
          <a:blip r:embed="rId4"/>
          <a:stretch>
            <a:fillRect/>
          </a:stretch>
        </p:blipFill>
        <p:spPr>
          <a:xfrm>
            <a:off x="4652212" y="835661"/>
            <a:ext cx="5895250" cy="656255"/>
          </a:xfrm>
          <a:prstGeom prst="rect">
            <a:avLst/>
          </a:prstGeom>
        </p:spPr>
      </p:pic>
    </p:spTree>
    <p:extLst>
      <p:ext uri="{BB962C8B-B14F-4D97-AF65-F5344CB8AC3E}">
        <p14:creationId xmlns:p14="http://schemas.microsoft.com/office/powerpoint/2010/main" val="275010594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694862" y="618518"/>
            <a:ext cx="9176084" cy="1478570"/>
          </a:xfrm>
        </p:spPr>
        <p:txBody>
          <a:bodyPr/>
          <a:lstStyle/>
          <a:p>
            <a:endParaRPr lang="es-SV" dirty="0"/>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694862" y="618517"/>
            <a:ext cx="4772526" cy="5421335"/>
          </a:xfrm>
        </p:spPr>
      </p:pic>
      <p:pic>
        <p:nvPicPr>
          <p:cNvPr id="6" name="Imagen 5"/>
          <p:cNvPicPr>
            <a:picLocks noChangeAspect="1"/>
          </p:cNvPicPr>
          <p:nvPr/>
        </p:nvPicPr>
        <p:blipFill rotWithShape="1">
          <a:blip r:embed="rId3" cstate="print">
            <a:extLst>
              <a:ext uri="{28A0092B-C50C-407E-A947-70E740481C1C}">
                <a14:useLocalDpi xmlns:a14="http://schemas.microsoft.com/office/drawing/2010/main" val="0"/>
              </a:ext>
            </a:extLst>
          </a:blip>
          <a:srcRect l="11930" r="936"/>
          <a:stretch/>
        </p:blipFill>
        <p:spPr>
          <a:xfrm rot="5400000">
            <a:off x="5958499" y="1127405"/>
            <a:ext cx="5421335" cy="4403558"/>
          </a:xfrm>
          <a:prstGeom prst="rect">
            <a:avLst/>
          </a:prstGeom>
        </p:spPr>
      </p:pic>
      <p:pic>
        <p:nvPicPr>
          <p:cNvPr id="7" name="Imagen 6"/>
          <p:cNvPicPr>
            <a:picLocks noChangeAspect="1"/>
          </p:cNvPicPr>
          <p:nvPr/>
        </p:nvPicPr>
        <p:blipFill>
          <a:blip r:embed="rId4"/>
          <a:stretch>
            <a:fillRect/>
          </a:stretch>
        </p:blipFill>
        <p:spPr>
          <a:xfrm>
            <a:off x="4563979" y="919590"/>
            <a:ext cx="5670661" cy="636494"/>
          </a:xfrm>
          <a:prstGeom prst="rect">
            <a:avLst/>
          </a:prstGeom>
        </p:spPr>
      </p:pic>
    </p:spTree>
    <p:extLst>
      <p:ext uri="{BB962C8B-B14F-4D97-AF65-F5344CB8AC3E}">
        <p14:creationId xmlns:p14="http://schemas.microsoft.com/office/powerpoint/2010/main" val="153477335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pPr algn="ctr"/>
            <a:r>
              <a:rPr lang="es-SV" b="1" dirty="0" smtClean="0"/>
              <a:t>ENCIELADO DIVISION Y EQUIPAMIENTO A UNIDAD DE ARCHIVO</a:t>
            </a:r>
            <a:endParaRPr lang="es-SV" b="1" dirty="0"/>
          </a:p>
        </p:txBody>
      </p:sp>
      <p:sp>
        <p:nvSpPr>
          <p:cNvPr id="3" name="Marcador de contenido 2"/>
          <p:cNvSpPr>
            <a:spLocks noGrp="1"/>
          </p:cNvSpPr>
          <p:nvPr>
            <p:ph idx="1"/>
          </p:nvPr>
        </p:nvSpPr>
        <p:spPr/>
        <p:txBody>
          <a:bodyPr/>
          <a:lstStyle/>
          <a:p>
            <a:r>
              <a:rPr lang="es-SV" dirty="0" smtClean="0"/>
              <a:t>MONTO $2,634.66</a:t>
            </a:r>
          </a:p>
          <a:p>
            <a:r>
              <a:rPr lang="es-SV" dirty="0" smtClean="0"/>
              <a:t>DIVISION DE ARCHIVO, PUERTA DE VIDRIO, ENCIELADO, AIRE ACONDICIONADO, DESHUMIFICADOR, TRITURADORA DE PAPEL, ALARMA DETECTOR DE HUMO, TERMOMETRO AMBIENTAL Y ESTANTES METALICOS </a:t>
            </a:r>
            <a:endParaRPr lang="es-SV" dirty="0"/>
          </a:p>
        </p:txBody>
      </p:sp>
    </p:spTree>
    <p:extLst>
      <p:ext uri="{BB962C8B-B14F-4D97-AF65-F5344CB8AC3E}">
        <p14:creationId xmlns:p14="http://schemas.microsoft.com/office/powerpoint/2010/main" val="419394196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494339" y="618518"/>
            <a:ext cx="9553072" cy="1478570"/>
          </a:xfrm>
        </p:spPr>
        <p:txBody>
          <a:bodyPr/>
          <a:lstStyle/>
          <a:p>
            <a:endParaRPr lang="es-SV" dirty="0"/>
          </a:p>
        </p:txBody>
      </p:sp>
      <p:pic>
        <p:nvPicPr>
          <p:cNvPr id="4" name="Marcador de contenido 3" descr="E:\Fotografias archivo\IMG_3599.JPG"/>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494339" y="618517"/>
            <a:ext cx="4986671" cy="5397272"/>
          </a:xfrm>
          <a:prstGeom prst="rect">
            <a:avLst/>
          </a:prstGeom>
          <a:noFill/>
          <a:ln>
            <a:noFill/>
          </a:ln>
        </p:spPr>
      </p:pic>
      <p:pic>
        <p:nvPicPr>
          <p:cNvPr id="6" name="Imagen 5" descr="E:\Fotografias archivo\IMG_3602.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81011" y="618516"/>
            <a:ext cx="4566399" cy="5397273"/>
          </a:xfrm>
          <a:prstGeom prst="rect">
            <a:avLst/>
          </a:prstGeom>
          <a:noFill/>
          <a:ln>
            <a:noFill/>
          </a:ln>
        </p:spPr>
      </p:pic>
    </p:spTree>
    <p:extLst>
      <p:ext uri="{BB962C8B-B14F-4D97-AF65-F5344CB8AC3E}">
        <p14:creationId xmlns:p14="http://schemas.microsoft.com/office/powerpoint/2010/main" val="404904826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486317" y="618518"/>
            <a:ext cx="9432757" cy="1478570"/>
          </a:xfrm>
        </p:spPr>
        <p:txBody>
          <a:bodyPr/>
          <a:lstStyle/>
          <a:p>
            <a:endParaRPr lang="es-SV" dirty="0"/>
          </a:p>
        </p:txBody>
      </p:sp>
      <p:pic>
        <p:nvPicPr>
          <p:cNvPr id="4" name="Marcador de contenido 3" descr="E:\nuevas archivo\IMG_3888.JPG"/>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486318" y="618518"/>
            <a:ext cx="4858334" cy="5052366"/>
          </a:xfrm>
          <a:prstGeom prst="rect">
            <a:avLst/>
          </a:prstGeom>
          <a:noFill/>
          <a:ln>
            <a:noFill/>
          </a:ln>
        </p:spPr>
      </p:pic>
      <p:pic>
        <p:nvPicPr>
          <p:cNvPr id="5" name="Imagen 4" descr="E:\nuevas archivo\IMG_3894.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44652" y="618518"/>
            <a:ext cx="4574422" cy="5052366"/>
          </a:xfrm>
          <a:prstGeom prst="rect">
            <a:avLst/>
          </a:prstGeom>
          <a:noFill/>
          <a:ln>
            <a:noFill/>
          </a:ln>
        </p:spPr>
      </p:pic>
    </p:spTree>
    <p:extLst>
      <p:ext uri="{BB962C8B-B14F-4D97-AF65-F5344CB8AC3E}">
        <p14:creationId xmlns:p14="http://schemas.microsoft.com/office/powerpoint/2010/main" val="55514408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347537" y="618518"/>
            <a:ext cx="9699874" cy="1478570"/>
          </a:xfrm>
        </p:spPr>
        <p:txBody>
          <a:bodyPr/>
          <a:lstStyle/>
          <a:p>
            <a:endParaRPr lang="es-SV" dirty="0"/>
          </a:p>
        </p:txBody>
      </p:sp>
      <p:pic>
        <p:nvPicPr>
          <p:cNvPr id="5" name="Imagen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2847475" y="1420624"/>
            <a:ext cx="3986461" cy="2382253"/>
          </a:xfrm>
          <a:prstGeom prst="rect">
            <a:avLst/>
          </a:prstGeom>
        </p:spPr>
      </p:pic>
      <p:pic>
        <p:nvPicPr>
          <p:cNvPr id="6" name="Imagen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59305" y="618518"/>
            <a:ext cx="2390273" cy="3986463"/>
          </a:xfrm>
          <a:prstGeom prst="rect">
            <a:avLst/>
          </a:prstGeom>
        </p:spPr>
      </p:pic>
      <p:pic>
        <p:nvPicPr>
          <p:cNvPr id="10" name="Marcador de contenido 9"/>
          <p:cNvPicPr>
            <a:picLocks noGrp="1" noChangeAspect="1"/>
          </p:cNvPicPr>
          <p:nvPr>
            <p:ph idx="1"/>
          </p:nvPr>
        </p:nvPicPr>
        <p:blipFill>
          <a:blip r:embed="rId4" cstate="print">
            <a:extLst>
              <a:ext uri="{28A0092B-C50C-407E-A947-70E740481C1C}">
                <a14:useLocalDpi xmlns:a14="http://schemas.microsoft.com/office/drawing/2010/main" val="0"/>
              </a:ext>
            </a:extLst>
          </a:blip>
          <a:stretch>
            <a:fillRect/>
          </a:stretch>
        </p:blipFill>
        <p:spPr>
          <a:xfrm>
            <a:off x="6031833" y="618518"/>
            <a:ext cx="5015578" cy="2838556"/>
          </a:xfrm>
        </p:spPr>
      </p:pic>
      <p:pic>
        <p:nvPicPr>
          <p:cNvPr id="7" name="Imagen 6"/>
          <p:cNvPicPr>
            <a:picLocks noChangeAspect="1"/>
          </p:cNvPicPr>
          <p:nvPr/>
        </p:nvPicPr>
        <p:blipFill rotWithShape="1">
          <a:blip r:embed="rId5" cstate="print">
            <a:extLst>
              <a:ext uri="{28A0092B-C50C-407E-A947-70E740481C1C}">
                <a14:useLocalDpi xmlns:a14="http://schemas.microsoft.com/office/drawing/2010/main" val="0"/>
              </a:ext>
            </a:extLst>
          </a:blip>
          <a:srcRect l="13511" t="481" r="43808" b="-481"/>
          <a:stretch/>
        </p:blipFill>
        <p:spPr>
          <a:xfrm rot="5400000">
            <a:off x="3302164" y="3486655"/>
            <a:ext cx="2125583" cy="3333750"/>
          </a:xfrm>
          <a:prstGeom prst="rect">
            <a:avLst/>
          </a:prstGeom>
        </p:spPr>
      </p:pic>
      <p:pic>
        <p:nvPicPr>
          <p:cNvPr id="8" name="Marcador de contenido 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031832" y="3457074"/>
            <a:ext cx="5015579" cy="2526631"/>
          </a:xfrm>
          <a:prstGeom prst="rect">
            <a:avLst/>
          </a:prstGeom>
        </p:spPr>
      </p:pic>
    </p:spTree>
    <p:extLst>
      <p:ext uri="{BB962C8B-B14F-4D97-AF65-F5344CB8AC3E}">
        <p14:creationId xmlns:p14="http://schemas.microsoft.com/office/powerpoint/2010/main" val="19766788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609261" y="618518"/>
            <a:ext cx="9438149" cy="1478570"/>
          </a:xfrm>
        </p:spPr>
        <p:txBody>
          <a:bodyPr/>
          <a:lstStyle/>
          <a:p>
            <a:endParaRPr lang="es-SV" dirty="0"/>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5400000">
            <a:off x="401329" y="1826451"/>
            <a:ext cx="5397274" cy="2981407"/>
          </a:xfr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0800000">
            <a:off x="4590671" y="618513"/>
            <a:ext cx="2898400" cy="2100619"/>
          </a:xfrm>
          <a:prstGeom prst="rect">
            <a:avLst/>
          </a:prstGeom>
        </p:spPr>
      </p:pic>
      <p:pic>
        <p:nvPicPr>
          <p:cNvPr id="6" name="Imagen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a:off x="6579052" y="1528533"/>
            <a:ext cx="5378378" cy="3558339"/>
          </a:xfrm>
          <a:prstGeom prst="rect">
            <a:avLst/>
          </a:prstGeom>
        </p:spPr>
      </p:pic>
      <p:pic>
        <p:nvPicPr>
          <p:cNvPr id="7" name="Imagen 6" descr="E:\157___10\IMG_4570.JPG"/>
          <p:cNvPicPr/>
          <p:nvPr/>
        </p:nvPicPr>
        <p:blipFill rotWithShape="1">
          <a:blip r:embed="rId5" cstate="print">
            <a:extLst>
              <a:ext uri="{28A0092B-C50C-407E-A947-70E740481C1C}">
                <a14:useLocalDpi xmlns:a14="http://schemas.microsoft.com/office/drawing/2010/main" val="0"/>
              </a:ext>
            </a:extLst>
          </a:blip>
          <a:srcRect l="54582" r="4484"/>
          <a:stretch/>
        </p:blipFill>
        <p:spPr bwMode="auto">
          <a:xfrm>
            <a:off x="4590672" y="2719135"/>
            <a:ext cx="2898399" cy="3296657"/>
          </a:xfrm>
          <a:prstGeom prst="rect">
            <a:avLst/>
          </a:prstGeom>
          <a:noFill/>
          <a:ln>
            <a:noFill/>
          </a:ln>
        </p:spPr>
      </p:pic>
    </p:spTree>
    <p:extLst>
      <p:ext uri="{BB962C8B-B14F-4D97-AF65-F5344CB8AC3E}">
        <p14:creationId xmlns:p14="http://schemas.microsoft.com/office/powerpoint/2010/main" val="388694050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428583" y="618518"/>
            <a:ext cx="9253872" cy="1478570"/>
          </a:xfrm>
        </p:spPr>
        <p:txBody>
          <a:bodyPr/>
          <a:lstStyle/>
          <a:p>
            <a:endParaRPr lang="es-SV" dirty="0"/>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5400000">
            <a:off x="1231303" y="815802"/>
            <a:ext cx="5333104" cy="4938543"/>
          </a:xfr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5994596" y="991050"/>
            <a:ext cx="5333106" cy="4588043"/>
          </a:xfrm>
          <a:prstGeom prst="rect">
            <a:avLst/>
          </a:prstGeom>
        </p:spPr>
      </p:pic>
    </p:spTree>
    <p:extLst>
      <p:ext uri="{BB962C8B-B14F-4D97-AF65-F5344CB8AC3E}">
        <p14:creationId xmlns:p14="http://schemas.microsoft.com/office/powerpoint/2010/main" val="395381582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395661" y="618518"/>
            <a:ext cx="9384634" cy="1478570"/>
          </a:xfrm>
        </p:spPr>
        <p:txBody>
          <a:bodyPr/>
          <a:lstStyle/>
          <a:p>
            <a:endParaRPr lang="es-SV" dirty="0"/>
          </a:p>
        </p:txBody>
      </p:sp>
      <p:pic>
        <p:nvPicPr>
          <p:cNvPr id="4" name="Marcador de contenido 3" descr="E:\157___10\IMG_4573.JPG"/>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395662" y="618517"/>
            <a:ext cx="4596063" cy="5397272"/>
          </a:xfrm>
          <a:prstGeom prst="rect">
            <a:avLst/>
          </a:prstGeom>
          <a:noFill/>
          <a:ln>
            <a:noFill/>
          </a:ln>
        </p:spPr>
      </p:pic>
      <p:pic>
        <p:nvPicPr>
          <p:cNvPr id="5" name="Imagen 4" descr="E:\157___10\IMG_4570.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91726" y="618517"/>
            <a:ext cx="5037221" cy="5397272"/>
          </a:xfrm>
          <a:prstGeom prst="rect">
            <a:avLst/>
          </a:prstGeom>
          <a:noFill/>
          <a:ln>
            <a:noFill/>
          </a:ln>
        </p:spPr>
      </p:pic>
    </p:spTree>
    <p:extLst>
      <p:ext uri="{BB962C8B-B14F-4D97-AF65-F5344CB8AC3E}">
        <p14:creationId xmlns:p14="http://schemas.microsoft.com/office/powerpoint/2010/main" val="272631208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451811" y="618518"/>
            <a:ext cx="9595600" cy="1478570"/>
          </a:xfrm>
        </p:spPr>
        <p:txBody>
          <a:bodyPr/>
          <a:lstStyle/>
          <a:p>
            <a:endParaRPr lang="es-SV" dirty="0"/>
          </a:p>
        </p:txBody>
      </p:sp>
      <p:pic>
        <p:nvPicPr>
          <p:cNvPr id="4" name="Marcador de contenido 3" descr="G:\FOTOS\WhatsApp Image 2019-05-07 at 4.08.44 PM.jpeg"/>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451811" y="618519"/>
            <a:ext cx="9595600" cy="5172682"/>
          </a:xfrm>
          <a:prstGeom prst="rect">
            <a:avLst/>
          </a:prstGeom>
          <a:noFill/>
          <a:ln>
            <a:noFill/>
          </a:ln>
        </p:spPr>
      </p:pic>
    </p:spTree>
    <p:extLst>
      <p:ext uri="{BB962C8B-B14F-4D97-AF65-F5344CB8AC3E}">
        <p14:creationId xmlns:p14="http://schemas.microsoft.com/office/powerpoint/2010/main" val="348138500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pPr algn="ctr"/>
            <a:r>
              <a:rPr lang="es-SV" b="1" dirty="0" smtClean="0"/>
              <a:t>TUMULOS DE CENTROS ESCOLARES</a:t>
            </a:r>
            <a:endParaRPr lang="es-SV" b="1" dirty="0"/>
          </a:p>
        </p:txBody>
      </p:sp>
      <p:sp>
        <p:nvSpPr>
          <p:cNvPr id="3" name="Marcador de contenido 2"/>
          <p:cNvSpPr>
            <a:spLocks noGrp="1"/>
          </p:cNvSpPr>
          <p:nvPr>
            <p:ph idx="1"/>
          </p:nvPr>
        </p:nvSpPr>
        <p:spPr/>
        <p:txBody>
          <a:bodyPr/>
          <a:lstStyle/>
          <a:p>
            <a:r>
              <a:rPr lang="es-SV" dirty="0" smtClean="0"/>
              <a:t>MONTO $2,130.60</a:t>
            </a:r>
          </a:p>
          <a:p>
            <a:r>
              <a:rPr lang="es-SV" dirty="0" smtClean="0"/>
              <a:t>CEMENTO, ARENA, GRAVA, PINTURA DE TRAFICO</a:t>
            </a:r>
          </a:p>
          <a:p>
            <a:r>
              <a:rPr lang="es-SV" dirty="0" smtClean="0"/>
              <a:t>MANO DE OBRA EMPLEADOS DE MANTENIMIENTO DE VIA PUBLICAS DE LA MUNICIPALIDAD</a:t>
            </a:r>
            <a:endParaRPr lang="es-SV" dirty="0"/>
          </a:p>
        </p:txBody>
      </p:sp>
    </p:spTree>
    <p:extLst>
      <p:ext uri="{BB962C8B-B14F-4D97-AF65-F5344CB8AC3E}">
        <p14:creationId xmlns:p14="http://schemas.microsoft.com/office/powerpoint/2010/main" val="193663799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523999" y="618518"/>
            <a:ext cx="9272338" cy="1478570"/>
          </a:xfrm>
        </p:spPr>
        <p:txBody>
          <a:bodyPr/>
          <a:lstStyle/>
          <a:p>
            <a:endParaRPr lang="es-SV" dirty="0"/>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24000" y="618518"/>
            <a:ext cx="4419599" cy="5220808"/>
          </a:xfr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43600" y="618518"/>
            <a:ext cx="4852737" cy="5220808"/>
          </a:xfrm>
          <a:prstGeom prst="rect">
            <a:avLst/>
          </a:prstGeom>
        </p:spPr>
      </p:pic>
    </p:spTree>
    <p:extLst>
      <p:ext uri="{BB962C8B-B14F-4D97-AF65-F5344CB8AC3E}">
        <p14:creationId xmlns:p14="http://schemas.microsoft.com/office/powerpoint/2010/main" val="422913893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515979" y="618518"/>
            <a:ext cx="9531432" cy="1478570"/>
          </a:xfrm>
        </p:spPr>
        <p:txBody>
          <a:bodyPr/>
          <a:lstStyle/>
          <a:p>
            <a:endParaRPr lang="es-SV" dirty="0"/>
          </a:p>
        </p:txBody>
      </p:sp>
      <p:pic>
        <p:nvPicPr>
          <p:cNvPr id="5" name="Marcador de contenido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15979" y="618518"/>
            <a:ext cx="9531432" cy="4940968"/>
          </a:xfrm>
        </p:spPr>
      </p:pic>
      <p:pic>
        <p:nvPicPr>
          <p:cNvPr id="7" name="Imagen 6"/>
          <p:cNvPicPr>
            <a:picLocks noChangeAspect="1"/>
          </p:cNvPicPr>
          <p:nvPr/>
        </p:nvPicPr>
        <p:blipFill>
          <a:blip r:embed="rId3"/>
          <a:stretch>
            <a:fillRect/>
          </a:stretch>
        </p:blipFill>
        <p:spPr>
          <a:xfrm>
            <a:off x="2767486" y="2917726"/>
            <a:ext cx="6184009" cy="787999"/>
          </a:xfrm>
          <a:prstGeom prst="rect">
            <a:avLst/>
          </a:prstGeom>
        </p:spPr>
      </p:pic>
    </p:spTree>
    <p:extLst>
      <p:ext uri="{BB962C8B-B14F-4D97-AF65-F5344CB8AC3E}">
        <p14:creationId xmlns:p14="http://schemas.microsoft.com/office/powerpoint/2010/main" val="11806813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427747" y="618518"/>
            <a:ext cx="9464842" cy="1478570"/>
          </a:xfrm>
        </p:spPr>
        <p:txBody>
          <a:bodyPr/>
          <a:lstStyle/>
          <a:p>
            <a:endParaRPr lang="es-SV" dirty="0"/>
          </a:p>
        </p:txBody>
      </p:sp>
      <p:pic>
        <p:nvPicPr>
          <p:cNvPr id="7" name="Imagen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27747" y="618518"/>
            <a:ext cx="4628148" cy="5389250"/>
          </a:xfrm>
          <a:prstGeom prst="rect">
            <a:avLst/>
          </a:prstGeom>
        </p:spPr>
      </p:pic>
      <p:pic>
        <p:nvPicPr>
          <p:cNvPr id="6" name="Marcador de contenido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6055895" y="582423"/>
            <a:ext cx="4836694" cy="5461439"/>
          </a:xfrm>
        </p:spPr>
      </p:pic>
    </p:spTree>
    <p:extLst>
      <p:ext uri="{BB962C8B-B14F-4D97-AF65-F5344CB8AC3E}">
        <p14:creationId xmlns:p14="http://schemas.microsoft.com/office/powerpoint/2010/main" val="50050029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443789" y="618518"/>
            <a:ext cx="9603622" cy="1478570"/>
          </a:xfrm>
        </p:spPr>
        <p:txBody>
          <a:bodyPr/>
          <a:lstStyle/>
          <a:p>
            <a:endParaRPr lang="es-SV"/>
          </a:p>
        </p:txBody>
      </p:sp>
      <p:pic>
        <p:nvPicPr>
          <p:cNvPr id="6" name="Marcador de contenido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443789" y="618518"/>
            <a:ext cx="9603622" cy="4883924"/>
          </a:xfrm>
          <a:prstGeom prst="rect">
            <a:avLst/>
          </a:prstGeom>
        </p:spPr>
      </p:pic>
      <p:pic>
        <p:nvPicPr>
          <p:cNvPr id="8" name="Imagen 7"/>
          <p:cNvPicPr>
            <a:picLocks noChangeAspect="1"/>
          </p:cNvPicPr>
          <p:nvPr/>
        </p:nvPicPr>
        <p:blipFill>
          <a:blip r:embed="rId3"/>
          <a:stretch>
            <a:fillRect/>
          </a:stretch>
        </p:blipFill>
        <p:spPr>
          <a:xfrm>
            <a:off x="1748811" y="3641557"/>
            <a:ext cx="6480789" cy="705853"/>
          </a:xfrm>
          <a:prstGeom prst="rect">
            <a:avLst/>
          </a:prstGeom>
        </p:spPr>
      </p:pic>
    </p:spTree>
    <p:extLst>
      <p:ext uri="{BB962C8B-B14F-4D97-AF65-F5344CB8AC3E}">
        <p14:creationId xmlns:p14="http://schemas.microsoft.com/office/powerpoint/2010/main" val="400906051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371599" y="618518"/>
            <a:ext cx="9675812" cy="1478570"/>
          </a:xfrm>
        </p:spPr>
        <p:txBody>
          <a:bodyPr/>
          <a:lstStyle/>
          <a:p>
            <a:endParaRPr lang="es-SV" dirty="0"/>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371599" y="618518"/>
            <a:ext cx="9675811" cy="5044345"/>
          </a:xfrm>
        </p:spPr>
      </p:pic>
      <p:pic>
        <p:nvPicPr>
          <p:cNvPr id="7" name="Imagen 6"/>
          <p:cNvPicPr>
            <a:picLocks noChangeAspect="1"/>
          </p:cNvPicPr>
          <p:nvPr/>
        </p:nvPicPr>
        <p:blipFill>
          <a:blip r:embed="rId3"/>
          <a:stretch>
            <a:fillRect/>
          </a:stretch>
        </p:blipFill>
        <p:spPr>
          <a:xfrm>
            <a:off x="4518496" y="3137379"/>
            <a:ext cx="6528915" cy="742596"/>
          </a:xfrm>
          <a:prstGeom prst="rect">
            <a:avLst/>
          </a:prstGeom>
        </p:spPr>
      </p:pic>
    </p:spTree>
    <p:extLst>
      <p:ext uri="{BB962C8B-B14F-4D97-AF65-F5344CB8AC3E}">
        <p14:creationId xmlns:p14="http://schemas.microsoft.com/office/powerpoint/2010/main" val="158165956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pPr algn="ctr"/>
            <a:r>
              <a:rPr lang="es-SV" b="1" dirty="0" smtClean="0"/>
              <a:t>REPARACION DE LAMPARAS ALUMBRADO PUBLICO Y PARQUE SAN RAFAEL</a:t>
            </a:r>
            <a:endParaRPr lang="es-SV" b="1" dirty="0"/>
          </a:p>
        </p:txBody>
      </p:sp>
      <p:sp>
        <p:nvSpPr>
          <p:cNvPr id="3" name="Marcador de contenido 2"/>
          <p:cNvSpPr>
            <a:spLocks noGrp="1"/>
          </p:cNvSpPr>
          <p:nvPr>
            <p:ph idx="1"/>
          </p:nvPr>
        </p:nvSpPr>
        <p:spPr/>
        <p:txBody>
          <a:bodyPr/>
          <a:lstStyle/>
          <a:p>
            <a:r>
              <a:rPr lang="es-SV" dirty="0" smtClean="0"/>
              <a:t>MONTO $4,855.38</a:t>
            </a:r>
          </a:p>
          <a:p>
            <a:r>
              <a:rPr lang="es-SV" dirty="0" smtClean="0"/>
              <a:t>FOCOS ESPIRAL SYLVANIA DE 50W Y 65W, FOTOCELDAS, BASE PARA FOTOCELDAS, CINTA AISLANTE, LAMPARAS Y FOCOS DE 9.5W</a:t>
            </a:r>
            <a:endParaRPr lang="es-SV" dirty="0"/>
          </a:p>
        </p:txBody>
      </p:sp>
    </p:spTree>
    <p:extLst>
      <p:ext uri="{BB962C8B-B14F-4D97-AF65-F5344CB8AC3E}">
        <p14:creationId xmlns:p14="http://schemas.microsoft.com/office/powerpoint/2010/main" val="330186838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endParaRPr lang="es-SV"/>
          </a:p>
        </p:txBody>
      </p:sp>
      <p:pic>
        <p:nvPicPr>
          <p:cNvPr id="4" name="Marcador de contenido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1413" y="618517"/>
            <a:ext cx="3294230" cy="5180703"/>
          </a:xfrm>
        </p:spPr>
      </p:pic>
      <p:pic>
        <p:nvPicPr>
          <p:cNvPr id="5" name="Imagen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35642" y="618516"/>
            <a:ext cx="3200399" cy="5180704"/>
          </a:xfrm>
          <a:prstGeom prst="rect">
            <a:avLst/>
          </a:prstGeom>
        </p:spPr>
      </p:pic>
      <p:pic>
        <p:nvPicPr>
          <p:cNvPr id="6" name="Imagen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36041" y="618516"/>
            <a:ext cx="3429000" cy="5180704"/>
          </a:xfrm>
          <a:prstGeom prst="rect">
            <a:avLst/>
          </a:prstGeom>
        </p:spPr>
      </p:pic>
    </p:spTree>
    <p:extLst>
      <p:ext uri="{BB962C8B-B14F-4D97-AF65-F5344CB8AC3E}">
        <p14:creationId xmlns:p14="http://schemas.microsoft.com/office/powerpoint/2010/main" val="97149226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368423" y="618518"/>
            <a:ext cx="9678988" cy="1478570"/>
          </a:xfrm>
        </p:spPr>
        <p:txBody>
          <a:bodyPr/>
          <a:lstStyle/>
          <a:p>
            <a:endParaRPr lang="es-SV" dirty="0"/>
          </a:p>
        </p:txBody>
      </p:sp>
      <p:pic>
        <p:nvPicPr>
          <p:cNvPr id="4" name="Marcador de contenido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68423" y="618516"/>
            <a:ext cx="3430587" cy="5092471"/>
          </a:xfrm>
        </p:spPr>
      </p:pic>
      <p:pic>
        <p:nvPicPr>
          <p:cNvPr id="5" name="Imagen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99010" y="618516"/>
            <a:ext cx="2997868" cy="5092472"/>
          </a:xfrm>
          <a:prstGeom prst="rect">
            <a:avLst/>
          </a:prstGeom>
        </p:spPr>
      </p:pic>
      <p:pic>
        <p:nvPicPr>
          <p:cNvPr id="6" name="Imagen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96878" y="618516"/>
            <a:ext cx="3250533" cy="5092471"/>
          </a:xfrm>
          <a:prstGeom prst="rect">
            <a:avLst/>
          </a:prstGeom>
        </p:spPr>
      </p:pic>
    </p:spTree>
    <p:extLst>
      <p:ext uri="{BB962C8B-B14F-4D97-AF65-F5344CB8AC3E}">
        <p14:creationId xmlns:p14="http://schemas.microsoft.com/office/powerpoint/2010/main" val="296538268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pPr algn="ctr"/>
            <a:r>
              <a:rPr lang="es-SV" dirty="0" smtClean="0"/>
              <a:t>COMPRA DE EQUIPO PARA LOS AGENTES MUNICIPALES</a:t>
            </a:r>
            <a:endParaRPr lang="es-SV" dirty="0"/>
          </a:p>
        </p:txBody>
      </p:sp>
      <p:sp>
        <p:nvSpPr>
          <p:cNvPr id="3" name="Marcador de contenido 2"/>
          <p:cNvSpPr>
            <a:spLocks noGrp="1"/>
          </p:cNvSpPr>
          <p:nvPr>
            <p:ph idx="1"/>
          </p:nvPr>
        </p:nvSpPr>
        <p:spPr/>
        <p:txBody>
          <a:bodyPr/>
          <a:lstStyle/>
          <a:p>
            <a:r>
              <a:rPr lang="es-SV" dirty="0" smtClean="0"/>
              <a:t>MONTO $2,810.00</a:t>
            </a:r>
          </a:p>
          <a:p>
            <a:r>
              <a:rPr lang="es-SV" dirty="0" smtClean="0"/>
              <a:t>COMPRA DE BOTAS, RADIOS, LAMPARAS, BASTON, PORTA BASTON, ESPOSAS, PORTA ESPOSAS</a:t>
            </a:r>
            <a:endParaRPr lang="es-SV" dirty="0"/>
          </a:p>
        </p:txBody>
      </p:sp>
    </p:spTree>
    <p:extLst>
      <p:ext uri="{BB962C8B-B14F-4D97-AF65-F5344CB8AC3E}">
        <p14:creationId xmlns:p14="http://schemas.microsoft.com/office/powerpoint/2010/main" val="61732227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141413" y="618518"/>
            <a:ext cx="7729872" cy="1478570"/>
          </a:xfrm>
        </p:spPr>
        <p:txBody>
          <a:bodyPr/>
          <a:lstStyle/>
          <a:p>
            <a:endParaRPr lang="es-SV"/>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141413" y="618518"/>
            <a:ext cx="4719470" cy="5309040"/>
          </a:xfr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8466671" y="1989671"/>
            <a:ext cx="2461564" cy="2566735"/>
          </a:xfrm>
          <a:prstGeom prst="rect">
            <a:avLst/>
          </a:prstGeom>
        </p:spPr>
      </p:pic>
      <p:pic>
        <p:nvPicPr>
          <p:cNvPr id="6" name="Imagen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a:off x="4711564" y="1767838"/>
            <a:ext cx="5309040" cy="3010401"/>
          </a:xfrm>
          <a:prstGeom prst="rect">
            <a:avLst/>
          </a:prstGeom>
        </p:spPr>
      </p:pic>
    </p:spTree>
    <p:extLst>
      <p:ext uri="{BB962C8B-B14F-4D97-AF65-F5344CB8AC3E}">
        <p14:creationId xmlns:p14="http://schemas.microsoft.com/office/powerpoint/2010/main" val="197117675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515603" y="618518"/>
            <a:ext cx="8679155" cy="1478570"/>
          </a:xfrm>
        </p:spPr>
        <p:txBody>
          <a:bodyPr/>
          <a:lstStyle/>
          <a:p>
            <a:endParaRPr lang="es-SV" dirty="0"/>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15603" y="618516"/>
            <a:ext cx="4152482" cy="5349145"/>
          </a:xfr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68085" y="618517"/>
            <a:ext cx="4900863" cy="5349146"/>
          </a:xfrm>
          <a:prstGeom prst="rect">
            <a:avLst/>
          </a:prstGeom>
        </p:spPr>
      </p:pic>
    </p:spTree>
    <p:extLst>
      <p:ext uri="{BB962C8B-B14F-4D97-AF65-F5344CB8AC3E}">
        <p14:creationId xmlns:p14="http://schemas.microsoft.com/office/powerpoint/2010/main" val="367037826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normAutofit fontScale="90000"/>
          </a:bodyPr>
          <a:lstStyle/>
          <a:p>
            <a:pPr algn="ctr"/>
            <a:r>
              <a:rPr lang="es-SV" b="1" dirty="0" smtClean="0"/>
              <a:t>Pintura en PARQUE SAN RAFAEL y  CEMENTERIO chapoda, limpieza, ALQUILER DE SANITARIOS PORTATIL</a:t>
            </a:r>
            <a:endParaRPr lang="es-SV" b="1" dirty="0"/>
          </a:p>
        </p:txBody>
      </p:sp>
      <p:sp>
        <p:nvSpPr>
          <p:cNvPr id="3" name="Marcador de contenido 2"/>
          <p:cNvSpPr>
            <a:spLocks noGrp="1"/>
          </p:cNvSpPr>
          <p:nvPr>
            <p:ph idx="1"/>
          </p:nvPr>
        </p:nvSpPr>
        <p:spPr/>
        <p:txBody>
          <a:bodyPr/>
          <a:lstStyle/>
          <a:p>
            <a:r>
              <a:rPr lang="es-SV" dirty="0" smtClean="0"/>
              <a:t>MONTO $1,356.69</a:t>
            </a:r>
          </a:p>
          <a:p>
            <a:r>
              <a:rPr lang="es-SV" dirty="0" smtClean="0"/>
              <a:t>PINTURA, BROCHAS, RODILLOS, CAL, SAL, GALONES DE COLA, PARAQUAT, SERVICIOS SANITARIOS PORTATIL</a:t>
            </a:r>
            <a:endParaRPr lang="es-SV" dirty="0"/>
          </a:p>
        </p:txBody>
      </p:sp>
    </p:spTree>
    <p:extLst>
      <p:ext uri="{BB962C8B-B14F-4D97-AF65-F5344CB8AC3E}">
        <p14:creationId xmlns:p14="http://schemas.microsoft.com/office/powerpoint/2010/main" val="16613869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301833" y="618518"/>
            <a:ext cx="9406271" cy="1478570"/>
          </a:xfrm>
        </p:spPr>
        <p:txBody>
          <a:bodyPr/>
          <a:lstStyle/>
          <a:p>
            <a:endParaRPr lang="es-SV" dirty="0"/>
          </a:p>
        </p:txBody>
      </p:sp>
      <p:pic>
        <p:nvPicPr>
          <p:cNvPr id="4" name="Marcador de contenido 3"/>
          <p:cNvPicPr>
            <a:picLocks noGrp="1" noChangeAspect="1"/>
          </p:cNvPicPr>
          <p:nvPr>
            <p:ph idx="1"/>
          </p:nvPr>
        </p:nvPicPr>
        <p:blipFill rotWithShape="1">
          <a:blip r:embed="rId2">
            <a:extLst>
              <a:ext uri="{28A0092B-C50C-407E-A947-70E740481C1C}">
                <a14:useLocalDpi xmlns:a14="http://schemas.microsoft.com/office/drawing/2010/main" val="0"/>
              </a:ext>
            </a:extLst>
          </a:blip>
          <a:srcRect b="21474"/>
          <a:stretch/>
        </p:blipFill>
        <p:spPr>
          <a:xfrm>
            <a:off x="1262106" y="618516"/>
            <a:ext cx="4919289" cy="2870640"/>
          </a:xfrm>
        </p:spPr>
      </p:pic>
      <p:pic>
        <p:nvPicPr>
          <p:cNvPr id="5" name="Imagen 4"/>
          <p:cNvPicPr>
            <a:picLocks noChangeAspect="1"/>
          </p:cNvPicPr>
          <p:nvPr/>
        </p:nvPicPr>
        <p:blipFill rotWithShape="1">
          <a:blip r:embed="rId3">
            <a:extLst>
              <a:ext uri="{28A0092B-C50C-407E-A947-70E740481C1C}">
                <a14:useLocalDpi xmlns:a14="http://schemas.microsoft.com/office/drawing/2010/main" val="0"/>
              </a:ext>
            </a:extLst>
          </a:blip>
          <a:srcRect b="24678"/>
          <a:stretch/>
        </p:blipFill>
        <p:spPr>
          <a:xfrm>
            <a:off x="6181395" y="618517"/>
            <a:ext cx="4687131" cy="5437378"/>
          </a:xfrm>
          <a:prstGeom prst="rect">
            <a:avLst/>
          </a:prstGeom>
        </p:spPr>
      </p:pic>
      <p:pic>
        <p:nvPicPr>
          <p:cNvPr id="6" name="Imagen 5"/>
          <p:cNvPicPr>
            <a:picLocks noChangeAspect="1"/>
          </p:cNvPicPr>
          <p:nvPr/>
        </p:nvPicPr>
        <p:blipFill rotWithShape="1">
          <a:blip r:embed="rId4" cstate="print">
            <a:extLst>
              <a:ext uri="{28A0092B-C50C-407E-A947-70E740481C1C}">
                <a14:useLocalDpi xmlns:a14="http://schemas.microsoft.com/office/drawing/2010/main" val="0"/>
              </a:ext>
            </a:extLst>
          </a:blip>
          <a:srcRect t="9776" b="30742"/>
          <a:stretch/>
        </p:blipFill>
        <p:spPr>
          <a:xfrm>
            <a:off x="1301834" y="2967790"/>
            <a:ext cx="4879561" cy="3088105"/>
          </a:xfrm>
          <a:prstGeom prst="rect">
            <a:avLst/>
          </a:prstGeom>
        </p:spPr>
      </p:pic>
    </p:spTree>
    <p:extLst>
      <p:ext uri="{BB962C8B-B14F-4D97-AF65-F5344CB8AC3E}">
        <p14:creationId xmlns:p14="http://schemas.microsoft.com/office/powerpoint/2010/main" val="109802407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endParaRPr lang="es-SV"/>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141413" y="618517"/>
            <a:ext cx="3053598" cy="3841187"/>
          </a:xfr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95011" y="618517"/>
            <a:ext cx="3165724" cy="5334000"/>
          </a:xfrm>
          <a:prstGeom prst="rect">
            <a:avLst/>
          </a:prstGeom>
        </p:spPr>
      </p:pic>
      <p:pic>
        <p:nvPicPr>
          <p:cNvPr id="6" name="Imagen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60735" y="618517"/>
            <a:ext cx="3686676" cy="5597799"/>
          </a:xfrm>
          <a:prstGeom prst="rect">
            <a:avLst/>
          </a:prstGeom>
        </p:spPr>
      </p:pic>
    </p:spTree>
    <p:extLst>
      <p:ext uri="{BB962C8B-B14F-4D97-AF65-F5344CB8AC3E}">
        <p14:creationId xmlns:p14="http://schemas.microsoft.com/office/powerpoint/2010/main" val="42432790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579771" y="618518"/>
            <a:ext cx="8727281" cy="1478570"/>
          </a:xfrm>
        </p:spPr>
        <p:txBody>
          <a:bodyPr/>
          <a:lstStyle/>
          <a:p>
            <a:endParaRPr lang="es-SV" dirty="0"/>
          </a:p>
        </p:txBody>
      </p:sp>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79772" y="618515"/>
            <a:ext cx="4419975" cy="5076432"/>
          </a:xfrm>
        </p:spPr>
      </p:pic>
      <p:pic>
        <p:nvPicPr>
          <p:cNvPr id="6" name="Imagen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99747" y="618515"/>
            <a:ext cx="4307306" cy="5076432"/>
          </a:xfrm>
          <a:prstGeom prst="rect">
            <a:avLst/>
          </a:prstGeom>
        </p:spPr>
      </p:pic>
    </p:spTree>
    <p:extLst>
      <p:ext uri="{BB962C8B-B14F-4D97-AF65-F5344CB8AC3E}">
        <p14:creationId xmlns:p14="http://schemas.microsoft.com/office/powerpoint/2010/main" val="254300397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526045" y="618518"/>
            <a:ext cx="9172451" cy="1478570"/>
          </a:xfrm>
        </p:spPr>
        <p:txBody>
          <a:bodyPr/>
          <a:lstStyle/>
          <a:p>
            <a:endParaRPr lang="es-SV" dirty="0"/>
          </a:p>
        </p:txBody>
      </p:sp>
      <p:pic>
        <p:nvPicPr>
          <p:cNvPr id="4" name="Marcador de contenido 3"/>
          <p:cNvPicPr>
            <a:picLocks noGrp="1" noChangeAspect="1"/>
          </p:cNvPicPr>
          <p:nvPr>
            <p:ph idx="1"/>
          </p:nvPr>
        </p:nvPicPr>
        <p:blipFill rotWithShape="1">
          <a:blip r:embed="rId2">
            <a:extLst>
              <a:ext uri="{28A0092B-C50C-407E-A947-70E740481C1C}">
                <a14:useLocalDpi xmlns:a14="http://schemas.microsoft.com/office/drawing/2010/main" val="0"/>
              </a:ext>
            </a:extLst>
          </a:blip>
          <a:srcRect t="4960"/>
          <a:stretch/>
        </p:blipFill>
        <p:spPr>
          <a:xfrm>
            <a:off x="1526045" y="618518"/>
            <a:ext cx="4553535" cy="5156639"/>
          </a:xfrm>
        </p:spPr>
      </p:pic>
      <p:pic>
        <p:nvPicPr>
          <p:cNvPr id="5" name="Imagen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4412" y="618517"/>
            <a:ext cx="4604084" cy="5156640"/>
          </a:xfrm>
          <a:prstGeom prst="rect">
            <a:avLst/>
          </a:prstGeom>
        </p:spPr>
      </p:pic>
    </p:spTree>
    <p:extLst>
      <p:ext uri="{BB962C8B-B14F-4D97-AF65-F5344CB8AC3E}">
        <p14:creationId xmlns:p14="http://schemas.microsoft.com/office/powerpoint/2010/main" val="159610246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606630" y="618518"/>
            <a:ext cx="8475834" cy="1478570"/>
          </a:xfrm>
        </p:spPr>
        <p:txBody>
          <a:bodyPr/>
          <a:lstStyle/>
          <a:p>
            <a:endParaRPr lang="es-SV" dirty="0"/>
          </a:p>
        </p:txBody>
      </p:sp>
      <p:pic>
        <p:nvPicPr>
          <p:cNvPr id="4" name="Marcador de contenido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1" r="25937"/>
          <a:stretch/>
        </p:blipFill>
        <p:spPr>
          <a:xfrm rot="5400000">
            <a:off x="1377270" y="847886"/>
            <a:ext cx="4988194" cy="4529474"/>
          </a:xfrm>
        </p:spPr>
      </p:pic>
      <p:pic>
        <p:nvPicPr>
          <p:cNvPr id="5" name="Imagen 4"/>
          <p:cNvPicPr>
            <a:picLocks noChangeAspect="1"/>
          </p:cNvPicPr>
          <p:nvPr/>
        </p:nvPicPr>
        <p:blipFill rotWithShape="1">
          <a:blip r:embed="rId3" cstate="print">
            <a:extLst>
              <a:ext uri="{28A0092B-C50C-407E-A947-70E740481C1C}">
                <a14:useLocalDpi xmlns:a14="http://schemas.microsoft.com/office/drawing/2010/main" val="0"/>
              </a:ext>
            </a:extLst>
          </a:blip>
          <a:srcRect l="6254" r="22515"/>
          <a:stretch/>
        </p:blipFill>
        <p:spPr>
          <a:xfrm rot="5400000">
            <a:off x="5847794" y="906829"/>
            <a:ext cx="4988201" cy="4411580"/>
          </a:xfrm>
          <a:prstGeom prst="rect">
            <a:avLst/>
          </a:prstGeom>
        </p:spPr>
      </p:pic>
    </p:spTree>
    <p:extLst>
      <p:ext uri="{BB962C8B-B14F-4D97-AF65-F5344CB8AC3E}">
        <p14:creationId xmlns:p14="http://schemas.microsoft.com/office/powerpoint/2010/main" val="32838026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1899989" y="304800"/>
            <a:ext cx="7437193" cy="1498242"/>
          </a:xfrm>
        </p:spPr>
        <p:txBody>
          <a:bodyPr rtlCol="0"/>
          <a:lstStyle/>
          <a:p>
            <a:r>
              <a:rPr lang="es-ES" b="1" dirty="0" smtClean="0"/>
              <a:t>  </a:t>
            </a:r>
            <a:r>
              <a:rPr lang="es-ES" b="1" dirty="0" smtClean="0">
                <a:solidFill>
                  <a:schemeClr val="tx2"/>
                </a:solidFill>
              </a:rPr>
              <a:t>UNIDAD </a:t>
            </a:r>
            <a:r>
              <a:rPr lang="es-ES" b="1" dirty="0">
                <a:solidFill>
                  <a:schemeClr val="tx2"/>
                </a:solidFill>
              </a:rPr>
              <a:t>DE NIÑEZ</a:t>
            </a:r>
            <a:endParaRPr lang="es-ES" dirty="0">
              <a:solidFill>
                <a:schemeClr val="tx2"/>
              </a:solidFill>
            </a:endParaRPr>
          </a:p>
        </p:txBody>
      </p:sp>
      <p:sp>
        <p:nvSpPr>
          <p:cNvPr id="3" name="Subtítulo 2"/>
          <p:cNvSpPr>
            <a:spLocks noGrp="1"/>
          </p:cNvSpPr>
          <p:nvPr>
            <p:ph type="subTitle" idx="1"/>
          </p:nvPr>
        </p:nvSpPr>
        <p:spPr>
          <a:xfrm>
            <a:off x="128790" y="2971800"/>
            <a:ext cx="6653010" cy="3544909"/>
          </a:xfrm>
        </p:spPr>
        <p:txBody>
          <a:bodyPr rtlCol="0">
            <a:normAutofit/>
          </a:bodyPr>
          <a:lstStyle/>
          <a:p>
            <a:pPr algn="ctr"/>
            <a:endParaRPr lang="es-ES" b="1" dirty="0">
              <a:solidFill>
                <a:schemeClr val="accent1">
                  <a:lumMod val="50000"/>
                </a:schemeClr>
              </a:solidFill>
            </a:endParaRPr>
          </a:p>
          <a:p>
            <a:pPr algn="ctr"/>
            <a:r>
              <a:rPr lang="es-ES" sz="4300" b="1" dirty="0">
                <a:solidFill>
                  <a:schemeClr val="tx2"/>
                </a:solidFill>
              </a:rPr>
              <a:t>RENDICION DE </a:t>
            </a:r>
            <a:r>
              <a:rPr lang="es-ES" sz="4300" b="1" dirty="0" smtClean="0">
                <a:solidFill>
                  <a:schemeClr val="tx2"/>
                </a:solidFill>
              </a:rPr>
              <a:t>CUENTAS </a:t>
            </a:r>
            <a:endParaRPr lang="es-ES" sz="4300" b="1" dirty="0">
              <a:solidFill>
                <a:schemeClr val="tx2"/>
              </a:solidFill>
            </a:endParaRPr>
          </a:p>
          <a:p>
            <a:pPr algn="ctr"/>
            <a:r>
              <a:rPr lang="es-ES" sz="2800" b="1" dirty="0">
                <a:solidFill>
                  <a:schemeClr val="tx2"/>
                </a:solidFill>
              </a:rPr>
              <a:t>Noviembre 2018-Octubre 2019</a:t>
            </a:r>
          </a:p>
        </p:txBody>
      </p:sp>
      <p:pic>
        <p:nvPicPr>
          <p:cNvPr id="4" name="Imagen 3"/>
          <p:cNvPicPr/>
          <p:nvPr/>
        </p:nvPicPr>
        <p:blipFill>
          <a:blip r:embed="rId3">
            <a:extLst>
              <a:ext uri="{28A0092B-C50C-407E-A947-70E740481C1C}">
                <a14:useLocalDpi xmlns:a14="http://schemas.microsoft.com/office/drawing/2010/main" val="0"/>
              </a:ext>
            </a:extLst>
          </a:blip>
          <a:srcRect/>
          <a:stretch>
            <a:fillRect/>
          </a:stretch>
        </p:blipFill>
        <p:spPr bwMode="auto">
          <a:xfrm>
            <a:off x="128789" y="128789"/>
            <a:ext cx="1771201" cy="1674253"/>
          </a:xfrm>
          <a:prstGeom prst="rect">
            <a:avLst/>
          </a:prstGeom>
          <a:ln>
            <a:noFill/>
          </a:ln>
          <a:effectLst>
            <a:softEdge rad="112500"/>
          </a:effectLst>
        </p:spPr>
      </p:pic>
      <p:pic>
        <p:nvPicPr>
          <p:cNvPr id="5" name="Imagen 4"/>
          <p:cNvPicPr>
            <a:picLocks noChangeAspect="1"/>
          </p:cNvPicPr>
          <p:nvPr/>
        </p:nvPicPr>
        <p:blipFill rotWithShape="1">
          <a:blip r:embed="rId4" cstate="print">
            <a:extLst>
              <a:ext uri="{28A0092B-C50C-407E-A947-70E740481C1C}">
                <a14:useLocalDpi xmlns:a14="http://schemas.microsoft.com/office/drawing/2010/main" val="0"/>
              </a:ext>
            </a:extLst>
          </a:blip>
          <a:srcRect l="1123" t="3359" b="38432"/>
          <a:stretch/>
        </p:blipFill>
        <p:spPr>
          <a:xfrm>
            <a:off x="9696118" y="0"/>
            <a:ext cx="2495882" cy="2170698"/>
          </a:xfrm>
          <a:prstGeom prst="rect">
            <a:avLst/>
          </a:prstGeom>
        </p:spPr>
      </p:pic>
      <p:pic>
        <p:nvPicPr>
          <p:cNvPr id="7" name="Imagen 6"/>
          <p:cNvPicPr>
            <a:picLocks noChangeAspect="1"/>
          </p:cNvPicPr>
          <p:nvPr/>
        </p:nvPicPr>
        <p:blipFill rotWithShape="1">
          <a:blip r:embed="rId5">
            <a:extLst>
              <a:ext uri="{28A0092B-C50C-407E-A947-70E740481C1C}">
                <a14:useLocalDpi xmlns:a14="http://schemas.microsoft.com/office/drawing/2010/main" val="0"/>
              </a:ext>
            </a:extLst>
          </a:blip>
          <a:srcRect r="7080"/>
          <a:stretch/>
        </p:blipFill>
        <p:spPr>
          <a:xfrm>
            <a:off x="7107079" y="3539444"/>
            <a:ext cx="5084922" cy="2977265"/>
          </a:xfrm>
          <a:prstGeom prst="rect">
            <a:avLst/>
          </a:prstGeom>
        </p:spPr>
      </p:pic>
    </p:spTree>
    <p:extLst>
      <p:ext uri="{BB962C8B-B14F-4D97-AF65-F5344CB8AC3E}">
        <p14:creationId xmlns:p14="http://schemas.microsoft.com/office/powerpoint/2010/main" val="168107498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906073" y="304798"/>
            <a:ext cx="9674740" cy="5709636"/>
          </a:xfrm>
        </p:spPr>
        <p:txBody>
          <a:bodyPr>
            <a:noAutofit/>
          </a:bodyPr>
          <a:lstStyle/>
          <a:p>
            <a:pPr algn="just">
              <a:lnSpc>
                <a:spcPct val="150000"/>
              </a:lnSpc>
            </a:pPr>
            <a:r>
              <a:rPr lang="es-ES" b="1" i="1" dirty="0" smtClean="0">
                <a:solidFill>
                  <a:schemeClr val="tx2"/>
                </a:solidFill>
              </a:rPr>
              <a:t>La ejecución de la unidad de la niñez, consiste </a:t>
            </a:r>
            <a:r>
              <a:rPr lang="es-ES" b="1" i="1" dirty="0">
                <a:solidFill>
                  <a:schemeClr val="tx2"/>
                </a:solidFill>
              </a:rPr>
              <a:t>en hacer conciencia que </a:t>
            </a:r>
            <a:r>
              <a:rPr lang="es-ES" b="1" i="1" dirty="0" smtClean="0">
                <a:solidFill>
                  <a:schemeClr val="tx2"/>
                </a:solidFill>
              </a:rPr>
              <a:t>la</a:t>
            </a:r>
            <a:r>
              <a:rPr lang="es-SV" b="1" i="1" dirty="0" smtClean="0">
                <a:solidFill>
                  <a:schemeClr val="tx2"/>
                </a:solidFill>
              </a:rPr>
              <a:t> </a:t>
            </a:r>
            <a:r>
              <a:rPr lang="es-SV" b="1" i="1" dirty="0">
                <a:solidFill>
                  <a:schemeClr val="tx2"/>
                </a:solidFill>
              </a:rPr>
              <a:t>primera infancia es un periodo de la vida en el que se produce las mayores conexiones cerebrales y la mayor cantidad del aprendizaje en la medida que cuente con un ambiente estimulante y acogedor, es por ello la importancia de la inversión que como municipalidad se </a:t>
            </a:r>
            <a:r>
              <a:rPr lang="es-SV" b="1" i="1" dirty="0" smtClean="0">
                <a:solidFill>
                  <a:schemeClr val="tx2"/>
                </a:solidFill>
              </a:rPr>
              <a:t>hace en las diferentes actividades.</a:t>
            </a:r>
            <a:endParaRPr lang="es-SV" b="1" dirty="0">
              <a:solidFill>
                <a:schemeClr val="tx2"/>
              </a:solidFill>
            </a:endParaRPr>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906073" cy="22793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4245435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824249" y="309093"/>
            <a:ext cx="10756566" cy="1159099"/>
          </a:xfrm>
        </p:spPr>
        <p:txBody>
          <a:bodyPr>
            <a:normAutofit/>
          </a:bodyPr>
          <a:lstStyle/>
          <a:p>
            <a:pPr algn="ctr"/>
            <a:r>
              <a:rPr lang="en-US" b="1" dirty="0" smtClean="0">
                <a:solidFill>
                  <a:schemeClr val="tx2"/>
                </a:solidFill>
              </a:rPr>
              <a:t>PRESUPUESTO</a:t>
            </a:r>
            <a:endParaRPr lang="es-SV" b="1" dirty="0">
              <a:solidFill>
                <a:schemeClr val="tx2"/>
              </a:solidFill>
            </a:endParaRPr>
          </a:p>
        </p:txBody>
      </p:sp>
      <p:pic>
        <p:nvPicPr>
          <p:cNvPr id="4" name="Imagen 3"/>
          <p:cNvPicPr>
            <a:picLocks noChangeAspect="1"/>
          </p:cNvPicPr>
          <p:nvPr/>
        </p:nvPicPr>
        <p:blipFill>
          <a:blip r:embed="rId2"/>
          <a:stretch>
            <a:fillRect/>
          </a:stretch>
        </p:blipFill>
        <p:spPr>
          <a:xfrm>
            <a:off x="1970468" y="1999105"/>
            <a:ext cx="9837275" cy="2791836"/>
          </a:xfrm>
          <a:prstGeom prst="rect">
            <a:avLst/>
          </a:prstGeom>
        </p:spPr>
      </p:pic>
    </p:spTree>
    <p:extLst>
      <p:ext uri="{BB962C8B-B14F-4D97-AF65-F5344CB8AC3E}">
        <p14:creationId xmlns:p14="http://schemas.microsoft.com/office/powerpoint/2010/main" val="287138289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02276" y="115909"/>
            <a:ext cx="11078537" cy="1725769"/>
          </a:xfrm>
        </p:spPr>
        <p:txBody>
          <a:bodyPr rtlCol="0">
            <a:normAutofit fontScale="90000"/>
          </a:bodyPr>
          <a:lstStyle/>
          <a:p>
            <a:r>
              <a:rPr lang="es-SV" sz="3600" b="1" u="sng" dirty="0" smtClean="0">
                <a:solidFill>
                  <a:schemeClr val="tx2"/>
                </a:solidFill>
              </a:rPr>
              <a:t>Programas </a:t>
            </a:r>
            <a:br>
              <a:rPr lang="es-SV" sz="3600" b="1" u="sng" dirty="0" smtClean="0">
                <a:solidFill>
                  <a:schemeClr val="tx2"/>
                </a:solidFill>
              </a:rPr>
            </a:br>
            <a:r>
              <a:rPr lang="es-SV" sz="3600" b="1" u="sng" dirty="0" smtClean="0">
                <a:solidFill>
                  <a:schemeClr val="tx2"/>
                </a:solidFill>
              </a:rPr>
              <a:t/>
            </a:r>
            <a:br>
              <a:rPr lang="es-SV" sz="3600" b="1" u="sng" dirty="0" smtClean="0">
                <a:solidFill>
                  <a:schemeClr val="tx2"/>
                </a:solidFill>
              </a:rPr>
            </a:br>
            <a:r>
              <a:rPr lang="es-SV" sz="3200" b="1" dirty="0" smtClean="0">
                <a:solidFill>
                  <a:schemeClr val="tx2"/>
                </a:solidFill>
              </a:rPr>
              <a:t>centros de </a:t>
            </a:r>
            <a:r>
              <a:rPr lang="es-SV" sz="3200" b="1" dirty="0">
                <a:solidFill>
                  <a:schemeClr val="tx2"/>
                </a:solidFill>
              </a:rPr>
              <a:t>Atención </a:t>
            </a:r>
            <a:r>
              <a:rPr lang="es-SV" sz="3200" b="1" dirty="0" smtClean="0">
                <a:solidFill>
                  <a:schemeClr val="tx2"/>
                </a:solidFill>
              </a:rPr>
              <a:t>Inicial Mercedes Llach, Marquezado  y Santiago de María</a:t>
            </a:r>
            <a:endParaRPr lang="es-ES" sz="3200" b="1" dirty="0">
              <a:solidFill>
                <a:schemeClr val="tx2"/>
              </a:solidFill>
            </a:endParaRPr>
          </a:p>
        </p:txBody>
      </p:sp>
      <p:pic>
        <p:nvPicPr>
          <p:cNvPr id="5" name="Imagen 4"/>
          <p:cNvPicPr>
            <a:picLocks noChangeAspect="1"/>
          </p:cNvPicPr>
          <p:nvPr/>
        </p:nvPicPr>
        <p:blipFill rotWithShape="1">
          <a:blip r:embed="rId3">
            <a:extLst>
              <a:ext uri="{28A0092B-C50C-407E-A947-70E740481C1C}">
                <a14:useLocalDpi xmlns:a14="http://schemas.microsoft.com/office/drawing/2010/main" val="0"/>
              </a:ext>
            </a:extLst>
          </a:blip>
          <a:srcRect t="7555" b="4745"/>
          <a:stretch/>
        </p:blipFill>
        <p:spPr>
          <a:xfrm>
            <a:off x="8743950" y="1409700"/>
            <a:ext cx="3262312" cy="4457700"/>
          </a:xfrm>
          <a:prstGeom prst="rect">
            <a:avLst/>
          </a:prstGeom>
        </p:spPr>
      </p:pic>
      <p:pic>
        <p:nvPicPr>
          <p:cNvPr id="6" name="Imagen 5"/>
          <p:cNvPicPr>
            <a:picLocks noChangeAspect="1"/>
          </p:cNvPicPr>
          <p:nvPr/>
        </p:nvPicPr>
        <p:blipFill rotWithShape="1">
          <a:blip r:embed="rId4">
            <a:extLst>
              <a:ext uri="{28A0092B-C50C-407E-A947-70E740481C1C}">
                <a14:useLocalDpi xmlns:a14="http://schemas.microsoft.com/office/drawing/2010/main" val="0"/>
              </a:ext>
            </a:extLst>
          </a:blip>
          <a:srcRect t="6388" b="12919"/>
          <a:stretch/>
        </p:blipFill>
        <p:spPr>
          <a:xfrm>
            <a:off x="4819650" y="1409700"/>
            <a:ext cx="3752850" cy="4552950"/>
          </a:xfrm>
          <a:prstGeom prst="rect">
            <a:avLst/>
          </a:prstGeom>
        </p:spPr>
      </p:pic>
      <p:pic>
        <p:nvPicPr>
          <p:cNvPr id="7" name="Imagen 6"/>
          <p:cNvPicPr>
            <a:picLocks noChangeAspect="1"/>
          </p:cNvPicPr>
          <p:nvPr/>
        </p:nvPicPr>
        <p:blipFill rotWithShape="1">
          <a:blip r:embed="rId5" cstate="print">
            <a:extLst>
              <a:ext uri="{28A0092B-C50C-407E-A947-70E740481C1C}">
                <a14:useLocalDpi xmlns:a14="http://schemas.microsoft.com/office/drawing/2010/main" val="0"/>
              </a:ext>
            </a:extLst>
          </a:blip>
          <a:srcRect l="9259" r="1948" b="11381"/>
          <a:stretch/>
        </p:blipFill>
        <p:spPr>
          <a:xfrm>
            <a:off x="304799" y="1981200"/>
            <a:ext cx="4343401" cy="2762249"/>
          </a:xfrm>
          <a:prstGeom prst="rect">
            <a:avLst/>
          </a:prstGeom>
        </p:spPr>
      </p:pic>
    </p:spTree>
    <p:extLst>
      <p:ext uri="{BB962C8B-B14F-4D97-AF65-F5344CB8AC3E}">
        <p14:creationId xmlns:p14="http://schemas.microsoft.com/office/powerpoint/2010/main" val="227944189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228600" y="0"/>
            <a:ext cx="11753850" cy="1333500"/>
          </a:xfrm>
        </p:spPr>
        <p:txBody>
          <a:bodyPr rtlCol="0">
            <a:noAutofit/>
          </a:bodyPr>
          <a:lstStyle/>
          <a:p>
            <a:pPr algn="ctr" rtl="0"/>
            <a:r>
              <a:rPr lang="es-ES" sz="4400" b="1" dirty="0" smtClean="0">
                <a:solidFill>
                  <a:schemeClr val="tx2"/>
                </a:solidFill>
              </a:rPr>
              <a:t>Desarrollo de Talleres para padres de familia y educadoras </a:t>
            </a:r>
            <a:endParaRPr lang="es-ES" sz="4400" b="1" dirty="0">
              <a:solidFill>
                <a:schemeClr val="tx2"/>
              </a:solidFill>
            </a:endParaRPr>
          </a:p>
        </p:txBody>
      </p:sp>
      <p:graphicFrame>
        <p:nvGraphicFramePr>
          <p:cNvPr id="15" name="Marcador de posición de contenido 14" descr="Diagrama de procesos de nivel superior en el que se muestran 5 pasos en orden ascendente" title="SmartArt"/>
          <p:cNvGraphicFramePr>
            <a:graphicFrameLocks noGrp="1"/>
          </p:cNvGraphicFramePr>
          <p:nvPr>
            <p:ph idx="1"/>
            <p:extLst/>
          </p:nvPr>
        </p:nvGraphicFramePr>
        <p:xfrm>
          <a:off x="1733550" y="1333500"/>
          <a:ext cx="10248899" cy="4381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Imagen 2"/>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000250" y="3504371"/>
            <a:ext cx="2914649" cy="2705929"/>
          </a:xfrm>
          <a:prstGeom prst="rect">
            <a:avLst/>
          </a:prstGeom>
        </p:spPr>
      </p:pic>
      <p:pic>
        <p:nvPicPr>
          <p:cNvPr id="4" name="Imagen 3"/>
          <p:cNvPicPr>
            <a:picLocks noChangeAspect="1"/>
          </p:cNvPicPr>
          <p:nvPr/>
        </p:nvPicPr>
        <p:blipFill rotWithShape="1">
          <a:blip r:embed="rId9">
            <a:extLst>
              <a:ext uri="{28A0092B-C50C-407E-A947-70E740481C1C}">
                <a14:useLocalDpi xmlns:a14="http://schemas.microsoft.com/office/drawing/2010/main" val="0"/>
              </a:ext>
            </a:extLst>
          </a:blip>
          <a:srcRect l="12182" t="12000"/>
          <a:stretch/>
        </p:blipFill>
        <p:spPr>
          <a:xfrm>
            <a:off x="5505450" y="2612230"/>
            <a:ext cx="2971800" cy="3598070"/>
          </a:xfrm>
          <a:prstGeom prst="rect">
            <a:avLst/>
          </a:prstGeom>
        </p:spPr>
      </p:pic>
      <p:pic>
        <p:nvPicPr>
          <p:cNvPr id="6" name="Imagen 5"/>
          <p:cNvPicPr>
            <a:picLocks noChangeAspect="1"/>
          </p:cNvPicPr>
          <p:nvPr/>
        </p:nvPicPr>
        <p:blipFill rotWithShape="1">
          <a:blip r:embed="rId10">
            <a:extLst>
              <a:ext uri="{28A0092B-C50C-407E-A947-70E740481C1C}">
                <a14:useLocalDpi xmlns:a14="http://schemas.microsoft.com/office/drawing/2010/main" val="0"/>
              </a:ext>
            </a:extLst>
          </a:blip>
          <a:srcRect t="26257" b="-1"/>
          <a:stretch/>
        </p:blipFill>
        <p:spPr>
          <a:xfrm>
            <a:off x="9037315" y="1760526"/>
            <a:ext cx="2945134" cy="3833452"/>
          </a:xfrm>
          <a:prstGeom prst="rect">
            <a:avLst/>
          </a:prstGeom>
        </p:spPr>
      </p:pic>
    </p:spTree>
    <p:extLst>
      <p:ext uri="{BB962C8B-B14F-4D97-AF65-F5344CB8AC3E}">
        <p14:creationId xmlns:p14="http://schemas.microsoft.com/office/powerpoint/2010/main" val="68064048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400050" y="361950"/>
            <a:ext cx="11791950" cy="1390650"/>
          </a:xfrm>
        </p:spPr>
        <p:txBody>
          <a:bodyPr rtlCol="0">
            <a:normAutofit fontScale="90000"/>
          </a:bodyPr>
          <a:lstStyle/>
          <a:p>
            <a:pPr algn="ctr" rtl="0"/>
            <a:r>
              <a:rPr lang="es-ES" sz="6000" b="1" dirty="0" smtClean="0">
                <a:solidFill>
                  <a:schemeClr val="tx2"/>
                </a:solidFill>
              </a:rPr>
              <a:t>Actividades con niños, niñas y padres de familia.</a:t>
            </a:r>
            <a:endParaRPr lang="es-ES" sz="6000" b="1" dirty="0">
              <a:solidFill>
                <a:schemeClr val="tx2"/>
              </a:solidFill>
            </a:endParaRPr>
          </a:p>
        </p:txBody>
      </p:sp>
      <p:pic>
        <p:nvPicPr>
          <p:cNvPr id="5" name="Imagen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72500" y="2076451"/>
            <a:ext cx="3486150" cy="4648200"/>
          </a:xfrm>
          <a:prstGeom prst="rect">
            <a:avLst/>
          </a:prstGeom>
        </p:spPr>
      </p:pic>
      <p:pic>
        <p:nvPicPr>
          <p:cNvPr id="6" name="Imagen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124004">
            <a:off x="1828799" y="2628901"/>
            <a:ext cx="1962150" cy="2616200"/>
          </a:xfrm>
          <a:prstGeom prst="rect">
            <a:avLst/>
          </a:prstGeom>
        </p:spPr>
      </p:pic>
      <p:pic>
        <p:nvPicPr>
          <p:cNvPr id="7" name="Imagen 6"/>
          <p:cNvPicPr>
            <a:picLocks noChangeAspect="1"/>
          </p:cNvPicPr>
          <p:nvPr/>
        </p:nvPicPr>
        <p:blipFill rotWithShape="1">
          <a:blip r:embed="rId5" cstate="print">
            <a:extLst>
              <a:ext uri="{28A0092B-C50C-407E-A947-70E740481C1C}">
                <a14:useLocalDpi xmlns:a14="http://schemas.microsoft.com/office/drawing/2010/main" val="0"/>
              </a:ext>
            </a:extLst>
          </a:blip>
          <a:srcRect l="5211" t="15056" r="20197" b="1"/>
          <a:stretch/>
        </p:blipFill>
        <p:spPr>
          <a:xfrm>
            <a:off x="4974948" y="2076451"/>
            <a:ext cx="3330852" cy="2133600"/>
          </a:xfrm>
          <a:prstGeom prst="rect">
            <a:avLst/>
          </a:prstGeom>
        </p:spPr>
      </p:pic>
      <p:pic>
        <p:nvPicPr>
          <p:cNvPr id="8" name="Imagen 7"/>
          <p:cNvPicPr>
            <a:picLocks noChangeAspect="1"/>
          </p:cNvPicPr>
          <p:nvPr/>
        </p:nvPicPr>
        <p:blipFill rotWithShape="1">
          <a:blip r:embed="rId6" cstate="print">
            <a:extLst>
              <a:ext uri="{28A0092B-C50C-407E-A947-70E740481C1C}">
                <a14:useLocalDpi xmlns:a14="http://schemas.microsoft.com/office/drawing/2010/main" val="0"/>
              </a:ext>
            </a:extLst>
          </a:blip>
          <a:srcRect l="6666" t="13611"/>
          <a:stretch/>
        </p:blipFill>
        <p:spPr>
          <a:xfrm>
            <a:off x="4425791" y="4274865"/>
            <a:ext cx="3951622" cy="2432049"/>
          </a:xfrm>
          <a:prstGeom prst="rect">
            <a:avLst/>
          </a:prstGeom>
        </p:spPr>
      </p:pic>
    </p:spTree>
    <p:extLst>
      <p:ext uri="{BB962C8B-B14F-4D97-AF65-F5344CB8AC3E}">
        <p14:creationId xmlns:p14="http://schemas.microsoft.com/office/powerpoint/2010/main" val="306886277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9201150" y="2552699"/>
            <a:ext cx="2827257" cy="3124200"/>
          </a:xfrm>
        </p:spPr>
        <p:txBody>
          <a:bodyPr rtlCol="0"/>
          <a:lstStyle/>
          <a:p>
            <a:pPr rtl="0"/>
            <a:endParaRPr lang="es-ES" dirty="0"/>
          </a:p>
        </p:txBody>
      </p:sp>
      <p:pic>
        <p:nvPicPr>
          <p:cNvPr id="5" name="Marcador de posición de imagen 4"/>
          <p:cNvPicPr>
            <a:picLocks noGrp="1" noChangeAspect="1"/>
          </p:cNvPicPr>
          <p:nvPr>
            <p:ph type="pic" idx="1"/>
          </p:nvPr>
        </p:nvPicPr>
        <p:blipFill>
          <a:blip r:embed="rId3" cstate="print">
            <a:extLst>
              <a:ext uri="{28A0092B-C50C-407E-A947-70E740481C1C}">
                <a14:useLocalDpi xmlns:a14="http://schemas.microsoft.com/office/drawing/2010/main" val="0"/>
              </a:ext>
            </a:extLst>
          </a:blip>
          <a:srcRect l="10815" r="10815"/>
          <a:stretch>
            <a:fillRect/>
          </a:stretch>
        </p:blipFill>
        <p:spPr>
          <a:xfrm>
            <a:off x="380999" y="173294"/>
            <a:ext cx="4019550" cy="2734597"/>
          </a:xfrm>
        </p:spPr>
      </p:pic>
      <p:pic>
        <p:nvPicPr>
          <p:cNvPr id="6" name="Imagen 5"/>
          <p:cNvPicPr>
            <a:picLocks noChangeAspect="1"/>
          </p:cNvPicPr>
          <p:nvPr/>
        </p:nvPicPr>
        <p:blipFill rotWithShape="1">
          <a:blip r:embed="rId4" cstate="print">
            <a:extLst>
              <a:ext uri="{28A0092B-C50C-407E-A947-70E740481C1C}">
                <a14:useLocalDpi xmlns:a14="http://schemas.microsoft.com/office/drawing/2010/main" val="0"/>
              </a:ext>
            </a:extLst>
          </a:blip>
          <a:srcRect t="9312"/>
          <a:stretch/>
        </p:blipFill>
        <p:spPr>
          <a:xfrm>
            <a:off x="1272824" y="3064945"/>
            <a:ext cx="4120458" cy="2495549"/>
          </a:xfrm>
          <a:prstGeom prst="rect">
            <a:avLst/>
          </a:prstGeom>
        </p:spPr>
      </p:pic>
      <p:pic>
        <p:nvPicPr>
          <p:cNvPr id="7" name="Imagen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68068" y="156091"/>
            <a:ext cx="4389357" cy="2587110"/>
          </a:xfrm>
          <a:prstGeom prst="rect">
            <a:avLst/>
          </a:prstGeom>
        </p:spPr>
      </p:pic>
      <p:pic>
        <p:nvPicPr>
          <p:cNvPr id="9" name="Imagen 8"/>
          <p:cNvPicPr>
            <a:picLocks noChangeAspect="1"/>
          </p:cNvPicPr>
          <p:nvPr/>
        </p:nvPicPr>
        <p:blipFill rotWithShape="1">
          <a:blip r:embed="rId6" cstate="print">
            <a:extLst>
              <a:ext uri="{28A0092B-C50C-407E-A947-70E740481C1C}">
                <a14:useLocalDpi xmlns:a14="http://schemas.microsoft.com/office/drawing/2010/main" val="0"/>
              </a:ext>
            </a:extLst>
          </a:blip>
          <a:srcRect l="17031" r="11563"/>
          <a:stretch/>
        </p:blipFill>
        <p:spPr>
          <a:xfrm>
            <a:off x="9119352" y="2552699"/>
            <a:ext cx="2990851" cy="3124200"/>
          </a:xfrm>
          <a:prstGeom prst="rect">
            <a:avLst/>
          </a:prstGeom>
        </p:spPr>
      </p:pic>
      <p:pic>
        <p:nvPicPr>
          <p:cNvPr id="10" name="Imagen 9"/>
          <p:cNvPicPr>
            <a:picLocks noChangeAspect="1"/>
          </p:cNvPicPr>
          <p:nvPr/>
        </p:nvPicPr>
        <p:blipFill rotWithShape="1">
          <a:blip r:embed="rId7">
            <a:extLst>
              <a:ext uri="{28A0092B-C50C-407E-A947-70E740481C1C}">
                <a14:useLocalDpi xmlns:a14="http://schemas.microsoft.com/office/drawing/2010/main" val="0"/>
              </a:ext>
            </a:extLst>
          </a:blip>
          <a:srcRect l="33958" t="16111" r="22917"/>
          <a:stretch/>
        </p:blipFill>
        <p:spPr>
          <a:xfrm>
            <a:off x="5637007" y="2907891"/>
            <a:ext cx="3320418" cy="3057203"/>
          </a:xfrm>
          <a:prstGeom prst="rect">
            <a:avLst/>
          </a:prstGeom>
        </p:spPr>
      </p:pic>
    </p:spTree>
    <p:extLst>
      <p:ext uri="{BB962C8B-B14F-4D97-AF65-F5344CB8AC3E}">
        <p14:creationId xmlns:p14="http://schemas.microsoft.com/office/powerpoint/2010/main" val="25579369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209550" y="171450"/>
            <a:ext cx="11677650" cy="1085850"/>
          </a:xfrm>
        </p:spPr>
        <p:txBody>
          <a:bodyPr/>
          <a:lstStyle/>
          <a:p>
            <a:pPr algn="ctr"/>
            <a:r>
              <a:rPr lang="en-US" sz="5400" b="1" dirty="0" smtClean="0">
                <a:solidFill>
                  <a:schemeClr val="tx2"/>
                </a:solidFill>
              </a:rPr>
              <a:t>Festivales de la Niñez</a:t>
            </a:r>
            <a:endParaRPr lang="es-SV" sz="5400" b="1" dirty="0">
              <a:solidFill>
                <a:schemeClr val="tx2"/>
              </a:solidFill>
            </a:endParaRPr>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t="25000"/>
          <a:stretch/>
        </p:blipFill>
        <p:spPr>
          <a:xfrm>
            <a:off x="2843083" y="4248149"/>
            <a:ext cx="3729167" cy="2476500"/>
          </a:xfrm>
          <a:prstGeom prst="rect">
            <a:avLst/>
          </a:prstGeom>
        </p:spPr>
      </p:pic>
      <p:pic>
        <p:nvPicPr>
          <p:cNvPr id="5" name="Imagen 4"/>
          <p:cNvPicPr>
            <a:picLocks noChangeAspect="1"/>
          </p:cNvPicPr>
          <p:nvPr/>
        </p:nvPicPr>
        <p:blipFill rotWithShape="1">
          <a:blip r:embed="rId3" cstate="print">
            <a:extLst>
              <a:ext uri="{28A0092B-C50C-407E-A947-70E740481C1C}">
                <a14:useLocalDpi xmlns:a14="http://schemas.microsoft.com/office/drawing/2010/main" val="0"/>
              </a:ext>
            </a:extLst>
          </a:blip>
          <a:srcRect l="12500" t="4445" r="3438"/>
          <a:stretch/>
        </p:blipFill>
        <p:spPr>
          <a:xfrm>
            <a:off x="6762750" y="2191110"/>
            <a:ext cx="5124450" cy="3295290"/>
          </a:xfrm>
          <a:prstGeom prst="rect">
            <a:avLst/>
          </a:prstGeom>
        </p:spPr>
      </p:pic>
      <p:pic>
        <p:nvPicPr>
          <p:cNvPr id="6" name="Imagen 5"/>
          <p:cNvPicPr>
            <a:picLocks noChangeAspect="1"/>
          </p:cNvPicPr>
          <p:nvPr/>
        </p:nvPicPr>
        <p:blipFill rotWithShape="1">
          <a:blip r:embed="rId4">
            <a:extLst>
              <a:ext uri="{28A0092B-C50C-407E-A947-70E740481C1C}">
                <a14:useLocalDpi xmlns:a14="http://schemas.microsoft.com/office/drawing/2010/main" val="0"/>
              </a:ext>
            </a:extLst>
          </a:blip>
          <a:srcRect l="12917" t="18889" b="13333"/>
          <a:stretch/>
        </p:blipFill>
        <p:spPr>
          <a:xfrm>
            <a:off x="781050" y="1504949"/>
            <a:ext cx="5791200" cy="2495551"/>
          </a:xfrm>
          <a:prstGeom prst="rect">
            <a:avLst/>
          </a:prstGeom>
        </p:spPr>
      </p:pic>
    </p:spTree>
    <p:extLst>
      <p:ext uri="{BB962C8B-B14F-4D97-AF65-F5344CB8AC3E}">
        <p14:creationId xmlns:p14="http://schemas.microsoft.com/office/powerpoint/2010/main" val="108283484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53766" y="171450"/>
            <a:ext cx="5147733" cy="2895600"/>
          </a:xfrm>
          <a:prstGeom prst="rect">
            <a:avLst/>
          </a:prstGeom>
        </p:spPr>
      </p:pic>
      <p:pic>
        <p:nvPicPr>
          <p:cNvPr id="3" name="Imagen 2"/>
          <p:cNvPicPr>
            <a:picLocks noChangeAspect="1"/>
          </p:cNvPicPr>
          <p:nvPr/>
        </p:nvPicPr>
        <p:blipFill rotWithShape="1">
          <a:blip r:embed="rId3" cstate="print">
            <a:extLst>
              <a:ext uri="{28A0092B-C50C-407E-A947-70E740481C1C}">
                <a14:useLocalDpi xmlns:a14="http://schemas.microsoft.com/office/drawing/2010/main" val="0"/>
              </a:ext>
            </a:extLst>
          </a:blip>
          <a:srcRect l="5552"/>
          <a:stretch/>
        </p:blipFill>
        <p:spPr>
          <a:xfrm>
            <a:off x="6419850" y="3209925"/>
            <a:ext cx="5581649" cy="3524249"/>
          </a:xfrm>
          <a:prstGeom prst="rect">
            <a:avLst/>
          </a:prstGeom>
        </p:spPr>
      </p:pic>
      <p:pic>
        <p:nvPicPr>
          <p:cNvPr id="4" name="Imagen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67317" y="171450"/>
            <a:ext cx="5452533" cy="2895600"/>
          </a:xfrm>
          <a:prstGeom prst="rect">
            <a:avLst/>
          </a:prstGeom>
        </p:spPr>
      </p:pic>
      <p:pic>
        <p:nvPicPr>
          <p:cNvPr id="5" name="Imagen 4"/>
          <p:cNvPicPr>
            <a:picLocks noChangeAspect="1"/>
          </p:cNvPicPr>
          <p:nvPr/>
        </p:nvPicPr>
        <p:blipFill rotWithShape="1">
          <a:blip r:embed="rId5" cstate="print">
            <a:extLst>
              <a:ext uri="{28A0092B-C50C-407E-A947-70E740481C1C}">
                <a14:useLocalDpi xmlns:a14="http://schemas.microsoft.com/office/drawing/2010/main" val="0"/>
              </a:ext>
            </a:extLst>
          </a:blip>
          <a:srcRect t="8888" b="15833"/>
          <a:stretch/>
        </p:blipFill>
        <p:spPr>
          <a:xfrm>
            <a:off x="3670299" y="3209925"/>
            <a:ext cx="2633434" cy="3524250"/>
          </a:xfrm>
          <a:prstGeom prst="rect">
            <a:avLst/>
          </a:prstGeom>
        </p:spPr>
      </p:pic>
      <p:pic>
        <p:nvPicPr>
          <p:cNvPr id="6" name="Imagen 5"/>
          <p:cNvPicPr>
            <a:picLocks noChangeAspect="1"/>
          </p:cNvPicPr>
          <p:nvPr/>
        </p:nvPicPr>
        <p:blipFill rotWithShape="1">
          <a:blip r:embed="rId6" cstate="print">
            <a:extLst>
              <a:ext uri="{28A0092B-C50C-407E-A947-70E740481C1C}">
                <a14:useLocalDpi xmlns:a14="http://schemas.microsoft.com/office/drawing/2010/main" val="0"/>
              </a:ext>
            </a:extLst>
          </a:blip>
          <a:srcRect l="36406" t="7778" r="23906" b="21945"/>
          <a:stretch/>
        </p:blipFill>
        <p:spPr>
          <a:xfrm>
            <a:off x="753034" y="3209925"/>
            <a:ext cx="2801147" cy="3524249"/>
          </a:xfrm>
          <a:prstGeom prst="rect">
            <a:avLst/>
          </a:prstGeom>
        </p:spPr>
      </p:pic>
    </p:spTree>
    <p:extLst>
      <p:ext uri="{BB962C8B-B14F-4D97-AF65-F5344CB8AC3E}">
        <p14:creationId xmlns:p14="http://schemas.microsoft.com/office/powerpoint/2010/main" val="426234337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15155" y="304800"/>
            <a:ext cx="11065658" cy="764146"/>
          </a:xfrm>
        </p:spPr>
        <p:txBody>
          <a:bodyPr>
            <a:normAutofit/>
          </a:bodyPr>
          <a:lstStyle/>
          <a:p>
            <a:pPr algn="ctr"/>
            <a:r>
              <a:rPr lang="en-US" sz="4000" b="1" dirty="0" smtClean="0">
                <a:solidFill>
                  <a:schemeClr val="tx2"/>
                </a:solidFill>
              </a:rPr>
              <a:t>Tardes recreativas en el mes de la niñez</a:t>
            </a:r>
            <a:endParaRPr lang="es-SV" sz="4000" b="1" dirty="0">
              <a:solidFill>
                <a:schemeClr val="tx2"/>
              </a:solidFill>
            </a:endParaRPr>
          </a:p>
        </p:txBody>
      </p:sp>
      <p:pic>
        <p:nvPicPr>
          <p:cNvPr id="3" name="Imagen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4655" y="1068946"/>
            <a:ext cx="5047445" cy="2839188"/>
          </a:xfrm>
          <a:prstGeom prst="rect">
            <a:avLst/>
          </a:prstGeom>
        </p:spPr>
      </p:pic>
      <p:pic>
        <p:nvPicPr>
          <p:cNvPr id="6" name="Imagen 5"/>
          <p:cNvPicPr>
            <a:picLocks noChangeAspect="1"/>
          </p:cNvPicPr>
          <p:nvPr/>
        </p:nvPicPr>
        <p:blipFill rotWithShape="1">
          <a:blip r:embed="rId3" cstate="print">
            <a:extLst>
              <a:ext uri="{28A0092B-C50C-407E-A947-70E740481C1C}">
                <a14:useLocalDpi xmlns:a14="http://schemas.microsoft.com/office/drawing/2010/main" val="0"/>
              </a:ext>
            </a:extLst>
          </a:blip>
          <a:srcRect t="18889"/>
          <a:stretch/>
        </p:blipFill>
        <p:spPr>
          <a:xfrm>
            <a:off x="5619750" y="1122893"/>
            <a:ext cx="6465460" cy="2785241"/>
          </a:xfrm>
          <a:prstGeom prst="rect">
            <a:avLst/>
          </a:prstGeom>
        </p:spPr>
      </p:pic>
      <p:pic>
        <p:nvPicPr>
          <p:cNvPr id="7" name="Imagen 6"/>
          <p:cNvPicPr>
            <a:picLocks noChangeAspect="1"/>
          </p:cNvPicPr>
          <p:nvPr/>
        </p:nvPicPr>
        <p:blipFill rotWithShape="1">
          <a:blip r:embed="rId4" cstate="print">
            <a:extLst>
              <a:ext uri="{28A0092B-C50C-407E-A947-70E740481C1C}">
                <a14:useLocalDpi xmlns:a14="http://schemas.microsoft.com/office/drawing/2010/main" val="0"/>
              </a:ext>
            </a:extLst>
          </a:blip>
          <a:srcRect t="10000" b="10000"/>
          <a:stretch/>
        </p:blipFill>
        <p:spPr>
          <a:xfrm>
            <a:off x="2247900" y="3962081"/>
            <a:ext cx="3657600" cy="2194560"/>
          </a:xfrm>
          <a:prstGeom prst="rect">
            <a:avLst/>
          </a:prstGeom>
        </p:spPr>
      </p:pic>
      <p:pic>
        <p:nvPicPr>
          <p:cNvPr id="8" name="Imagen 7"/>
          <p:cNvPicPr>
            <a:picLocks noChangeAspect="1"/>
          </p:cNvPicPr>
          <p:nvPr/>
        </p:nvPicPr>
        <p:blipFill rotWithShape="1">
          <a:blip r:embed="rId5" cstate="print">
            <a:extLst>
              <a:ext uri="{28A0092B-C50C-407E-A947-70E740481C1C}">
                <a14:useLocalDpi xmlns:a14="http://schemas.microsoft.com/office/drawing/2010/main" val="0"/>
              </a:ext>
            </a:extLst>
          </a:blip>
          <a:srcRect t="21945" b="5556"/>
          <a:stretch/>
        </p:blipFill>
        <p:spPr>
          <a:xfrm>
            <a:off x="6110344" y="3962081"/>
            <a:ext cx="4443356" cy="2194560"/>
          </a:xfrm>
          <a:prstGeom prst="rect">
            <a:avLst/>
          </a:prstGeom>
        </p:spPr>
      </p:pic>
    </p:spTree>
    <p:extLst>
      <p:ext uri="{BB962C8B-B14F-4D97-AF65-F5344CB8AC3E}">
        <p14:creationId xmlns:p14="http://schemas.microsoft.com/office/powerpoint/2010/main" val="326132691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247650" y="304800"/>
            <a:ext cx="11333163" cy="933450"/>
          </a:xfrm>
        </p:spPr>
        <p:txBody>
          <a:bodyPr rtlCol="0">
            <a:normAutofit/>
          </a:bodyPr>
          <a:lstStyle/>
          <a:p>
            <a:r>
              <a:rPr lang="es-SV" sz="5400" b="1" dirty="0" smtClean="0">
                <a:solidFill>
                  <a:schemeClr val="tx2"/>
                </a:solidFill>
              </a:rPr>
              <a:t>Cierre del </a:t>
            </a:r>
            <a:r>
              <a:rPr lang="es-SV" sz="5400" b="1" dirty="0">
                <a:solidFill>
                  <a:schemeClr val="tx2"/>
                </a:solidFill>
              </a:rPr>
              <a:t>mes de la Niñez </a:t>
            </a:r>
            <a:endParaRPr lang="es-ES" sz="5400" b="1" dirty="0">
              <a:solidFill>
                <a:schemeClr val="tx2"/>
              </a:solidFill>
            </a:endParaRPr>
          </a:p>
        </p:txBody>
      </p:sp>
      <p:pic>
        <p:nvPicPr>
          <p:cNvPr id="7" name="Imagen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45867" y="4019550"/>
            <a:ext cx="5046133" cy="2705100"/>
          </a:xfrm>
          <a:prstGeom prst="rect">
            <a:avLst/>
          </a:prstGeom>
        </p:spPr>
      </p:pic>
      <p:pic>
        <p:nvPicPr>
          <p:cNvPr id="8" name="Imagen 7"/>
          <p:cNvPicPr>
            <a:picLocks noChangeAspect="1"/>
          </p:cNvPicPr>
          <p:nvPr/>
        </p:nvPicPr>
        <p:blipFill rotWithShape="1">
          <a:blip r:embed="rId4" cstate="print">
            <a:extLst>
              <a:ext uri="{28A0092B-C50C-407E-A947-70E740481C1C}">
                <a14:useLocalDpi xmlns:a14="http://schemas.microsoft.com/office/drawing/2010/main" val="0"/>
              </a:ext>
            </a:extLst>
          </a:blip>
          <a:srcRect b="35555"/>
          <a:stretch/>
        </p:blipFill>
        <p:spPr>
          <a:xfrm>
            <a:off x="2327538" y="4019550"/>
            <a:ext cx="4646086" cy="2705100"/>
          </a:xfrm>
          <a:prstGeom prst="rect">
            <a:avLst/>
          </a:prstGeom>
        </p:spPr>
      </p:pic>
      <p:pic>
        <p:nvPicPr>
          <p:cNvPr id="9" name="Imagen 8"/>
          <p:cNvPicPr>
            <a:picLocks noChangeAspect="1"/>
          </p:cNvPicPr>
          <p:nvPr/>
        </p:nvPicPr>
        <p:blipFill rotWithShape="1">
          <a:blip r:embed="rId5" cstate="print">
            <a:extLst>
              <a:ext uri="{28A0092B-C50C-407E-A947-70E740481C1C}">
                <a14:useLocalDpi xmlns:a14="http://schemas.microsoft.com/office/drawing/2010/main" val="0"/>
              </a:ext>
            </a:extLst>
          </a:blip>
          <a:srcRect l="12188" t="21389" r="5625"/>
          <a:stretch/>
        </p:blipFill>
        <p:spPr>
          <a:xfrm>
            <a:off x="247650" y="1352550"/>
            <a:ext cx="5148598" cy="2552700"/>
          </a:xfrm>
          <a:prstGeom prst="rect">
            <a:avLst/>
          </a:prstGeom>
        </p:spPr>
      </p:pic>
      <p:pic>
        <p:nvPicPr>
          <p:cNvPr id="10" name="Imagen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914231" y="1149171"/>
            <a:ext cx="5335383" cy="2756079"/>
          </a:xfrm>
          <a:prstGeom prst="rect">
            <a:avLst/>
          </a:prstGeom>
        </p:spPr>
      </p:pic>
    </p:spTree>
    <p:extLst>
      <p:ext uri="{BB962C8B-B14F-4D97-AF65-F5344CB8AC3E}">
        <p14:creationId xmlns:p14="http://schemas.microsoft.com/office/powerpoint/2010/main" val="339070053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228600" y="228600"/>
            <a:ext cx="11352213" cy="971550"/>
          </a:xfrm>
        </p:spPr>
        <p:txBody>
          <a:bodyPr rtlCol="0">
            <a:noAutofit/>
          </a:bodyPr>
          <a:lstStyle/>
          <a:p>
            <a:pPr algn="ctr" rtl="0"/>
            <a:r>
              <a:rPr lang="es-ES" sz="3600" b="1" dirty="0" smtClean="0">
                <a:solidFill>
                  <a:schemeClr val="tx2"/>
                </a:solidFill>
              </a:rPr>
              <a:t>Participación en comités departamentales y Municipales. </a:t>
            </a:r>
            <a:endParaRPr lang="es-ES" sz="3600" b="1" dirty="0">
              <a:solidFill>
                <a:schemeClr val="tx2"/>
              </a:solidFill>
            </a:endParaRPr>
          </a:p>
        </p:txBody>
      </p:sp>
      <p:sp>
        <p:nvSpPr>
          <p:cNvPr id="3" name="Marcador de posición de texto 2"/>
          <p:cNvSpPr>
            <a:spLocks noGrp="1"/>
          </p:cNvSpPr>
          <p:nvPr>
            <p:ph type="body" idx="1"/>
          </p:nvPr>
        </p:nvSpPr>
        <p:spPr>
          <a:xfrm>
            <a:off x="114301" y="1600200"/>
            <a:ext cx="5410200" cy="823912"/>
          </a:xfrm>
        </p:spPr>
        <p:txBody>
          <a:bodyPr rtlCol="0"/>
          <a:lstStyle/>
          <a:p>
            <a:pPr rtl="0"/>
            <a:r>
              <a:rPr lang="es-ES" sz="3600" b="1" dirty="0" smtClean="0">
                <a:solidFill>
                  <a:schemeClr val="tx2"/>
                </a:solidFill>
              </a:rPr>
              <a:t>Comité Intersectorial</a:t>
            </a:r>
            <a:endParaRPr lang="es-ES" sz="3600" b="1" dirty="0">
              <a:solidFill>
                <a:schemeClr val="tx2"/>
              </a:solidFill>
            </a:endParaRPr>
          </a:p>
        </p:txBody>
      </p:sp>
      <p:pic>
        <p:nvPicPr>
          <p:cNvPr id="7" name="Marcador de contenido 6"/>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5802313" y="2424112"/>
            <a:ext cx="3492500" cy="2452688"/>
          </a:xfrm>
        </p:spPr>
      </p:pic>
      <p:sp>
        <p:nvSpPr>
          <p:cNvPr id="5" name="Marcador de posición de texto 4"/>
          <p:cNvSpPr>
            <a:spLocks noGrp="1"/>
          </p:cNvSpPr>
          <p:nvPr>
            <p:ph type="body" sz="quarter" idx="3"/>
          </p:nvPr>
        </p:nvSpPr>
        <p:spPr>
          <a:xfrm>
            <a:off x="5688806" y="1600200"/>
            <a:ext cx="5892007" cy="823912"/>
          </a:xfrm>
        </p:spPr>
        <p:txBody>
          <a:bodyPr rtlCol="0"/>
          <a:lstStyle/>
          <a:p>
            <a:pPr rtl="0"/>
            <a:r>
              <a:rPr lang="es-ES" sz="2800" b="1" dirty="0" smtClean="0">
                <a:solidFill>
                  <a:schemeClr val="tx2"/>
                </a:solidFill>
              </a:rPr>
              <a:t>Comité Departamental de Primera Infancia</a:t>
            </a:r>
            <a:endParaRPr lang="es-ES" sz="2800" b="1" dirty="0">
              <a:solidFill>
                <a:schemeClr val="tx2"/>
              </a:solidFill>
            </a:endParaRPr>
          </a:p>
        </p:txBody>
      </p:sp>
      <p:pic>
        <p:nvPicPr>
          <p:cNvPr id="8" name="Imagen 7"/>
          <p:cNvPicPr>
            <a:picLocks noChangeAspect="1"/>
          </p:cNvPicPr>
          <p:nvPr/>
        </p:nvPicPr>
        <p:blipFill rotWithShape="1">
          <a:blip r:embed="rId4">
            <a:extLst>
              <a:ext uri="{28A0092B-C50C-407E-A947-70E740481C1C}">
                <a14:useLocalDpi xmlns:a14="http://schemas.microsoft.com/office/drawing/2010/main" val="0"/>
              </a:ext>
            </a:extLst>
          </a:blip>
          <a:srcRect t="28333"/>
          <a:stretch/>
        </p:blipFill>
        <p:spPr>
          <a:xfrm>
            <a:off x="228600" y="2286000"/>
            <a:ext cx="4217581" cy="2457450"/>
          </a:xfrm>
          <a:prstGeom prst="rect">
            <a:avLst/>
          </a:prstGeom>
        </p:spPr>
      </p:pic>
      <p:pic>
        <p:nvPicPr>
          <p:cNvPr id="9" name="Imagen 8"/>
          <p:cNvPicPr>
            <a:picLocks noChangeAspect="1"/>
          </p:cNvPicPr>
          <p:nvPr/>
        </p:nvPicPr>
        <p:blipFill rotWithShape="1">
          <a:blip r:embed="rId5" cstate="print">
            <a:extLst>
              <a:ext uri="{28A0092B-C50C-407E-A947-70E740481C1C}">
                <a14:useLocalDpi xmlns:a14="http://schemas.microsoft.com/office/drawing/2010/main" val="0"/>
              </a:ext>
            </a:extLst>
          </a:blip>
          <a:srcRect t="12778" r="7917" b="7778"/>
          <a:stretch/>
        </p:blipFill>
        <p:spPr>
          <a:xfrm>
            <a:off x="9122028" y="5019674"/>
            <a:ext cx="2944091" cy="1905000"/>
          </a:xfrm>
          <a:prstGeom prst="rect">
            <a:avLst/>
          </a:prstGeom>
        </p:spPr>
      </p:pic>
      <p:pic>
        <p:nvPicPr>
          <p:cNvPr id="10" name="Imagen 9"/>
          <p:cNvPicPr>
            <a:picLocks noChangeAspect="1"/>
          </p:cNvPicPr>
          <p:nvPr/>
        </p:nvPicPr>
        <p:blipFill rotWithShape="1">
          <a:blip r:embed="rId6" cstate="print">
            <a:extLst>
              <a:ext uri="{28A0092B-C50C-407E-A947-70E740481C1C}">
                <a14:useLocalDpi xmlns:a14="http://schemas.microsoft.com/office/drawing/2010/main" val="0"/>
              </a:ext>
            </a:extLst>
          </a:blip>
          <a:srcRect t="18056" b="3612"/>
          <a:stretch/>
        </p:blipFill>
        <p:spPr>
          <a:xfrm>
            <a:off x="5802313" y="5019674"/>
            <a:ext cx="3007469" cy="1766888"/>
          </a:xfrm>
          <a:prstGeom prst="rect">
            <a:avLst/>
          </a:prstGeom>
        </p:spPr>
      </p:pic>
      <p:pic>
        <p:nvPicPr>
          <p:cNvPr id="11" name="Imagen 10"/>
          <p:cNvPicPr>
            <a:picLocks noChangeAspect="1"/>
          </p:cNvPicPr>
          <p:nvPr/>
        </p:nvPicPr>
        <p:blipFill rotWithShape="1">
          <a:blip r:embed="rId7" cstate="print">
            <a:extLst>
              <a:ext uri="{28A0092B-C50C-407E-A947-70E740481C1C}">
                <a14:useLocalDpi xmlns:a14="http://schemas.microsoft.com/office/drawing/2010/main" val="0"/>
              </a:ext>
            </a:extLst>
          </a:blip>
          <a:srcRect t="16111"/>
          <a:stretch/>
        </p:blipFill>
        <p:spPr>
          <a:xfrm>
            <a:off x="9408320" y="2428874"/>
            <a:ext cx="2656908" cy="2314576"/>
          </a:xfrm>
          <a:prstGeom prst="rect">
            <a:avLst/>
          </a:prstGeom>
        </p:spPr>
      </p:pic>
      <p:pic>
        <p:nvPicPr>
          <p:cNvPr id="12" name="Imagen 11"/>
          <p:cNvPicPr>
            <a:picLocks noChangeAspect="1"/>
          </p:cNvPicPr>
          <p:nvPr/>
        </p:nvPicPr>
        <p:blipFill rotWithShape="1">
          <a:blip r:embed="rId8" cstate="print">
            <a:extLst>
              <a:ext uri="{28A0092B-C50C-407E-A947-70E740481C1C}">
                <a14:useLocalDpi xmlns:a14="http://schemas.microsoft.com/office/drawing/2010/main" val="0"/>
              </a:ext>
            </a:extLst>
          </a:blip>
          <a:srcRect t="18137"/>
          <a:stretch/>
        </p:blipFill>
        <p:spPr>
          <a:xfrm>
            <a:off x="2202066" y="4876800"/>
            <a:ext cx="2922181" cy="1794133"/>
          </a:xfrm>
          <a:prstGeom prst="rect">
            <a:avLst/>
          </a:prstGeom>
        </p:spPr>
      </p:pic>
    </p:spTree>
    <p:extLst>
      <p:ext uri="{BB962C8B-B14F-4D97-AF65-F5344CB8AC3E}">
        <p14:creationId xmlns:p14="http://schemas.microsoft.com/office/powerpoint/2010/main" val="163523770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texto 2"/>
          <p:cNvSpPr>
            <a:spLocks noGrp="1"/>
          </p:cNvSpPr>
          <p:nvPr>
            <p:ph type="body" idx="1"/>
          </p:nvPr>
        </p:nvSpPr>
        <p:spPr>
          <a:xfrm>
            <a:off x="299458" y="182880"/>
            <a:ext cx="11290029" cy="831273"/>
          </a:xfrm>
        </p:spPr>
        <p:txBody>
          <a:bodyPr/>
          <a:lstStyle/>
          <a:p>
            <a:r>
              <a:rPr lang="en-US" sz="5400" b="1" dirty="0" smtClean="0">
                <a:solidFill>
                  <a:schemeClr val="tx2"/>
                </a:solidFill>
              </a:rPr>
              <a:t>Comite Local de Derechos</a:t>
            </a:r>
            <a:endParaRPr lang="es-SV" sz="5400" b="1" dirty="0">
              <a:solidFill>
                <a:schemeClr val="tx2"/>
              </a:solidFill>
            </a:endParaRPr>
          </a:p>
        </p:txBody>
      </p:sp>
      <p:pic>
        <p:nvPicPr>
          <p:cNvPr id="7" name="Marcador de contenido 6"/>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86832" y="984930"/>
            <a:ext cx="5016821" cy="2580381"/>
          </a:xfrm>
        </p:spPr>
      </p:pic>
      <p:pic>
        <p:nvPicPr>
          <p:cNvPr id="8" name="Marcador de contenido 7"/>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2050874" y="3853327"/>
            <a:ext cx="3893597" cy="2182483"/>
          </a:xfrm>
        </p:spPr>
      </p:pic>
      <p:pic>
        <p:nvPicPr>
          <p:cNvPr id="9" name="Imagen 8"/>
          <p:cNvPicPr>
            <a:picLocks noChangeAspect="1"/>
          </p:cNvPicPr>
          <p:nvPr/>
        </p:nvPicPr>
        <p:blipFill rotWithShape="1">
          <a:blip r:embed="rId4" cstate="print">
            <a:extLst>
              <a:ext uri="{28A0092B-C50C-407E-A947-70E740481C1C}">
                <a14:useLocalDpi xmlns:a14="http://schemas.microsoft.com/office/drawing/2010/main" val="0"/>
              </a:ext>
            </a:extLst>
          </a:blip>
          <a:srcRect l="4312" t="14883"/>
          <a:stretch/>
        </p:blipFill>
        <p:spPr>
          <a:xfrm>
            <a:off x="5944472" y="984930"/>
            <a:ext cx="5020916" cy="2700669"/>
          </a:xfrm>
          <a:prstGeom prst="rect">
            <a:avLst/>
          </a:prstGeom>
        </p:spPr>
      </p:pic>
      <p:pic>
        <p:nvPicPr>
          <p:cNvPr id="6" name="Imagen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368527" y="3853327"/>
            <a:ext cx="3820311" cy="2353835"/>
          </a:xfrm>
          <a:prstGeom prst="rect">
            <a:avLst/>
          </a:prstGeom>
        </p:spPr>
      </p:pic>
    </p:spTree>
    <p:extLst>
      <p:ext uri="{BB962C8B-B14F-4D97-AF65-F5344CB8AC3E}">
        <p14:creationId xmlns:p14="http://schemas.microsoft.com/office/powerpoint/2010/main" val="423043409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382772" y="0"/>
            <a:ext cx="11198041" cy="1505216"/>
          </a:xfrm>
        </p:spPr>
        <p:txBody>
          <a:bodyPr>
            <a:normAutofit/>
          </a:bodyPr>
          <a:lstStyle/>
          <a:p>
            <a:pPr algn="ctr"/>
            <a:r>
              <a:rPr lang="es-SV" sz="3200" b="1" dirty="0"/>
              <a:t>Participación del Proyecto Prevención de la Migración Irregular de la Niñez en Centroamérica</a:t>
            </a:r>
          </a:p>
        </p:txBody>
      </p:sp>
      <p:pic>
        <p:nvPicPr>
          <p:cNvPr id="6" name="Imagen 5"/>
          <p:cNvPicPr>
            <a:picLocks noChangeAspect="1"/>
          </p:cNvPicPr>
          <p:nvPr/>
        </p:nvPicPr>
        <p:blipFill rotWithShape="1">
          <a:blip r:embed="rId2" cstate="print">
            <a:extLst>
              <a:ext uri="{28A0092B-C50C-407E-A947-70E740481C1C}">
                <a14:useLocalDpi xmlns:a14="http://schemas.microsoft.com/office/drawing/2010/main" val="0"/>
              </a:ext>
            </a:extLst>
          </a:blip>
          <a:srcRect l="21105" t="16744" r="21512" b="16899"/>
          <a:stretch/>
        </p:blipFill>
        <p:spPr>
          <a:xfrm>
            <a:off x="185528" y="1677639"/>
            <a:ext cx="3272804" cy="3124643"/>
          </a:xfrm>
          <a:prstGeom prst="rect">
            <a:avLst/>
          </a:prstGeom>
        </p:spPr>
      </p:pic>
      <p:pic>
        <p:nvPicPr>
          <p:cNvPr id="7" name="Imagen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78242" y="1677638"/>
            <a:ext cx="3642843" cy="1977656"/>
          </a:xfrm>
          <a:prstGeom prst="rect">
            <a:avLst/>
          </a:prstGeom>
        </p:spPr>
      </p:pic>
      <p:pic>
        <p:nvPicPr>
          <p:cNvPr id="8" name="Imagen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78242" y="3827718"/>
            <a:ext cx="3642843" cy="2606437"/>
          </a:xfrm>
          <a:prstGeom prst="rect">
            <a:avLst/>
          </a:prstGeom>
        </p:spPr>
      </p:pic>
      <p:pic>
        <p:nvPicPr>
          <p:cNvPr id="11" name="Imagen 10"/>
          <p:cNvPicPr>
            <a:picLocks noChangeAspect="1"/>
          </p:cNvPicPr>
          <p:nvPr/>
        </p:nvPicPr>
        <p:blipFill rotWithShape="1">
          <a:blip r:embed="rId5" cstate="print">
            <a:extLst>
              <a:ext uri="{28A0092B-C50C-407E-A947-70E740481C1C}">
                <a14:useLocalDpi xmlns:a14="http://schemas.microsoft.com/office/drawing/2010/main" val="0"/>
              </a:ext>
            </a:extLst>
          </a:blip>
          <a:srcRect l="6453" t="28217"/>
          <a:stretch/>
        </p:blipFill>
        <p:spPr>
          <a:xfrm>
            <a:off x="3731601" y="1677639"/>
            <a:ext cx="4246363" cy="3701186"/>
          </a:xfrm>
          <a:prstGeom prst="rect">
            <a:avLst/>
          </a:prstGeom>
        </p:spPr>
      </p:pic>
    </p:spTree>
    <p:extLst>
      <p:ext uri="{BB962C8B-B14F-4D97-AF65-F5344CB8AC3E}">
        <p14:creationId xmlns:p14="http://schemas.microsoft.com/office/powerpoint/2010/main" val="218345965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34838" y="304800"/>
            <a:ext cx="11045975" cy="902898"/>
          </a:xfrm>
        </p:spPr>
        <p:txBody>
          <a:bodyPr>
            <a:normAutofit/>
          </a:bodyPr>
          <a:lstStyle/>
          <a:p>
            <a:pPr algn="ctr"/>
            <a:r>
              <a:rPr lang="en-US" sz="4400" b="1" dirty="0" smtClean="0"/>
              <a:t>Visita a comunidades</a:t>
            </a:r>
            <a:endParaRPr lang="es-SV" sz="4400" b="1" dirty="0"/>
          </a:p>
        </p:txBody>
      </p:sp>
      <p:pic>
        <p:nvPicPr>
          <p:cNvPr id="4" name="Imagen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94987" y="3985404"/>
            <a:ext cx="3074653" cy="2426943"/>
          </a:xfrm>
          <a:prstGeom prst="rect">
            <a:avLst/>
          </a:prstGeom>
        </p:spPr>
      </p:pic>
      <p:pic>
        <p:nvPicPr>
          <p:cNvPr id="13" name="Imagen 12"/>
          <p:cNvPicPr>
            <a:picLocks noChangeAspect="1"/>
          </p:cNvPicPr>
          <p:nvPr/>
        </p:nvPicPr>
        <p:blipFill rotWithShape="1">
          <a:blip r:embed="rId3" cstate="print">
            <a:extLst>
              <a:ext uri="{28A0092B-C50C-407E-A947-70E740481C1C}">
                <a14:useLocalDpi xmlns:a14="http://schemas.microsoft.com/office/drawing/2010/main" val="0"/>
              </a:ext>
            </a:extLst>
          </a:blip>
          <a:srcRect r="27122"/>
          <a:stretch/>
        </p:blipFill>
        <p:spPr>
          <a:xfrm>
            <a:off x="4194987" y="1409974"/>
            <a:ext cx="3074653" cy="2373154"/>
          </a:xfrm>
          <a:prstGeom prst="rect">
            <a:avLst/>
          </a:prstGeom>
        </p:spPr>
      </p:pic>
      <p:pic>
        <p:nvPicPr>
          <p:cNvPr id="15" name="Imagen 14"/>
          <p:cNvPicPr>
            <a:picLocks noChangeAspect="1"/>
          </p:cNvPicPr>
          <p:nvPr/>
        </p:nvPicPr>
        <p:blipFill rotWithShape="1">
          <a:blip r:embed="rId4" cstate="print">
            <a:extLst>
              <a:ext uri="{28A0092B-C50C-407E-A947-70E740481C1C}">
                <a14:useLocalDpi xmlns:a14="http://schemas.microsoft.com/office/drawing/2010/main" val="0"/>
              </a:ext>
            </a:extLst>
          </a:blip>
          <a:srcRect t="5735" b="8243"/>
          <a:stretch/>
        </p:blipFill>
        <p:spPr>
          <a:xfrm>
            <a:off x="534838" y="1818763"/>
            <a:ext cx="3140665" cy="2817781"/>
          </a:xfrm>
          <a:prstGeom prst="rect">
            <a:avLst/>
          </a:prstGeom>
        </p:spPr>
      </p:pic>
      <p:pic>
        <p:nvPicPr>
          <p:cNvPr id="18" name="Imagen 17"/>
          <p:cNvPicPr>
            <a:picLocks noChangeAspect="1"/>
          </p:cNvPicPr>
          <p:nvPr/>
        </p:nvPicPr>
        <p:blipFill rotWithShape="1">
          <a:blip r:embed="rId5">
            <a:extLst>
              <a:ext uri="{28A0092B-C50C-407E-A947-70E740481C1C}">
                <a14:useLocalDpi xmlns:a14="http://schemas.microsoft.com/office/drawing/2010/main" val="0"/>
              </a:ext>
            </a:extLst>
          </a:blip>
          <a:srcRect t="21635" r="14026" b="13711"/>
          <a:stretch/>
        </p:blipFill>
        <p:spPr>
          <a:xfrm>
            <a:off x="7556615" y="1904826"/>
            <a:ext cx="4142603" cy="2911861"/>
          </a:xfrm>
          <a:prstGeom prst="rect">
            <a:avLst/>
          </a:prstGeom>
        </p:spPr>
      </p:pic>
    </p:spTree>
    <p:extLst>
      <p:ext uri="{BB962C8B-B14F-4D97-AF65-F5344CB8AC3E}">
        <p14:creationId xmlns:p14="http://schemas.microsoft.com/office/powerpoint/2010/main" val="196424693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rotWithShape="1">
          <a:blip r:embed="rId3" cstate="print">
            <a:extLst>
              <a:ext uri="{28A0092B-C50C-407E-A947-70E740481C1C}">
                <a14:useLocalDpi xmlns:a14="http://schemas.microsoft.com/office/drawing/2010/main" val="0"/>
              </a:ext>
            </a:extLst>
          </a:blip>
          <a:srcRect t="8992" b="45559"/>
          <a:stretch/>
        </p:blipFill>
        <p:spPr>
          <a:xfrm rot="20530991">
            <a:off x="2110605" y="238130"/>
            <a:ext cx="6069294" cy="560289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3" name="Imagen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748995">
            <a:off x="5189379" y="3196188"/>
            <a:ext cx="2853836" cy="1605283"/>
          </a:xfrm>
          <a:prstGeom prst="rect">
            <a:avLst/>
          </a:prstGeom>
        </p:spPr>
      </p:pic>
    </p:spTree>
    <p:extLst>
      <p:ext uri="{BB962C8B-B14F-4D97-AF65-F5344CB8AC3E}">
        <p14:creationId xmlns:p14="http://schemas.microsoft.com/office/powerpoint/2010/main" val="300140272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p:cNvSpPr>
            <a:spLocks noGrp="1"/>
          </p:cNvSpPr>
          <p:nvPr>
            <p:ph type="ctrTitle"/>
          </p:nvPr>
        </p:nvSpPr>
        <p:spPr/>
        <p:txBody>
          <a:bodyPr>
            <a:normAutofit/>
          </a:bodyPr>
          <a:lstStyle/>
          <a:p>
            <a:r>
              <a:rPr lang="es-SV" sz="6600" b="1" dirty="0" smtClean="0"/>
              <a:t>Gracias por su Atención…</a:t>
            </a:r>
            <a:endParaRPr lang="es-SV" sz="6600" b="1" dirty="0"/>
          </a:p>
        </p:txBody>
      </p:sp>
    </p:spTree>
    <p:extLst>
      <p:ext uri="{BB962C8B-B14F-4D97-AF65-F5344CB8AC3E}">
        <p14:creationId xmlns:p14="http://schemas.microsoft.com/office/powerpoint/2010/main" val="153652629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rcuito">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3.xml><?xml version="1.0" encoding="utf-8"?>
<a:theme xmlns:a="http://schemas.openxmlformats.org/drawingml/2006/main" name="Niños jugando 16x9">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9532273_TF03461883_TF03461883.potx" id="{7E51FD36-221A-40E9-B563-1B1438601F37}" vid="{C48C6374-1D00-407F-A436-D7B12AD3050E}"/>
    </a:ext>
  </a:extLst>
</a:theme>
</file>

<file path=ppt/theme/theme4.xml><?xml version="1.0" encoding="utf-8"?>
<a:theme xmlns:a="http://schemas.openxmlformats.org/drawingml/2006/main" name="1_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Estela de condensación">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6.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1485</TotalTime>
  <Words>2845</Words>
  <Application>Microsoft Office PowerPoint</Application>
  <PresentationFormat>Panorámica</PresentationFormat>
  <Paragraphs>793</Paragraphs>
  <Slides>221</Slides>
  <Notes>10</Notes>
  <HiddenSlides>0</HiddenSlides>
  <MMClips>1</MMClips>
  <ScaleCrop>false</ScaleCrop>
  <HeadingPairs>
    <vt:vector size="6" baseType="variant">
      <vt:variant>
        <vt:lpstr>Fuentes usadas</vt:lpstr>
      </vt:variant>
      <vt:variant>
        <vt:i4>14</vt:i4>
      </vt:variant>
      <vt:variant>
        <vt:lpstr>Tema</vt:lpstr>
      </vt:variant>
      <vt:variant>
        <vt:i4>5</vt:i4>
      </vt:variant>
      <vt:variant>
        <vt:lpstr>Títulos de diapositiva</vt:lpstr>
      </vt:variant>
      <vt:variant>
        <vt:i4>221</vt:i4>
      </vt:variant>
    </vt:vector>
  </HeadingPairs>
  <TitlesOfParts>
    <vt:vector size="240" baseType="lpstr">
      <vt:lpstr>Yu Mincho Demibold</vt:lpstr>
      <vt:lpstr>Andalus</vt:lpstr>
      <vt:lpstr>Arial</vt:lpstr>
      <vt:lpstr>Bernard MT Condensed</vt:lpstr>
      <vt:lpstr>Calibri</vt:lpstr>
      <vt:lpstr>Calibri Light</vt:lpstr>
      <vt:lpstr>Century Gothic</vt:lpstr>
      <vt:lpstr>Colonna MT</vt:lpstr>
      <vt:lpstr>Euphemia</vt:lpstr>
      <vt:lpstr>Serapion II SC</vt:lpstr>
      <vt:lpstr>Times New Roman</vt:lpstr>
      <vt:lpstr>Trebuchet MS</vt:lpstr>
      <vt:lpstr>Tw Cen MT</vt:lpstr>
      <vt:lpstr>Wingdings</vt:lpstr>
      <vt:lpstr>Tema de Office</vt:lpstr>
      <vt:lpstr>Circuito</vt:lpstr>
      <vt:lpstr>Niños jugando 16x9</vt:lpstr>
      <vt:lpstr>1_Tema de Office</vt:lpstr>
      <vt:lpstr>Estela de condensación</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Unidad de Juventud</vt:lpstr>
      <vt:lpstr>Programa: Jornadas de formación a jóvenes </vt:lpstr>
      <vt:lpstr>Proyecto: Festival Juvenil “Santiago Fest” </vt:lpstr>
      <vt:lpstr>Proyecto: Festival Juvenil “Santiago Fest”</vt:lpstr>
      <vt:lpstr>Proyecto: Actividades relacionadas al mes de la independencia </vt:lpstr>
      <vt:lpstr>Presentación de PowerPoint</vt:lpstr>
      <vt:lpstr>Proyecto: Turismo </vt:lpstr>
      <vt:lpstr>Proyecto: Turismo</vt:lpstr>
      <vt:lpstr>Unidad de Deporte</vt:lpstr>
      <vt:lpstr>ACTIVIDADES DEPORTIVAS </vt:lpstr>
      <vt:lpstr>TORNEO REGIONAL ESTADIO MUNICIPAL LEONIDAS FLORES CARDENAS</vt:lpstr>
      <vt:lpstr>TORNEO DE FUTBOL COMUNIDAD CERRO VERDE</vt:lpstr>
      <vt:lpstr>  TORNEO DE FUTBOL COLONIA  ROBERTO EDMUNDO GONZALEZ LARA</vt:lpstr>
      <vt:lpstr>TORNEO DE FUTBOL COLONIA MONTEBELLO#2 </vt:lpstr>
      <vt:lpstr>ESCUELA DE FUTBOL MUNICIPAL</vt:lpstr>
      <vt:lpstr>TORNEO DE FUTBOL COLONIA SANTA FIDELIA</vt:lpstr>
      <vt:lpstr>APOYO A INSTITUCIONES EDUCATIVAS DEL MUNICIPIO Y COMUNIDADES.</vt:lpstr>
      <vt:lpstr>Unidad de Convivencia Ciudadana</vt:lpstr>
      <vt:lpstr>Presentación de PowerPoint</vt:lpstr>
      <vt:lpstr>Contravenciones </vt:lpstr>
      <vt:lpstr>Otras Actividades</vt:lpstr>
      <vt:lpstr>Antes</vt:lpstr>
      <vt:lpstr>Después.</vt:lpstr>
      <vt:lpstr>Presentación de PowerPoint</vt:lpstr>
      <vt:lpstr>Presentación de PowerPoint</vt:lpstr>
      <vt:lpstr>Unidad de Participación Ciudadana y Proyección Social</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Unidad de Medio Ambiente</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Unidad de Acceso a la Información</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Unidad de Gestión Documental y Archivo</vt:lpstr>
      <vt:lpstr>Construcción del Archivo Central</vt:lpstr>
      <vt:lpstr>Presentación de PowerPoint</vt:lpstr>
      <vt:lpstr>Presentación de PowerPoint</vt:lpstr>
      <vt:lpstr>Capacitación de Prevención de Incendios Impartida por el Cuerpo de Bomberos de Usulután para todos los Jefes de Unidades de la Alcaldía Municipal</vt:lpstr>
      <vt:lpstr>Presentación de PowerPoint</vt:lpstr>
      <vt:lpstr>Unidad de Riesgo Laboral Municipal</vt:lpstr>
      <vt:lpstr>INTRODUCCION</vt:lpstr>
      <vt:lpstr>OBJETIVO GENERAL</vt:lpstr>
      <vt:lpstr>ACTIVIDADES REALIZADAS EN EL PERIODO COMPRENDIDO DE OCTUBRE 2018 A OCTUBRE 2019.</vt:lpstr>
      <vt:lpstr>Presentación de PowerPoint</vt:lpstr>
      <vt:lpstr>Unidad de Registro de Estado Familiar</vt:lpstr>
      <vt:lpstr>Presentación de PowerPoint</vt:lpstr>
      <vt:lpstr>Presentación de PowerPoint</vt:lpstr>
      <vt:lpstr>Presentación de PowerPoint</vt:lpstr>
      <vt:lpstr>Unidad de Servicios Municipales</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Unidad de Administración Tributaria</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Unidad Financiera Municipal</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Canastas Básicas a Adultos Mayores</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PERFIL SUBSIDIOS PARA MEDICAMENTOS, EXAMENES MEDICOS Y TRATAMIENTOS</vt:lpstr>
      <vt:lpstr>Presentación de PowerPoint</vt:lpstr>
      <vt:lpstr>Presentación de PowerPoint</vt:lpstr>
      <vt:lpstr>Perfil fiestas patronales</vt:lpstr>
      <vt:lpstr>Presentación de PowerPoint</vt:lpstr>
      <vt:lpstr>Presentación de PowerPoint</vt:lpstr>
      <vt:lpstr>Presentación de PowerPoint</vt:lpstr>
      <vt:lpstr>Presentación de PowerPoint</vt:lpstr>
      <vt:lpstr>Apoyo al comité de turismo en las ferias </vt:lpstr>
      <vt:lpstr>Presentación de PowerPoint</vt:lpstr>
      <vt:lpstr>PRIMER FERIA DEPARTAMENTAL ORGANIZADA POR LA MUNICIPALIDAD MONTO $5,731.25</vt:lpstr>
      <vt:lpstr>Presentación de PowerPoint</vt:lpstr>
      <vt:lpstr>Presentación de PowerPoint</vt:lpstr>
      <vt:lpstr>Presentación de PowerPoint</vt:lpstr>
      <vt:lpstr>Presentación de PowerPoint</vt:lpstr>
      <vt:lpstr>Presentación de PowerPoint</vt:lpstr>
      <vt:lpstr>        Reconstrucción de calle tipo concreto hidráulico en colonias jardines de san Martin 3 y 2, Santiago de María, departamento de Usulután</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Reparación de baños al publico en la alcaldía municipal</vt:lpstr>
      <vt:lpstr>Presentación de PowerPoint</vt:lpstr>
      <vt:lpstr>Presentación de PowerPoint</vt:lpstr>
      <vt:lpstr>Presentación de PowerPoint</vt:lpstr>
      <vt:lpstr>Reparación DE DIFERENTES CALLES DEL MUNICIPIO</vt:lpstr>
      <vt:lpstr>Presentación de PowerPoint</vt:lpstr>
      <vt:lpstr>Presentación de PowerPoint</vt:lpstr>
      <vt:lpstr>Presentación de PowerPoint</vt:lpstr>
      <vt:lpstr>Presentación de PowerPoint</vt:lpstr>
      <vt:lpstr>Presentación de PowerPoint</vt:lpstr>
      <vt:lpstr>REPARACION DE ACERA EN CENTRO ESCOLAR BALTAZAR PARADA</vt:lpstr>
      <vt:lpstr>Presentación de PowerPoint</vt:lpstr>
      <vt:lpstr>Presentación de PowerPoint</vt:lpstr>
      <vt:lpstr>Presentación de PowerPoint</vt:lpstr>
      <vt:lpstr>ENCIELADO DIVISION Y EQUIPAMIENTO A UNIDAD DE ARCHIVO</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TUMULOS DE CENTROS ESCOLARES</vt:lpstr>
      <vt:lpstr>Presentación de PowerPoint</vt:lpstr>
      <vt:lpstr>Presentación de PowerPoint</vt:lpstr>
      <vt:lpstr>Presentación de PowerPoint</vt:lpstr>
      <vt:lpstr>Presentación de PowerPoint</vt:lpstr>
      <vt:lpstr>Presentación de PowerPoint</vt:lpstr>
      <vt:lpstr>REPARACION DE LAMPARAS ALUMBRADO PUBLICO Y PARQUE SAN RAFAEL</vt:lpstr>
      <vt:lpstr>Presentación de PowerPoint</vt:lpstr>
      <vt:lpstr>Presentación de PowerPoint</vt:lpstr>
      <vt:lpstr>COMPRA DE EQUIPO PARA LOS AGENTES MUNICIPALES</vt:lpstr>
      <vt:lpstr>Presentación de PowerPoint</vt:lpstr>
      <vt:lpstr>Presentación de PowerPoint</vt:lpstr>
      <vt:lpstr>Pintura en PARQUE SAN RAFAEL y  CEMENTERIO chapoda, limpieza, ALQUILER DE SANITARIOS PORTATIL</vt:lpstr>
      <vt:lpstr>Presentación de PowerPoint</vt:lpstr>
      <vt:lpstr>Presentación de PowerPoint</vt:lpstr>
      <vt:lpstr>Presentación de PowerPoint</vt:lpstr>
      <vt:lpstr>Presentación de PowerPoint</vt:lpstr>
      <vt:lpstr>Presentación de PowerPoint</vt:lpstr>
      <vt:lpstr>  UNIDAD DE NIÑEZ</vt:lpstr>
      <vt:lpstr>La ejecución de la unidad de la niñez, consiste en hacer conciencia que la primera infancia es un periodo de la vida en el que se produce las mayores conexiones cerebrales y la mayor cantidad del aprendizaje en la medida que cuente con un ambiente estimulante y acogedor, es por ello la importancia de la inversión que como municipalidad se hace en las diferentes actividades.</vt:lpstr>
      <vt:lpstr>PRESUPUESTO</vt:lpstr>
      <vt:lpstr>Programas   centros de Atención Inicial Mercedes Llach, Marquezado  y Santiago de María</vt:lpstr>
      <vt:lpstr>Desarrollo de Talleres para padres de familia y educadoras </vt:lpstr>
      <vt:lpstr>Actividades con niños, niñas y padres de familia.</vt:lpstr>
      <vt:lpstr>Presentación de PowerPoint</vt:lpstr>
      <vt:lpstr>Festivales de la Niñez</vt:lpstr>
      <vt:lpstr>Presentación de PowerPoint</vt:lpstr>
      <vt:lpstr>Tardes recreativas en el mes de la niñez</vt:lpstr>
      <vt:lpstr>Cierre del mes de la Niñez </vt:lpstr>
      <vt:lpstr>Participación en comités departamentales y Municipales. </vt:lpstr>
      <vt:lpstr>Presentación de PowerPoint</vt:lpstr>
      <vt:lpstr>Participación del Proyecto Prevención de la Migración Irregular de la Niñez en Centroamérica</vt:lpstr>
      <vt:lpstr>Visita a comunidades</vt:lpstr>
      <vt:lpstr>Presentación de PowerPoint</vt:lpstr>
      <vt:lpstr>Gracias por su Atención…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Presentación de PowerPoint</dc:title>
  <dc:creator>SOSCARSV</dc:creator>
  <cp:lastModifiedBy>SOSCARSV</cp:lastModifiedBy>
  <cp:revision>156</cp:revision>
  <dcterms:created xsi:type="dcterms:W3CDTF">2019-11-04T21:02:11Z</dcterms:created>
  <dcterms:modified xsi:type="dcterms:W3CDTF">2019-11-26T17:26:30Z</dcterms:modified>
</cp:coreProperties>
</file>