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 /><Relationship Id="rId2" Type="http://schemas.openxmlformats.org/package/2006/relationships/metadata/core-properties" Target="docProps/core.xml" /><Relationship Id="rId1" Type="http://schemas.openxmlformats.org/officeDocument/2006/relationships/officeDocument" Target="ppt/presentation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  <p:sldMasterId id="2147483667" r:id="rId2"/>
  </p:sldMasterIdLst>
  <p:notesMasterIdLst>
    <p:notesMasterId r:id="rId19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</p:sldIdLst>
  <p:sldSz cx="18286413" cy="10287000"/>
  <p:notesSz cx="6858000" cy="9144000"/>
  <p:embeddedFontLst>
    <p:embeddedFont>
      <p:font typeface="Bebas Neue" panose="020B0606020202050201"/>
      <p:regular r:id="rId20"/>
    </p:embeddedFont>
    <p:embeddedFont>
      <p:font typeface="Roboto Light" panose="02000000000000000000" pitchFamily="2" charset="0"/>
      <p:regular r:id="rId21"/>
      <p:bold r:id="rId22"/>
      <p:italic r:id="rId23"/>
      <p:boldItalic r:id="rId2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5372">
          <p15:clr>
            <a:srgbClr val="A4A3A4"/>
          </p15:clr>
        </p15:guide>
        <p15:guide id="2" pos="575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  <p:ext uri="http://customooxmlschemas.google.com/">
      <go:slidesCustomData xmlns:go="http://customooxmlschemas.google.com/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28" roundtripDataSignature="AMtx7mjl0TrIWFIF1IOjcPDekrJqCLP8q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 varScale="1">
        <p:scale>
          <a:sx n="100" d="100"/>
          <a:sy n="100" d="100"/>
        </p:scale>
        <p:origin x="0" y="0"/>
      </p:cViewPr>
      <p:guideLst>
        <p:guide orient="horz" pos="5372"/>
        <p:guide pos="5759"/>
      </p:guideLst>
    </p:cSldViewPr>
  </p:slideViewPr>
  <p:notesViewPr>
    <p:cSldViewPr snapToGrid="0">
      <p:cViewPr varScale="1">
        <p:scale>
          <a:sx n="100" d="100"/>
          <a:sy n="100" d="100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 /><Relationship Id="rId13" Type="http://schemas.openxmlformats.org/officeDocument/2006/relationships/slide" Target="slides/slide11.xml" /><Relationship Id="rId18" Type="http://schemas.openxmlformats.org/officeDocument/2006/relationships/slide" Target="slides/slide16.xml" /><Relationship Id="rId3" Type="http://schemas.openxmlformats.org/officeDocument/2006/relationships/slide" Target="slides/slide1.xml" /><Relationship Id="rId21" Type="http://schemas.openxmlformats.org/officeDocument/2006/relationships/font" Target="fonts/font2.fntdata" /><Relationship Id="rId7" Type="http://schemas.openxmlformats.org/officeDocument/2006/relationships/slide" Target="slides/slide5.xml" /><Relationship Id="rId12" Type="http://schemas.openxmlformats.org/officeDocument/2006/relationships/slide" Target="slides/slide10.xml" /><Relationship Id="rId17" Type="http://schemas.openxmlformats.org/officeDocument/2006/relationships/slide" Target="slides/slide15.xml" /><Relationship Id="rId2" Type="http://schemas.openxmlformats.org/officeDocument/2006/relationships/slideMaster" Target="slideMasters/slideMaster2.xml" /><Relationship Id="rId16" Type="http://schemas.openxmlformats.org/officeDocument/2006/relationships/slide" Target="slides/slide14.xml" /><Relationship Id="rId20" Type="http://schemas.openxmlformats.org/officeDocument/2006/relationships/font" Target="fonts/font1.fntdata" /><Relationship Id="rId29" Type="http://schemas.openxmlformats.org/officeDocument/2006/relationships/presProps" Target="presProps.xml" /><Relationship Id="rId1" Type="http://schemas.openxmlformats.org/officeDocument/2006/relationships/slideMaster" Target="slideMasters/slideMaster1.xml" /><Relationship Id="rId6" Type="http://schemas.openxmlformats.org/officeDocument/2006/relationships/slide" Target="slides/slide4.xml" /><Relationship Id="rId11" Type="http://schemas.openxmlformats.org/officeDocument/2006/relationships/slide" Target="slides/slide9.xml" /><Relationship Id="rId24" Type="http://schemas.openxmlformats.org/officeDocument/2006/relationships/font" Target="fonts/font5.fntdata" /><Relationship Id="rId32" Type="http://schemas.openxmlformats.org/officeDocument/2006/relationships/tableStyles" Target="tableStyles.xml" /><Relationship Id="rId5" Type="http://schemas.openxmlformats.org/officeDocument/2006/relationships/slide" Target="slides/slide3.xml" /><Relationship Id="rId15" Type="http://schemas.openxmlformats.org/officeDocument/2006/relationships/slide" Target="slides/slide13.xml" /><Relationship Id="rId23" Type="http://schemas.openxmlformats.org/officeDocument/2006/relationships/font" Target="fonts/font4.fntdata" /><Relationship Id="rId28" Type="http://customschemas.google.com/relationships/presentationmetadata" Target="metadata" /><Relationship Id="rId10" Type="http://schemas.openxmlformats.org/officeDocument/2006/relationships/slide" Target="slides/slide8.xml" /><Relationship Id="rId19" Type="http://schemas.openxmlformats.org/officeDocument/2006/relationships/notesMaster" Target="notesMasters/notesMaster1.xml" /><Relationship Id="rId31" Type="http://schemas.openxmlformats.org/officeDocument/2006/relationships/theme" Target="theme/theme1.xml" /><Relationship Id="rId4" Type="http://schemas.openxmlformats.org/officeDocument/2006/relationships/slide" Target="slides/slide2.xml" /><Relationship Id="rId9" Type="http://schemas.openxmlformats.org/officeDocument/2006/relationships/slide" Target="slides/slide7.xml" /><Relationship Id="rId14" Type="http://schemas.openxmlformats.org/officeDocument/2006/relationships/slide" Target="slides/slide12.xml" /><Relationship Id="rId22" Type="http://schemas.openxmlformats.org/officeDocument/2006/relationships/font" Target="fonts/font3.fntdata" /><Relationship Id="rId30" Type="http://schemas.openxmlformats.org/officeDocument/2006/relationships/viewProps" Target="viewProps.xml" 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382588" y="685800"/>
            <a:ext cx="60928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s-SV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 /><Relationship Id="rId1" Type="http://schemas.openxmlformats.org/officeDocument/2006/relationships/notesMaster" Target="../notesMasters/notesMaster1.xml" 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 /><Relationship Id="rId1" Type="http://schemas.openxmlformats.org/officeDocument/2006/relationships/notesMaster" Target="../notesMasters/notesMaster1.xml" 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 /><Relationship Id="rId1" Type="http://schemas.openxmlformats.org/officeDocument/2006/relationships/notesMaster" Target="../notesMasters/notesMaster1.xml" 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 /><Relationship Id="rId1" Type="http://schemas.openxmlformats.org/officeDocument/2006/relationships/notesMaster" Target="../notesMasters/notesMaster1.xml" 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 /><Relationship Id="rId1" Type="http://schemas.openxmlformats.org/officeDocument/2006/relationships/notesMaster" Target="../notesMasters/notesMaster1.xml" 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 /><Relationship Id="rId1" Type="http://schemas.openxmlformats.org/officeDocument/2006/relationships/notesMaster" Target="../notesMasters/notesMaster1.xml" 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 /><Relationship Id="rId1" Type="http://schemas.openxmlformats.org/officeDocument/2006/relationships/notesMaster" Target="../notesMasters/notesMaster1.xml" 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 /><Relationship Id="rId1" Type="http://schemas.openxmlformats.org/officeDocument/2006/relationships/notesMaster" Target="../notesMasters/notesMaster1.xml" 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 /><Relationship Id="rId1" Type="http://schemas.openxmlformats.org/officeDocument/2006/relationships/notesMaster" Target="../notesMasters/notesMaster1.xml" 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 /><Relationship Id="rId1" Type="http://schemas.openxmlformats.org/officeDocument/2006/relationships/notesMaster" Target="../notesMasters/notesMaster1.xml" 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 /><Relationship Id="rId1" Type="http://schemas.openxmlformats.org/officeDocument/2006/relationships/notesMaster" Target="../notesMasters/notesMaster1.xml" 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 /><Relationship Id="rId1" Type="http://schemas.openxmlformats.org/officeDocument/2006/relationships/notesMaster" Target="../notesMasters/notesMaster1.xml" 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 /><Relationship Id="rId1" Type="http://schemas.openxmlformats.org/officeDocument/2006/relationships/notesMaster" Target="../notesMasters/notesMaster1.xml" 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 /><Relationship Id="rId1" Type="http://schemas.openxmlformats.org/officeDocument/2006/relationships/notesMaster" Target="../notesMasters/notesMaster1.xml" 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 /><Relationship Id="rId1" Type="http://schemas.openxmlformats.org/officeDocument/2006/relationships/notesMaster" Target="../notesMasters/notesMaster1.xml" 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 /><Relationship Id="rId1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0" name="Google Shape;940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41" name="Google Shape;94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0" name="Google Shape;1000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01" name="Google Shape;1001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6" name="Google Shape;1006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07" name="Google Shape;1007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2" name="Google Shape;1012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13" name="Google Shape;1013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8" name="Google Shape;1018;p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19" name="Google Shape;1019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" name="Google Shape;1024;p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25" name="Google Shape;1025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Google Shape;1030;p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31" name="Google Shape;1031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6" name="Google Shape;1036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37" name="Google Shape;1037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38" name="Google Shape;1038;p1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s-SV"/>
              <a:t>16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6" name="Google Shape;946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47" name="Google Shape;947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" name="Google Shape;952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53" name="Google Shape;953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1" name="Google Shape;961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62" name="Google Shape;962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8" name="Google Shape;968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69" name="Google Shape;969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4" name="Google Shape;974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75" name="Google Shape;975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2" name="Google Shape;982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83" name="Google Shape;983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8" name="Google Shape;988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89" name="Google Shape;989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4" name="Google Shape;994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95" name="Google Shape;995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 /><Relationship Id="rId1" Type="http://schemas.openxmlformats.org/officeDocument/2006/relationships/slideMaster" Target="../slideMasters/slideMaster1.xml" 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 /><Relationship Id="rId1" Type="http://schemas.openxmlformats.org/officeDocument/2006/relationships/slideMaster" Target="../slideMasters/slideMaster1.xml" 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 /><Relationship Id="rId1" Type="http://schemas.openxmlformats.org/officeDocument/2006/relationships/slideMaster" Target="../slideMasters/slideMaster1.xml" 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 /><Relationship Id="rId1" Type="http://schemas.openxmlformats.org/officeDocument/2006/relationships/slideMaster" Target="../slideMasters/slideMaster2.xml" 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 /><Relationship Id="rId2" Type="http://schemas.openxmlformats.org/officeDocument/2006/relationships/image" Target="../media/image4.png" /><Relationship Id="rId1" Type="http://schemas.openxmlformats.org/officeDocument/2006/relationships/slideMaster" Target="../slideMasters/slideMaster1.xml" 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 /><Relationship Id="rId1" Type="http://schemas.openxmlformats.org/officeDocument/2006/relationships/slideMaster" Target="../slideMasters/slideMaster2.xml" 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 /><Relationship Id="rId1" Type="http://schemas.openxmlformats.org/officeDocument/2006/relationships/slideMaster" Target="../slideMasters/slideMaster1.xml" 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 /><Relationship Id="rId1" Type="http://schemas.openxmlformats.org/officeDocument/2006/relationships/slideMaster" Target="../slideMasters/slideMaster2.xml" 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 /><Relationship Id="rId1" Type="http://schemas.openxmlformats.org/officeDocument/2006/relationships/slideMaster" Target="../slideMasters/slideMaster2.xml" 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 /><Relationship Id="rId1" Type="http://schemas.openxmlformats.org/officeDocument/2006/relationships/slideMaster" Target="../slideMasters/slideMaster2.xml" 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 /><Relationship Id="rId2" Type="http://schemas.openxmlformats.org/officeDocument/2006/relationships/image" Target="../media/image5.png" /><Relationship Id="rId1" Type="http://schemas.openxmlformats.org/officeDocument/2006/relationships/slideMaster" Target="../slideMasters/slideMaster2.xml" 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 /><Relationship Id="rId1" Type="http://schemas.openxmlformats.org/officeDocument/2006/relationships/slideMaster" Target="../slideMasters/slideMaster2.xml" 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 /><Relationship Id="rId1" Type="http://schemas.openxmlformats.org/officeDocument/2006/relationships/slideMaster" Target="../slideMasters/slideMaster2.xml" 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 /><Relationship Id="rId1" Type="http://schemas.openxmlformats.org/officeDocument/2006/relationships/slideMaster" Target="../slideMasters/slideMaster2.xml" 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 /><Relationship Id="rId1" Type="http://schemas.openxmlformats.org/officeDocument/2006/relationships/slideMaster" Target="../slideMasters/slideMaster1.xml" 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 /><Relationship Id="rId2" Type="http://schemas.openxmlformats.org/officeDocument/2006/relationships/image" Target="../media/image11.png" /><Relationship Id="rId1" Type="http://schemas.openxmlformats.org/officeDocument/2006/relationships/slideMaster" Target="../slideMasters/slideMaster2.xml" /><Relationship Id="rId4" Type="http://schemas.openxmlformats.org/officeDocument/2006/relationships/image" Target="../media/image13.png" 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 /><Relationship Id="rId1" Type="http://schemas.openxmlformats.org/officeDocument/2006/relationships/slideMaster" Target="../slideMasters/slideMaster2.xml" 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 /><Relationship Id="rId1" Type="http://schemas.openxmlformats.org/officeDocument/2006/relationships/slideMaster" Target="../slideMasters/slideMaster2.xml" 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 /><Relationship Id="rId1" Type="http://schemas.openxmlformats.org/officeDocument/2006/relationships/slideMaster" Target="../slideMasters/slideMaster2.xml" 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 /><Relationship Id="rId1" Type="http://schemas.openxmlformats.org/officeDocument/2006/relationships/slideMaster" Target="../slideMasters/slideMaster2.xml" 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 /><Relationship Id="rId1" Type="http://schemas.openxmlformats.org/officeDocument/2006/relationships/slideMaster" Target="../slideMasters/slideMaster1.xml" 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 /><Relationship Id="rId2" Type="http://schemas.openxmlformats.org/officeDocument/2006/relationships/image" Target="../media/image14.png" /><Relationship Id="rId1" Type="http://schemas.openxmlformats.org/officeDocument/2006/relationships/slideMaster" Target="../slideMasters/slideMaster2.xml" 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 /><Relationship Id="rId1" Type="http://schemas.openxmlformats.org/officeDocument/2006/relationships/slideMaster" Target="../slideMasters/slideMaster2.xml" 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 /><Relationship Id="rId1" Type="http://schemas.openxmlformats.org/officeDocument/2006/relationships/slideMaster" Target="../slideMasters/slideMaster2.xml" 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 /><Relationship Id="rId2" Type="http://schemas.openxmlformats.org/officeDocument/2006/relationships/image" Target="../media/image9.png" /><Relationship Id="rId1" Type="http://schemas.openxmlformats.org/officeDocument/2006/relationships/slideMaster" Target="../slideMasters/slideMaster2.xml" 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 /><Relationship Id="rId1" Type="http://schemas.openxmlformats.org/officeDocument/2006/relationships/slideMaster" Target="../slideMasters/slideMaster1.xml" 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 /><Relationship Id="rId2" Type="http://schemas.openxmlformats.org/officeDocument/2006/relationships/image" Target="../media/image4.png" /><Relationship Id="rId1" Type="http://schemas.openxmlformats.org/officeDocument/2006/relationships/slideMaster" Target="../slideMasters/slideMaster1.xml" 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 /><Relationship Id="rId2" Type="http://schemas.openxmlformats.org/officeDocument/2006/relationships/image" Target="../media/image4.png" /><Relationship Id="rId1" Type="http://schemas.openxmlformats.org/officeDocument/2006/relationships/slideMaster" Target="../slideMasters/slideMaster1.xml" 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 /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with info">
  <p:cSld name="Title with info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21"/>
          <p:cNvSpPr/>
          <p:nvPr/>
        </p:nvSpPr>
        <p:spPr>
          <a:xfrm>
            <a:off x="2302446" y="3353513"/>
            <a:ext cx="13465496" cy="3302155"/>
          </a:xfrm>
          <a:prstGeom prst="parallelogram">
            <a:avLst>
              <a:gd name="adj" fmla="val 55566"/>
            </a:avLst>
          </a:prstGeom>
          <a:solidFill>
            <a:srgbClr val="FFFFFF">
              <a:alpha val="9411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4" name="Google Shape;14;p21"/>
          <p:cNvSpPr txBox="1">
            <a:spLocks noGrp="1"/>
          </p:cNvSpPr>
          <p:nvPr>
            <p:ph type="ctrTitle"/>
          </p:nvPr>
        </p:nvSpPr>
        <p:spPr>
          <a:xfrm>
            <a:off x="4427035" y="3991372"/>
            <a:ext cx="10044763" cy="11897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375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600"/>
              <a:buFont typeface="Bebas Neue"/>
              <a:buNone/>
              <a:defRPr sz="9600" b="0" i="0" u="none" strike="noStrike" cap="none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15" name="Google Shape;15;p2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7133902">
            <a:off x="-1044000" y="5180019"/>
            <a:ext cx="8782393" cy="1360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Google Shape;16;p2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-3666098">
            <a:off x="10188000" y="3739857"/>
            <a:ext cx="8782393" cy="1360425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Google Shape;17;p21"/>
          <p:cNvSpPr txBox="1">
            <a:spLocks noGrp="1"/>
          </p:cNvSpPr>
          <p:nvPr>
            <p:ph type="subTitle" idx="1"/>
          </p:nvPr>
        </p:nvSpPr>
        <p:spPr>
          <a:xfrm>
            <a:off x="4407613" y="4934253"/>
            <a:ext cx="9992177" cy="7853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1080"/>
              </a:spcBef>
              <a:spcAft>
                <a:spcPts val="0"/>
              </a:spcAft>
              <a:buClr>
                <a:schemeClr val="lt1"/>
              </a:buClr>
              <a:buSzPts val="5400"/>
              <a:buNone/>
              <a:defRPr sz="5400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lvl="1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5000"/>
              <a:buNone/>
              <a:defRPr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4pPr>
            <a:lvl5pPr lvl="4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5pPr>
            <a:lvl6pPr lvl="5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6pPr>
            <a:lvl7pPr lvl="6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7pPr>
            <a:lvl8pPr lvl="7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8pPr>
            <a:lvl9pPr lvl="8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8" name="Google Shape;18;p21"/>
          <p:cNvSpPr txBox="1">
            <a:spLocks noGrp="1"/>
          </p:cNvSpPr>
          <p:nvPr>
            <p:ph type="body" idx="2"/>
          </p:nvPr>
        </p:nvSpPr>
        <p:spPr>
          <a:xfrm>
            <a:off x="4390678" y="5791572"/>
            <a:ext cx="9577064" cy="4320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Big Image with Text">
  <p:cSld name="1_Big Image with 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33"/>
          <p:cNvSpPr>
            <a:spLocks noGrp="1"/>
          </p:cNvSpPr>
          <p:nvPr>
            <p:ph type="pic" idx="2"/>
          </p:nvPr>
        </p:nvSpPr>
        <p:spPr>
          <a:xfrm>
            <a:off x="1398959" y="1975148"/>
            <a:ext cx="18463685" cy="5256584"/>
          </a:xfrm>
          <a:prstGeom prst="rect">
            <a:avLst/>
          </a:prstGeom>
          <a:solidFill>
            <a:schemeClr val="lt1">
              <a:alpha val="9411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Arial"/>
              <a:buChar char="–"/>
              <a:defRPr sz="50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Arial"/>
              <a:buChar char="•"/>
              <a:defRPr sz="43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–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»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76" name="Google Shape;76;p33"/>
          <p:cNvSpPr txBox="1">
            <a:spLocks noGrp="1"/>
          </p:cNvSpPr>
          <p:nvPr>
            <p:ph type="body" idx="1"/>
          </p:nvPr>
        </p:nvSpPr>
        <p:spPr>
          <a:xfrm rot="7178603">
            <a:off x="-1836000" y="4609078"/>
            <a:ext cx="9741225" cy="914400"/>
          </a:xfrm>
          <a:prstGeom prst="rect">
            <a:avLst/>
          </a:prstGeom>
          <a:blipFill rotWithShape="1">
            <a:blip r:embed="rId2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33"/>
          <p:cNvSpPr txBox="1">
            <a:spLocks noGrp="1"/>
          </p:cNvSpPr>
          <p:nvPr>
            <p:ph type="body" idx="3"/>
          </p:nvPr>
        </p:nvSpPr>
        <p:spPr>
          <a:xfrm rot="-3621397">
            <a:off x="13271649" y="3816988"/>
            <a:ext cx="9741225" cy="914400"/>
          </a:xfrm>
          <a:prstGeom prst="rect">
            <a:avLst/>
          </a:prstGeom>
          <a:blipFill rotWithShape="1">
            <a:blip r:embed="rId2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8" name="Google Shape;78;p33"/>
          <p:cNvSpPr txBox="1">
            <a:spLocks noGrp="1"/>
          </p:cNvSpPr>
          <p:nvPr>
            <p:ph type="ctrTitle"/>
          </p:nvPr>
        </p:nvSpPr>
        <p:spPr>
          <a:xfrm>
            <a:off x="2302446" y="7742565"/>
            <a:ext cx="10441160" cy="9361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875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Font typeface="Bebas Neue"/>
              <a:buNone/>
              <a:defRPr sz="8000" b="0" i="0" u="none" strike="noStrike" cap="none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9" name="Google Shape;79;p33"/>
          <p:cNvSpPr txBox="1">
            <a:spLocks noGrp="1"/>
          </p:cNvSpPr>
          <p:nvPr>
            <p:ph type="subTitle" idx="4"/>
          </p:nvPr>
        </p:nvSpPr>
        <p:spPr>
          <a:xfrm>
            <a:off x="2302446" y="8606661"/>
            <a:ext cx="10441160" cy="10013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5000"/>
              <a:buNone/>
              <a:defRPr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4pPr>
            <a:lvl5pPr lvl="4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5pPr>
            <a:lvl6pPr lvl="5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6pPr>
            <a:lvl7pPr lvl="6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7pPr>
            <a:lvl8pPr lvl="7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8pPr>
            <a:lvl9pPr lvl="8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7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7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500"/>
                            </p:stCondLst>
                            <p:childTnLst>
                              <p:par>
                                <p:cTn id="7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7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7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7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7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7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/>
                                        <p:tgtEl>
                                          <p:spTgt spid="7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7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7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one">
  <p:cSld name="None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ly Title and text">
  <p:cSld name="Only Title and text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35"/>
          <p:cNvSpPr txBox="1">
            <a:spLocks noGrp="1"/>
          </p:cNvSpPr>
          <p:nvPr>
            <p:ph type="ctrTitle"/>
          </p:nvPr>
        </p:nvSpPr>
        <p:spPr>
          <a:xfrm>
            <a:off x="862286" y="2335188"/>
            <a:ext cx="7704063" cy="5976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r" rtl="0">
              <a:lnSpc>
                <a:spcPct val="83333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Font typeface="Bebas Neue"/>
              <a:buNone/>
              <a:defRPr sz="12000" b="0" i="0" u="none" strike="noStrike" cap="none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3" name="Google Shape;83;p35"/>
          <p:cNvSpPr txBox="1">
            <a:spLocks noGrp="1"/>
          </p:cNvSpPr>
          <p:nvPr>
            <p:ph type="subTitle" idx="1"/>
          </p:nvPr>
        </p:nvSpPr>
        <p:spPr>
          <a:xfrm>
            <a:off x="8782372" y="3415308"/>
            <a:ext cx="8209706" cy="34563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5000"/>
              <a:buNone/>
              <a:defRPr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4pPr>
            <a:lvl5pPr lvl="4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5pPr>
            <a:lvl6pPr lvl="5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6pPr>
            <a:lvl7pPr lvl="6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7pPr>
            <a:lvl8pPr lvl="7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8pPr>
            <a:lvl9pPr lvl="8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8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8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8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8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8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8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8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8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xt Only">
  <p:cSld name="Text Only"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36"/>
          <p:cNvSpPr txBox="1">
            <a:spLocks noGrp="1"/>
          </p:cNvSpPr>
          <p:nvPr>
            <p:ph type="ctrTitle"/>
          </p:nvPr>
        </p:nvSpPr>
        <p:spPr>
          <a:xfrm>
            <a:off x="718270" y="2119164"/>
            <a:ext cx="16633849" cy="5976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Roboto Light"/>
              <a:buNone/>
              <a:defRPr sz="36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Image - Big Text">
  <p:cSld name="Big Image - Big Text"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37"/>
          <p:cNvSpPr txBox="1">
            <a:spLocks noGrp="1"/>
          </p:cNvSpPr>
          <p:nvPr>
            <p:ph type="ctrTitle"/>
          </p:nvPr>
        </p:nvSpPr>
        <p:spPr>
          <a:xfrm>
            <a:off x="7198990" y="1831132"/>
            <a:ext cx="10441160" cy="360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91666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Font typeface="Bebas Neue"/>
              <a:buNone/>
              <a:defRPr sz="12000" b="0" i="0" u="none" strike="noStrike" cap="none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8" name="Google Shape;88;p37"/>
          <p:cNvSpPr txBox="1">
            <a:spLocks noGrp="1"/>
          </p:cNvSpPr>
          <p:nvPr>
            <p:ph type="subTitle" idx="1"/>
          </p:nvPr>
        </p:nvSpPr>
        <p:spPr>
          <a:xfrm>
            <a:off x="7198990" y="5431532"/>
            <a:ext cx="10441160" cy="34563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5000"/>
              <a:buNone/>
              <a:defRPr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4pPr>
            <a:lvl5pPr lvl="4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5pPr>
            <a:lvl6pPr lvl="5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6pPr>
            <a:lvl7pPr lvl="6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7pPr>
            <a:lvl8pPr lvl="7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8pPr>
            <a:lvl9pPr lvl="8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89" name="Google Shape;89;p37"/>
          <p:cNvSpPr>
            <a:spLocks noGrp="1"/>
          </p:cNvSpPr>
          <p:nvPr>
            <p:ph type="pic" idx="2"/>
          </p:nvPr>
        </p:nvSpPr>
        <p:spPr>
          <a:xfrm>
            <a:off x="0" y="0"/>
            <a:ext cx="6838950" cy="1028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Arial"/>
              <a:buChar char="–"/>
              <a:defRPr sz="50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Arial"/>
              <a:buChar char="•"/>
              <a:defRPr sz="43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–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»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8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8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8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8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8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8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8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8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ull Screen Image">
  <p:cSld name="Full Screen Image"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38"/>
          <p:cNvSpPr>
            <a:spLocks noGrp="1"/>
          </p:cNvSpPr>
          <p:nvPr>
            <p:ph type="pic" idx="2"/>
          </p:nvPr>
        </p:nvSpPr>
        <p:spPr>
          <a:xfrm>
            <a:off x="0" y="0"/>
            <a:ext cx="18286413" cy="1028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Arial"/>
              <a:buChar char="–"/>
              <a:defRPr sz="50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Arial"/>
              <a:buChar char="•"/>
              <a:defRPr sz="43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–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»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ull Screen Image - Circle">
  <p:cSld name="Full Screen Image - Circle"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39"/>
          <p:cNvSpPr>
            <a:spLocks noGrp="1"/>
          </p:cNvSpPr>
          <p:nvPr>
            <p:ph type="pic" idx="2"/>
          </p:nvPr>
        </p:nvSpPr>
        <p:spPr>
          <a:xfrm>
            <a:off x="0" y="0"/>
            <a:ext cx="18286413" cy="1028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Arial"/>
              <a:buChar char="–"/>
              <a:defRPr sz="50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Arial"/>
              <a:buChar char="•"/>
              <a:defRPr sz="43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–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»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94" name="Google Shape;94;p39"/>
          <p:cNvSpPr>
            <a:spLocks noGrp="1"/>
          </p:cNvSpPr>
          <p:nvPr>
            <p:ph type="body" idx="1"/>
          </p:nvPr>
        </p:nvSpPr>
        <p:spPr>
          <a:xfrm>
            <a:off x="790278" y="4207396"/>
            <a:ext cx="5400600" cy="5400600"/>
          </a:xfrm>
          <a:prstGeom prst="ellipse">
            <a:avLst/>
          </a:prstGeom>
          <a:blipFill rotWithShape="1">
            <a:blip r:embed="rId2">
              <a:alphaModFix/>
            </a:blip>
            <a:tile tx="0" ty="0" sx="100000" sy="100000" flip="none" algn="tl"/>
          </a:blip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1440"/>
              </a:spcBef>
              <a:spcAft>
                <a:spcPts val="0"/>
              </a:spcAft>
              <a:buClr>
                <a:schemeClr val="dk1"/>
              </a:buClr>
              <a:buSzPts val="7200"/>
              <a:buNone/>
              <a:defRPr sz="72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5" name="Google Shape;95;p39"/>
          <p:cNvSpPr>
            <a:spLocks noGrp="1"/>
          </p:cNvSpPr>
          <p:nvPr>
            <p:ph type="pic" idx="3"/>
          </p:nvPr>
        </p:nvSpPr>
        <p:spPr>
          <a:xfrm>
            <a:off x="2806800" y="4927476"/>
            <a:ext cx="1439862" cy="1439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Arial"/>
              <a:buChar char="–"/>
              <a:defRPr sz="50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Arial"/>
              <a:buChar char="•"/>
              <a:defRPr sz="43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–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»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96" name="Google Shape;96;p39"/>
          <p:cNvSpPr txBox="1">
            <a:spLocks noGrp="1"/>
          </p:cNvSpPr>
          <p:nvPr>
            <p:ph type="body" idx="4"/>
          </p:nvPr>
        </p:nvSpPr>
        <p:spPr>
          <a:xfrm>
            <a:off x="1006303" y="7447756"/>
            <a:ext cx="4896544" cy="5762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accent1"/>
              </a:buClr>
              <a:buSzPts val="3200"/>
              <a:buNone/>
              <a:defRPr sz="32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9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9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9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9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9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9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9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9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9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9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9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9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9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9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9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9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9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9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9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9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9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9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9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9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ull Screen Image - Simple Text">
  <p:cSld name="Full Screen Image - Simple Text"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40"/>
          <p:cNvSpPr>
            <a:spLocks noGrp="1"/>
          </p:cNvSpPr>
          <p:nvPr>
            <p:ph type="pic" idx="2"/>
          </p:nvPr>
        </p:nvSpPr>
        <p:spPr>
          <a:xfrm>
            <a:off x="0" y="0"/>
            <a:ext cx="18286413" cy="1028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Arial"/>
              <a:buChar char="–"/>
              <a:defRPr sz="50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Arial"/>
              <a:buChar char="•"/>
              <a:defRPr sz="43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–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»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99" name="Google Shape;99;p40"/>
          <p:cNvSpPr txBox="1">
            <a:spLocks noGrp="1"/>
          </p:cNvSpPr>
          <p:nvPr>
            <p:ph type="body" idx="1"/>
          </p:nvPr>
        </p:nvSpPr>
        <p:spPr>
          <a:xfrm>
            <a:off x="502245" y="7951812"/>
            <a:ext cx="8640167" cy="20162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9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9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9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9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9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9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9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9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ull Screen Image - Text">
  <p:cSld name="Full Screen Image - Text"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41"/>
          <p:cNvSpPr>
            <a:spLocks noGrp="1"/>
          </p:cNvSpPr>
          <p:nvPr>
            <p:ph type="pic" idx="2"/>
          </p:nvPr>
        </p:nvSpPr>
        <p:spPr>
          <a:xfrm>
            <a:off x="0" y="0"/>
            <a:ext cx="18286413" cy="1028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Arial"/>
              <a:buChar char="–"/>
              <a:defRPr sz="50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Arial"/>
              <a:buChar char="•"/>
              <a:defRPr sz="43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–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»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102" name="Google Shape;102;p41"/>
          <p:cNvSpPr txBox="1">
            <a:spLocks noGrp="1"/>
          </p:cNvSpPr>
          <p:nvPr>
            <p:ph type="body" idx="1"/>
          </p:nvPr>
        </p:nvSpPr>
        <p:spPr>
          <a:xfrm>
            <a:off x="862286" y="4207396"/>
            <a:ext cx="16561840" cy="17281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1920"/>
              </a:spcBef>
              <a:spcAft>
                <a:spcPts val="0"/>
              </a:spcAft>
              <a:buClr>
                <a:schemeClr val="dk1"/>
              </a:buClr>
              <a:buSzPts val="9600"/>
              <a:buNone/>
              <a:defRPr sz="9600"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0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0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0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0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0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0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0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0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 Column">
  <p:cSld name="2 Column"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25"/>
          <p:cNvSpPr txBox="1">
            <a:spLocks noGrp="1"/>
          </p:cNvSpPr>
          <p:nvPr>
            <p:ph type="title"/>
          </p:nvPr>
        </p:nvSpPr>
        <p:spPr>
          <a:xfrm>
            <a:off x="894346" y="246956"/>
            <a:ext cx="16457771" cy="12031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800"/>
              <a:buFont typeface="Bebas Neue"/>
              <a:buNone/>
              <a:defRPr sz="8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6" name="Google Shape;116;p25"/>
          <p:cNvSpPr txBox="1">
            <a:spLocks noGrp="1"/>
          </p:cNvSpPr>
          <p:nvPr>
            <p:ph type="body" idx="1"/>
          </p:nvPr>
        </p:nvSpPr>
        <p:spPr>
          <a:xfrm>
            <a:off x="862286" y="1543100"/>
            <a:ext cx="16489832" cy="5760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7" name="Google Shape;117;p25"/>
          <p:cNvSpPr txBox="1">
            <a:spLocks noGrp="1"/>
          </p:cNvSpPr>
          <p:nvPr>
            <p:ph type="body" idx="2"/>
          </p:nvPr>
        </p:nvSpPr>
        <p:spPr>
          <a:xfrm>
            <a:off x="934294" y="2839244"/>
            <a:ext cx="16344031" cy="647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accent1"/>
              </a:buClr>
              <a:buSzPts val="4400"/>
              <a:buNone/>
              <a:defRPr sz="44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8" name="Google Shape;118;p25"/>
          <p:cNvSpPr txBox="1">
            <a:spLocks noGrp="1"/>
          </p:cNvSpPr>
          <p:nvPr>
            <p:ph type="body" idx="3"/>
          </p:nvPr>
        </p:nvSpPr>
        <p:spPr>
          <a:xfrm>
            <a:off x="934294" y="3487316"/>
            <a:ext cx="16344031" cy="23042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9" name="Google Shape;119;p25"/>
          <p:cNvSpPr txBox="1">
            <a:spLocks noGrp="1"/>
          </p:cNvSpPr>
          <p:nvPr>
            <p:ph type="body" idx="4"/>
          </p:nvPr>
        </p:nvSpPr>
        <p:spPr>
          <a:xfrm>
            <a:off x="936079" y="6079604"/>
            <a:ext cx="16344031" cy="647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accent1"/>
              </a:buClr>
              <a:buSzPts val="4400"/>
              <a:buNone/>
              <a:defRPr sz="44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0" name="Google Shape;120;p25"/>
          <p:cNvSpPr txBox="1">
            <a:spLocks noGrp="1"/>
          </p:cNvSpPr>
          <p:nvPr>
            <p:ph type="body" idx="5"/>
          </p:nvPr>
        </p:nvSpPr>
        <p:spPr>
          <a:xfrm>
            <a:off x="936079" y="6727676"/>
            <a:ext cx="16344031" cy="23042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121" name="Google Shape;121;p2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4385845" y="9319213"/>
            <a:ext cx="3238575" cy="86484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1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1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1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11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1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1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11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1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1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500"/>
                            </p:stCondLst>
                            <p:childTnLst>
                              <p:par>
                                <p:cTn id="73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11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11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500"/>
                            </p:stCondLst>
                            <p:childTnLst>
                              <p:par>
                                <p:cTn id="81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11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000"/>
                            </p:stCondLst>
                            <p:childTnLst>
                              <p:par>
                                <p:cTn id="85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11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500"/>
                            </p:stCondLst>
                            <p:childTnLst>
                              <p:par>
                                <p:cTn id="89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11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000"/>
                            </p:stCondLst>
                            <p:childTnLst>
                              <p:par>
                                <p:cTn id="93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11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500"/>
                            </p:stCondLst>
                            <p:childTnLst>
                              <p:par>
                                <p:cTn id="97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11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000"/>
                            </p:stCondLst>
                            <p:childTnLst>
                              <p:par>
                                <p:cTn id="101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11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500"/>
                            </p:stCondLst>
                            <p:childTnLst>
                              <p:par>
                                <p:cTn id="105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1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9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/>
                                        <p:tgtEl>
                                          <p:spTgt spid="11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3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/>
                                        <p:tgtEl>
                                          <p:spTgt spid="11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7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/>
                                        <p:tgtEl>
                                          <p:spTgt spid="11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1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/>
                                        <p:tgtEl>
                                          <p:spTgt spid="11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2000"/>
                            </p:stCondLst>
                            <p:childTnLst>
                              <p:par>
                                <p:cTn id="125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/>
                                        <p:tgtEl>
                                          <p:spTgt spid="11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9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/>
                                        <p:tgtEl>
                                          <p:spTgt spid="11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3000"/>
                            </p:stCondLst>
                            <p:childTnLst>
                              <p:par>
                                <p:cTn id="133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/>
                                        <p:tgtEl>
                                          <p:spTgt spid="11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3500"/>
                            </p:stCondLst>
                            <p:childTnLst>
                              <p:par>
                                <p:cTn id="137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/>
                                        <p:tgtEl>
                                          <p:spTgt spid="11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4000"/>
                            </p:stCondLst>
                            <p:childTnLst>
                              <p:par>
                                <p:cTn id="141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/>
                                        <p:tgtEl>
                                          <p:spTgt spid="1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4500"/>
                            </p:stCondLst>
                            <p:childTnLst>
                              <p:par>
                                <p:cTn id="145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/>
                                        <p:tgtEl>
                                          <p:spTgt spid="12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5000"/>
                            </p:stCondLst>
                            <p:childTnLst>
                              <p:par>
                                <p:cTn id="149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/>
                                        <p:tgtEl>
                                          <p:spTgt spid="12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5500"/>
                            </p:stCondLst>
                            <p:childTnLst>
                              <p:par>
                                <p:cTn id="153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/>
                                        <p:tgtEl>
                                          <p:spTgt spid="12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6000"/>
                            </p:stCondLst>
                            <p:childTnLst>
                              <p:par>
                                <p:cTn id="157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/>
                                        <p:tgtEl>
                                          <p:spTgt spid="12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6500"/>
                            </p:stCondLst>
                            <p:childTnLst>
                              <p:par>
                                <p:cTn id="161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/>
                                        <p:tgtEl>
                                          <p:spTgt spid="12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7000"/>
                            </p:stCondLst>
                            <p:childTnLst>
                              <p:par>
                                <p:cTn id="165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/>
                                        <p:tgtEl>
                                          <p:spTgt spid="12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17500"/>
                            </p:stCondLst>
                            <p:childTnLst>
                              <p:par>
                                <p:cTn id="169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500"/>
                                        <p:tgtEl>
                                          <p:spTgt spid="12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18000"/>
                            </p:stCondLst>
                            <p:childTnLst>
                              <p:par>
                                <p:cTn id="173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/>
                                        <p:tgtEl>
                                          <p:spTgt spid="12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ull Screen Image with Text Right">
  <p:cSld name="Full Screen Image with Text Righ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22"/>
          <p:cNvSpPr>
            <a:spLocks noGrp="1"/>
          </p:cNvSpPr>
          <p:nvPr>
            <p:ph type="pic" idx="2"/>
          </p:nvPr>
        </p:nvSpPr>
        <p:spPr>
          <a:xfrm>
            <a:off x="0" y="0"/>
            <a:ext cx="18286413" cy="1028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Arial"/>
              <a:buChar char="–"/>
              <a:defRPr sz="50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Arial"/>
              <a:buChar char="•"/>
              <a:defRPr sz="43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–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»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21" name="Google Shape;21;p22"/>
          <p:cNvSpPr txBox="1">
            <a:spLocks noGrp="1"/>
          </p:cNvSpPr>
          <p:nvPr>
            <p:ph type="body" idx="1"/>
          </p:nvPr>
        </p:nvSpPr>
        <p:spPr>
          <a:xfrm>
            <a:off x="3958630" y="6726195"/>
            <a:ext cx="13528214" cy="2147177"/>
          </a:xfrm>
          <a:prstGeom prst="rect">
            <a:avLst/>
          </a:prstGeom>
          <a:blipFill rotWithShape="1">
            <a:blip r:embed="rId2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2" name="Google Shape;22;p22"/>
          <p:cNvSpPr txBox="1">
            <a:spLocks noGrp="1"/>
          </p:cNvSpPr>
          <p:nvPr>
            <p:ph type="ctrTitle"/>
          </p:nvPr>
        </p:nvSpPr>
        <p:spPr>
          <a:xfrm>
            <a:off x="5375425" y="7014228"/>
            <a:ext cx="10441160" cy="11897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125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Font typeface="Bebas Neue"/>
              <a:buNone/>
              <a:defRPr sz="8000" b="0" i="0" u="none" strike="noStrike" cap="none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3" name="Google Shape;23;p22"/>
          <p:cNvSpPr txBox="1">
            <a:spLocks noGrp="1"/>
          </p:cNvSpPr>
          <p:nvPr>
            <p:ph type="subTitle" idx="3"/>
          </p:nvPr>
        </p:nvSpPr>
        <p:spPr>
          <a:xfrm>
            <a:off x="5389500" y="7987961"/>
            <a:ext cx="10441160" cy="7853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lvl="1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5000"/>
              <a:buNone/>
              <a:defRPr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4pPr>
            <a:lvl5pPr lvl="4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5pPr>
            <a:lvl6pPr lvl="5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6pPr>
            <a:lvl7pPr lvl="6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7pPr>
            <a:lvl8pPr lvl="7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8pPr>
            <a:lvl9pPr lvl="8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24" name="Google Shape;24;p22"/>
          <p:cNvSpPr txBox="1">
            <a:spLocks noGrp="1"/>
          </p:cNvSpPr>
          <p:nvPr>
            <p:ph type="body" idx="4"/>
          </p:nvPr>
        </p:nvSpPr>
        <p:spPr>
          <a:xfrm rot="-3600000">
            <a:off x="13789724" y="7409542"/>
            <a:ext cx="5265660" cy="914400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5" name="Google Shape;25;p22"/>
          <p:cNvSpPr txBox="1">
            <a:spLocks noGrp="1"/>
          </p:cNvSpPr>
          <p:nvPr>
            <p:ph type="body" idx="5"/>
          </p:nvPr>
        </p:nvSpPr>
        <p:spPr>
          <a:xfrm rot="7200000">
            <a:off x="2412460" y="7216682"/>
            <a:ext cx="5265660" cy="914400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2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2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2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2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2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2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2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 Column">
  <p:cSld name="1 Column"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26"/>
          <p:cNvSpPr txBox="1">
            <a:spLocks noGrp="1"/>
          </p:cNvSpPr>
          <p:nvPr>
            <p:ph type="title"/>
          </p:nvPr>
        </p:nvSpPr>
        <p:spPr>
          <a:xfrm>
            <a:off x="894346" y="246956"/>
            <a:ext cx="16457771" cy="12031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800"/>
              <a:buFont typeface="Bebas Neue"/>
              <a:buNone/>
              <a:defRPr sz="8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4" name="Google Shape;124;p26"/>
          <p:cNvSpPr txBox="1">
            <a:spLocks noGrp="1"/>
          </p:cNvSpPr>
          <p:nvPr>
            <p:ph type="dt" idx="10"/>
          </p:nvPr>
        </p:nvSpPr>
        <p:spPr>
          <a:xfrm>
            <a:off x="914321" y="9607996"/>
            <a:ext cx="426683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5" name="Google Shape;125;p26"/>
          <p:cNvSpPr txBox="1">
            <a:spLocks noGrp="1"/>
          </p:cNvSpPr>
          <p:nvPr>
            <p:ph type="sldNum" idx="12"/>
          </p:nvPr>
        </p:nvSpPr>
        <p:spPr>
          <a:xfrm>
            <a:off x="17624420" y="9636372"/>
            <a:ext cx="73581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SV"/>
              <a:t>‹Nº›</a:t>
            </a:fld>
            <a:endParaRPr/>
          </a:p>
        </p:txBody>
      </p:sp>
      <p:sp>
        <p:nvSpPr>
          <p:cNvPr id="126" name="Google Shape;126;p26"/>
          <p:cNvSpPr txBox="1">
            <a:spLocks noGrp="1"/>
          </p:cNvSpPr>
          <p:nvPr>
            <p:ph type="ftr" idx="11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00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7" name="Google Shape;127;p26"/>
          <p:cNvSpPr txBox="1">
            <a:spLocks noGrp="1"/>
          </p:cNvSpPr>
          <p:nvPr>
            <p:ph type="body" idx="1"/>
          </p:nvPr>
        </p:nvSpPr>
        <p:spPr>
          <a:xfrm>
            <a:off x="862286" y="1543100"/>
            <a:ext cx="16489832" cy="5760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8" name="Google Shape;128;p26"/>
          <p:cNvSpPr txBox="1">
            <a:spLocks noGrp="1"/>
          </p:cNvSpPr>
          <p:nvPr>
            <p:ph type="body" idx="2"/>
          </p:nvPr>
        </p:nvSpPr>
        <p:spPr>
          <a:xfrm>
            <a:off x="934294" y="3847356"/>
            <a:ext cx="16344031" cy="647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accent1"/>
              </a:buClr>
              <a:buSzPts val="4400"/>
              <a:buNone/>
              <a:defRPr sz="44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9" name="Google Shape;129;p26"/>
          <p:cNvSpPr txBox="1">
            <a:spLocks noGrp="1"/>
          </p:cNvSpPr>
          <p:nvPr>
            <p:ph type="body" idx="3"/>
          </p:nvPr>
        </p:nvSpPr>
        <p:spPr>
          <a:xfrm>
            <a:off x="934294" y="4495428"/>
            <a:ext cx="16344031" cy="23042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2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2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2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12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2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2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12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2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500"/>
                            </p:stCondLst>
                            <p:childTnLst>
                              <p:par>
                                <p:cTn id="73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12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12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500"/>
                            </p:stCondLst>
                            <p:childTnLst>
                              <p:par>
                                <p:cTn id="81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12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000"/>
                            </p:stCondLst>
                            <p:childTnLst>
                              <p:par>
                                <p:cTn id="85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12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500"/>
                            </p:stCondLst>
                            <p:childTnLst>
                              <p:par>
                                <p:cTn id="89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12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000"/>
                            </p:stCondLst>
                            <p:childTnLst>
                              <p:par>
                                <p:cTn id="93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12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500"/>
                            </p:stCondLst>
                            <p:childTnLst>
                              <p:par>
                                <p:cTn id="97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12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000"/>
                            </p:stCondLst>
                            <p:childTnLst>
                              <p:par>
                                <p:cTn id="101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12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 Image - 2 Column - Horizontal">
  <p:cSld name="1 Image - 2 Column - Horizontal"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42"/>
          <p:cNvSpPr txBox="1">
            <a:spLocks noGrp="1"/>
          </p:cNvSpPr>
          <p:nvPr>
            <p:ph type="title"/>
          </p:nvPr>
        </p:nvSpPr>
        <p:spPr>
          <a:xfrm>
            <a:off x="894346" y="246956"/>
            <a:ext cx="16457771" cy="12031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800"/>
              <a:buFont typeface="Bebas Neue"/>
              <a:buNone/>
              <a:defRPr sz="8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2" name="Google Shape;132;p42"/>
          <p:cNvSpPr txBox="1">
            <a:spLocks noGrp="1"/>
          </p:cNvSpPr>
          <p:nvPr>
            <p:ph type="dt" idx="10"/>
          </p:nvPr>
        </p:nvSpPr>
        <p:spPr>
          <a:xfrm>
            <a:off x="914321" y="9607996"/>
            <a:ext cx="426683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3" name="Google Shape;133;p42"/>
          <p:cNvSpPr txBox="1">
            <a:spLocks noGrp="1"/>
          </p:cNvSpPr>
          <p:nvPr>
            <p:ph type="sldNum" idx="12"/>
          </p:nvPr>
        </p:nvSpPr>
        <p:spPr>
          <a:xfrm>
            <a:off x="17624420" y="9636372"/>
            <a:ext cx="73581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SV"/>
              <a:t>‹Nº›</a:t>
            </a:fld>
            <a:endParaRPr/>
          </a:p>
        </p:txBody>
      </p:sp>
      <p:sp>
        <p:nvSpPr>
          <p:cNvPr id="134" name="Google Shape;134;p42"/>
          <p:cNvSpPr>
            <a:spLocks noGrp="1"/>
          </p:cNvSpPr>
          <p:nvPr>
            <p:ph type="pic" idx="2"/>
          </p:nvPr>
        </p:nvSpPr>
        <p:spPr>
          <a:xfrm>
            <a:off x="1438350" y="2767236"/>
            <a:ext cx="5976664" cy="5976665"/>
          </a:xfrm>
          <a:prstGeom prst="ellipse">
            <a:avLst/>
          </a:prstGeom>
          <a:solidFill>
            <a:srgbClr val="F8F8F8">
              <a:alpha val="9411"/>
            </a:srgbClr>
          </a:solidFill>
          <a:ln w="254000" cap="flat" cmpd="thinThick">
            <a:solidFill>
              <a:srgbClr val="D8D8D8">
                <a:alpha val="49411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135" name="Google Shape;135;p42"/>
          <p:cNvSpPr txBox="1">
            <a:spLocks noGrp="1"/>
          </p:cNvSpPr>
          <p:nvPr>
            <p:ph type="body" idx="1"/>
          </p:nvPr>
        </p:nvSpPr>
        <p:spPr>
          <a:xfrm>
            <a:off x="8279110" y="2839244"/>
            <a:ext cx="8999215" cy="647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accent1"/>
              </a:buClr>
              <a:buSzPts val="4400"/>
              <a:buNone/>
              <a:defRPr sz="44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6" name="Google Shape;136;p42"/>
          <p:cNvSpPr txBox="1">
            <a:spLocks noGrp="1"/>
          </p:cNvSpPr>
          <p:nvPr>
            <p:ph type="body" idx="3"/>
          </p:nvPr>
        </p:nvSpPr>
        <p:spPr>
          <a:xfrm>
            <a:off x="8279110" y="3487316"/>
            <a:ext cx="8999215" cy="20162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7" name="Google Shape;137;p42"/>
          <p:cNvSpPr txBox="1">
            <a:spLocks noGrp="1"/>
          </p:cNvSpPr>
          <p:nvPr>
            <p:ph type="body" idx="4"/>
          </p:nvPr>
        </p:nvSpPr>
        <p:spPr>
          <a:xfrm>
            <a:off x="8280895" y="6079604"/>
            <a:ext cx="8999215" cy="647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accent1"/>
              </a:buClr>
              <a:buSzPts val="4400"/>
              <a:buNone/>
              <a:defRPr sz="44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8" name="Google Shape;138;p42"/>
          <p:cNvSpPr txBox="1">
            <a:spLocks noGrp="1"/>
          </p:cNvSpPr>
          <p:nvPr>
            <p:ph type="body" idx="5"/>
          </p:nvPr>
        </p:nvSpPr>
        <p:spPr>
          <a:xfrm>
            <a:off x="8280895" y="6727676"/>
            <a:ext cx="8999215" cy="20162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9" name="Google Shape;139;p42"/>
          <p:cNvSpPr txBox="1">
            <a:spLocks noGrp="1"/>
          </p:cNvSpPr>
          <p:nvPr>
            <p:ph type="ftr" idx="11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00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0" name="Google Shape;140;p42"/>
          <p:cNvSpPr txBox="1">
            <a:spLocks noGrp="1"/>
          </p:cNvSpPr>
          <p:nvPr>
            <p:ph type="body" idx="6"/>
          </p:nvPr>
        </p:nvSpPr>
        <p:spPr>
          <a:xfrm>
            <a:off x="862286" y="1543100"/>
            <a:ext cx="16489832" cy="5760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3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3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13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3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3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13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3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13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500"/>
                            </p:stCondLst>
                            <p:childTnLst>
                              <p:par>
                                <p:cTn id="73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1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13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500"/>
                            </p:stCondLst>
                            <p:childTnLst>
                              <p:par>
                                <p:cTn id="81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13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000"/>
                            </p:stCondLst>
                            <p:childTnLst>
                              <p:par>
                                <p:cTn id="85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13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500"/>
                            </p:stCondLst>
                            <p:childTnLst>
                              <p:par>
                                <p:cTn id="89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13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000"/>
                            </p:stCondLst>
                            <p:childTnLst>
                              <p:par>
                                <p:cTn id="93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13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500"/>
                            </p:stCondLst>
                            <p:childTnLst>
                              <p:par>
                                <p:cTn id="97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13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000"/>
                            </p:stCondLst>
                            <p:childTnLst>
                              <p:par>
                                <p:cTn id="101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13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500"/>
                            </p:stCondLst>
                            <p:childTnLst>
                              <p:par>
                                <p:cTn id="105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13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9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/>
                                        <p:tgtEl>
                                          <p:spTgt spid="1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3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/>
                                        <p:tgtEl>
                                          <p:spTgt spid="13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7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/>
                                        <p:tgtEl>
                                          <p:spTgt spid="13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1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/>
                                        <p:tgtEl>
                                          <p:spTgt spid="13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2000"/>
                            </p:stCondLst>
                            <p:childTnLst>
                              <p:par>
                                <p:cTn id="125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/>
                                        <p:tgtEl>
                                          <p:spTgt spid="13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9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/>
                                        <p:tgtEl>
                                          <p:spTgt spid="13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3000"/>
                            </p:stCondLst>
                            <p:childTnLst>
                              <p:par>
                                <p:cTn id="133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/>
                                        <p:tgtEl>
                                          <p:spTgt spid="13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3500"/>
                            </p:stCondLst>
                            <p:childTnLst>
                              <p:par>
                                <p:cTn id="137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/>
                                        <p:tgtEl>
                                          <p:spTgt spid="13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4000"/>
                            </p:stCondLst>
                            <p:childTnLst>
                              <p:par>
                                <p:cTn id="141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/>
                                        <p:tgtEl>
                                          <p:spTgt spid="13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4500"/>
                            </p:stCondLst>
                            <p:childTnLst>
                              <p:par>
                                <p:cTn id="145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/>
                                        <p:tgtEl>
                                          <p:spTgt spid="1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5000"/>
                            </p:stCondLst>
                            <p:childTnLst>
                              <p:par>
                                <p:cTn id="149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/>
                                        <p:tgtEl>
                                          <p:spTgt spid="13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5500"/>
                            </p:stCondLst>
                            <p:childTnLst>
                              <p:par>
                                <p:cTn id="153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/>
                                        <p:tgtEl>
                                          <p:spTgt spid="13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6000"/>
                            </p:stCondLst>
                            <p:childTnLst>
                              <p:par>
                                <p:cTn id="157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/>
                                        <p:tgtEl>
                                          <p:spTgt spid="13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6500"/>
                            </p:stCondLst>
                            <p:childTnLst>
                              <p:par>
                                <p:cTn id="161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/>
                                        <p:tgtEl>
                                          <p:spTgt spid="13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7000"/>
                            </p:stCondLst>
                            <p:childTnLst>
                              <p:par>
                                <p:cTn id="165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/>
                                        <p:tgtEl>
                                          <p:spTgt spid="13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17500"/>
                            </p:stCondLst>
                            <p:childTnLst>
                              <p:par>
                                <p:cTn id="169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500"/>
                                        <p:tgtEl>
                                          <p:spTgt spid="13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18000"/>
                            </p:stCondLst>
                            <p:childTnLst>
                              <p:par>
                                <p:cTn id="173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/>
                                        <p:tgtEl>
                                          <p:spTgt spid="13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18500"/>
                            </p:stCondLst>
                            <p:childTnLst>
                              <p:par>
                                <p:cTn id="177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500"/>
                                        <p:tgtEl>
                                          <p:spTgt spid="13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 Image - 1 Column - Horizontal">
  <p:cSld name="1 Image - 1 Column - Horizontal"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43"/>
          <p:cNvSpPr txBox="1">
            <a:spLocks noGrp="1"/>
          </p:cNvSpPr>
          <p:nvPr>
            <p:ph type="title"/>
          </p:nvPr>
        </p:nvSpPr>
        <p:spPr>
          <a:xfrm>
            <a:off x="894346" y="246956"/>
            <a:ext cx="16457771" cy="12031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800"/>
              <a:buFont typeface="Bebas Neue"/>
              <a:buNone/>
              <a:defRPr sz="8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3" name="Google Shape;143;p43"/>
          <p:cNvSpPr txBox="1">
            <a:spLocks noGrp="1"/>
          </p:cNvSpPr>
          <p:nvPr>
            <p:ph type="dt" idx="10"/>
          </p:nvPr>
        </p:nvSpPr>
        <p:spPr>
          <a:xfrm>
            <a:off x="914321" y="9607996"/>
            <a:ext cx="426683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4" name="Google Shape;144;p43"/>
          <p:cNvSpPr txBox="1">
            <a:spLocks noGrp="1"/>
          </p:cNvSpPr>
          <p:nvPr>
            <p:ph type="sldNum" idx="12"/>
          </p:nvPr>
        </p:nvSpPr>
        <p:spPr>
          <a:xfrm>
            <a:off x="17624420" y="9636372"/>
            <a:ext cx="73581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SV"/>
              <a:t>‹Nº›</a:t>
            </a:fld>
            <a:endParaRPr/>
          </a:p>
        </p:txBody>
      </p:sp>
      <p:sp>
        <p:nvSpPr>
          <p:cNvPr id="145" name="Google Shape;145;p43"/>
          <p:cNvSpPr>
            <a:spLocks noGrp="1"/>
          </p:cNvSpPr>
          <p:nvPr>
            <p:ph type="pic" idx="2"/>
          </p:nvPr>
        </p:nvSpPr>
        <p:spPr>
          <a:xfrm>
            <a:off x="1438350" y="2767236"/>
            <a:ext cx="5976664" cy="5976665"/>
          </a:xfrm>
          <a:prstGeom prst="ellipse">
            <a:avLst/>
          </a:prstGeom>
          <a:solidFill>
            <a:srgbClr val="F8F8F8">
              <a:alpha val="9411"/>
            </a:srgbClr>
          </a:solidFill>
          <a:ln w="254000" cap="flat" cmpd="thinThick">
            <a:solidFill>
              <a:srgbClr val="D8D8D8">
                <a:alpha val="49411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146" name="Google Shape;146;p43"/>
          <p:cNvSpPr txBox="1">
            <a:spLocks noGrp="1"/>
          </p:cNvSpPr>
          <p:nvPr>
            <p:ph type="body" idx="1"/>
          </p:nvPr>
        </p:nvSpPr>
        <p:spPr>
          <a:xfrm>
            <a:off x="8279110" y="3991372"/>
            <a:ext cx="8999215" cy="647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accent1"/>
              </a:buClr>
              <a:buSzPts val="4400"/>
              <a:buNone/>
              <a:defRPr sz="44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7" name="Google Shape;147;p43"/>
          <p:cNvSpPr txBox="1">
            <a:spLocks noGrp="1"/>
          </p:cNvSpPr>
          <p:nvPr>
            <p:ph type="body" idx="3"/>
          </p:nvPr>
        </p:nvSpPr>
        <p:spPr>
          <a:xfrm>
            <a:off x="8279110" y="4639444"/>
            <a:ext cx="8999215" cy="29523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8" name="Google Shape;148;p43"/>
          <p:cNvSpPr txBox="1">
            <a:spLocks noGrp="1"/>
          </p:cNvSpPr>
          <p:nvPr>
            <p:ph type="ftr" idx="11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00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9" name="Google Shape;149;p43"/>
          <p:cNvSpPr txBox="1">
            <a:spLocks noGrp="1"/>
          </p:cNvSpPr>
          <p:nvPr>
            <p:ph type="body" idx="4"/>
          </p:nvPr>
        </p:nvSpPr>
        <p:spPr>
          <a:xfrm>
            <a:off x="862286" y="1543100"/>
            <a:ext cx="16489832" cy="5760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4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4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14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4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4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14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4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14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500"/>
                            </p:stCondLst>
                            <p:childTnLst>
                              <p:par>
                                <p:cTn id="73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14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500"/>
                            </p:stCondLst>
                            <p:childTnLst>
                              <p:par>
                                <p:cTn id="81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14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000"/>
                            </p:stCondLst>
                            <p:childTnLst>
                              <p:par>
                                <p:cTn id="85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14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500"/>
                            </p:stCondLst>
                            <p:childTnLst>
                              <p:par>
                                <p:cTn id="89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14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000"/>
                            </p:stCondLst>
                            <p:childTnLst>
                              <p:par>
                                <p:cTn id="93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14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500"/>
                            </p:stCondLst>
                            <p:childTnLst>
                              <p:par>
                                <p:cTn id="97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14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000"/>
                            </p:stCondLst>
                            <p:childTnLst>
                              <p:par>
                                <p:cTn id="101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14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500"/>
                            </p:stCondLst>
                            <p:childTnLst>
                              <p:par>
                                <p:cTn id="105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14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 Images - 2 Columns - Horizontal">
  <p:cSld name="2 Images - 2 Columns - Horizontal"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44"/>
          <p:cNvSpPr txBox="1">
            <a:spLocks noGrp="1"/>
          </p:cNvSpPr>
          <p:nvPr>
            <p:ph type="title"/>
          </p:nvPr>
        </p:nvSpPr>
        <p:spPr>
          <a:xfrm>
            <a:off x="894346" y="246956"/>
            <a:ext cx="16457771" cy="12031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800"/>
              <a:buFont typeface="Bebas Neue"/>
              <a:buNone/>
              <a:defRPr sz="8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2" name="Google Shape;152;p44"/>
          <p:cNvSpPr txBox="1">
            <a:spLocks noGrp="1"/>
          </p:cNvSpPr>
          <p:nvPr>
            <p:ph type="dt" idx="10"/>
          </p:nvPr>
        </p:nvSpPr>
        <p:spPr>
          <a:xfrm>
            <a:off x="914321" y="9607996"/>
            <a:ext cx="426683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3" name="Google Shape;153;p44"/>
          <p:cNvSpPr txBox="1">
            <a:spLocks noGrp="1"/>
          </p:cNvSpPr>
          <p:nvPr>
            <p:ph type="sldNum" idx="12"/>
          </p:nvPr>
        </p:nvSpPr>
        <p:spPr>
          <a:xfrm>
            <a:off x="17624420" y="9636372"/>
            <a:ext cx="73581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SV"/>
              <a:t>‹Nº›</a:t>
            </a:fld>
            <a:endParaRPr/>
          </a:p>
        </p:txBody>
      </p:sp>
      <p:sp>
        <p:nvSpPr>
          <p:cNvPr id="154" name="Google Shape;154;p44"/>
          <p:cNvSpPr>
            <a:spLocks noGrp="1"/>
          </p:cNvSpPr>
          <p:nvPr>
            <p:ph type="pic" idx="2"/>
          </p:nvPr>
        </p:nvSpPr>
        <p:spPr>
          <a:xfrm>
            <a:off x="1438350" y="2623220"/>
            <a:ext cx="2808312" cy="2808313"/>
          </a:xfrm>
          <a:prstGeom prst="ellipse">
            <a:avLst/>
          </a:prstGeom>
          <a:solidFill>
            <a:srgbClr val="F8F8F8">
              <a:alpha val="9411"/>
            </a:srgbClr>
          </a:solidFill>
          <a:ln w="254000" cap="flat" cmpd="thinThick">
            <a:solidFill>
              <a:srgbClr val="D8D8D8">
                <a:alpha val="49411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155" name="Google Shape;155;p44"/>
          <p:cNvSpPr txBox="1">
            <a:spLocks noGrp="1"/>
          </p:cNvSpPr>
          <p:nvPr>
            <p:ph type="body" idx="1"/>
          </p:nvPr>
        </p:nvSpPr>
        <p:spPr>
          <a:xfrm>
            <a:off x="4892948" y="3055268"/>
            <a:ext cx="12385377" cy="647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accent1"/>
              </a:buClr>
              <a:buSzPts val="4400"/>
              <a:buNone/>
              <a:defRPr sz="44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6" name="Google Shape;156;p44"/>
          <p:cNvSpPr txBox="1">
            <a:spLocks noGrp="1"/>
          </p:cNvSpPr>
          <p:nvPr>
            <p:ph type="body" idx="3"/>
          </p:nvPr>
        </p:nvSpPr>
        <p:spPr>
          <a:xfrm>
            <a:off x="4892948" y="3703340"/>
            <a:ext cx="12385377" cy="16561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7" name="Google Shape;157;p44"/>
          <p:cNvSpPr txBox="1">
            <a:spLocks noGrp="1"/>
          </p:cNvSpPr>
          <p:nvPr>
            <p:ph type="body" idx="4"/>
          </p:nvPr>
        </p:nvSpPr>
        <p:spPr>
          <a:xfrm>
            <a:off x="4894733" y="6439644"/>
            <a:ext cx="12385377" cy="647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accent1"/>
              </a:buClr>
              <a:buSzPts val="4400"/>
              <a:buNone/>
              <a:defRPr sz="44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8" name="Google Shape;158;p44"/>
          <p:cNvSpPr txBox="1">
            <a:spLocks noGrp="1"/>
          </p:cNvSpPr>
          <p:nvPr>
            <p:ph type="body" idx="5"/>
          </p:nvPr>
        </p:nvSpPr>
        <p:spPr>
          <a:xfrm>
            <a:off x="4894733" y="7087716"/>
            <a:ext cx="12385377" cy="16561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9" name="Google Shape;159;p44"/>
          <p:cNvSpPr txBox="1">
            <a:spLocks noGrp="1"/>
          </p:cNvSpPr>
          <p:nvPr>
            <p:ph type="ftr" idx="11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00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0" name="Google Shape;160;p44"/>
          <p:cNvSpPr txBox="1">
            <a:spLocks noGrp="1"/>
          </p:cNvSpPr>
          <p:nvPr>
            <p:ph type="body" idx="6"/>
          </p:nvPr>
        </p:nvSpPr>
        <p:spPr>
          <a:xfrm>
            <a:off x="862286" y="1543100"/>
            <a:ext cx="16489832" cy="5760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1" name="Google Shape;161;p44"/>
          <p:cNvSpPr>
            <a:spLocks noGrp="1"/>
          </p:cNvSpPr>
          <p:nvPr>
            <p:ph type="pic" idx="7"/>
          </p:nvPr>
        </p:nvSpPr>
        <p:spPr>
          <a:xfrm>
            <a:off x="1438350" y="6223620"/>
            <a:ext cx="2808312" cy="2808313"/>
          </a:xfrm>
          <a:prstGeom prst="ellipse">
            <a:avLst/>
          </a:prstGeom>
          <a:solidFill>
            <a:srgbClr val="F8F8F8">
              <a:alpha val="9411"/>
            </a:srgbClr>
          </a:solidFill>
          <a:ln w="254000" cap="flat" cmpd="thinThick">
            <a:solidFill>
              <a:srgbClr val="D8D8D8">
                <a:alpha val="49411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5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5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15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5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5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15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5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15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500"/>
                            </p:stCondLst>
                            <p:childTnLst>
                              <p:par>
                                <p:cTn id="73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15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500"/>
                            </p:stCondLst>
                            <p:childTnLst>
                              <p:par>
                                <p:cTn id="81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15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000"/>
                            </p:stCondLst>
                            <p:childTnLst>
                              <p:par>
                                <p:cTn id="85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15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500"/>
                            </p:stCondLst>
                            <p:childTnLst>
                              <p:par>
                                <p:cTn id="89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15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000"/>
                            </p:stCondLst>
                            <p:childTnLst>
                              <p:par>
                                <p:cTn id="93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15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500"/>
                            </p:stCondLst>
                            <p:childTnLst>
                              <p:par>
                                <p:cTn id="97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15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000"/>
                            </p:stCondLst>
                            <p:childTnLst>
                              <p:par>
                                <p:cTn id="101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15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500"/>
                            </p:stCondLst>
                            <p:childTnLst>
                              <p:par>
                                <p:cTn id="105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15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3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/>
                                        <p:tgtEl>
                                          <p:spTgt spid="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7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/>
                                        <p:tgtEl>
                                          <p:spTgt spid="15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1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/>
                                        <p:tgtEl>
                                          <p:spTgt spid="15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2000"/>
                            </p:stCondLst>
                            <p:childTnLst>
                              <p:par>
                                <p:cTn id="125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/>
                                        <p:tgtEl>
                                          <p:spTgt spid="15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9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/>
                                        <p:tgtEl>
                                          <p:spTgt spid="15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3000"/>
                            </p:stCondLst>
                            <p:childTnLst>
                              <p:par>
                                <p:cTn id="133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/>
                                        <p:tgtEl>
                                          <p:spTgt spid="15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3500"/>
                            </p:stCondLst>
                            <p:childTnLst>
                              <p:par>
                                <p:cTn id="137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/>
                                        <p:tgtEl>
                                          <p:spTgt spid="15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4000"/>
                            </p:stCondLst>
                            <p:childTnLst>
                              <p:par>
                                <p:cTn id="141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/>
                                        <p:tgtEl>
                                          <p:spTgt spid="15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4500"/>
                            </p:stCondLst>
                            <p:childTnLst>
                              <p:par>
                                <p:cTn id="145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/>
                                        <p:tgtEl>
                                          <p:spTgt spid="15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5000"/>
                            </p:stCondLst>
                            <p:childTnLst>
                              <p:par>
                                <p:cTn id="149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/>
                                        <p:tgtEl>
                                          <p:spTgt spid="1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5500"/>
                            </p:stCondLst>
                            <p:childTnLst>
                              <p:par>
                                <p:cTn id="153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/>
                                        <p:tgtEl>
                                          <p:spTgt spid="15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6000"/>
                            </p:stCondLst>
                            <p:childTnLst>
                              <p:par>
                                <p:cTn id="157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/>
                                        <p:tgtEl>
                                          <p:spTgt spid="15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6500"/>
                            </p:stCondLst>
                            <p:childTnLst>
                              <p:par>
                                <p:cTn id="161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/>
                                        <p:tgtEl>
                                          <p:spTgt spid="15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7000"/>
                            </p:stCondLst>
                            <p:childTnLst>
                              <p:par>
                                <p:cTn id="165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/>
                                        <p:tgtEl>
                                          <p:spTgt spid="15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17500"/>
                            </p:stCondLst>
                            <p:childTnLst>
                              <p:par>
                                <p:cTn id="169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500"/>
                                        <p:tgtEl>
                                          <p:spTgt spid="15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18000"/>
                            </p:stCondLst>
                            <p:childTnLst>
                              <p:par>
                                <p:cTn id="173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/>
                                        <p:tgtEl>
                                          <p:spTgt spid="15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18500"/>
                            </p:stCondLst>
                            <p:childTnLst>
                              <p:par>
                                <p:cTn id="177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500"/>
                                        <p:tgtEl>
                                          <p:spTgt spid="15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19000"/>
                            </p:stCondLst>
                            <p:childTnLst>
                              <p:par>
                                <p:cTn id="181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3" dur="500"/>
                                        <p:tgtEl>
                                          <p:spTgt spid="15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 Images - 4 Columns - Tile">
  <p:cSld name="4 Images - 4 Columns - Tile"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45"/>
          <p:cNvSpPr txBox="1">
            <a:spLocks noGrp="1"/>
          </p:cNvSpPr>
          <p:nvPr>
            <p:ph type="title"/>
          </p:nvPr>
        </p:nvSpPr>
        <p:spPr>
          <a:xfrm>
            <a:off x="894346" y="246956"/>
            <a:ext cx="16457771" cy="12031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800"/>
              <a:buFont typeface="Bebas Neue"/>
              <a:buNone/>
              <a:defRPr sz="8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4" name="Google Shape;164;p45"/>
          <p:cNvSpPr txBox="1">
            <a:spLocks noGrp="1"/>
          </p:cNvSpPr>
          <p:nvPr>
            <p:ph type="dt" idx="10"/>
          </p:nvPr>
        </p:nvSpPr>
        <p:spPr>
          <a:xfrm>
            <a:off x="914321" y="9607996"/>
            <a:ext cx="426683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5" name="Google Shape;165;p45"/>
          <p:cNvSpPr txBox="1">
            <a:spLocks noGrp="1"/>
          </p:cNvSpPr>
          <p:nvPr>
            <p:ph type="sldNum" idx="12"/>
          </p:nvPr>
        </p:nvSpPr>
        <p:spPr>
          <a:xfrm>
            <a:off x="17624420" y="9636372"/>
            <a:ext cx="73581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SV"/>
              <a:t>‹Nº›</a:t>
            </a:fld>
            <a:endParaRPr/>
          </a:p>
        </p:txBody>
      </p:sp>
      <p:sp>
        <p:nvSpPr>
          <p:cNvPr id="166" name="Google Shape;166;p45"/>
          <p:cNvSpPr>
            <a:spLocks noGrp="1"/>
          </p:cNvSpPr>
          <p:nvPr>
            <p:ph type="pic" idx="2"/>
          </p:nvPr>
        </p:nvSpPr>
        <p:spPr>
          <a:xfrm>
            <a:off x="1438350" y="2623220"/>
            <a:ext cx="2808312" cy="2808313"/>
          </a:xfrm>
          <a:prstGeom prst="ellipse">
            <a:avLst/>
          </a:prstGeom>
          <a:solidFill>
            <a:srgbClr val="F8F8F8">
              <a:alpha val="9411"/>
            </a:srgbClr>
          </a:solidFill>
          <a:ln w="254000" cap="flat" cmpd="thinThick">
            <a:solidFill>
              <a:srgbClr val="D8D8D8">
                <a:alpha val="49411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167" name="Google Shape;167;p45"/>
          <p:cNvSpPr txBox="1">
            <a:spLocks noGrp="1"/>
          </p:cNvSpPr>
          <p:nvPr>
            <p:ph type="body" idx="1"/>
          </p:nvPr>
        </p:nvSpPr>
        <p:spPr>
          <a:xfrm>
            <a:off x="4678709" y="3055268"/>
            <a:ext cx="4463703" cy="647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accent1"/>
              </a:buClr>
              <a:buSzPts val="4400"/>
              <a:buNone/>
              <a:defRPr sz="44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8" name="Google Shape;168;p45"/>
          <p:cNvSpPr txBox="1">
            <a:spLocks noGrp="1"/>
          </p:cNvSpPr>
          <p:nvPr>
            <p:ph type="body" idx="3"/>
          </p:nvPr>
        </p:nvSpPr>
        <p:spPr>
          <a:xfrm>
            <a:off x="4678709" y="3703340"/>
            <a:ext cx="4463703" cy="17281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9" name="Google Shape;169;p45"/>
          <p:cNvSpPr txBox="1">
            <a:spLocks noGrp="1"/>
          </p:cNvSpPr>
          <p:nvPr>
            <p:ph type="body" idx="4"/>
          </p:nvPr>
        </p:nvSpPr>
        <p:spPr>
          <a:xfrm>
            <a:off x="4680494" y="6439644"/>
            <a:ext cx="4463703" cy="647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accent1"/>
              </a:buClr>
              <a:buSzPts val="4400"/>
              <a:buNone/>
              <a:defRPr sz="44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0" name="Google Shape;170;p45"/>
          <p:cNvSpPr txBox="1">
            <a:spLocks noGrp="1"/>
          </p:cNvSpPr>
          <p:nvPr>
            <p:ph type="body" idx="5"/>
          </p:nvPr>
        </p:nvSpPr>
        <p:spPr>
          <a:xfrm>
            <a:off x="4680494" y="7087716"/>
            <a:ext cx="4463703" cy="17281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1" name="Google Shape;171;p45"/>
          <p:cNvSpPr txBox="1">
            <a:spLocks noGrp="1"/>
          </p:cNvSpPr>
          <p:nvPr>
            <p:ph type="ftr" idx="11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00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2" name="Google Shape;172;p45"/>
          <p:cNvSpPr txBox="1">
            <a:spLocks noGrp="1"/>
          </p:cNvSpPr>
          <p:nvPr>
            <p:ph type="body" idx="6"/>
          </p:nvPr>
        </p:nvSpPr>
        <p:spPr>
          <a:xfrm>
            <a:off x="862286" y="1543100"/>
            <a:ext cx="16489832" cy="5760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3" name="Google Shape;173;p45"/>
          <p:cNvSpPr>
            <a:spLocks noGrp="1"/>
          </p:cNvSpPr>
          <p:nvPr>
            <p:ph type="pic" idx="7"/>
          </p:nvPr>
        </p:nvSpPr>
        <p:spPr>
          <a:xfrm>
            <a:off x="1438350" y="6223620"/>
            <a:ext cx="2808312" cy="2808313"/>
          </a:xfrm>
          <a:prstGeom prst="ellipse">
            <a:avLst/>
          </a:prstGeom>
          <a:solidFill>
            <a:srgbClr val="F8F8F8">
              <a:alpha val="9411"/>
            </a:srgbClr>
          </a:solidFill>
          <a:ln w="254000" cap="flat" cmpd="thinThick">
            <a:solidFill>
              <a:srgbClr val="D8D8D8">
                <a:alpha val="49411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174" name="Google Shape;174;p45"/>
          <p:cNvSpPr>
            <a:spLocks noGrp="1"/>
          </p:cNvSpPr>
          <p:nvPr>
            <p:ph type="pic" idx="8"/>
          </p:nvPr>
        </p:nvSpPr>
        <p:spPr>
          <a:xfrm>
            <a:off x="9647262" y="2623219"/>
            <a:ext cx="2808312" cy="2808313"/>
          </a:xfrm>
          <a:prstGeom prst="ellipse">
            <a:avLst/>
          </a:prstGeom>
          <a:solidFill>
            <a:srgbClr val="F8F8F8">
              <a:alpha val="9411"/>
            </a:srgbClr>
          </a:solidFill>
          <a:ln w="254000" cap="flat" cmpd="thinThick">
            <a:solidFill>
              <a:srgbClr val="D8D8D8">
                <a:alpha val="49411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175" name="Google Shape;175;p45"/>
          <p:cNvSpPr txBox="1">
            <a:spLocks noGrp="1"/>
          </p:cNvSpPr>
          <p:nvPr>
            <p:ph type="body" idx="9"/>
          </p:nvPr>
        </p:nvSpPr>
        <p:spPr>
          <a:xfrm>
            <a:off x="12885041" y="3055267"/>
            <a:ext cx="4463703" cy="647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accent1"/>
              </a:buClr>
              <a:buSzPts val="4400"/>
              <a:buNone/>
              <a:defRPr sz="44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6" name="Google Shape;176;p45"/>
          <p:cNvSpPr txBox="1">
            <a:spLocks noGrp="1"/>
          </p:cNvSpPr>
          <p:nvPr>
            <p:ph type="body" idx="13"/>
          </p:nvPr>
        </p:nvSpPr>
        <p:spPr>
          <a:xfrm>
            <a:off x="12885041" y="3703339"/>
            <a:ext cx="4463703" cy="17281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7" name="Google Shape;177;p45"/>
          <p:cNvSpPr txBox="1">
            <a:spLocks noGrp="1"/>
          </p:cNvSpPr>
          <p:nvPr>
            <p:ph type="body" idx="14"/>
          </p:nvPr>
        </p:nvSpPr>
        <p:spPr>
          <a:xfrm>
            <a:off x="12886826" y="6439643"/>
            <a:ext cx="4463703" cy="647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accent1"/>
              </a:buClr>
              <a:buSzPts val="4400"/>
              <a:buNone/>
              <a:defRPr sz="44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8" name="Google Shape;178;p45"/>
          <p:cNvSpPr txBox="1">
            <a:spLocks noGrp="1"/>
          </p:cNvSpPr>
          <p:nvPr>
            <p:ph type="body" idx="15"/>
          </p:nvPr>
        </p:nvSpPr>
        <p:spPr>
          <a:xfrm>
            <a:off x="12886826" y="7087715"/>
            <a:ext cx="4463703" cy="17281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9" name="Google Shape;179;p45"/>
          <p:cNvSpPr>
            <a:spLocks noGrp="1"/>
          </p:cNvSpPr>
          <p:nvPr>
            <p:ph type="pic" idx="16"/>
          </p:nvPr>
        </p:nvSpPr>
        <p:spPr>
          <a:xfrm>
            <a:off x="9647262" y="6223619"/>
            <a:ext cx="2808312" cy="2808313"/>
          </a:xfrm>
          <a:prstGeom prst="ellipse">
            <a:avLst/>
          </a:prstGeom>
          <a:solidFill>
            <a:srgbClr val="F8F8F8">
              <a:alpha val="9411"/>
            </a:srgbClr>
          </a:solidFill>
          <a:ln w="254000" cap="flat" cmpd="thinThick">
            <a:solidFill>
              <a:srgbClr val="D8D8D8">
                <a:alpha val="49411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6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6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16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6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6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16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6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16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500"/>
                            </p:stCondLst>
                            <p:childTnLst>
                              <p:par>
                                <p:cTn id="73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1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16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500"/>
                            </p:stCondLst>
                            <p:childTnLst>
                              <p:par>
                                <p:cTn id="81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16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000"/>
                            </p:stCondLst>
                            <p:childTnLst>
                              <p:par>
                                <p:cTn id="85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16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500"/>
                            </p:stCondLst>
                            <p:childTnLst>
                              <p:par>
                                <p:cTn id="89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16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000"/>
                            </p:stCondLst>
                            <p:childTnLst>
                              <p:par>
                                <p:cTn id="93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16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500"/>
                            </p:stCondLst>
                            <p:childTnLst>
                              <p:par>
                                <p:cTn id="97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16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000"/>
                            </p:stCondLst>
                            <p:childTnLst>
                              <p:par>
                                <p:cTn id="101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16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500"/>
                            </p:stCondLst>
                            <p:childTnLst>
                              <p:par>
                                <p:cTn id="105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16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3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/>
                                        <p:tgtEl>
                                          <p:spTgt spid="1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7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/>
                                        <p:tgtEl>
                                          <p:spTgt spid="16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1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/>
                                        <p:tgtEl>
                                          <p:spTgt spid="16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2000"/>
                            </p:stCondLst>
                            <p:childTnLst>
                              <p:par>
                                <p:cTn id="125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/>
                                        <p:tgtEl>
                                          <p:spTgt spid="16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9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/>
                                        <p:tgtEl>
                                          <p:spTgt spid="16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3000"/>
                            </p:stCondLst>
                            <p:childTnLst>
                              <p:par>
                                <p:cTn id="133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/>
                                        <p:tgtEl>
                                          <p:spTgt spid="16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3500"/>
                            </p:stCondLst>
                            <p:childTnLst>
                              <p:par>
                                <p:cTn id="137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/>
                                        <p:tgtEl>
                                          <p:spTgt spid="16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4000"/>
                            </p:stCondLst>
                            <p:childTnLst>
                              <p:par>
                                <p:cTn id="141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/>
                                        <p:tgtEl>
                                          <p:spTgt spid="16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4500"/>
                            </p:stCondLst>
                            <p:childTnLst>
                              <p:par>
                                <p:cTn id="145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/>
                                        <p:tgtEl>
                                          <p:spTgt spid="16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5000"/>
                            </p:stCondLst>
                            <p:childTnLst>
                              <p:par>
                                <p:cTn id="149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/>
                                        <p:tgtEl>
                                          <p:spTgt spid="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5500"/>
                            </p:stCondLst>
                            <p:childTnLst>
                              <p:par>
                                <p:cTn id="153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/>
                                        <p:tgtEl>
                                          <p:spTgt spid="17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6000"/>
                            </p:stCondLst>
                            <p:childTnLst>
                              <p:par>
                                <p:cTn id="157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/>
                                        <p:tgtEl>
                                          <p:spTgt spid="17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6500"/>
                            </p:stCondLst>
                            <p:childTnLst>
                              <p:par>
                                <p:cTn id="161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/>
                                        <p:tgtEl>
                                          <p:spTgt spid="17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7000"/>
                            </p:stCondLst>
                            <p:childTnLst>
                              <p:par>
                                <p:cTn id="165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/>
                                        <p:tgtEl>
                                          <p:spTgt spid="17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17500"/>
                            </p:stCondLst>
                            <p:childTnLst>
                              <p:par>
                                <p:cTn id="169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500"/>
                                        <p:tgtEl>
                                          <p:spTgt spid="17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18000"/>
                            </p:stCondLst>
                            <p:childTnLst>
                              <p:par>
                                <p:cTn id="173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/>
                                        <p:tgtEl>
                                          <p:spTgt spid="17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18500"/>
                            </p:stCondLst>
                            <p:childTnLst>
                              <p:par>
                                <p:cTn id="177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500"/>
                                        <p:tgtEl>
                                          <p:spTgt spid="17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19000"/>
                            </p:stCondLst>
                            <p:childTnLst>
                              <p:par>
                                <p:cTn id="181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3" dur="500"/>
                                        <p:tgtEl>
                                          <p:spTgt spid="17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19500"/>
                            </p:stCondLst>
                            <p:childTnLst>
                              <p:par>
                                <p:cTn id="1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20000"/>
                            </p:stCondLst>
                            <p:childTnLst>
                              <p:par>
                                <p:cTn id="189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500"/>
                                        <p:tgtEl>
                                          <p:spTgt spid="1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20500"/>
                            </p:stCondLst>
                            <p:childTnLst>
                              <p:par>
                                <p:cTn id="193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5" dur="500"/>
                                        <p:tgtEl>
                                          <p:spTgt spid="17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21000"/>
                            </p:stCondLst>
                            <p:childTnLst>
                              <p:par>
                                <p:cTn id="197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500"/>
                                        <p:tgtEl>
                                          <p:spTgt spid="17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21500"/>
                            </p:stCondLst>
                            <p:childTnLst>
                              <p:par>
                                <p:cTn id="201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3" dur="500"/>
                                        <p:tgtEl>
                                          <p:spTgt spid="17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22000"/>
                            </p:stCondLst>
                            <p:childTnLst>
                              <p:par>
                                <p:cTn id="205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7" dur="500"/>
                                        <p:tgtEl>
                                          <p:spTgt spid="17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22500"/>
                            </p:stCondLst>
                            <p:childTnLst>
                              <p:par>
                                <p:cTn id="209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1" dur="500"/>
                                        <p:tgtEl>
                                          <p:spTgt spid="17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23000"/>
                            </p:stCondLst>
                            <p:childTnLst>
                              <p:par>
                                <p:cTn id="213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5" dur="500"/>
                                        <p:tgtEl>
                                          <p:spTgt spid="17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" fill="hold">
                            <p:stCondLst>
                              <p:cond delay="23500"/>
                            </p:stCondLst>
                            <p:childTnLst>
                              <p:par>
                                <p:cTn id="217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9" dur="500"/>
                                        <p:tgtEl>
                                          <p:spTgt spid="17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24000"/>
                            </p:stCondLst>
                            <p:childTnLst>
                              <p:par>
                                <p:cTn id="221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500"/>
                                        <p:tgtEl>
                                          <p:spTgt spid="17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24500"/>
                            </p:stCondLst>
                            <p:childTnLst>
                              <p:par>
                                <p:cTn id="225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7" dur="500"/>
                                        <p:tgtEl>
                                          <p:spTgt spid="1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8" fill="hold">
                            <p:stCondLst>
                              <p:cond delay="25000"/>
                            </p:stCondLst>
                            <p:childTnLst>
                              <p:par>
                                <p:cTn id="229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1" dur="500"/>
                                        <p:tgtEl>
                                          <p:spTgt spid="17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25500"/>
                            </p:stCondLst>
                            <p:childTnLst>
                              <p:par>
                                <p:cTn id="233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5" dur="500"/>
                                        <p:tgtEl>
                                          <p:spTgt spid="17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26000"/>
                            </p:stCondLst>
                            <p:childTnLst>
                              <p:par>
                                <p:cTn id="237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9" dur="500"/>
                                        <p:tgtEl>
                                          <p:spTgt spid="17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26500"/>
                            </p:stCondLst>
                            <p:childTnLst>
                              <p:par>
                                <p:cTn id="241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3" dur="500"/>
                                        <p:tgtEl>
                                          <p:spTgt spid="17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27000"/>
                            </p:stCondLst>
                            <p:childTnLst>
                              <p:par>
                                <p:cTn id="245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7" dur="500"/>
                                        <p:tgtEl>
                                          <p:spTgt spid="17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8" fill="hold">
                            <p:stCondLst>
                              <p:cond delay="27500"/>
                            </p:stCondLst>
                            <p:childTnLst>
                              <p:par>
                                <p:cTn id="249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1" dur="500"/>
                                        <p:tgtEl>
                                          <p:spTgt spid="17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2" fill="hold">
                            <p:stCondLst>
                              <p:cond delay="28000"/>
                            </p:stCondLst>
                            <p:childTnLst>
                              <p:par>
                                <p:cTn id="253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5" dur="500"/>
                                        <p:tgtEl>
                                          <p:spTgt spid="17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6" fill="hold">
                            <p:stCondLst>
                              <p:cond delay="28500"/>
                            </p:stCondLst>
                            <p:childTnLst>
                              <p:par>
                                <p:cTn id="257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9" dur="500"/>
                                        <p:tgtEl>
                                          <p:spTgt spid="17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0" fill="hold">
                            <p:stCondLst>
                              <p:cond delay="29000"/>
                            </p:stCondLst>
                            <p:childTnLst>
                              <p:par>
                                <p:cTn id="2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3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4" fill="hold">
                            <p:stCondLst>
                              <p:cond delay="29500"/>
                            </p:stCondLst>
                            <p:childTnLst>
                              <p:par>
                                <p:cTn id="265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7" dur="500"/>
                                        <p:tgtEl>
                                          <p:spTgt spid="1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30000"/>
                            </p:stCondLst>
                            <p:childTnLst>
                              <p:par>
                                <p:cTn id="269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1" dur="500"/>
                                        <p:tgtEl>
                                          <p:spTgt spid="17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2" fill="hold">
                            <p:stCondLst>
                              <p:cond delay="30500"/>
                            </p:stCondLst>
                            <p:childTnLst>
                              <p:par>
                                <p:cTn id="273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5" dur="500"/>
                                        <p:tgtEl>
                                          <p:spTgt spid="17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6" fill="hold">
                            <p:stCondLst>
                              <p:cond delay="31000"/>
                            </p:stCondLst>
                            <p:childTnLst>
                              <p:par>
                                <p:cTn id="277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9" dur="500"/>
                                        <p:tgtEl>
                                          <p:spTgt spid="17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0" fill="hold">
                            <p:stCondLst>
                              <p:cond delay="31500"/>
                            </p:stCondLst>
                            <p:childTnLst>
                              <p:par>
                                <p:cTn id="281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3" dur="500"/>
                                        <p:tgtEl>
                                          <p:spTgt spid="17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4" fill="hold">
                            <p:stCondLst>
                              <p:cond delay="32000"/>
                            </p:stCondLst>
                            <p:childTnLst>
                              <p:par>
                                <p:cTn id="285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7" dur="500"/>
                                        <p:tgtEl>
                                          <p:spTgt spid="17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8" fill="hold">
                            <p:stCondLst>
                              <p:cond delay="32500"/>
                            </p:stCondLst>
                            <p:childTnLst>
                              <p:par>
                                <p:cTn id="289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1" dur="500"/>
                                        <p:tgtEl>
                                          <p:spTgt spid="17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2" fill="hold">
                            <p:stCondLst>
                              <p:cond delay="33000"/>
                            </p:stCondLst>
                            <p:childTnLst>
                              <p:par>
                                <p:cTn id="293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5" dur="500"/>
                                        <p:tgtEl>
                                          <p:spTgt spid="17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33500"/>
                            </p:stCondLst>
                            <p:childTnLst>
                              <p:par>
                                <p:cTn id="297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9" dur="500"/>
                                        <p:tgtEl>
                                          <p:spTgt spid="17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0" fill="hold">
                            <p:stCondLst>
                              <p:cond delay="34000"/>
                            </p:stCondLst>
                            <p:childTnLst>
                              <p:par>
                                <p:cTn id="301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3" dur="500"/>
                                        <p:tgtEl>
                                          <p:spTgt spid="1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4" fill="hold">
                            <p:stCondLst>
                              <p:cond delay="34500"/>
                            </p:stCondLst>
                            <p:childTnLst>
                              <p:par>
                                <p:cTn id="305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7" dur="500"/>
                                        <p:tgtEl>
                                          <p:spTgt spid="17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8" fill="hold">
                            <p:stCondLst>
                              <p:cond delay="35000"/>
                            </p:stCondLst>
                            <p:childTnLst>
                              <p:par>
                                <p:cTn id="309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1" dur="500"/>
                                        <p:tgtEl>
                                          <p:spTgt spid="17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2" fill="hold">
                            <p:stCondLst>
                              <p:cond delay="35500"/>
                            </p:stCondLst>
                            <p:childTnLst>
                              <p:par>
                                <p:cTn id="313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5" dur="500"/>
                                        <p:tgtEl>
                                          <p:spTgt spid="17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6" fill="hold">
                            <p:stCondLst>
                              <p:cond delay="36000"/>
                            </p:stCondLst>
                            <p:childTnLst>
                              <p:par>
                                <p:cTn id="317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9" dur="500"/>
                                        <p:tgtEl>
                                          <p:spTgt spid="17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0" fill="hold">
                            <p:stCondLst>
                              <p:cond delay="36500"/>
                            </p:stCondLst>
                            <p:childTnLst>
                              <p:par>
                                <p:cTn id="321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3" dur="500"/>
                                        <p:tgtEl>
                                          <p:spTgt spid="17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37000"/>
                            </p:stCondLst>
                            <p:childTnLst>
                              <p:par>
                                <p:cTn id="325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7" dur="500"/>
                                        <p:tgtEl>
                                          <p:spTgt spid="17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8" fill="hold">
                            <p:stCondLst>
                              <p:cond delay="37500"/>
                            </p:stCondLst>
                            <p:childTnLst>
                              <p:par>
                                <p:cTn id="329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1" dur="500"/>
                                        <p:tgtEl>
                                          <p:spTgt spid="17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2" fill="hold">
                            <p:stCondLst>
                              <p:cond delay="38000"/>
                            </p:stCondLst>
                            <p:childTnLst>
                              <p:par>
                                <p:cTn id="333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5" dur="500"/>
                                        <p:tgtEl>
                                          <p:spTgt spid="17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 Images - 4 Columns">
  <p:cSld name="4 Images - 4 Columns"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46"/>
          <p:cNvSpPr txBox="1">
            <a:spLocks noGrp="1"/>
          </p:cNvSpPr>
          <p:nvPr>
            <p:ph type="title"/>
          </p:nvPr>
        </p:nvSpPr>
        <p:spPr>
          <a:xfrm>
            <a:off x="894346" y="246956"/>
            <a:ext cx="16457771" cy="12031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800"/>
              <a:buFont typeface="Bebas Neue"/>
              <a:buNone/>
              <a:defRPr sz="8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2" name="Google Shape;182;p46"/>
          <p:cNvSpPr txBox="1">
            <a:spLocks noGrp="1"/>
          </p:cNvSpPr>
          <p:nvPr>
            <p:ph type="dt" idx="10"/>
          </p:nvPr>
        </p:nvSpPr>
        <p:spPr>
          <a:xfrm>
            <a:off x="914321" y="9607996"/>
            <a:ext cx="426683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3" name="Google Shape;183;p46"/>
          <p:cNvSpPr txBox="1">
            <a:spLocks noGrp="1"/>
          </p:cNvSpPr>
          <p:nvPr>
            <p:ph type="sldNum" idx="12"/>
          </p:nvPr>
        </p:nvSpPr>
        <p:spPr>
          <a:xfrm>
            <a:off x="17624420" y="9636372"/>
            <a:ext cx="73581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SV"/>
              <a:t>‹Nº›</a:t>
            </a:fld>
            <a:endParaRPr/>
          </a:p>
        </p:txBody>
      </p:sp>
      <p:sp>
        <p:nvSpPr>
          <p:cNvPr id="184" name="Google Shape;184;p46"/>
          <p:cNvSpPr>
            <a:spLocks noGrp="1"/>
          </p:cNvSpPr>
          <p:nvPr>
            <p:ph type="pic" idx="2"/>
          </p:nvPr>
        </p:nvSpPr>
        <p:spPr>
          <a:xfrm>
            <a:off x="1150318" y="2767235"/>
            <a:ext cx="3456384" cy="3456385"/>
          </a:xfrm>
          <a:prstGeom prst="ellipse">
            <a:avLst/>
          </a:prstGeom>
          <a:solidFill>
            <a:srgbClr val="F8F8F8">
              <a:alpha val="9411"/>
            </a:srgbClr>
          </a:solidFill>
          <a:ln w="254000" cap="flat" cmpd="thinThick">
            <a:solidFill>
              <a:srgbClr val="D8D8D8">
                <a:alpha val="49411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185" name="Google Shape;185;p46"/>
          <p:cNvSpPr txBox="1">
            <a:spLocks noGrp="1"/>
          </p:cNvSpPr>
          <p:nvPr>
            <p:ph type="body" idx="1"/>
          </p:nvPr>
        </p:nvSpPr>
        <p:spPr>
          <a:xfrm>
            <a:off x="934294" y="6727676"/>
            <a:ext cx="3960440" cy="647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accent1"/>
              </a:buClr>
              <a:buSzPts val="4400"/>
              <a:buNone/>
              <a:defRPr sz="44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6" name="Google Shape;186;p46"/>
          <p:cNvSpPr txBox="1">
            <a:spLocks noGrp="1"/>
          </p:cNvSpPr>
          <p:nvPr>
            <p:ph type="body" idx="3"/>
          </p:nvPr>
        </p:nvSpPr>
        <p:spPr>
          <a:xfrm>
            <a:off x="934294" y="7375748"/>
            <a:ext cx="3960440" cy="20882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7" name="Google Shape;187;p46"/>
          <p:cNvSpPr txBox="1">
            <a:spLocks noGrp="1"/>
          </p:cNvSpPr>
          <p:nvPr>
            <p:ph type="ftr" idx="11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00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8" name="Google Shape;188;p46"/>
          <p:cNvSpPr txBox="1">
            <a:spLocks noGrp="1"/>
          </p:cNvSpPr>
          <p:nvPr>
            <p:ph type="body" idx="4"/>
          </p:nvPr>
        </p:nvSpPr>
        <p:spPr>
          <a:xfrm>
            <a:off x="862286" y="1543100"/>
            <a:ext cx="16489832" cy="5760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9" name="Google Shape;189;p46"/>
          <p:cNvSpPr>
            <a:spLocks noGrp="1"/>
          </p:cNvSpPr>
          <p:nvPr>
            <p:ph type="pic" idx="5"/>
          </p:nvPr>
        </p:nvSpPr>
        <p:spPr>
          <a:xfrm>
            <a:off x="5326782" y="2767235"/>
            <a:ext cx="3456384" cy="3456385"/>
          </a:xfrm>
          <a:prstGeom prst="ellipse">
            <a:avLst/>
          </a:prstGeom>
          <a:solidFill>
            <a:srgbClr val="F8F8F8">
              <a:alpha val="9411"/>
            </a:srgbClr>
          </a:solidFill>
          <a:ln w="254000" cap="flat" cmpd="thinThick">
            <a:solidFill>
              <a:srgbClr val="D8D8D8">
                <a:alpha val="49411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190" name="Google Shape;190;p46"/>
          <p:cNvSpPr txBox="1">
            <a:spLocks noGrp="1"/>
          </p:cNvSpPr>
          <p:nvPr>
            <p:ph type="body" idx="6"/>
          </p:nvPr>
        </p:nvSpPr>
        <p:spPr>
          <a:xfrm>
            <a:off x="5110758" y="6727676"/>
            <a:ext cx="3960440" cy="647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accent1"/>
              </a:buClr>
              <a:buSzPts val="4400"/>
              <a:buNone/>
              <a:defRPr sz="44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1" name="Google Shape;191;p46"/>
          <p:cNvSpPr txBox="1">
            <a:spLocks noGrp="1"/>
          </p:cNvSpPr>
          <p:nvPr>
            <p:ph type="body" idx="7"/>
          </p:nvPr>
        </p:nvSpPr>
        <p:spPr>
          <a:xfrm>
            <a:off x="5110758" y="7375748"/>
            <a:ext cx="3960440" cy="20882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2" name="Google Shape;192;p46"/>
          <p:cNvSpPr>
            <a:spLocks noGrp="1"/>
          </p:cNvSpPr>
          <p:nvPr>
            <p:ph type="pic" idx="8"/>
          </p:nvPr>
        </p:nvSpPr>
        <p:spPr>
          <a:xfrm>
            <a:off x="9503246" y="2767235"/>
            <a:ext cx="3456384" cy="3456385"/>
          </a:xfrm>
          <a:prstGeom prst="ellipse">
            <a:avLst/>
          </a:prstGeom>
          <a:solidFill>
            <a:srgbClr val="F8F8F8">
              <a:alpha val="9411"/>
            </a:srgbClr>
          </a:solidFill>
          <a:ln w="254000" cap="flat" cmpd="thinThick">
            <a:solidFill>
              <a:srgbClr val="D8D8D8">
                <a:alpha val="49411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193" name="Google Shape;193;p46"/>
          <p:cNvSpPr txBox="1">
            <a:spLocks noGrp="1"/>
          </p:cNvSpPr>
          <p:nvPr>
            <p:ph type="body" idx="9"/>
          </p:nvPr>
        </p:nvSpPr>
        <p:spPr>
          <a:xfrm>
            <a:off x="9287222" y="6727676"/>
            <a:ext cx="3960440" cy="647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accent1"/>
              </a:buClr>
              <a:buSzPts val="4400"/>
              <a:buNone/>
              <a:defRPr sz="44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4" name="Google Shape;194;p46"/>
          <p:cNvSpPr txBox="1">
            <a:spLocks noGrp="1"/>
          </p:cNvSpPr>
          <p:nvPr>
            <p:ph type="body" idx="13"/>
          </p:nvPr>
        </p:nvSpPr>
        <p:spPr>
          <a:xfrm>
            <a:off x="9287222" y="7375748"/>
            <a:ext cx="3960440" cy="20882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5" name="Google Shape;195;p46"/>
          <p:cNvSpPr>
            <a:spLocks noGrp="1"/>
          </p:cNvSpPr>
          <p:nvPr>
            <p:ph type="pic" idx="14"/>
          </p:nvPr>
        </p:nvSpPr>
        <p:spPr>
          <a:xfrm>
            <a:off x="13679709" y="2767235"/>
            <a:ext cx="3456384" cy="3456385"/>
          </a:xfrm>
          <a:prstGeom prst="ellipse">
            <a:avLst/>
          </a:prstGeom>
          <a:solidFill>
            <a:srgbClr val="F8F8F8">
              <a:alpha val="9411"/>
            </a:srgbClr>
          </a:solidFill>
          <a:ln w="254000" cap="flat" cmpd="thinThick">
            <a:solidFill>
              <a:srgbClr val="D8D8D8">
                <a:alpha val="49411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196" name="Google Shape;196;p46"/>
          <p:cNvSpPr txBox="1">
            <a:spLocks noGrp="1"/>
          </p:cNvSpPr>
          <p:nvPr>
            <p:ph type="body" idx="15"/>
          </p:nvPr>
        </p:nvSpPr>
        <p:spPr>
          <a:xfrm>
            <a:off x="13463686" y="6727676"/>
            <a:ext cx="3960440" cy="647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accent1"/>
              </a:buClr>
              <a:buSzPts val="4400"/>
              <a:buNone/>
              <a:defRPr sz="44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7" name="Google Shape;197;p46"/>
          <p:cNvSpPr txBox="1">
            <a:spLocks noGrp="1"/>
          </p:cNvSpPr>
          <p:nvPr>
            <p:ph type="body" idx="16"/>
          </p:nvPr>
        </p:nvSpPr>
        <p:spPr>
          <a:xfrm>
            <a:off x="13463686" y="7375748"/>
            <a:ext cx="3960440" cy="20882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8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8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18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8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8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18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8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18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500"/>
                            </p:stCondLst>
                            <p:childTnLst>
                              <p:par>
                                <p:cTn id="73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1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18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500"/>
                            </p:stCondLst>
                            <p:childTnLst>
                              <p:par>
                                <p:cTn id="81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18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000"/>
                            </p:stCondLst>
                            <p:childTnLst>
                              <p:par>
                                <p:cTn id="85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18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500"/>
                            </p:stCondLst>
                            <p:childTnLst>
                              <p:par>
                                <p:cTn id="89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18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000"/>
                            </p:stCondLst>
                            <p:childTnLst>
                              <p:par>
                                <p:cTn id="93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18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500"/>
                            </p:stCondLst>
                            <p:childTnLst>
                              <p:par>
                                <p:cTn id="97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18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000"/>
                            </p:stCondLst>
                            <p:childTnLst>
                              <p:par>
                                <p:cTn id="101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18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500"/>
                            </p:stCondLst>
                            <p:childTnLst>
                              <p:par>
                                <p:cTn id="105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18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3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/>
                                        <p:tgtEl>
                                          <p:spTgt spid="1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7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/>
                                        <p:tgtEl>
                                          <p:spTgt spid="19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1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/>
                                        <p:tgtEl>
                                          <p:spTgt spid="19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2000"/>
                            </p:stCondLst>
                            <p:childTnLst>
                              <p:par>
                                <p:cTn id="125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/>
                                        <p:tgtEl>
                                          <p:spTgt spid="19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9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/>
                                        <p:tgtEl>
                                          <p:spTgt spid="19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3000"/>
                            </p:stCondLst>
                            <p:childTnLst>
                              <p:par>
                                <p:cTn id="133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/>
                                        <p:tgtEl>
                                          <p:spTgt spid="19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3500"/>
                            </p:stCondLst>
                            <p:childTnLst>
                              <p:par>
                                <p:cTn id="137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/>
                                        <p:tgtEl>
                                          <p:spTgt spid="19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4000"/>
                            </p:stCondLst>
                            <p:childTnLst>
                              <p:par>
                                <p:cTn id="141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/>
                                        <p:tgtEl>
                                          <p:spTgt spid="19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4500"/>
                            </p:stCondLst>
                            <p:childTnLst>
                              <p:par>
                                <p:cTn id="145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/>
                                        <p:tgtEl>
                                          <p:spTgt spid="19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5000"/>
                            </p:stCondLst>
                            <p:childTnLst>
                              <p:par>
                                <p:cTn id="149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/>
                                        <p:tgtEl>
                                          <p:spTgt spid="1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5500"/>
                            </p:stCondLst>
                            <p:childTnLst>
                              <p:par>
                                <p:cTn id="153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/>
                                        <p:tgtEl>
                                          <p:spTgt spid="19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6000"/>
                            </p:stCondLst>
                            <p:childTnLst>
                              <p:par>
                                <p:cTn id="157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/>
                                        <p:tgtEl>
                                          <p:spTgt spid="19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6500"/>
                            </p:stCondLst>
                            <p:childTnLst>
                              <p:par>
                                <p:cTn id="161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/>
                                        <p:tgtEl>
                                          <p:spTgt spid="19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7000"/>
                            </p:stCondLst>
                            <p:childTnLst>
                              <p:par>
                                <p:cTn id="165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/>
                                        <p:tgtEl>
                                          <p:spTgt spid="19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17500"/>
                            </p:stCondLst>
                            <p:childTnLst>
                              <p:par>
                                <p:cTn id="169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500"/>
                                        <p:tgtEl>
                                          <p:spTgt spid="19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18000"/>
                            </p:stCondLst>
                            <p:childTnLst>
                              <p:par>
                                <p:cTn id="173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/>
                                        <p:tgtEl>
                                          <p:spTgt spid="19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18500"/>
                            </p:stCondLst>
                            <p:childTnLst>
                              <p:par>
                                <p:cTn id="177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500"/>
                                        <p:tgtEl>
                                          <p:spTgt spid="19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19000"/>
                            </p:stCondLst>
                            <p:childTnLst>
                              <p:par>
                                <p:cTn id="181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3" dur="500"/>
                                        <p:tgtEl>
                                          <p:spTgt spid="19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19500"/>
                            </p:stCondLst>
                            <p:childTnLst>
                              <p:par>
                                <p:cTn id="1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20000"/>
                            </p:stCondLst>
                            <p:childTnLst>
                              <p:par>
                                <p:cTn id="189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500"/>
                                        <p:tgtEl>
                                          <p:spTgt spid="1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20500"/>
                            </p:stCondLst>
                            <p:childTnLst>
                              <p:par>
                                <p:cTn id="193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5" dur="500"/>
                                        <p:tgtEl>
                                          <p:spTgt spid="19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21000"/>
                            </p:stCondLst>
                            <p:childTnLst>
                              <p:par>
                                <p:cTn id="197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500"/>
                                        <p:tgtEl>
                                          <p:spTgt spid="19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21500"/>
                            </p:stCondLst>
                            <p:childTnLst>
                              <p:par>
                                <p:cTn id="201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3" dur="500"/>
                                        <p:tgtEl>
                                          <p:spTgt spid="19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22000"/>
                            </p:stCondLst>
                            <p:childTnLst>
                              <p:par>
                                <p:cTn id="205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7" dur="500"/>
                                        <p:tgtEl>
                                          <p:spTgt spid="19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22500"/>
                            </p:stCondLst>
                            <p:childTnLst>
                              <p:par>
                                <p:cTn id="209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1" dur="500"/>
                                        <p:tgtEl>
                                          <p:spTgt spid="19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23000"/>
                            </p:stCondLst>
                            <p:childTnLst>
                              <p:par>
                                <p:cTn id="213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5" dur="500"/>
                                        <p:tgtEl>
                                          <p:spTgt spid="19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" fill="hold">
                            <p:stCondLst>
                              <p:cond delay="23500"/>
                            </p:stCondLst>
                            <p:childTnLst>
                              <p:par>
                                <p:cTn id="217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9" dur="500"/>
                                        <p:tgtEl>
                                          <p:spTgt spid="19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24000"/>
                            </p:stCondLst>
                            <p:childTnLst>
                              <p:par>
                                <p:cTn id="221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500"/>
                                        <p:tgtEl>
                                          <p:spTgt spid="19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24500"/>
                            </p:stCondLst>
                            <p:childTnLst>
                              <p:par>
                                <p:cTn id="225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7" dur="500"/>
                                        <p:tgtEl>
                                          <p:spTgt spid="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8" fill="hold">
                            <p:stCondLst>
                              <p:cond delay="25000"/>
                            </p:stCondLst>
                            <p:childTnLst>
                              <p:par>
                                <p:cTn id="229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1" dur="500"/>
                                        <p:tgtEl>
                                          <p:spTgt spid="19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25500"/>
                            </p:stCondLst>
                            <p:childTnLst>
                              <p:par>
                                <p:cTn id="233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5" dur="500"/>
                                        <p:tgtEl>
                                          <p:spTgt spid="19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26000"/>
                            </p:stCondLst>
                            <p:childTnLst>
                              <p:par>
                                <p:cTn id="237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9" dur="500"/>
                                        <p:tgtEl>
                                          <p:spTgt spid="19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26500"/>
                            </p:stCondLst>
                            <p:childTnLst>
                              <p:par>
                                <p:cTn id="241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3" dur="500"/>
                                        <p:tgtEl>
                                          <p:spTgt spid="19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27000"/>
                            </p:stCondLst>
                            <p:childTnLst>
                              <p:par>
                                <p:cTn id="245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7" dur="500"/>
                                        <p:tgtEl>
                                          <p:spTgt spid="19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8" fill="hold">
                            <p:stCondLst>
                              <p:cond delay="27500"/>
                            </p:stCondLst>
                            <p:childTnLst>
                              <p:par>
                                <p:cTn id="249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1" dur="500"/>
                                        <p:tgtEl>
                                          <p:spTgt spid="19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2" fill="hold">
                            <p:stCondLst>
                              <p:cond delay="28000"/>
                            </p:stCondLst>
                            <p:childTnLst>
                              <p:par>
                                <p:cTn id="253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5" dur="500"/>
                                        <p:tgtEl>
                                          <p:spTgt spid="19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6" fill="hold">
                            <p:stCondLst>
                              <p:cond delay="28500"/>
                            </p:stCondLst>
                            <p:childTnLst>
                              <p:par>
                                <p:cTn id="257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9" dur="500"/>
                                        <p:tgtEl>
                                          <p:spTgt spid="19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0" fill="hold">
                            <p:stCondLst>
                              <p:cond delay="29000"/>
                            </p:stCondLst>
                            <p:childTnLst>
                              <p:par>
                                <p:cTn id="2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3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4" fill="hold">
                            <p:stCondLst>
                              <p:cond delay="29500"/>
                            </p:stCondLst>
                            <p:childTnLst>
                              <p:par>
                                <p:cTn id="265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7" dur="500"/>
                                        <p:tgtEl>
                                          <p:spTgt spid="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30000"/>
                            </p:stCondLst>
                            <p:childTnLst>
                              <p:par>
                                <p:cTn id="269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1" dur="500"/>
                                        <p:tgtEl>
                                          <p:spTgt spid="19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2" fill="hold">
                            <p:stCondLst>
                              <p:cond delay="30500"/>
                            </p:stCondLst>
                            <p:childTnLst>
                              <p:par>
                                <p:cTn id="273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5" dur="500"/>
                                        <p:tgtEl>
                                          <p:spTgt spid="19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6" fill="hold">
                            <p:stCondLst>
                              <p:cond delay="31000"/>
                            </p:stCondLst>
                            <p:childTnLst>
                              <p:par>
                                <p:cTn id="277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9" dur="500"/>
                                        <p:tgtEl>
                                          <p:spTgt spid="19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0" fill="hold">
                            <p:stCondLst>
                              <p:cond delay="31500"/>
                            </p:stCondLst>
                            <p:childTnLst>
                              <p:par>
                                <p:cTn id="281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3" dur="500"/>
                                        <p:tgtEl>
                                          <p:spTgt spid="19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4" fill="hold">
                            <p:stCondLst>
                              <p:cond delay="32000"/>
                            </p:stCondLst>
                            <p:childTnLst>
                              <p:par>
                                <p:cTn id="285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7" dur="500"/>
                                        <p:tgtEl>
                                          <p:spTgt spid="19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8" fill="hold">
                            <p:stCondLst>
                              <p:cond delay="32500"/>
                            </p:stCondLst>
                            <p:childTnLst>
                              <p:par>
                                <p:cTn id="289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1" dur="500"/>
                                        <p:tgtEl>
                                          <p:spTgt spid="19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2" fill="hold">
                            <p:stCondLst>
                              <p:cond delay="33000"/>
                            </p:stCondLst>
                            <p:childTnLst>
                              <p:par>
                                <p:cTn id="293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5" dur="500"/>
                                        <p:tgtEl>
                                          <p:spTgt spid="19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33500"/>
                            </p:stCondLst>
                            <p:childTnLst>
                              <p:par>
                                <p:cTn id="297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9" dur="500"/>
                                        <p:tgtEl>
                                          <p:spTgt spid="19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0" fill="hold">
                            <p:stCondLst>
                              <p:cond delay="34000"/>
                            </p:stCondLst>
                            <p:childTnLst>
                              <p:par>
                                <p:cTn id="301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3" dur="500"/>
                                        <p:tgtEl>
                                          <p:spTgt spid="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4" fill="hold">
                            <p:stCondLst>
                              <p:cond delay="34500"/>
                            </p:stCondLst>
                            <p:childTnLst>
                              <p:par>
                                <p:cTn id="305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7" dur="500"/>
                                        <p:tgtEl>
                                          <p:spTgt spid="19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8" fill="hold">
                            <p:stCondLst>
                              <p:cond delay="35000"/>
                            </p:stCondLst>
                            <p:childTnLst>
                              <p:par>
                                <p:cTn id="309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1" dur="500"/>
                                        <p:tgtEl>
                                          <p:spTgt spid="19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2" fill="hold">
                            <p:stCondLst>
                              <p:cond delay="35500"/>
                            </p:stCondLst>
                            <p:childTnLst>
                              <p:par>
                                <p:cTn id="313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5" dur="500"/>
                                        <p:tgtEl>
                                          <p:spTgt spid="19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6" fill="hold">
                            <p:stCondLst>
                              <p:cond delay="36000"/>
                            </p:stCondLst>
                            <p:childTnLst>
                              <p:par>
                                <p:cTn id="317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9" dur="500"/>
                                        <p:tgtEl>
                                          <p:spTgt spid="19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0" fill="hold">
                            <p:stCondLst>
                              <p:cond delay="36500"/>
                            </p:stCondLst>
                            <p:childTnLst>
                              <p:par>
                                <p:cTn id="321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3" dur="500"/>
                                        <p:tgtEl>
                                          <p:spTgt spid="19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37000"/>
                            </p:stCondLst>
                            <p:childTnLst>
                              <p:par>
                                <p:cTn id="325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7" dur="500"/>
                                        <p:tgtEl>
                                          <p:spTgt spid="19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8" fill="hold">
                            <p:stCondLst>
                              <p:cond delay="37500"/>
                            </p:stCondLst>
                            <p:childTnLst>
                              <p:par>
                                <p:cTn id="329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1" dur="500"/>
                                        <p:tgtEl>
                                          <p:spTgt spid="19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2" fill="hold">
                            <p:stCondLst>
                              <p:cond delay="38000"/>
                            </p:stCondLst>
                            <p:childTnLst>
                              <p:par>
                                <p:cTn id="333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5" dur="500"/>
                                        <p:tgtEl>
                                          <p:spTgt spid="19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 Images - 4 Columns - Tag">
  <p:cSld name="4 Images - 4 Columns - Tag"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47"/>
          <p:cNvSpPr txBox="1">
            <a:spLocks noGrp="1"/>
          </p:cNvSpPr>
          <p:nvPr>
            <p:ph type="title"/>
          </p:nvPr>
        </p:nvSpPr>
        <p:spPr>
          <a:xfrm>
            <a:off x="894346" y="246956"/>
            <a:ext cx="16457771" cy="12031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800"/>
              <a:buFont typeface="Bebas Neue"/>
              <a:buNone/>
              <a:defRPr sz="8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0" name="Google Shape;200;p47"/>
          <p:cNvSpPr txBox="1">
            <a:spLocks noGrp="1"/>
          </p:cNvSpPr>
          <p:nvPr>
            <p:ph type="dt" idx="10"/>
          </p:nvPr>
        </p:nvSpPr>
        <p:spPr>
          <a:xfrm>
            <a:off x="914321" y="9607996"/>
            <a:ext cx="426683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1" name="Google Shape;201;p47"/>
          <p:cNvSpPr txBox="1">
            <a:spLocks noGrp="1"/>
          </p:cNvSpPr>
          <p:nvPr>
            <p:ph type="sldNum" idx="12"/>
          </p:nvPr>
        </p:nvSpPr>
        <p:spPr>
          <a:xfrm>
            <a:off x="17624420" y="9636372"/>
            <a:ext cx="73581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SV"/>
              <a:t>‹Nº›</a:t>
            </a:fld>
            <a:endParaRPr/>
          </a:p>
        </p:txBody>
      </p:sp>
      <p:sp>
        <p:nvSpPr>
          <p:cNvPr id="202" name="Google Shape;202;p47"/>
          <p:cNvSpPr>
            <a:spLocks noGrp="1"/>
          </p:cNvSpPr>
          <p:nvPr>
            <p:ph type="pic" idx="2"/>
          </p:nvPr>
        </p:nvSpPr>
        <p:spPr>
          <a:xfrm>
            <a:off x="1150318" y="2767235"/>
            <a:ext cx="3456384" cy="3456385"/>
          </a:xfrm>
          <a:prstGeom prst="ellipse">
            <a:avLst/>
          </a:prstGeom>
          <a:solidFill>
            <a:srgbClr val="F8F8F8">
              <a:alpha val="9411"/>
            </a:srgbClr>
          </a:solidFill>
          <a:ln w="254000" cap="flat" cmpd="thinThick">
            <a:solidFill>
              <a:srgbClr val="D8D8D8">
                <a:alpha val="49411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203" name="Google Shape;203;p47"/>
          <p:cNvSpPr txBox="1">
            <a:spLocks noGrp="1"/>
          </p:cNvSpPr>
          <p:nvPr>
            <p:ph type="body" idx="1"/>
          </p:nvPr>
        </p:nvSpPr>
        <p:spPr>
          <a:xfrm>
            <a:off x="934294" y="6727676"/>
            <a:ext cx="3960440" cy="647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accent1"/>
              </a:buClr>
              <a:buSzPts val="4400"/>
              <a:buNone/>
              <a:defRPr sz="44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4" name="Google Shape;204;p47"/>
          <p:cNvSpPr txBox="1">
            <a:spLocks noGrp="1"/>
          </p:cNvSpPr>
          <p:nvPr>
            <p:ph type="body" idx="3"/>
          </p:nvPr>
        </p:nvSpPr>
        <p:spPr>
          <a:xfrm>
            <a:off x="934294" y="7375747"/>
            <a:ext cx="3960440" cy="20882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5" name="Google Shape;205;p47"/>
          <p:cNvSpPr txBox="1">
            <a:spLocks noGrp="1"/>
          </p:cNvSpPr>
          <p:nvPr>
            <p:ph type="ftr" idx="11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00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6" name="Google Shape;206;p47"/>
          <p:cNvSpPr txBox="1">
            <a:spLocks noGrp="1"/>
          </p:cNvSpPr>
          <p:nvPr>
            <p:ph type="body" idx="4"/>
          </p:nvPr>
        </p:nvSpPr>
        <p:spPr>
          <a:xfrm>
            <a:off x="862286" y="1543100"/>
            <a:ext cx="16489832" cy="5760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7" name="Google Shape;207;p47"/>
          <p:cNvSpPr>
            <a:spLocks noGrp="1"/>
          </p:cNvSpPr>
          <p:nvPr>
            <p:ph type="body" idx="5"/>
          </p:nvPr>
        </p:nvSpPr>
        <p:spPr>
          <a:xfrm>
            <a:off x="790278" y="2335187"/>
            <a:ext cx="1152128" cy="1152128"/>
          </a:xfrm>
          <a:prstGeom prst="ellipse">
            <a:avLst/>
          </a:prstGeom>
          <a:blipFill rotWithShape="1">
            <a:blip r:embed="rId2">
              <a:alphaModFix/>
            </a:blip>
            <a:tile tx="0" ty="0" sx="100000" sy="100000" flip="none" algn="tl"/>
          </a:blipFill>
          <a:ln w="114300" cap="flat" cmpd="thinThick">
            <a:solidFill>
              <a:schemeClr val="lt1">
                <a:alpha val="49411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63275" tIns="81625" rIns="163275" bIns="81625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SzPts val="2000"/>
              <a:buNone/>
              <a:defRPr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8" name="Google Shape;208;p47"/>
          <p:cNvSpPr>
            <a:spLocks noGrp="1"/>
          </p:cNvSpPr>
          <p:nvPr>
            <p:ph type="pic" idx="6"/>
          </p:nvPr>
        </p:nvSpPr>
        <p:spPr>
          <a:xfrm>
            <a:off x="5326782" y="2767236"/>
            <a:ext cx="3456384" cy="3456385"/>
          </a:xfrm>
          <a:prstGeom prst="ellipse">
            <a:avLst/>
          </a:prstGeom>
          <a:solidFill>
            <a:srgbClr val="F8F8F8">
              <a:alpha val="9411"/>
            </a:srgbClr>
          </a:solidFill>
          <a:ln w="254000" cap="flat" cmpd="thinThick">
            <a:solidFill>
              <a:srgbClr val="D8D8D8">
                <a:alpha val="49411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209" name="Google Shape;209;p47"/>
          <p:cNvSpPr txBox="1">
            <a:spLocks noGrp="1"/>
          </p:cNvSpPr>
          <p:nvPr>
            <p:ph type="body" idx="7"/>
          </p:nvPr>
        </p:nvSpPr>
        <p:spPr>
          <a:xfrm>
            <a:off x="5110758" y="6727677"/>
            <a:ext cx="3960440" cy="647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accent1"/>
              </a:buClr>
              <a:buSzPts val="4400"/>
              <a:buNone/>
              <a:defRPr sz="44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10" name="Google Shape;210;p47"/>
          <p:cNvSpPr txBox="1">
            <a:spLocks noGrp="1"/>
          </p:cNvSpPr>
          <p:nvPr>
            <p:ph type="body" idx="8"/>
          </p:nvPr>
        </p:nvSpPr>
        <p:spPr>
          <a:xfrm>
            <a:off x="5110758" y="7375748"/>
            <a:ext cx="3960440" cy="20882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11" name="Google Shape;211;p47"/>
          <p:cNvSpPr>
            <a:spLocks noGrp="1"/>
          </p:cNvSpPr>
          <p:nvPr>
            <p:ph type="body" idx="9"/>
          </p:nvPr>
        </p:nvSpPr>
        <p:spPr>
          <a:xfrm>
            <a:off x="4966742" y="2335188"/>
            <a:ext cx="1152128" cy="1152128"/>
          </a:xfrm>
          <a:prstGeom prst="ellipse">
            <a:avLst/>
          </a:prstGeom>
          <a:blipFill rotWithShape="1">
            <a:blip r:embed="rId2">
              <a:alphaModFix/>
            </a:blip>
            <a:tile tx="0" ty="0" sx="100000" sy="100000" flip="none" algn="tl"/>
          </a:blipFill>
          <a:ln w="114300" cap="flat" cmpd="thinThick">
            <a:solidFill>
              <a:schemeClr val="lt1">
                <a:alpha val="49411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63275" tIns="81625" rIns="163275" bIns="81625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SzPts val="2000"/>
              <a:buNone/>
              <a:defRPr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12" name="Google Shape;212;p47"/>
          <p:cNvSpPr>
            <a:spLocks noGrp="1"/>
          </p:cNvSpPr>
          <p:nvPr>
            <p:ph type="pic" idx="13"/>
          </p:nvPr>
        </p:nvSpPr>
        <p:spPr>
          <a:xfrm>
            <a:off x="9503246" y="2767234"/>
            <a:ext cx="3456384" cy="3456385"/>
          </a:xfrm>
          <a:prstGeom prst="ellipse">
            <a:avLst/>
          </a:prstGeom>
          <a:solidFill>
            <a:srgbClr val="F8F8F8">
              <a:alpha val="9411"/>
            </a:srgbClr>
          </a:solidFill>
          <a:ln w="254000" cap="flat" cmpd="thinThick">
            <a:solidFill>
              <a:srgbClr val="D8D8D8">
                <a:alpha val="49411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213" name="Google Shape;213;p47"/>
          <p:cNvSpPr txBox="1">
            <a:spLocks noGrp="1"/>
          </p:cNvSpPr>
          <p:nvPr>
            <p:ph type="body" idx="14"/>
          </p:nvPr>
        </p:nvSpPr>
        <p:spPr>
          <a:xfrm>
            <a:off x="9287222" y="6727675"/>
            <a:ext cx="3960440" cy="647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accent1"/>
              </a:buClr>
              <a:buSzPts val="4400"/>
              <a:buNone/>
              <a:defRPr sz="44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14" name="Google Shape;214;p47"/>
          <p:cNvSpPr txBox="1">
            <a:spLocks noGrp="1"/>
          </p:cNvSpPr>
          <p:nvPr>
            <p:ph type="body" idx="15"/>
          </p:nvPr>
        </p:nvSpPr>
        <p:spPr>
          <a:xfrm>
            <a:off x="9287222" y="7375746"/>
            <a:ext cx="3960440" cy="20882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15" name="Google Shape;215;p47"/>
          <p:cNvSpPr>
            <a:spLocks noGrp="1"/>
          </p:cNvSpPr>
          <p:nvPr>
            <p:ph type="body" idx="16"/>
          </p:nvPr>
        </p:nvSpPr>
        <p:spPr>
          <a:xfrm>
            <a:off x="9143206" y="2335186"/>
            <a:ext cx="1152128" cy="1152128"/>
          </a:xfrm>
          <a:prstGeom prst="ellipse">
            <a:avLst/>
          </a:prstGeom>
          <a:blipFill rotWithShape="1">
            <a:blip r:embed="rId2">
              <a:alphaModFix/>
            </a:blip>
            <a:tile tx="0" ty="0" sx="100000" sy="100000" flip="none" algn="tl"/>
          </a:blipFill>
          <a:ln w="114300" cap="flat" cmpd="thinThick">
            <a:solidFill>
              <a:schemeClr val="lt1">
                <a:alpha val="49411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63275" tIns="81625" rIns="163275" bIns="81625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SzPts val="2000"/>
              <a:buNone/>
              <a:defRPr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16" name="Google Shape;216;p47"/>
          <p:cNvSpPr>
            <a:spLocks noGrp="1"/>
          </p:cNvSpPr>
          <p:nvPr>
            <p:ph type="pic" idx="17"/>
          </p:nvPr>
        </p:nvSpPr>
        <p:spPr>
          <a:xfrm>
            <a:off x="13679709" y="2767235"/>
            <a:ext cx="3456384" cy="3456385"/>
          </a:xfrm>
          <a:prstGeom prst="ellipse">
            <a:avLst/>
          </a:prstGeom>
          <a:solidFill>
            <a:srgbClr val="F8F8F8">
              <a:alpha val="9411"/>
            </a:srgbClr>
          </a:solidFill>
          <a:ln w="254000" cap="flat" cmpd="thinThick">
            <a:solidFill>
              <a:srgbClr val="D8D8D8">
                <a:alpha val="49411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217" name="Google Shape;217;p47"/>
          <p:cNvSpPr txBox="1">
            <a:spLocks noGrp="1"/>
          </p:cNvSpPr>
          <p:nvPr>
            <p:ph type="body" idx="18"/>
          </p:nvPr>
        </p:nvSpPr>
        <p:spPr>
          <a:xfrm>
            <a:off x="13463686" y="6727676"/>
            <a:ext cx="3960440" cy="647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accent1"/>
              </a:buClr>
              <a:buSzPts val="4400"/>
              <a:buNone/>
              <a:defRPr sz="44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18" name="Google Shape;218;p47"/>
          <p:cNvSpPr txBox="1">
            <a:spLocks noGrp="1"/>
          </p:cNvSpPr>
          <p:nvPr>
            <p:ph type="body" idx="19"/>
          </p:nvPr>
        </p:nvSpPr>
        <p:spPr>
          <a:xfrm>
            <a:off x="13463686" y="7375747"/>
            <a:ext cx="3960440" cy="20882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19" name="Google Shape;219;p47"/>
          <p:cNvSpPr>
            <a:spLocks noGrp="1"/>
          </p:cNvSpPr>
          <p:nvPr>
            <p:ph type="body" idx="20"/>
          </p:nvPr>
        </p:nvSpPr>
        <p:spPr>
          <a:xfrm>
            <a:off x="13319670" y="2335187"/>
            <a:ext cx="1152128" cy="1152128"/>
          </a:xfrm>
          <a:prstGeom prst="ellipse">
            <a:avLst/>
          </a:prstGeom>
          <a:blipFill rotWithShape="1">
            <a:blip r:embed="rId2">
              <a:alphaModFix/>
            </a:blip>
            <a:tile tx="0" ty="0" sx="100000" sy="100000" flip="none" algn="tl"/>
          </a:blipFill>
          <a:ln w="114300" cap="flat" cmpd="thinThick">
            <a:solidFill>
              <a:schemeClr val="lt1">
                <a:alpha val="49411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63275" tIns="81625" rIns="163275" bIns="81625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SzPts val="2000"/>
              <a:buNone/>
              <a:defRPr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0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0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0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500"/>
                            </p:stCondLst>
                            <p:childTnLst>
                              <p:par>
                                <p:cTn id="73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20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20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500"/>
                            </p:stCondLst>
                            <p:childTnLst>
                              <p:par>
                                <p:cTn id="81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20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000"/>
                            </p:stCondLst>
                            <p:childTnLst>
                              <p:par>
                                <p:cTn id="85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20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500"/>
                            </p:stCondLst>
                            <p:childTnLst>
                              <p:par>
                                <p:cTn id="89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20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000"/>
                            </p:stCondLst>
                            <p:childTnLst>
                              <p:par>
                                <p:cTn id="93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20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500"/>
                            </p:stCondLst>
                            <p:childTnLst>
                              <p:par>
                                <p:cTn id="97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20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000"/>
                            </p:stCondLst>
                            <p:childTnLst>
                              <p:par>
                                <p:cTn id="101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20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500"/>
                            </p:stCondLst>
                            <p:childTnLst>
                              <p:par>
                                <p:cTn id="105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9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/>
                                        <p:tgtEl>
                                          <p:spTgt spid="20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3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/>
                                        <p:tgtEl>
                                          <p:spTgt spid="20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7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/>
                                        <p:tgtEl>
                                          <p:spTgt spid="20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1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/>
                                        <p:tgtEl>
                                          <p:spTgt spid="20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2000"/>
                            </p:stCondLst>
                            <p:childTnLst>
                              <p:par>
                                <p:cTn id="125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/>
                                        <p:tgtEl>
                                          <p:spTgt spid="20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9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/>
                                        <p:tgtEl>
                                          <p:spTgt spid="20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3000"/>
                            </p:stCondLst>
                            <p:childTnLst>
                              <p:par>
                                <p:cTn id="133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/>
                                        <p:tgtEl>
                                          <p:spTgt spid="20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3500"/>
                            </p:stCondLst>
                            <p:childTnLst>
                              <p:par>
                                <p:cTn id="137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/>
                                        <p:tgtEl>
                                          <p:spTgt spid="20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4000"/>
                            </p:stCondLst>
                            <p:childTnLst>
                              <p:par>
                                <p:cTn id="1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2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4500"/>
                            </p:stCondLst>
                            <p:childTnLst>
                              <p:par>
                                <p:cTn id="1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20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5000"/>
                            </p:stCondLst>
                            <p:childTnLst>
                              <p:par>
                                <p:cTn id="1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20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5500"/>
                            </p:stCondLst>
                            <p:childTnLst>
                              <p:par>
                                <p:cTn id="1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20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6000"/>
                            </p:stCondLst>
                            <p:childTnLst>
                              <p:par>
                                <p:cTn id="1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20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6500"/>
                            </p:stCondLst>
                            <p:childTnLst>
                              <p:par>
                                <p:cTn id="1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20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7000"/>
                            </p:stCondLst>
                            <p:childTnLst>
                              <p:par>
                                <p:cTn id="1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20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17500"/>
                            </p:stCondLst>
                            <p:childTnLst>
                              <p:par>
                                <p:cTn id="1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20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18000"/>
                            </p:stCondLst>
                            <p:childTnLst>
                              <p:par>
                                <p:cTn id="1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20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18500"/>
                            </p:stCondLst>
                            <p:childTnLst>
                              <p:par>
                                <p:cTn id="177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2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19000"/>
                            </p:stCondLst>
                            <p:childTnLst>
                              <p:par>
                                <p:cTn id="181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20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19500"/>
                            </p:stCondLst>
                            <p:childTnLst>
                              <p:par>
                                <p:cTn id="185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20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20000"/>
                            </p:stCondLst>
                            <p:childTnLst>
                              <p:par>
                                <p:cTn id="18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20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20500"/>
                            </p:stCondLst>
                            <p:childTnLst>
                              <p:par>
                                <p:cTn id="193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20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21000"/>
                            </p:stCondLst>
                            <p:childTnLst>
                              <p:par>
                                <p:cTn id="197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20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21500"/>
                            </p:stCondLst>
                            <p:childTnLst>
                              <p:par>
                                <p:cTn id="201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500"/>
                                        <p:tgtEl>
                                          <p:spTgt spid="20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22000"/>
                            </p:stCondLst>
                            <p:childTnLst>
                              <p:par>
                                <p:cTn id="205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20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22500"/>
                            </p:stCondLst>
                            <p:childTnLst>
                              <p:par>
                                <p:cTn id="20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20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23000"/>
                            </p:stCondLst>
                            <p:childTnLst>
                              <p:par>
                                <p:cTn id="213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5" dur="500"/>
                                        <p:tgtEl>
                                          <p:spTgt spid="2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" fill="hold">
                            <p:stCondLst>
                              <p:cond delay="23500"/>
                            </p:stCondLst>
                            <p:childTnLst>
                              <p:par>
                                <p:cTn id="217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9" dur="500"/>
                                        <p:tgtEl>
                                          <p:spTgt spid="20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24000"/>
                            </p:stCondLst>
                            <p:childTnLst>
                              <p:par>
                                <p:cTn id="221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500"/>
                                        <p:tgtEl>
                                          <p:spTgt spid="20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24500"/>
                            </p:stCondLst>
                            <p:childTnLst>
                              <p:par>
                                <p:cTn id="225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7" dur="500"/>
                                        <p:tgtEl>
                                          <p:spTgt spid="20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8" fill="hold">
                            <p:stCondLst>
                              <p:cond delay="25000"/>
                            </p:stCondLst>
                            <p:childTnLst>
                              <p:par>
                                <p:cTn id="229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1" dur="500"/>
                                        <p:tgtEl>
                                          <p:spTgt spid="20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25500"/>
                            </p:stCondLst>
                            <p:childTnLst>
                              <p:par>
                                <p:cTn id="233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5" dur="500"/>
                                        <p:tgtEl>
                                          <p:spTgt spid="20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26000"/>
                            </p:stCondLst>
                            <p:childTnLst>
                              <p:par>
                                <p:cTn id="237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9" dur="500"/>
                                        <p:tgtEl>
                                          <p:spTgt spid="20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26500"/>
                            </p:stCondLst>
                            <p:childTnLst>
                              <p:par>
                                <p:cTn id="241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3" dur="500"/>
                                        <p:tgtEl>
                                          <p:spTgt spid="20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27000"/>
                            </p:stCondLst>
                            <p:childTnLst>
                              <p:par>
                                <p:cTn id="245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7" dur="500"/>
                                        <p:tgtEl>
                                          <p:spTgt spid="20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8" fill="hold">
                            <p:stCondLst>
                              <p:cond delay="27500"/>
                            </p:stCondLst>
                            <p:childTnLst>
                              <p:par>
                                <p:cTn id="249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1" dur="500"/>
                                        <p:tgtEl>
                                          <p:spTgt spid="2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2" fill="hold">
                            <p:stCondLst>
                              <p:cond delay="28000"/>
                            </p:stCondLst>
                            <p:childTnLst>
                              <p:par>
                                <p:cTn id="253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5" dur="500"/>
                                        <p:tgtEl>
                                          <p:spTgt spid="21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6" fill="hold">
                            <p:stCondLst>
                              <p:cond delay="28500"/>
                            </p:stCondLst>
                            <p:childTnLst>
                              <p:par>
                                <p:cTn id="257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9" dur="500"/>
                                        <p:tgtEl>
                                          <p:spTgt spid="21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0" fill="hold">
                            <p:stCondLst>
                              <p:cond delay="29000"/>
                            </p:stCondLst>
                            <p:childTnLst>
                              <p:par>
                                <p:cTn id="261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3" dur="500"/>
                                        <p:tgtEl>
                                          <p:spTgt spid="21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4" fill="hold">
                            <p:stCondLst>
                              <p:cond delay="29500"/>
                            </p:stCondLst>
                            <p:childTnLst>
                              <p:par>
                                <p:cTn id="265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7" dur="500"/>
                                        <p:tgtEl>
                                          <p:spTgt spid="21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30000"/>
                            </p:stCondLst>
                            <p:childTnLst>
                              <p:par>
                                <p:cTn id="269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1" dur="500"/>
                                        <p:tgtEl>
                                          <p:spTgt spid="21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2" fill="hold">
                            <p:stCondLst>
                              <p:cond delay="30500"/>
                            </p:stCondLst>
                            <p:childTnLst>
                              <p:par>
                                <p:cTn id="273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5" dur="500"/>
                                        <p:tgtEl>
                                          <p:spTgt spid="21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6" fill="hold">
                            <p:stCondLst>
                              <p:cond delay="31000"/>
                            </p:stCondLst>
                            <p:childTnLst>
                              <p:par>
                                <p:cTn id="277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9" dur="500"/>
                                        <p:tgtEl>
                                          <p:spTgt spid="21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0" fill="hold">
                            <p:stCondLst>
                              <p:cond delay="31500"/>
                            </p:stCondLst>
                            <p:childTnLst>
                              <p:par>
                                <p:cTn id="281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3" dur="500"/>
                                        <p:tgtEl>
                                          <p:spTgt spid="21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4" fill="hold">
                            <p:stCondLst>
                              <p:cond delay="32000"/>
                            </p:stCondLst>
                            <p:childTnLst>
                              <p:par>
                                <p:cTn id="2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7" dur="500"/>
                                        <p:tgtEl>
                                          <p:spTgt spid="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8" fill="hold">
                            <p:stCondLst>
                              <p:cond delay="32500"/>
                            </p:stCondLst>
                            <p:childTnLst>
                              <p:par>
                                <p:cTn id="28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1" dur="500"/>
                                        <p:tgtEl>
                                          <p:spTgt spid="21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2" fill="hold">
                            <p:stCondLst>
                              <p:cond delay="33000"/>
                            </p:stCondLst>
                            <p:childTnLst>
                              <p:par>
                                <p:cTn id="2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500"/>
                                        <p:tgtEl>
                                          <p:spTgt spid="21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33500"/>
                            </p:stCondLst>
                            <p:childTnLst>
                              <p:par>
                                <p:cTn id="29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9" dur="500"/>
                                        <p:tgtEl>
                                          <p:spTgt spid="21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0" fill="hold">
                            <p:stCondLst>
                              <p:cond delay="34000"/>
                            </p:stCondLst>
                            <p:childTnLst>
                              <p:par>
                                <p:cTn id="30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3" dur="500"/>
                                        <p:tgtEl>
                                          <p:spTgt spid="21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4" fill="hold">
                            <p:stCondLst>
                              <p:cond delay="34500"/>
                            </p:stCondLst>
                            <p:childTnLst>
                              <p:par>
                                <p:cTn id="30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7" dur="500"/>
                                        <p:tgtEl>
                                          <p:spTgt spid="21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8" fill="hold">
                            <p:stCondLst>
                              <p:cond delay="35000"/>
                            </p:stCondLst>
                            <p:childTnLst>
                              <p:par>
                                <p:cTn id="30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1" dur="500"/>
                                        <p:tgtEl>
                                          <p:spTgt spid="21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2" fill="hold">
                            <p:stCondLst>
                              <p:cond delay="35500"/>
                            </p:stCondLst>
                            <p:childTnLst>
                              <p:par>
                                <p:cTn id="3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5" dur="500"/>
                                        <p:tgtEl>
                                          <p:spTgt spid="21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6" fill="hold">
                            <p:stCondLst>
                              <p:cond delay="36000"/>
                            </p:stCondLst>
                            <p:childTnLst>
                              <p:par>
                                <p:cTn id="3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9" dur="500"/>
                                        <p:tgtEl>
                                          <p:spTgt spid="21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0" fill="hold">
                            <p:stCondLst>
                              <p:cond delay="36500"/>
                            </p:stCondLst>
                            <p:childTnLst>
                              <p:par>
                                <p:cTn id="321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3" dur="500"/>
                                        <p:tgtEl>
                                          <p:spTgt spid="2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37000"/>
                            </p:stCondLst>
                            <p:childTnLst>
                              <p:par>
                                <p:cTn id="325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7" dur="500"/>
                                        <p:tgtEl>
                                          <p:spTgt spid="21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8" fill="hold">
                            <p:stCondLst>
                              <p:cond delay="37500"/>
                            </p:stCondLst>
                            <p:childTnLst>
                              <p:par>
                                <p:cTn id="32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1" dur="500"/>
                                        <p:tgtEl>
                                          <p:spTgt spid="21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2" fill="hold">
                            <p:stCondLst>
                              <p:cond delay="38000"/>
                            </p:stCondLst>
                            <p:childTnLst>
                              <p:par>
                                <p:cTn id="333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5" dur="500"/>
                                        <p:tgtEl>
                                          <p:spTgt spid="21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6" fill="hold">
                            <p:stCondLst>
                              <p:cond delay="38500"/>
                            </p:stCondLst>
                            <p:childTnLst>
                              <p:par>
                                <p:cTn id="337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9" dur="500"/>
                                        <p:tgtEl>
                                          <p:spTgt spid="21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0" fill="hold">
                            <p:stCondLst>
                              <p:cond delay="39000"/>
                            </p:stCondLst>
                            <p:childTnLst>
                              <p:par>
                                <p:cTn id="341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3" dur="500"/>
                                        <p:tgtEl>
                                          <p:spTgt spid="21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4" fill="hold">
                            <p:stCondLst>
                              <p:cond delay="39500"/>
                            </p:stCondLst>
                            <p:childTnLst>
                              <p:par>
                                <p:cTn id="345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7" dur="500"/>
                                        <p:tgtEl>
                                          <p:spTgt spid="21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8" fill="hold">
                            <p:stCondLst>
                              <p:cond delay="40000"/>
                            </p:stCondLst>
                            <p:childTnLst>
                              <p:par>
                                <p:cTn id="34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1" dur="500"/>
                                        <p:tgtEl>
                                          <p:spTgt spid="21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40500"/>
                            </p:stCondLst>
                            <p:childTnLst>
                              <p:par>
                                <p:cTn id="353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5" dur="500"/>
                                        <p:tgtEl>
                                          <p:spTgt spid="21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6" fill="hold">
                            <p:stCondLst>
                              <p:cond delay="41000"/>
                            </p:stCondLst>
                            <p:childTnLst>
                              <p:par>
                                <p:cTn id="357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9" dur="500"/>
                                        <p:tgtEl>
                                          <p:spTgt spid="2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0" fill="hold">
                            <p:stCondLst>
                              <p:cond delay="41500"/>
                            </p:stCondLst>
                            <p:childTnLst>
                              <p:par>
                                <p:cTn id="361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3" dur="500"/>
                                        <p:tgtEl>
                                          <p:spTgt spid="21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4" fill="hold">
                            <p:stCondLst>
                              <p:cond delay="42000"/>
                            </p:stCondLst>
                            <p:childTnLst>
                              <p:par>
                                <p:cTn id="365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7" dur="500"/>
                                        <p:tgtEl>
                                          <p:spTgt spid="21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8" fill="hold">
                            <p:stCondLst>
                              <p:cond delay="42500"/>
                            </p:stCondLst>
                            <p:childTnLst>
                              <p:par>
                                <p:cTn id="369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1" dur="500"/>
                                        <p:tgtEl>
                                          <p:spTgt spid="21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2" fill="hold">
                            <p:stCondLst>
                              <p:cond delay="43000"/>
                            </p:stCondLst>
                            <p:childTnLst>
                              <p:par>
                                <p:cTn id="373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5" dur="500"/>
                                        <p:tgtEl>
                                          <p:spTgt spid="21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6" fill="hold">
                            <p:stCondLst>
                              <p:cond delay="43500"/>
                            </p:stCondLst>
                            <p:childTnLst>
                              <p:par>
                                <p:cTn id="377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9" dur="500"/>
                                        <p:tgtEl>
                                          <p:spTgt spid="21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0" fill="hold">
                            <p:stCondLst>
                              <p:cond delay="44000"/>
                            </p:stCondLst>
                            <p:childTnLst>
                              <p:par>
                                <p:cTn id="381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3" dur="500"/>
                                        <p:tgtEl>
                                          <p:spTgt spid="21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4" fill="hold">
                            <p:stCondLst>
                              <p:cond delay="44500"/>
                            </p:stCondLst>
                            <p:childTnLst>
                              <p:par>
                                <p:cTn id="385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7" dur="500"/>
                                        <p:tgtEl>
                                          <p:spTgt spid="21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8" fill="hold">
                            <p:stCondLst>
                              <p:cond delay="45000"/>
                            </p:stCondLst>
                            <p:childTnLst>
                              <p:par>
                                <p:cTn id="389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1" dur="500"/>
                                        <p:tgtEl>
                                          <p:spTgt spid="21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2" fill="hold">
                            <p:stCondLst>
                              <p:cond delay="45500"/>
                            </p:stCondLst>
                            <p:childTnLst>
                              <p:par>
                                <p:cTn id="393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5" dur="500"/>
                                        <p:tgtEl>
                                          <p:spTgt spid="2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6" fill="hold">
                            <p:stCondLst>
                              <p:cond delay="46000"/>
                            </p:stCondLst>
                            <p:childTnLst>
                              <p:par>
                                <p:cTn id="397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9" dur="500"/>
                                        <p:tgtEl>
                                          <p:spTgt spid="21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0" fill="hold">
                            <p:stCondLst>
                              <p:cond delay="46500"/>
                            </p:stCondLst>
                            <p:childTnLst>
                              <p:par>
                                <p:cTn id="401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3" dur="500"/>
                                        <p:tgtEl>
                                          <p:spTgt spid="21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4" fill="hold">
                            <p:stCondLst>
                              <p:cond delay="47000"/>
                            </p:stCondLst>
                            <p:childTnLst>
                              <p:par>
                                <p:cTn id="405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7" dur="500"/>
                                        <p:tgtEl>
                                          <p:spTgt spid="21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8" fill="hold">
                            <p:stCondLst>
                              <p:cond delay="47500"/>
                            </p:stCondLst>
                            <p:childTnLst>
                              <p:par>
                                <p:cTn id="409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1" dur="500"/>
                                        <p:tgtEl>
                                          <p:spTgt spid="21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2" fill="hold">
                            <p:stCondLst>
                              <p:cond delay="48000"/>
                            </p:stCondLst>
                            <p:childTnLst>
                              <p:par>
                                <p:cTn id="413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5" dur="500"/>
                                        <p:tgtEl>
                                          <p:spTgt spid="21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6" fill="hold">
                            <p:stCondLst>
                              <p:cond delay="48500"/>
                            </p:stCondLst>
                            <p:childTnLst>
                              <p:par>
                                <p:cTn id="417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9" dur="500"/>
                                        <p:tgtEl>
                                          <p:spTgt spid="21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0" fill="hold">
                            <p:stCondLst>
                              <p:cond delay="49000"/>
                            </p:stCondLst>
                            <p:childTnLst>
                              <p:par>
                                <p:cTn id="421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3" dur="500"/>
                                        <p:tgtEl>
                                          <p:spTgt spid="21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4" fill="hold">
                            <p:stCondLst>
                              <p:cond delay="49500"/>
                            </p:stCondLst>
                            <p:childTnLst>
                              <p:par>
                                <p:cTn id="425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7" dur="500"/>
                                        <p:tgtEl>
                                          <p:spTgt spid="21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8" fill="hold">
                            <p:stCondLst>
                              <p:cond delay="50000"/>
                            </p:stCondLst>
                            <p:childTnLst>
                              <p:par>
                                <p:cTn id="4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1" dur="500"/>
                                        <p:tgtEl>
                                          <p:spTgt spid="2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2" fill="hold">
                            <p:stCondLst>
                              <p:cond delay="50500"/>
                            </p:stCondLst>
                            <p:childTnLst>
                              <p:par>
                                <p:cTn id="4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5" dur="500"/>
                                        <p:tgtEl>
                                          <p:spTgt spid="21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6" fill="hold">
                            <p:stCondLst>
                              <p:cond delay="51000"/>
                            </p:stCondLst>
                            <p:childTnLst>
                              <p:par>
                                <p:cTn id="4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9" dur="500"/>
                                        <p:tgtEl>
                                          <p:spTgt spid="21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0" fill="hold">
                            <p:stCondLst>
                              <p:cond delay="51500"/>
                            </p:stCondLst>
                            <p:childTnLst>
                              <p:par>
                                <p:cTn id="4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3" dur="500"/>
                                        <p:tgtEl>
                                          <p:spTgt spid="21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4" fill="hold">
                            <p:stCondLst>
                              <p:cond delay="52000"/>
                            </p:stCondLst>
                            <p:childTnLst>
                              <p:par>
                                <p:cTn id="4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7" dur="500"/>
                                        <p:tgtEl>
                                          <p:spTgt spid="21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8" fill="hold">
                            <p:stCondLst>
                              <p:cond delay="52500"/>
                            </p:stCondLst>
                            <p:childTnLst>
                              <p:par>
                                <p:cTn id="4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1" dur="500"/>
                                        <p:tgtEl>
                                          <p:spTgt spid="21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2" fill="hold">
                            <p:stCondLst>
                              <p:cond delay="53000"/>
                            </p:stCondLst>
                            <p:childTnLst>
                              <p:par>
                                <p:cTn id="4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5" dur="500"/>
                                        <p:tgtEl>
                                          <p:spTgt spid="21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6" fill="hold">
                            <p:stCondLst>
                              <p:cond delay="53500"/>
                            </p:stCondLst>
                            <p:childTnLst>
                              <p:par>
                                <p:cTn id="4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9" dur="500"/>
                                        <p:tgtEl>
                                          <p:spTgt spid="21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0" fill="hold">
                            <p:stCondLst>
                              <p:cond delay="54000"/>
                            </p:stCondLst>
                            <p:childTnLst>
                              <p:par>
                                <p:cTn id="4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3" dur="500"/>
                                        <p:tgtEl>
                                          <p:spTgt spid="21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4" fill="hold">
                            <p:stCondLst>
                              <p:cond delay="54500"/>
                            </p:stCondLst>
                            <p:childTnLst>
                              <p:par>
                                <p:cTn id="465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7" dur="500"/>
                                        <p:tgtEl>
                                          <p:spTgt spid="2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8" fill="hold">
                            <p:stCondLst>
                              <p:cond delay="55000"/>
                            </p:stCondLst>
                            <p:childTnLst>
                              <p:par>
                                <p:cTn id="46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1" dur="500"/>
                                        <p:tgtEl>
                                          <p:spTgt spid="21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2" fill="hold">
                            <p:stCondLst>
                              <p:cond delay="55500"/>
                            </p:stCondLst>
                            <p:childTnLst>
                              <p:par>
                                <p:cTn id="473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5" dur="500"/>
                                        <p:tgtEl>
                                          <p:spTgt spid="21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6" fill="hold">
                            <p:stCondLst>
                              <p:cond delay="56000"/>
                            </p:stCondLst>
                            <p:childTnLst>
                              <p:par>
                                <p:cTn id="477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9" dur="500"/>
                                        <p:tgtEl>
                                          <p:spTgt spid="21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0" fill="hold">
                            <p:stCondLst>
                              <p:cond delay="56500"/>
                            </p:stCondLst>
                            <p:childTnLst>
                              <p:par>
                                <p:cTn id="481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3" dur="500"/>
                                        <p:tgtEl>
                                          <p:spTgt spid="21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4" fill="hold">
                            <p:stCondLst>
                              <p:cond delay="57000"/>
                            </p:stCondLst>
                            <p:childTnLst>
                              <p:par>
                                <p:cTn id="485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7" dur="500"/>
                                        <p:tgtEl>
                                          <p:spTgt spid="21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8" fill="hold">
                            <p:stCondLst>
                              <p:cond delay="57500"/>
                            </p:stCondLst>
                            <p:childTnLst>
                              <p:par>
                                <p:cTn id="48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1" dur="500"/>
                                        <p:tgtEl>
                                          <p:spTgt spid="21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2" fill="hold">
                            <p:stCondLst>
                              <p:cond delay="58000"/>
                            </p:stCondLst>
                            <p:childTnLst>
                              <p:par>
                                <p:cTn id="493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5" dur="500"/>
                                        <p:tgtEl>
                                          <p:spTgt spid="21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6" fill="hold">
                            <p:stCondLst>
                              <p:cond delay="58500"/>
                            </p:stCondLst>
                            <p:childTnLst>
                              <p:par>
                                <p:cTn id="497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9" dur="500"/>
                                        <p:tgtEl>
                                          <p:spTgt spid="21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0" fill="hold">
                            <p:stCondLst>
                              <p:cond delay="59000"/>
                            </p:stCondLst>
                            <p:childTnLst>
                              <p:par>
                                <p:cTn id="501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3" dur="500"/>
                                        <p:tgtEl>
                                          <p:spTgt spid="2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4" fill="hold">
                            <p:stCondLst>
                              <p:cond delay="59500"/>
                            </p:stCondLst>
                            <p:childTnLst>
                              <p:par>
                                <p:cTn id="505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7" dur="500"/>
                                        <p:tgtEl>
                                          <p:spTgt spid="21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8" fill="hold">
                            <p:stCondLst>
                              <p:cond delay="60000"/>
                            </p:stCondLst>
                            <p:childTnLst>
                              <p:par>
                                <p:cTn id="509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1" dur="500"/>
                                        <p:tgtEl>
                                          <p:spTgt spid="21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2" fill="hold">
                            <p:stCondLst>
                              <p:cond delay="60500"/>
                            </p:stCondLst>
                            <p:childTnLst>
                              <p:par>
                                <p:cTn id="513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5" dur="500"/>
                                        <p:tgtEl>
                                          <p:spTgt spid="21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6" fill="hold">
                            <p:stCondLst>
                              <p:cond delay="61000"/>
                            </p:stCondLst>
                            <p:childTnLst>
                              <p:par>
                                <p:cTn id="517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9" dur="500"/>
                                        <p:tgtEl>
                                          <p:spTgt spid="21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0" fill="hold">
                            <p:stCondLst>
                              <p:cond delay="61500"/>
                            </p:stCondLst>
                            <p:childTnLst>
                              <p:par>
                                <p:cTn id="521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3" dur="500"/>
                                        <p:tgtEl>
                                          <p:spTgt spid="21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4" fill="hold">
                            <p:stCondLst>
                              <p:cond delay="62000"/>
                            </p:stCondLst>
                            <p:childTnLst>
                              <p:par>
                                <p:cTn id="525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7" dur="500"/>
                                        <p:tgtEl>
                                          <p:spTgt spid="21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8" fill="hold">
                            <p:stCondLst>
                              <p:cond delay="62500"/>
                            </p:stCondLst>
                            <p:childTnLst>
                              <p:par>
                                <p:cTn id="529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1" dur="500"/>
                                        <p:tgtEl>
                                          <p:spTgt spid="21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2" fill="hold">
                            <p:stCondLst>
                              <p:cond delay="63000"/>
                            </p:stCondLst>
                            <p:childTnLst>
                              <p:par>
                                <p:cTn id="533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5" dur="500"/>
                                        <p:tgtEl>
                                          <p:spTgt spid="21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6" fill="hold">
                            <p:stCondLst>
                              <p:cond delay="63500"/>
                            </p:stCondLst>
                            <p:childTnLst>
                              <p:par>
                                <p:cTn id="537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9" dur="500"/>
                                        <p:tgtEl>
                                          <p:spTgt spid="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0" fill="hold">
                            <p:stCondLst>
                              <p:cond delay="64000"/>
                            </p:stCondLst>
                            <p:childTnLst>
                              <p:par>
                                <p:cTn id="541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3" dur="500"/>
                                        <p:tgtEl>
                                          <p:spTgt spid="21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4" fill="hold">
                            <p:stCondLst>
                              <p:cond delay="64500"/>
                            </p:stCondLst>
                            <p:childTnLst>
                              <p:par>
                                <p:cTn id="545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7" dur="500"/>
                                        <p:tgtEl>
                                          <p:spTgt spid="21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8" fill="hold">
                            <p:stCondLst>
                              <p:cond delay="65000"/>
                            </p:stCondLst>
                            <p:childTnLst>
                              <p:par>
                                <p:cTn id="549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1" dur="500"/>
                                        <p:tgtEl>
                                          <p:spTgt spid="21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2" fill="hold">
                            <p:stCondLst>
                              <p:cond delay="65500"/>
                            </p:stCondLst>
                            <p:childTnLst>
                              <p:par>
                                <p:cTn id="553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5" dur="500"/>
                                        <p:tgtEl>
                                          <p:spTgt spid="21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6" fill="hold">
                            <p:stCondLst>
                              <p:cond delay="66000"/>
                            </p:stCondLst>
                            <p:childTnLst>
                              <p:par>
                                <p:cTn id="557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9" dur="500"/>
                                        <p:tgtEl>
                                          <p:spTgt spid="21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0" fill="hold">
                            <p:stCondLst>
                              <p:cond delay="66500"/>
                            </p:stCondLst>
                            <p:childTnLst>
                              <p:par>
                                <p:cTn id="561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3" dur="500"/>
                                        <p:tgtEl>
                                          <p:spTgt spid="21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4" fill="hold">
                            <p:stCondLst>
                              <p:cond delay="67000"/>
                            </p:stCondLst>
                            <p:childTnLst>
                              <p:par>
                                <p:cTn id="565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7" dur="500"/>
                                        <p:tgtEl>
                                          <p:spTgt spid="21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8" fill="hold">
                            <p:stCondLst>
                              <p:cond delay="67500"/>
                            </p:stCondLst>
                            <p:childTnLst>
                              <p:par>
                                <p:cTn id="569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1" dur="500"/>
                                        <p:tgtEl>
                                          <p:spTgt spid="21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2" fill="hold">
                            <p:stCondLst>
                              <p:cond delay="68000"/>
                            </p:stCondLst>
                            <p:childTnLst>
                              <p:par>
                                <p:cTn id="5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5" dur="500"/>
                                        <p:tgtEl>
                                          <p:spTgt spid="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6" fill="hold">
                            <p:stCondLst>
                              <p:cond delay="68500"/>
                            </p:stCondLst>
                            <p:childTnLst>
                              <p:par>
                                <p:cTn id="5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9" dur="500"/>
                                        <p:tgtEl>
                                          <p:spTgt spid="21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0" fill="hold">
                            <p:stCondLst>
                              <p:cond delay="69000"/>
                            </p:stCondLst>
                            <p:childTnLst>
                              <p:par>
                                <p:cTn id="5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3" dur="500"/>
                                        <p:tgtEl>
                                          <p:spTgt spid="21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4" fill="hold">
                            <p:stCondLst>
                              <p:cond delay="69500"/>
                            </p:stCondLst>
                            <p:childTnLst>
                              <p:par>
                                <p:cTn id="5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7" dur="500"/>
                                        <p:tgtEl>
                                          <p:spTgt spid="21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8" fill="hold">
                            <p:stCondLst>
                              <p:cond delay="70000"/>
                            </p:stCondLst>
                            <p:childTnLst>
                              <p:par>
                                <p:cTn id="58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1" dur="500"/>
                                        <p:tgtEl>
                                          <p:spTgt spid="21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2" fill="hold">
                            <p:stCondLst>
                              <p:cond delay="70500"/>
                            </p:stCondLst>
                            <p:childTnLst>
                              <p:par>
                                <p:cTn id="5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5" dur="500"/>
                                        <p:tgtEl>
                                          <p:spTgt spid="21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6" fill="hold">
                            <p:stCondLst>
                              <p:cond delay="71000"/>
                            </p:stCondLst>
                            <p:childTnLst>
                              <p:par>
                                <p:cTn id="59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9" dur="500"/>
                                        <p:tgtEl>
                                          <p:spTgt spid="21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0" fill="hold">
                            <p:stCondLst>
                              <p:cond delay="71500"/>
                            </p:stCondLst>
                            <p:childTnLst>
                              <p:par>
                                <p:cTn id="60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3" dur="500"/>
                                        <p:tgtEl>
                                          <p:spTgt spid="21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4" fill="hold">
                            <p:stCondLst>
                              <p:cond delay="72000"/>
                            </p:stCondLst>
                            <p:childTnLst>
                              <p:par>
                                <p:cTn id="60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7" dur="500"/>
                                        <p:tgtEl>
                                          <p:spTgt spid="21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8 Images">
  <p:cSld name="8 Images"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48"/>
          <p:cNvSpPr txBox="1">
            <a:spLocks noGrp="1"/>
          </p:cNvSpPr>
          <p:nvPr>
            <p:ph type="title"/>
          </p:nvPr>
        </p:nvSpPr>
        <p:spPr>
          <a:xfrm>
            <a:off x="894346" y="246956"/>
            <a:ext cx="16457771" cy="12031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800"/>
              <a:buFont typeface="Bebas Neue"/>
              <a:buNone/>
              <a:defRPr sz="8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2" name="Google Shape;222;p48"/>
          <p:cNvSpPr txBox="1">
            <a:spLocks noGrp="1"/>
          </p:cNvSpPr>
          <p:nvPr>
            <p:ph type="dt" idx="10"/>
          </p:nvPr>
        </p:nvSpPr>
        <p:spPr>
          <a:xfrm>
            <a:off x="914321" y="9607996"/>
            <a:ext cx="426683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3" name="Google Shape;223;p48"/>
          <p:cNvSpPr txBox="1">
            <a:spLocks noGrp="1"/>
          </p:cNvSpPr>
          <p:nvPr>
            <p:ph type="sldNum" idx="12"/>
          </p:nvPr>
        </p:nvSpPr>
        <p:spPr>
          <a:xfrm>
            <a:off x="17624420" y="9636372"/>
            <a:ext cx="73581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SV"/>
              <a:t>‹Nº›</a:t>
            </a:fld>
            <a:endParaRPr/>
          </a:p>
        </p:txBody>
      </p:sp>
      <p:sp>
        <p:nvSpPr>
          <p:cNvPr id="224" name="Google Shape;224;p48"/>
          <p:cNvSpPr>
            <a:spLocks noGrp="1"/>
          </p:cNvSpPr>
          <p:nvPr>
            <p:ph type="pic" idx="2"/>
          </p:nvPr>
        </p:nvSpPr>
        <p:spPr>
          <a:xfrm>
            <a:off x="1582366" y="2479205"/>
            <a:ext cx="2448271" cy="2448272"/>
          </a:xfrm>
          <a:prstGeom prst="ellipse">
            <a:avLst/>
          </a:prstGeom>
          <a:solidFill>
            <a:srgbClr val="F8F8F8">
              <a:alpha val="9411"/>
            </a:srgbClr>
          </a:solidFill>
          <a:ln w="254000" cap="flat" cmpd="thinThick">
            <a:solidFill>
              <a:srgbClr val="D8D8D8">
                <a:alpha val="49411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225" name="Google Shape;225;p48"/>
          <p:cNvSpPr txBox="1">
            <a:spLocks noGrp="1"/>
          </p:cNvSpPr>
          <p:nvPr>
            <p:ph type="ftr" idx="11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00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6" name="Google Shape;226;p48"/>
          <p:cNvSpPr txBox="1">
            <a:spLocks noGrp="1"/>
          </p:cNvSpPr>
          <p:nvPr>
            <p:ph type="body" idx="1"/>
          </p:nvPr>
        </p:nvSpPr>
        <p:spPr>
          <a:xfrm>
            <a:off x="862286" y="1543100"/>
            <a:ext cx="16489832" cy="5760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27" name="Google Shape;227;p48"/>
          <p:cNvSpPr>
            <a:spLocks noGrp="1"/>
          </p:cNvSpPr>
          <p:nvPr>
            <p:ph type="pic" idx="3"/>
          </p:nvPr>
        </p:nvSpPr>
        <p:spPr>
          <a:xfrm>
            <a:off x="5758830" y="2479206"/>
            <a:ext cx="2448271" cy="2448272"/>
          </a:xfrm>
          <a:prstGeom prst="ellipse">
            <a:avLst/>
          </a:prstGeom>
          <a:solidFill>
            <a:srgbClr val="F8F8F8">
              <a:alpha val="9411"/>
            </a:srgbClr>
          </a:solidFill>
          <a:ln w="254000" cap="flat" cmpd="thinThick">
            <a:solidFill>
              <a:srgbClr val="D8D8D8">
                <a:alpha val="49411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228" name="Google Shape;228;p48"/>
          <p:cNvSpPr>
            <a:spLocks noGrp="1"/>
          </p:cNvSpPr>
          <p:nvPr>
            <p:ph type="pic" idx="4"/>
          </p:nvPr>
        </p:nvSpPr>
        <p:spPr>
          <a:xfrm>
            <a:off x="9935294" y="2479204"/>
            <a:ext cx="2448271" cy="2448272"/>
          </a:xfrm>
          <a:prstGeom prst="ellipse">
            <a:avLst/>
          </a:prstGeom>
          <a:solidFill>
            <a:srgbClr val="F8F8F8">
              <a:alpha val="9411"/>
            </a:srgbClr>
          </a:solidFill>
          <a:ln w="254000" cap="flat" cmpd="thinThick">
            <a:solidFill>
              <a:srgbClr val="D8D8D8">
                <a:alpha val="49411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229" name="Google Shape;229;p48"/>
          <p:cNvSpPr>
            <a:spLocks noGrp="1"/>
          </p:cNvSpPr>
          <p:nvPr>
            <p:ph type="pic" idx="5"/>
          </p:nvPr>
        </p:nvSpPr>
        <p:spPr>
          <a:xfrm>
            <a:off x="14111758" y="2479205"/>
            <a:ext cx="2448271" cy="2448272"/>
          </a:xfrm>
          <a:prstGeom prst="ellipse">
            <a:avLst/>
          </a:prstGeom>
          <a:solidFill>
            <a:srgbClr val="F8F8F8">
              <a:alpha val="9411"/>
            </a:srgbClr>
          </a:solidFill>
          <a:ln w="254000" cap="flat" cmpd="thinThick">
            <a:solidFill>
              <a:srgbClr val="D8D8D8">
                <a:alpha val="49411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230" name="Google Shape;230;p48"/>
          <p:cNvSpPr>
            <a:spLocks noGrp="1"/>
          </p:cNvSpPr>
          <p:nvPr>
            <p:ph type="pic" idx="6"/>
          </p:nvPr>
        </p:nvSpPr>
        <p:spPr>
          <a:xfrm>
            <a:off x="1582366" y="6223622"/>
            <a:ext cx="2448271" cy="2448272"/>
          </a:xfrm>
          <a:prstGeom prst="ellipse">
            <a:avLst/>
          </a:prstGeom>
          <a:solidFill>
            <a:srgbClr val="F8F8F8">
              <a:alpha val="9411"/>
            </a:srgbClr>
          </a:solidFill>
          <a:ln w="254000" cap="flat" cmpd="thinThick">
            <a:solidFill>
              <a:srgbClr val="D8D8D8">
                <a:alpha val="49411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231" name="Google Shape;231;p48"/>
          <p:cNvSpPr>
            <a:spLocks noGrp="1"/>
          </p:cNvSpPr>
          <p:nvPr>
            <p:ph type="pic" idx="7"/>
          </p:nvPr>
        </p:nvSpPr>
        <p:spPr>
          <a:xfrm>
            <a:off x="5758830" y="6223623"/>
            <a:ext cx="2448271" cy="2448272"/>
          </a:xfrm>
          <a:prstGeom prst="ellipse">
            <a:avLst/>
          </a:prstGeom>
          <a:solidFill>
            <a:srgbClr val="F8F8F8">
              <a:alpha val="9411"/>
            </a:srgbClr>
          </a:solidFill>
          <a:ln w="254000" cap="flat" cmpd="thinThick">
            <a:solidFill>
              <a:srgbClr val="D8D8D8">
                <a:alpha val="49411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232" name="Google Shape;232;p48"/>
          <p:cNvSpPr>
            <a:spLocks noGrp="1"/>
          </p:cNvSpPr>
          <p:nvPr>
            <p:ph type="pic" idx="8"/>
          </p:nvPr>
        </p:nvSpPr>
        <p:spPr>
          <a:xfrm>
            <a:off x="9935294" y="6223621"/>
            <a:ext cx="2448271" cy="2448272"/>
          </a:xfrm>
          <a:prstGeom prst="ellipse">
            <a:avLst/>
          </a:prstGeom>
          <a:solidFill>
            <a:srgbClr val="F8F8F8">
              <a:alpha val="9411"/>
            </a:srgbClr>
          </a:solidFill>
          <a:ln w="254000" cap="flat" cmpd="thinThick">
            <a:solidFill>
              <a:srgbClr val="D8D8D8">
                <a:alpha val="49411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233" name="Google Shape;233;p48"/>
          <p:cNvSpPr>
            <a:spLocks noGrp="1"/>
          </p:cNvSpPr>
          <p:nvPr>
            <p:ph type="pic" idx="9"/>
          </p:nvPr>
        </p:nvSpPr>
        <p:spPr>
          <a:xfrm>
            <a:off x="14111758" y="6223622"/>
            <a:ext cx="2448271" cy="2448272"/>
          </a:xfrm>
          <a:prstGeom prst="ellipse">
            <a:avLst/>
          </a:prstGeom>
          <a:solidFill>
            <a:srgbClr val="F8F8F8">
              <a:alpha val="9411"/>
            </a:srgbClr>
          </a:solidFill>
          <a:ln w="254000" cap="flat" cmpd="thinThick">
            <a:solidFill>
              <a:srgbClr val="D8D8D8">
                <a:alpha val="49411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234" name="Google Shape;234;p48"/>
          <p:cNvSpPr txBox="1">
            <a:spLocks noGrp="1"/>
          </p:cNvSpPr>
          <p:nvPr>
            <p:ph type="body" idx="13"/>
          </p:nvPr>
        </p:nvSpPr>
        <p:spPr>
          <a:xfrm>
            <a:off x="1222326" y="5143500"/>
            <a:ext cx="3122369" cy="647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accent1"/>
              </a:buClr>
              <a:buSzPts val="3200"/>
              <a:buNone/>
              <a:defRPr sz="32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35" name="Google Shape;235;p48"/>
          <p:cNvSpPr txBox="1">
            <a:spLocks noGrp="1"/>
          </p:cNvSpPr>
          <p:nvPr>
            <p:ph type="body" idx="14"/>
          </p:nvPr>
        </p:nvSpPr>
        <p:spPr>
          <a:xfrm>
            <a:off x="5372765" y="5143500"/>
            <a:ext cx="3122369" cy="647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accent1"/>
              </a:buClr>
              <a:buSzPts val="3200"/>
              <a:buNone/>
              <a:defRPr sz="32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36" name="Google Shape;236;p48"/>
          <p:cNvSpPr txBox="1">
            <a:spLocks noGrp="1"/>
          </p:cNvSpPr>
          <p:nvPr>
            <p:ph type="body" idx="15"/>
          </p:nvPr>
        </p:nvSpPr>
        <p:spPr>
          <a:xfrm>
            <a:off x="9647262" y="5143500"/>
            <a:ext cx="3122369" cy="647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accent1"/>
              </a:buClr>
              <a:buSzPts val="3200"/>
              <a:buNone/>
              <a:defRPr sz="32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37" name="Google Shape;237;p48"/>
          <p:cNvSpPr txBox="1">
            <a:spLocks noGrp="1"/>
          </p:cNvSpPr>
          <p:nvPr>
            <p:ph type="body" idx="16"/>
          </p:nvPr>
        </p:nvSpPr>
        <p:spPr>
          <a:xfrm>
            <a:off x="13797702" y="5143500"/>
            <a:ext cx="3122369" cy="647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accent1"/>
              </a:buClr>
              <a:buSzPts val="3200"/>
              <a:buNone/>
              <a:defRPr sz="32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38" name="Google Shape;238;p48"/>
          <p:cNvSpPr txBox="1">
            <a:spLocks noGrp="1"/>
          </p:cNvSpPr>
          <p:nvPr>
            <p:ph type="body" idx="17"/>
          </p:nvPr>
        </p:nvSpPr>
        <p:spPr>
          <a:xfrm>
            <a:off x="1222326" y="8815908"/>
            <a:ext cx="3122369" cy="647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accent1"/>
              </a:buClr>
              <a:buSzPts val="3200"/>
              <a:buNone/>
              <a:defRPr sz="32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39" name="Google Shape;239;p48"/>
          <p:cNvSpPr txBox="1">
            <a:spLocks noGrp="1"/>
          </p:cNvSpPr>
          <p:nvPr>
            <p:ph type="body" idx="18"/>
          </p:nvPr>
        </p:nvSpPr>
        <p:spPr>
          <a:xfrm>
            <a:off x="5372765" y="8815908"/>
            <a:ext cx="3122369" cy="647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accent1"/>
              </a:buClr>
              <a:buSzPts val="3200"/>
              <a:buNone/>
              <a:defRPr sz="32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0" name="Google Shape;240;p48"/>
          <p:cNvSpPr txBox="1">
            <a:spLocks noGrp="1"/>
          </p:cNvSpPr>
          <p:nvPr>
            <p:ph type="body" idx="19"/>
          </p:nvPr>
        </p:nvSpPr>
        <p:spPr>
          <a:xfrm>
            <a:off x="9647262" y="8815908"/>
            <a:ext cx="3122369" cy="647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accent1"/>
              </a:buClr>
              <a:buSzPts val="3200"/>
              <a:buNone/>
              <a:defRPr sz="32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1" name="Google Shape;241;p48"/>
          <p:cNvSpPr txBox="1">
            <a:spLocks noGrp="1"/>
          </p:cNvSpPr>
          <p:nvPr>
            <p:ph type="body" idx="20"/>
          </p:nvPr>
        </p:nvSpPr>
        <p:spPr>
          <a:xfrm>
            <a:off x="13797702" y="8815908"/>
            <a:ext cx="3122369" cy="647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accent1"/>
              </a:buClr>
              <a:buSzPts val="3200"/>
              <a:buNone/>
              <a:defRPr sz="32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3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3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3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3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3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3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3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3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3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3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3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3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3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500"/>
                            </p:stCondLst>
                            <p:childTnLst>
                              <p:par>
                                <p:cTn id="9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3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3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3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23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23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23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23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3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2000"/>
                            </p:stCondLst>
                            <p:childTnLst>
                              <p:par>
                                <p:cTn id="1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2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23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23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23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23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23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23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23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23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2500"/>
                            </p:stCondLst>
                            <p:childTnLst>
                              <p:par>
                                <p:cTn id="1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2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23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23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23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23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23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23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23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23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2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23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23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23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23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23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23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23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23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3500"/>
                            </p:stCondLst>
                            <p:childTnLst>
                              <p:par>
                                <p:cTn id="2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1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500"/>
                                        <p:tgtEl>
                                          <p:spTgt spid="2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" dur="500"/>
                                        <p:tgtEl>
                                          <p:spTgt spid="24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0" dur="500"/>
                                        <p:tgtEl>
                                          <p:spTgt spid="24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3" dur="500"/>
                                        <p:tgtEl>
                                          <p:spTgt spid="24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6" dur="500"/>
                                        <p:tgtEl>
                                          <p:spTgt spid="24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500"/>
                                        <p:tgtEl>
                                          <p:spTgt spid="24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500"/>
                                        <p:tgtEl>
                                          <p:spTgt spid="24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5" dur="500"/>
                                        <p:tgtEl>
                                          <p:spTgt spid="24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8" dur="500"/>
                                        <p:tgtEl>
                                          <p:spTgt spid="24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9" fill="hold">
                            <p:stCondLst>
                              <p:cond delay="4000"/>
                            </p:stCondLst>
                            <p:childTnLst>
                              <p:par>
                                <p:cTn id="2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5" dur="500"/>
                                        <p:tgtEl>
                                          <p:spTgt spid="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8" dur="500"/>
                                        <p:tgtEl>
                                          <p:spTgt spid="24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1" dur="500"/>
                                        <p:tgtEl>
                                          <p:spTgt spid="24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4" dur="500"/>
                                        <p:tgtEl>
                                          <p:spTgt spid="24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500"/>
                                        <p:tgtEl>
                                          <p:spTgt spid="24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0" dur="500"/>
                                        <p:tgtEl>
                                          <p:spTgt spid="24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3" dur="500"/>
                                        <p:tgtEl>
                                          <p:spTgt spid="24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6" dur="500"/>
                                        <p:tgtEl>
                                          <p:spTgt spid="24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9" dur="500"/>
                                        <p:tgtEl>
                                          <p:spTgt spid="24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 Icons - 4 Columns - Tile">
  <p:cSld name="4 Icons - 4 Columns - Tile"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49"/>
          <p:cNvSpPr txBox="1">
            <a:spLocks noGrp="1"/>
          </p:cNvSpPr>
          <p:nvPr>
            <p:ph type="title"/>
          </p:nvPr>
        </p:nvSpPr>
        <p:spPr>
          <a:xfrm>
            <a:off x="894346" y="246956"/>
            <a:ext cx="16457771" cy="12031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800"/>
              <a:buFont typeface="Bebas Neue"/>
              <a:buNone/>
              <a:defRPr sz="8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4" name="Google Shape;244;p49"/>
          <p:cNvSpPr txBox="1">
            <a:spLocks noGrp="1"/>
          </p:cNvSpPr>
          <p:nvPr>
            <p:ph type="dt" idx="10"/>
          </p:nvPr>
        </p:nvSpPr>
        <p:spPr>
          <a:xfrm>
            <a:off x="914321" y="9607996"/>
            <a:ext cx="426683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5" name="Google Shape;245;p49"/>
          <p:cNvSpPr txBox="1">
            <a:spLocks noGrp="1"/>
          </p:cNvSpPr>
          <p:nvPr>
            <p:ph type="sldNum" idx="12"/>
          </p:nvPr>
        </p:nvSpPr>
        <p:spPr>
          <a:xfrm>
            <a:off x="17624420" y="9636372"/>
            <a:ext cx="73581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SV"/>
              <a:t>‹Nº›</a:t>
            </a:fld>
            <a:endParaRPr/>
          </a:p>
        </p:txBody>
      </p:sp>
      <p:sp>
        <p:nvSpPr>
          <p:cNvPr id="246" name="Google Shape;246;p49"/>
          <p:cNvSpPr txBox="1">
            <a:spLocks noGrp="1"/>
          </p:cNvSpPr>
          <p:nvPr>
            <p:ph type="body" idx="1"/>
          </p:nvPr>
        </p:nvSpPr>
        <p:spPr>
          <a:xfrm>
            <a:off x="4678709" y="3055268"/>
            <a:ext cx="4463703" cy="647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accent1"/>
              </a:buClr>
              <a:buSzPts val="4400"/>
              <a:buNone/>
              <a:defRPr sz="44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7" name="Google Shape;247;p49"/>
          <p:cNvSpPr txBox="1">
            <a:spLocks noGrp="1"/>
          </p:cNvSpPr>
          <p:nvPr>
            <p:ph type="body" idx="2"/>
          </p:nvPr>
        </p:nvSpPr>
        <p:spPr>
          <a:xfrm>
            <a:off x="4678709" y="3703340"/>
            <a:ext cx="4463703" cy="17281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8" name="Google Shape;248;p49"/>
          <p:cNvSpPr txBox="1">
            <a:spLocks noGrp="1"/>
          </p:cNvSpPr>
          <p:nvPr>
            <p:ph type="body" idx="3"/>
          </p:nvPr>
        </p:nvSpPr>
        <p:spPr>
          <a:xfrm>
            <a:off x="4680494" y="6439644"/>
            <a:ext cx="4463703" cy="647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accent1"/>
              </a:buClr>
              <a:buSzPts val="4400"/>
              <a:buNone/>
              <a:defRPr sz="44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9" name="Google Shape;249;p49"/>
          <p:cNvSpPr txBox="1">
            <a:spLocks noGrp="1"/>
          </p:cNvSpPr>
          <p:nvPr>
            <p:ph type="body" idx="4"/>
          </p:nvPr>
        </p:nvSpPr>
        <p:spPr>
          <a:xfrm>
            <a:off x="4680494" y="7087716"/>
            <a:ext cx="4463703" cy="17281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50" name="Google Shape;250;p49"/>
          <p:cNvSpPr txBox="1">
            <a:spLocks noGrp="1"/>
          </p:cNvSpPr>
          <p:nvPr>
            <p:ph type="ftr" idx="11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00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1" name="Google Shape;251;p49"/>
          <p:cNvSpPr txBox="1">
            <a:spLocks noGrp="1"/>
          </p:cNvSpPr>
          <p:nvPr>
            <p:ph type="body" idx="5"/>
          </p:nvPr>
        </p:nvSpPr>
        <p:spPr>
          <a:xfrm>
            <a:off x="862286" y="1543100"/>
            <a:ext cx="16489832" cy="5760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52" name="Google Shape;252;p49"/>
          <p:cNvSpPr txBox="1">
            <a:spLocks noGrp="1"/>
          </p:cNvSpPr>
          <p:nvPr>
            <p:ph type="body" idx="6"/>
          </p:nvPr>
        </p:nvSpPr>
        <p:spPr>
          <a:xfrm>
            <a:off x="12885041" y="3055267"/>
            <a:ext cx="4463703" cy="647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accent1"/>
              </a:buClr>
              <a:buSzPts val="4400"/>
              <a:buNone/>
              <a:defRPr sz="44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53" name="Google Shape;253;p49"/>
          <p:cNvSpPr txBox="1">
            <a:spLocks noGrp="1"/>
          </p:cNvSpPr>
          <p:nvPr>
            <p:ph type="body" idx="7"/>
          </p:nvPr>
        </p:nvSpPr>
        <p:spPr>
          <a:xfrm>
            <a:off x="12885041" y="3703339"/>
            <a:ext cx="4463703" cy="17281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54" name="Google Shape;254;p49"/>
          <p:cNvSpPr txBox="1">
            <a:spLocks noGrp="1"/>
          </p:cNvSpPr>
          <p:nvPr>
            <p:ph type="body" idx="8"/>
          </p:nvPr>
        </p:nvSpPr>
        <p:spPr>
          <a:xfrm>
            <a:off x="12886826" y="6439643"/>
            <a:ext cx="4463703" cy="647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accent1"/>
              </a:buClr>
              <a:buSzPts val="4400"/>
              <a:buNone/>
              <a:defRPr sz="44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55" name="Google Shape;255;p49"/>
          <p:cNvSpPr txBox="1">
            <a:spLocks noGrp="1"/>
          </p:cNvSpPr>
          <p:nvPr>
            <p:ph type="body" idx="9"/>
          </p:nvPr>
        </p:nvSpPr>
        <p:spPr>
          <a:xfrm>
            <a:off x="12886826" y="7087715"/>
            <a:ext cx="4463703" cy="17281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56" name="Google Shape;256;p49"/>
          <p:cNvSpPr/>
          <p:nvPr/>
        </p:nvSpPr>
        <p:spPr>
          <a:xfrm>
            <a:off x="1438350" y="2623220"/>
            <a:ext cx="2808312" cy="2808312"/>
          </a:xfrm>
          <a:prstGeom prst="ellipse">
            <a:avLst/>
          </a:prstGeom>
          <a:gradFill>
            <a:gsLst>
              <a:gs pos="0">
                <a:srgbClr val="FFFFFF">
                  <a:alpha val="36470"/>
                </a:srgbClr>
              </a:gs>
              <a:gs pos="50000">
                <a:srgbClr val="FFFFFF">
                  <a:alpha val="14509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254000" cap="flat" cmpd="thinThick">
            <a:solidFill>
              <a:schemeClr val="lt1">
                <a:alpha val="49411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257" name="Google Shape;257;p49"/>
          <p:cNvSpPr>
            <a:spLocks noGrp="1"/>
          </p:cNvSpPr>
          <p:nvPr>
            <p:ph type="pic" idx="13"/>
          </p:nvPr>
        </p:nvSpPr>
        <p:spPr>
          <a:xfrm>
            <a:off x="2338450" y="3523320"/>
            <a:ext cx="1008112" cy="1008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258" name="Google Shape;258;p49"/>
          <p:cNvSpPr/>
          <p:nvPr/>
        </p:nvSpPr>
        <p:spPr>
          <a:xfrm>
            <a:off x="1438350" y="6223620"/>
            <a:ext cx="2808312" cy="2808312"/>
          </a:xfrm>
          <a:prstGeom prst="ellipse">
            <a:avLst/>
          </a:prstGeom>
          <a:gradFill>
            <a:gsLst>
              <a:gs pos="0">
                <a:srgbClr val="FFFFFF">
                  <a:alpha val="36470"/>
                </a:srgbClr>
              </a:gs>
              <a:gs pos="50000">
                <a:srgbClr val="FFFFFF">
                  <a:alpha val="14509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254000" cap="flat" cmpd="thinThick">
            <a:solidFill>
              <a:schemeClr val="lt1">
                <a:alpha val="49411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259" name="Google Shape;259;p49"/>
          <p:cNvSpPr>
            <a:spLocks noGrp="1"/>
          </p:cNvSpPr>
          <p:nvPr>
            <p:ph type="pic" idx="14"/>
          </p:nvPr>
        </p:nvSpPr>
        <p:spPr>
          <a:xfrm>
            <a:off x="2338450" y="7123720"/>
            <a:ext cx="1008112" cy="1008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260" name="Google Shape;260;p49"/>
          <p:cNvSpPr/>
          <p:nvPr/>
        </p:nvSpPr>
        <p:spPr>
          <a:xfrm>
            <a:off x="9647262" y="2623220"/>
            <a:ext cx="2808312" cy="2808312"/>
          </a:xfrm>
          <a:prstGeom prst="ellipse">
            <a:avLst/>
          </a:prstGeom>
          <a:gradFill>
            <a:gsLst>
              <a:gs pos="0">
                <a:srgbClr val="FFFFFF">
                  <a:alpha val="36470"/>
                </a:srgbClr>
              </a:gs>
              <a:gs pos="50000">
                <a:srgbClr val="FFFFFF">
                  <a:alpha val="14509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254000" cap="flat" cmpd="thinThick">
            <a:solidFill>
              <a:schemeClr val="lt1">
                <a:alpha val="49411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261" name="Google Shape;261;p49"/>
          <p:cNvSpPr>
            <a:spLocks noGrp="1"/>
          </p:cNvSpPr>
          <p:nvPr>
            <p:ph type="pic" idx="15"/>
          </p:nvPr>
        </p:nvSpPr>
        <p:spPr>
          <a:xfrm>
            <a:off x="10547362" y="3523320"/>
            <a:ext cx="1008112" cy="1008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262" name="Google Shape;262;p49"/>
          <p:cNvSpPr/>
          <p:nvPr/>
        </p:nvSpPr>
        <p:spPr>
          <a:xfrm>
            <a:off x="9647262" y="6201369"/>
            <a:ext cx="2808312" cy="2808312"/>
          </a:xfrm>
          <a:prstGeom prst="ellipse">
            <a:avLst/>
          </a:prstGeom>
          <a:gradFill>
            <a:gsLst>
              <a:gs pos="0">
                <a:srgbClr val="FFFFFF">
                  <a:alpha val="36470"/>
                </a:srgbClr>
              </a:gs>
              <a:gs pos="50000">
                <a:srgbClr val="FFFFFF">
                  <a:alpha val="14509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254000" cap="flat" cmpd="thinThick">
            <a:solidFill>
              <a:schemeClr val="lt1">
                <a:alpha val="49411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263" name="Google Shape;263;p49"/>
          <p:cNvSpPr>
            <a:spLocks noGrp="1"/>
          </p:cNvSpPr>
          <p:nvPr>
            <p:ph type="pic" idx="16"/>
          </p:nvPr>
        </p:nvSpPr>
        <p:spPr>
          <a:xfrm>
            <a:off x="10547362" y="7101469"/>
            <a:ext cx="1008112" cy="1008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24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24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24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24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500"/>
                            </p:stCondLst>
                            <p:childTnLst>
                              <p:par>
                                <p:cTn id="60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24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24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24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0"/>
                            </p:stCondLst>
                            <p:childTnLst>
                              <p:par>
                                <p:cTn id="72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24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500"/>
                            </p:stCondLst>
                            <p:childTnLst>
                              <p:par>
                                <p:cTn id="76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2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000"/>
                            </p:stCondLst>
                            <p:childTnLst>
                              <p:par>
                                <p:cTn id="80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24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500"/>
                            </p:stCondLst>
                            <p:childTnLst>
                              <p:par>
                                <p:cTn id="84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24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000"/>
                            </p:stCondLst>
                            <p:childTnLst>
                              <p:par>
                                <p:cTn id="88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24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500"/>
                            </p:stCondLst>
                            <p:childTnLst>
                              <p:par>
                                <p:cTn id="92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24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8000"/>
                            </p:stCondLst>
                            <p:childTnLst>
                              <p:par>
                                <p:cTn id="96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24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8500"/>
                            </p:stCondLst>
                            <p:childTnLst>
                              <p:par>
                                <p:cTn id="100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24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000"/>
                            </p:stCondLst>
                            <p:childTnLst>
                              <p:par>
                                <p:cTn id="104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/>
                                        <p:tgtEl>
                                          <p:spTgt spid="24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9500"/>
                            </p:stCondLst>
                            <p:childTnLst>
                              <p:par>
                                <p:cTn id="108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/>
                                        <p:tgtEl>
                                          <p:spTgt spid="24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9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/>
                                        <p:tgtEl>
                                          <p:spTgt spid="2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3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/>
                                        <p:tgtEl>
                                          <p:spTgt spid="24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7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/>
                                        <p:tgtEl>
                                          <p:spTgt spid="24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31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/>
                                        <p:tgtEl>
                                          <p:spTgt spid="24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35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/>
                                        <p:tgtEl>
                                          <p:spTgt spid="24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39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/>
                                        <p:tgtEl>
                                          <p:spTgt spid="24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3500"/>
                            </p:stCondLst>
                            <p:childTnLst>
                              <p:par>
                                <p:cTn id="143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/>
                                        <p:tgtEl>
                                          <p:spTgt spid="24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47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/>
                                        <p:tgtEl>
                                          <p:spTgt spid="24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4500"/>
                            </p:stCondLst>
                            <p:childTnLst>
                              <p:par>
                                <p:cTn id="151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/>
                                        <p:tgtEl>
                                          <p:spTgt spid="24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55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/>
                                        <p:tgtEl>
                                          <p:spTgt spid="2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5500"/>
                            </p:stCondLst>
                            <p:childTnLst>
                              <p:par>
                                <p:cTn id="159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500"/>
                                        <p:tgtEl>
                                          <p:spTgt spid="24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16000"/>
                            </p:stCondLst>
                            <p:childTnLst>
                              <p:par>
                                <p:cTn id="163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500"/>
                                        <p:tgtEl>
                                          <p:spTgt spid="24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16500"/>
                            </p:stCondLst>
                            <p:childTnLst>
                              <p:par>
                                <p:cTn id="167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/>
                                        <p:tgtEl>
                                          <p:spTgt spid="24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17000"/>
                            </p:stCondLst>
                            <p:childTnLst>
                              <p:par>
                                <p:cTn id="171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3" dur="500"/>
                                        <p:tgtEl>
                                          <p:spTgt spid="24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17500"/>
                            </p:stCondLst>
                            <p:childTnLst>
                              <p:par>
                                <p:cTn id="175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500"/>
                                        <p:tgtEl>
                                          <p:spTgt spid="24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18000"/>
                            </p:stCondLst>
                            <p:childTnLst>
                              <p:par>
                                <p:cTn id="179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500"/>
                                        <p:tgtEl>
                                          <p:spTgt spid="24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18500"/>
                            </p:stCondLst>
                            <p:childTnLst>
                              <p:par>
                                <p:cTn id="183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500"/>
                                        <p:tgtEl>
                                          <p:spTgt spid="24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19000"/>
                            </p:stCondLst>
                            <p:childTnLst>
                              <p:par>
                                <p:cTn id="187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" dur="500"/>
                                        <p:tgtEl>
                                          <p:spTgt spid="24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19500"/>
                            </p:stCondLst>
                            <p:childTnLst>
                              <p:par>
                                <p:cTn id="19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20000"/>
                            </p:stCondLst>
                            <p:childTnLst>
                              <p:par>
                                <p:cTn id="198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0" dur="500"/>
                                        <p:tgtEl>
                                          <p:spTgt spid="2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20500"/>
                            </p:stCondLst>
                            <p:childTnLst>
                              <p:par>
                                <p:cTn id="202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4" dur="500"/>
                                        <p:tgtEl>
                                          <p:spTgt spid="25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21000"/>
                            </p:stCondLst>
                            <p:childTnLst>
                              <p:par>
                                <p:cTn id="206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8" dur="500"/>
                                        <p:tgtEl>
                                          <p:spTgt spid="25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21500"/>
                            </p:stCondLst>
                            <p:childTnLst>
                              <p:par>
                                <p:cTn id="210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2" dur="500"/>
                                        <p:tgtEl>
                                          <p:spTgt spid="25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22000"/>
                            </p:stCondLst>
                            <p:childTnLst>
                              <p:par>
                                <p:cTn id="214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6" dur="500"/>
                                        <p:tgtEl>
                                          <p:spTgt spid="25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22500"/>
                            </p:stCondLst>
                            <p:childTnLst>
                              <p:par>
                                <p:cTn id="218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0" dur="500"/>
                                        <p:tgtEl>
                                          <p:spTgt spid="25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1" fill="hold">
                            <p:stCondLst>
                              <p:cond delay="23000"/>
                            </p:stCondLst>
                            <p:childTnLst>
                              <p:par>
                                <p:cTn id="222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4" dur="500"/>
                                        <p:tgtEl>
                                          <p:spTgt spid="25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5" fill="hold">
                            <p:stCondLst>
                              <p:cond delay="23500"/>
                            </p:stCondLst>
                            <p:childTnLst>
                              <p:par>
                                <p:cTn id="226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8" dur="500"/>
                                        <p:tgtEl>
                                          <p:spTgt spid="25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24000"/>
                            </p:stCondLst>
                            <p:childTnLst>
                              <p:par>
                                <p:cTn id="230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2" dur="500"/>
                                        <p:tgtEl>
                                          <p:spTgt spid="25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24500"/>
                            </p:stCondLst>
                            <p:childTnLst>
                              <p:par>
                                <p:cTn id="234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6" dur="500"/>
                                        <p:tgtEl>
                                          <p:spTgt spid="2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>
                            <p:stCondLst>
                              <p:cond delay="25000"/>
                            </p:stCondLst>
                            <p:childTnLst>
                              <p:par>
                                <p:cTn id="238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0" dur="500"/>
                                        <p:tgtEl>
                                          <p:spTgt spid="25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>
                            <p:stCondLst>
                              <p:cond delay="25500"/>
                            </p:stCondLst>
                            <p:childTnLst>
                              <p:par>
                                <p:cTn id="242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4" dur="500"/>
                                        <p:tgtEl>
                                          <p:spTgt spid="25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5" fill="hold">
                            <p:stCondLst>
                              <p:cond delay="26000"/>
                            </p:stCondLst>
                            <p:childTnLst>
                              <p:par>
                                <p:cTn id="246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8" dur="500"/>
                                        <p:tgtEl>
                                          <p:spTgt spid="25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9" fill="hold">
                            <p:stCondLst>
                              <p:cond delay="26500"/>
                            </p:stCondLst>
                            <p:childTnLst>
                              <p:par>
                                <p:cTn id="250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2" dur="500"/>
                                        <p:tgtEl>
                                          <p:spTgt spid="25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3" fill="hold">
                            <p:stCondLst>
                              <p:cond delay="27000"/>
                            </p:stCondLst>
                            <p:childTnLst>
                              <p:par>
                                <p:cTn id="254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6" dur="500"/>
                                        <p:tgtEl>
                                          <p:spTgt spid="25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27500"/>
                            </p:stCondLst>
                            <p:childTnLst>
                              <p:par>
                                <p:cTn id="258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0" dur="500"/>
                                        <p:tgtEl>
                                          <p:spTgt spid="25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28000"/>
                            </p:stCondLst>
                            <p:childTnLst>
                              <p:par>
                                <p:cTn id="262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4" dur="500"/>
                                        <p:tgtEl>
                                          <p:spTgt spid="25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5" fill="hold">
                            <p:stCondLst>
                              <p:cond delay="28500"/>
                            </p:stCondLst>
                            <p:childTnLst>
                              <p:par>
                                <p:cTn id="266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8" dur="500"/>
                                        <p:tgtEl>
                                          <p:spTgt spid="25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9" fill="hold">
                            <p:stCondLst>
                              <p:cond delay="29000"/>
                            </p:stCondLst>
                            <p:childTnLst>
                              <p:par>
                                <p:cTn id="27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2"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5" dur="5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6" fill="hold">
                            <p:stCondLst>
                              <p:cond delay="29500"/>
                            </p:stCondLst>
                            <p:childTnLst>
                              <p:par>
                                <p:cTn id="277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9" dur="500"/>
                                        <p:tgtEl>
                                          <p:spTgt spid="2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0" fill="hold">
                            <p:stCondLst>
                              <p:cond delay="30000"/>
                            </p:stCondLst>
                            <p:childTnLst>
                              <p:par>
                                <p:cTn id="281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3" dur="500"/>
                                        <p:tgtEl>
                                          <p:spTgt spid="25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4" fill="hold">
                            <p:stCondLst>
                              <p:cond delay="30500"/>
                            </p:stCondLst>
                            <p:childTnLst>
                              <p:par>
                                <p:cTn id="285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7" dur="500"/>
                                        <p:tgtEl>
                                          <p:spTgt spid="25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8" fill="hold">
                            <p:stCondLst>
                              <p:cond delay="31000"/>
                            </p:stCondLst>
                            <p:childTnLst>
                              <p:par>
                                <p:cTn id="289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1" dur="500"/>
                                        <p:tgtEl>
                                          <p:spTgt spid="25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2" fill="hold">
                            <p:stCondLst>
                              <p:cond delay="31500"/>
                            </p:stCondLst>
                            <p:childTnLst>
                              <p:par>
                                <p:cTn id="293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5" dur="500"/>
                                        <p:tgtEl>
                                          <p:spTgt spid="25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32000"/>
                            </p:stCondLst>
                            <p:childTnLst>
                              <p:par>
                                <p:cTn id="297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9" dur="500"/>
                                        <p:tgtEl>
                                          <p:spTgt spid="25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0" fill="hold">
                            <p:stCondLst>
                              <p:cond delay="32500"/>
                            </p:stCondLst>
                            <p:childTnLst>
                              <p:par>
                                <p:cTn id="301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3" dur="500"/>
                                        <p:tgtEl>
                                          <p:spTgt spid="25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4" fill="hold">
                            <p:stCondLst>
                              <p:cond delay="33000"/>
                            </p:stCondLst>
                            <p:childTnLst>
                              <p:par>
                                <p:cTn id="305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7" dur="500"/>
                                        <p:tgtEl>
                                          <p:spTgt spid="25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8" fill="hold">
                            <p:stCondLst>
                              <p:cond delay="33500"/>
                            </p:stCondLst>
                            <p:childTnLst>
                              <p:par>
                                <p:cTn id="309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1" dur="500"/>
                                        <p:tgtEl>
                                          <p:spTgt spid="25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2" fill="hold">
                            <p:stCondLst>
                              <p:cond delay="34000"/>
                            </p:stCondLst>
                            <p:childTnLst>
                              <p:par>
                                <p:cTn id="313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5" dur="500"/>
                                        <p:tgtEl>
                                          <p:spTgt spid="2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6" fill="hold">
                            <p:stCondLst>
                              <p:cond delay="34500"/>
                            </p:stCondLst>
                            <p:childTnLst>
                              <p:par>
                                <p:cTn id="317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9" dur="500"/>
                                        <p:tgtEl>
                                          <p:spTgt spid="25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0" fill="hold">
                            <p:stCondLst>
                              <p:cond delay="35000"/>
                            </p:stCondLst>
                            <p:childTnLst>
                              <p:par>
                                <p:cTn id="321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3" dur="500"/>
                                        <p:tgtEl>
                                          <p:spTgt spid="25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35500"/>
                            </p:stCondLst>
                            <p:childTnLst>
                              <p:par>
                                <p:cTn id="325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7" dur="500"/>
                                        <p:tgtEl>
                                          <p:spTgt spid="25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8" fill="hold">
                            <p:stCondLst>
                              <p:cond delay="36000"/>
                            </p:stCondLst>
                            <p:childTnLst>
                              <p:par>
                                <p:cTn id="329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1" dur="500"/>
                                        <p:tgtEl>
                                          <p:spTgt spid="25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2" fill="hold">
                            <p:stCondLst>
                              <p:cond delay="36500"/>
                            </p:stCondLst>
                            <p:childTnLst>
                              <p:par>
                                <p:cTn id="333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5" dur="500"/>
                                        <p:tgtEl>
                                          <p:spTgt spid="25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6" fill="hold">
                            <p:stCondLst>
                              <p:cond delay="37000"/>
                            </p:stCondLst>
                            <p:childTnLst>
                              <p:par>
                                <p:cTn id="337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9" dur="500"/>
                                        <p:tgtEl>
                                          <p:spTgt spid="25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0" fill="hold">
                            <p:stCondLst>
                              <p:cond delay="37500"/>
                            </p:stCondLst>
                            <p:childTnLst>
                              <p:par>
                                <p:cTn id="341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3" dur="500"/>
                                        <p:tgtEl>
                                          <p:spTgt spid="25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4" fill="hold">
                            <p:stCondLst>
                              <p:cond delay="38000"/>
                            </p:stCondLst>
                            <p:childTnLst>
                              <p:par>
                                <p:cTn id="345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7" dur="500"/>
                                        <p:tgtEl>
                                          <p:spTgt spid="25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 Icons - Vertical">
  <p:cSld name="4 Icons - Vertical">
    <p:spTree>
      <p:nvGrpSpPr>
        <p:cNvPr id="1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50"/>
          <p:cNvSpPr txBox="1">
            <a:spLocks noGrp="1"/>
          </p:cNvSpPr>
          <p:nvPr>
            <p:ph type="title"/>
          </p:nvPr>
        </p:nvSpPr>
        <p:spPr>
          <a:xfrm>
            <a:off x="894346" y="246956"/>
            <a:ext cx="16457771" cy="12031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800"/>
              <a:buFont typeface="Bebas Neue"/>
              <a:buNone/>
              <a:defRPr sz="8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6" name="Google Shape;266;p50"/>
          <p:cNvSpPr txBox="1">
            <a:spLocks noGrp="1"/>
          </p:cNvSpPr>
          <p:nvPr>
            <p:ph type="dt" idx="10"/>
          </p:nvPr>
        </p:nvSpPr>
        <p:spPr>
          <a:xfrm>
            <a:off x="914321" y="9607996"/>
            <a:ext cx="426683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7" name="Google Shape;267;p50"/>
          <p:cNvSpPr txBox="1">
            <a:spLocks noGrp="1"/>
          </p:cNvSpPr>
          <p:nvPr>
            <p:ph type="sldNum" idx="12"/>
          </p:nvPr>
        </p:nvSpPr>
        <p:spPr>
          <a:xfrm>
            <a:off x="17624420" y="9636372"/>
            <a:ext cx="73581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SV"/>
              <a:t>‹Nº›</a:t>
            </a:fld>
            <a:endParaRPr/>
          </a:p>
        </p:txBody>
      </p:sp>
      <p:sp>
        <p:nvSpPr>
          <p:cNvPr id="268" name="Google Shape;268;p50"/>
          <p:cNvSpPr txBox="1">
            <a:spLocks noGrp="1"/>
          </p:cNvSpPr>
          <p:nvPr>
            <p:ph type="body" idx="1"/>
          </p:nvPr>
        </p:nvSpPr>
        <p:spPr>
          <a:xfrm>
            <a:off x="934294" y="6439644"/>
            <a:ext cx="3960440" cy="647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accent1"/>
              </a:buClr>
              <a:buSzPts val="4400"/>
              <a:buNone/>
              <a:defRPr sz="44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69" name="Google Shape;269;p50"/>
          <p:cNvSpPr txBox="1">
            <a:spLocks noGrp="1"/>
          </p:cNvSpPr>
          <p:nvPr>
            <p:ph type="body" idx="2"/>
          </p:nvPr>
        </p:nvSpPr>
        <p:spPr>
          <a:xfrm>
            <a:off x="934294" y="7087716"/>
            <a:ext cx="3960440" cy="20882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70" name="Google Shape;270;p50"/>
          <p:cNvSpPr txBox="1">
            <a:spLocks noGrp="1"/>
          </p:cNvSpPr>
          <p:nvPr>
            <p:ph type="ftr" idx="11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00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1" name="Google Shape;271;p50"/>
          <p:cNvSpPr txBox="1">
            <a:spLocks noGrp="1"/>
          </p:cNvSpPr>
          <p:nvPr>
            <p:ph type="body" idx="3"/>
          </p:nvPr>
        </p:nvSpPr>
        <p:spPr>
          <a:xfrm>
            <a:off x="862286" y="1543100"/>
            <a:ext cx="16489832" cy="5760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72" name="Google Shape;272;p50"/>
          <p:cNvSpPr/>
          <p:nvPr/>
        </p:nvSpPr>
        <p:spPr>
          <a:xfrm>
            <a:off x="1582366" y="3055268"/>
            <a:ext cx="2808312" cy="2808312"/>
          </a:xfrm>
          <a:prstGeom prst="ellipse">
            <a:avLst/>
          </a:prstGeom>
          <a:gradFill>
            <a:gsLst>
              <a:gs pos="0">
                <a:srgbClr val="FFFFFF">
                  <a:alpha val="36470"/>
                </a:srgbClr>
              </a:gs>
              <a:gs pos="50000">
                <a:srgbClr val="FFFFFF">
                  <a:alpha val="14509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254000" cap="flat" cmpd="thinThick">
            <a:solidFill>
              <a:schemeClr val="lt1">
                <a:alpha val="49411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273" name="Google Shape;273;p50"/>
          <p:cNvSpPr>
            <a:spLocks noGrp="1"/>
          </p:cNvSpPr>
          <p:nvPr>
            <p:ph type="pic" idx="4"/>
          </p:nvPr>
        </p:nvSpPr>
        <p:spPr>
          <a:xfrm>
            <a:off x="2482466" y="3955368"/>
            <a:ext cx="1008112" cy="1008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cxnSp>
        <p:nvCxnSpPr>
          <p:cNvPr id="274" name="Google Shape;274;p50"/>
          <p:cNvCxnSpPr/>
          <p:nvPr/>
        </p:nvCxnSpPr>
        <p:spPr>
          <a:xfrm>
            <a:off x="1294334" y="6223620"/>
            <a:ext cx="3312368" cy="0"/>
          </a:xfrm>
          <a:prstGeom prst="straightConnector1">
            <a:avLst/>
          </a:prstGeom>
          <a:noFill/>
          <a:ln w="28575" cap="flat" cmpd="sng">
            <a:solidFill>
              <a:srgbClr val="FFFFFF">
                <a:alpha val="49411"/>
              </a:srgbClr>
            </a:solidFill>
            <a:prstDash val="dot"/>
            <a:round/>
            <a:headEnd type="none" w="sm" len="sm"/>
            <a:tailEnd type="none" w="sm" len="sm"/>
          </a:ln>
        </p:spPr>
      </p:cxnSp>
      <p:sp>
        <p:nvSpPr>
          <p:cNvPr id="275" name="Google Shape;275;p50"/>
          <p:cNvSpPr txBox="1">
            <a:spLocks noGrp="1"/>
          </p:cNvSpPr>
          <p:nvPr>
            <p:ph type="body" idx="5"/>
          </p:nvPr>
        </p:nvSpPr>
        <p:spPr>
          <a:xfrm>
            <a:off x="5038750" y="6439644"/>
            <a:ext cx="3960440" cy="647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accent1"/>
              </a:buClr>
              <a:buSzPts val="4400"/>
              <a:buNone/>
              <a:defRPr sz="44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76" name="Google Shape;276;p50"/>
          <p:cNvSpPr txBox="1">
            <a:spLocks noGrp="1"/>
          </p:cNvSpPr>
          <p:nvPr>
            <p:ph type="body" idx="6"/>
          </p:nvPr>
        </p:nvSpPr>
        <p:spPr>
          <a:xfrm>
            <a:off x="5038750" y="7087716"/>
            <a:ext cx="3960440" cy="20882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77" name="Google Shape;277;p50"/>
          <p:cNvSpPr/>
          <p:nvPr/>
        </p:nvSpPr>
        <p:spPr>
          <a:xfrm>
            <a:off x="5686822" y="3055268"/>
            <a:ext cx="2808312" cy="2808312"/>
          </a:xfrm>
          <a:prstGeom prst="ellipse">
            <a:avLst/>
          </a:prstGeom>
          <a:gradFill>
            <a:gsLst>
              <a:gs pos="0">
                <a:srgbClr val="FFFFFF">
                  <a:alpha val="36470"/>
                </a:srgbClr>
              </a:gs>
              <a:gs pos="50000">
                <a:srgbClr val="FFFFFF">
                  <a:alpha val="14509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254000" cap="flat" cmpd="thinThick">
            <a:solidFill>
              <a:schemeClr val="lt1">
                <a:alpha val="49411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278" name="Google Shape;278;p50"/>
          <p:cNvSpPr>
            <a:spLocks noGrp="1"/>
          </p:cNvSpPr>
          <p:nvPr>
            <p:ph type="pic" idx="7"/>
          </p:nvPr>
        </p:nvSpPr>
        <p:spPr>
          <a:xfrm>
            <a:off x="6586922" y="3955368"/>
            <a:ext cx="1008112" cy="1008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cxnSp>
        <p:nvCxnSpPr>
          <p:cNvPr id="279" name="Google Shape;279;p50"/>
          <p:cNvCxnSpPr/>
          <p:nvPr/>
        </p:nvCxnSpPr>
        <p:spPr>
          <a:xfrm>
            <a:off x="5398790" y="6223620"/>
            <a:ext cx="3312368" cy="0"/>
          </a:xfrm>
          <a:prstGeom prst="straightConnector1">
            <a:avLst/>
          </a:prstGeom>
          <a:noFill/>
          <a:ln w="28575" cap="flat" cmpd="sng">
            <a:solidFill>
              <a:srgbClr val="FFFFFF">
                <a:alpha val="49411"/>
              </a:srgbClr>
            </a:solidFill>
            <a:prstDash val="dot"/>
            <a:round/>
            <a:headEnd type="none" w="sm" len="sm"/>
            <a:tailEnd type="none" w="sm" len="sm"/>
          </a:ln>
        </p:spPr>
      </p:cxnSp>
      <p:sp>
        <p:nvSpPr>
          <p:cNvPr id="280" name="Google Shape;280;p50"/>
          <p:cNvSpPr txBox="1">
            <a:spLocks noGrp="1"/>
          </p:cNvSpPr>
          <p:nvPr>
            <p:ph type="body" idx="8"/>
          </p:nvPr>
        </p:nvSpPr>
        <p:spPr>
          <a:xfrm>
            <a:off x="9143206" y="6439644"/>
            <a:ext cx="3960440" cy="647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accent1"/>
              </a:buClr>
              <a:buSzPts val="4400"/>
              <a:buNone/>
              <a:defRPr sz="44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81" name="Google Shape;281;p50"/>
          <p:cNvSpPr txBox="1">
            <a:spLocks noGrp="1"/>
          </p:cNvSpPr>
          <p:nvPr>
            <p:ph type="body" idx="9"/>
          </p:nvPr>
        </p:nvSpPr>
        <p:spPr>
          <a:xfrm>
            <a:off x="9143206" y="7087716"/>
            <a:ext cx="3960440" cy="20882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82" name="Google Shape;282;p50"/>
          <p:cNvSpPr/>
          <p:nvPr/>
        </p:nvSpPr>
        <p:spPr>
          <a:xfrm>
            <a:off x="9791278" y="3055268"/>
            <a:ext cx="2808312" cy="2808312"/>
          </a:xfrm>
          <a:prstGeom prst="ellipse">
            <a:avLst/>
          </a:prstGeom>
          <a:gradFill>
            <a:gsLst>
              <a:gs pos="0">
                <a:srgbClr val="FFFFFF">
                  <a:alpha val="36470"/>
                </a:srgbClr>
              </a:gs>
              <a:gs pos="50000">
                <a:srgbClr val="FFFFFF">
                  <a:alpha val="14509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254000" cap="flat" cmpd="thinThick">
            <a:solidFill>
              <a:schemeClr val="lt1">
                <a:alpha val="49411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283" name="Google Shape;283;p50"/>
          <p:cNvSpPr>
            <a:spLocks noGrp="1"/>
          </p:cNvSpPr>
          <p:nvPr>
            <p:ph type="pic" idx="13"/>
          </p:nvPr>
        </p:nvSpPr>
        <p:spPr>
          <a:xfrm>
            <a:off x="10691378" y="3955368"/>
            <a:ext cx="1008112" cy="1008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cxnSp>
        <p:nvCxnSpPr>
          <p:cNvPr id="284" name="Google Shape;284;p50"/>
          <p:cNvCxnSpPr/>
          <p:nvPr/>
        </p:nvCxnSpPr>
        <p:spPr>
          <a:xfrm>
            <a:off x="9503246" y="6223620"/>
            <a:ext cx="3312368" cy="0"/>
          </a:xfrm>
          <a:prstGeom prst="straightConnector1">
            <a:avLst/>
          </a:prstGeom>
          <a:noFill/>
          <a:ln w="28575" cap="flat" cmpd="sng">
            <a:solidFill>
              <a:srgbClr val="FFFFFF">
                <a:alpha val="49411"/>
              </a:srgbClr>
            </a:solidFill>
            <a:prstDash val="dot"/>
            <a:round/>
            <a:headEnd type="none" w="sm" len="sm"/>
            <a:tailEnd type="none" w="sm" len="sm"/>
          </a:ln>
        </p:spPr>
      </p:cxnSp>
      <p:sp>
        <p:nvSpPr>
          <p:cNvPr id="285" name="Google Shape;285;p50"/>
          <p:cNvSpPr txBox="1">
            <a:spLocks noGrp="1"/>
          </p:cNvSpPr>
          <p:nvPr>
            <p:ph type="body" idx="14"/>
          </p:nvPr>
        </p:nvSpPr>
        <p:spPr>
          <a:xfrm>
            <a:off x="13247663" y="6439644"/>
            <a:ext cx="3960440" cy="647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accent1"/>
              </a:buClr>
              <a:buSzPts val="4400"/>
              <a:buNone/>
              <a:defRPr sz="44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86" name="Google Shape;286;p50"/>
          <p:cNvSpPr txBox="1">
            <a:spLocks noGrp="1"/>
          </p:cNvSpPr>
          <p:nvPr>
            <p:ph type="body" idx="15"/>
          </p:nvPr>
        </p:nvSpPr>
        <p:spPr>
          <a:xfrm>
            <a:off x="13247663" y="7087716"/>
            <a:ext cx="3960440" cy="20882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87" name="Google Shape;287;p50"/>
          <p:cNvSpPr/>
          <p:nvPr/>
        </p:nvSpPr>
        <p:spPr>
          <a:xfrm>
            <a:off x="13895734" y="3055268"/>
            <a:ext cx="2808312" cy="2808312"/>
          </a:xfrm>
          <a:prstGeom prst="ellipse">
            <a:avLst/>
          </a:prstGeom>
          <a:gradFill>
            <a:gsLst>
              <a:gs pos="0">
                <a:srgbClr val="FFFFFF">
                  <a:alpha val="36470"/>
                </a:srgbClr>
              </a:gs>
              <a:gs pos="50000">
                <a:srgbClr val="FFFFFF">
                  <a:alpha val="14509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254000" cap="flat" cmpd="thinThick">
            <a:solidFill>
              <a:schemeClr val="lt1">
                <a:alpha val="49411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288" name="Google Shape;288;p50"/>
          <p:cNvSpPr>
            <a:spLocks noGrp="1"/>
          </p:cNvSpPr>
          <p:nvPr>
            <p:ph type="pic" idx="16"/>
          </p:nvPr>
        </p:nvSpPr>
        <p:spPr>
          <a:xfrm>
            <a:off x="14795834" y="3955368"/>
            <a:ext cx="1008112" cy="1008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cxnSp>
        <p:nvCxnSpPr>
          <p:cNvPr id="289" name="Google Shape;289;p50"/>
          <p:cNvCxnSpPr/>
          <p:nvPr/>
        </p:nvCxnSpPr>
        <p:spPr>
          <a:xfrm>
            <a:off x="13607702" y="6223620"/>
            <a:ext cx="3312368" cy="0"/>
          </a:xfrm>
          <a:prstGeom prst="straightConnector1">
            <a:avLst/>
          </a:prstGeom>
          <a:noFill/>
          <a:ln w="28575" cap="flat" cmpd="sng">
            <a:solidFill>
              <a:srgbClr val="FFFFFF">
                <a:alpha val="49411"/>
              </a:srgbClr>
            </a:solidFill>
            <a:prstDash val="dot"/>
            <a:round/>
            <a:headEnd type="none" w="sm" len="sm"/>
            <a:tailEnd type="none" w="sm" len="sm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7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7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7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7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26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26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26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500"/>
                            </p:stCondLst>
                            <p:childTnLst>
                              <p:par>
                                <p:cTn id="6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26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26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26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0"/>
                            </p:stCondLst>
                            <p:childTnLst>
                              <p:par>
                                <p:cTn id="7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26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500"/>
                            </p:stCondLst>
                            <p:childTnLst>
                              <p:par>
                                <p:cTn id="7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26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000"/>
                            </p:stCondLst>
                            <p:childTnLst>
                              <p:par>
                                <p:cTn id="80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500"/>
                            </p:stCondLst>
                            <p:childTnLst>
                              <p:par>
                                <p:cTn id="84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26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000"/>
                            </p:stCondLst>
                            <p:childTnLst>
                              <p:par>
                                <p:cTn id="88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26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500"/>
                            </p:stCondLst>
                            <p:childTnLst>
                              <p:par>
                                <p:cTn id="92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26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8000"/>
                            </p:stCondLst>
                            <p:childTnLst>
                              <p:par>
                                <p:cTn id="96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26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8500"/>
                            </p:stCondLst>
                            <p:childTnLst>
                              <p:par>
                                <p:cTn id="100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26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000"/>
                            </p:stCondLst>
                            <p:childTnLst>
                              <p:par>
                                <p:cTn id="104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/>
                                        <p:tgtEl>
                                          <p:spTgt spid="26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9500"/>
                            </p:stCondLst>
                            <p:childTnLst>
                              <p:par>
                                <p:cTn id="108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/>
                                        <p:tgtEl>
                                          <p:spTgt spid="26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2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/>
                                        <p:tgtEl>
                                          <p:spTgt spid="26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/>
                                        <p:tgtEl>
                                          <p:spTgt spid="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3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/>
                                        <p:tgtEl>
                                          <p:spTgt spid="27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/>
                                        <p:tgtEl>
                                          <p:spTgt spid="27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3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/>
                                        <p:tgtEl>
                                          <p:spTgt spid="27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3500"/>
                            </p:stCondLst>
                            <p:childTnLst>
                              <p:par>
                                <p:cTn id="14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/>
                                        <p:tgtEl>
                                          <p:spTgt spid="27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4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/>
                                        <p:tgtEl>
                                          <p:spTgt spid="27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4500"/>
                            </p:stCondLst>
                            <p:childTnLst>
                              <p:par>
                                <p:cTn id="15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/>
                                        <p:tgtEl>
                                          <p:spTgt spid="27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5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/>
                                        <p:tgtEl>
                                          <p:spTgt spid="27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5500"/>
                            </p:stCondLst>
                            <p:childTnLst>
                              <p:par>
                                <p:cTn id="15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500"/>
                                        <p:tgtEl>
                                          <p:spTgt spid="27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16000"/>
                            </p:stCondLst>
                            <p:childTnLst>
                              <p:par>
                                <p:cTn id="163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500"/>
                                        <p:tgtEl>
                                          <p:spTgt spid="2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16500"/>
                            </p:stCondLst>
                            <p:childTnLst>
                              <p:par>
                                <p:cTn id="167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/>
                                        <p:tgtEl>
                                          <p:spTgt spid="27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17000"/>
                            </p:stCondLst>
                            <p:childTnLst>
                              <p:par>
                                <p:cTn id="171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3" dur="500"/>
                                        <p:tgtEl>
                                          <p:spTgt spid="27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17500"/>
                            </p:stCondLst>
                            <p:childTnLst>
                              <p:par>
                                <p:cTn id="175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500"/>
                                        <p:tgtEl>
                                          <p:spTgt spid="27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18000"/>
                            </p:stCondLst>
                            <p:childTnLst>
                              <p:par>
                                <p:cTn id="179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500"/>
                                        <p:tgtEl>
                                          <p:spTgt spid="27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18500"/>
                            </p:stCondLst>
                            <p:childTnLst>
                              <p:par>
                                <p:cTn id="183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500"/>
                                        <p:tgtEl>
                                          <p:spTgt spid="27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19000"/>
                            </p:stCondLst>
                            <p:childTnLst>
                              <p:par>
                                <p:cTn id="187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" dur="500"/>
                                        <p:tgtEl>
                                          <p:spTgt spid="27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19500"/>
                            </p:stCondLst>
                            <p:childTnLst>
                              <p:par>
                                <p:cTn id="191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3" dur="500"/>
                                        <p:tgtEl>
                                          <p:spTgt spid="27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20000"/>
                            </p:stCondLst>
                            <p:childTnLst>
                              <p:par>
                                <p:cTn id="195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7" dur="500"/>
                                        <p:tgtEl>
                                          <p:spTgt spid="27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20500"/>
                            </p:stCondLst>
                            <p:childTnLst>
                              <p:par>
                                <p:cTn id="19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21000"/>
                            </p:stCondLst>
                            <p:childTnLst>
                              <p:par>
                                <p:cTn id="20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21500"/>
                            </p:stCondLst>
                            <p:childTnLst>
                              <p:par>
                                <p:cTn id="2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2" dur="500"/>
                                        <p:tgtEl>
                                          <p:spTgt spid="2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22000"/>
                            </p:stCondLst>
                            <p:childTnLst>
                              <p:par>
                                <p:cTn id="2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6" dur="500"/>
                                        <p:tgtEl>
                                          <p:spTgt spid="28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22500"/>
                            </p:stCondLst>
                            <p:childTnLst>
                              <p:par>
                                <p:cTn id="2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0" dur="500"/>
                                        <p:tgtEl>
                                          <p:spTgt spid="28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1" fill="hold">
                            <p:stCondLst>
                              <p:cond delay="23000"/>
                            </p:stCondLst>
                            <p:childTnLst>
                              <p:par>
                                <p:cTn id="2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4" dur="500"/>
                                        <p:tgtEl>
                                          <p:spTgt spid="28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5" fill="hold">
                            <p:stCondLst>
                              <p:cond delay="23500"/>
                            </p:stCondLst>
                            <p:childTnLst>
                              <p:par>
                                <p:cTn id="2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8" dur="500"/>
                                        <p:tgtEl>
                                          <p:spTgt spid="28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24000"/>
                            </p:stCondLst>
                            <p:childTnLst>
                              <p:par>
                                <p:cTn id="2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2" dur="500"/>
                                        <p:tgtEl>
                                          <p:spTgt spid="28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24500"/>
                            </p:stCondLst>
                            <p:childTnLst>
                              <p:par>
                                <p:cTn id="23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6" dur="500"/>
                                        <p:tgtEl>
                                          <p:spTgt spid="28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>
                            <p:stCondLst>
                              <p:cond delay="25000"/>
                            </p:stCondLst>
                            <p:childTnLst>
                              <p:par>
                                <p:cTn id="23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0" dur="500"/>
                                        <p:tgtEl>
                                          <p:spTgt spid="28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>
                            <p:stCondLst>
                              <p:cond delay="25500"/>
                            </p:stCondLst>
                            <p:childTnLst>
                              <p:par>
                                <p:cTn id="24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4" dur="500"/>
                                        <p:tgtEl>
                                          <p:spTgt spid="28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5" fill="hold">
                            <p:stCondLst>
                              <p:cond delay="26000"/>
                            </p:stCondLst>
                            <p:childTnLst>
                              <p:par>
                                <p:cTn id="246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8" dur="500"/>
                                        <p:tgtEl>
                                          <p:spTgt spid="2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9" fill="hold">
                            <p:stCondLst>
                              <p:cond delay="26500"/>
                            </p:stCondLst>
                            <p:childTnLst>
                              <p:par>
                                <p:cTn id="250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2" dur="500"/>
                                        <p:tgtEl>
                                          <p:spTgt spid="28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3" fill="hold">
                            <p:stCondLst>
                              <p:cond delay="27000"/>
                            </p:stCondLst>
                            <p:childTnLst>
                              <p:par>
                                <p:cTn id="254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6" dur="500"/>
                                        <p:tgtEl>
                                          <p:spTgt spid="28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27500"/>
                            </p:stCondLst>
                            <p:childTnLst>
                              <p:par>
                                <p:cTn id="258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0" dur="500"/>
                                        <p:tgtEl>
                                          <p:spTgt spid="28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28000"/>
                            </p:stCondLst>
                            <p:childTnLst>
                              <p:par>
                                <p:cTn id="262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4" dur="500"/>
                                        <p:tgtEl>
                                          <p:spTgt spid="28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5" fill="hold">
                            <p:stCondLst>
                              <p:cond delay="28500"/>
                            </p:stCondLst>
                            <p:childTnLst>
                              <p:par>
                                <p:cTn id="266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8" dur="500"/>
                                        <p:tgtEl>
                                          <p:spTgt spid="28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9" fill="hold">
                            <p:stCondLst>
                              <p:cond delay="29000"/>
                            </p:stCondLst>
                            <p:childTnLst>
                              <p:par>
                                <p:cTn id="270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2" dur="500"/>
                                        <p:tgtEl>
                                          <p:spTgt spid="28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3" fill="hold">
                            <p:stCondLst>
                              <p:cond delay="29500"/>
                            </p:stCondLst>
                            <p:childTnLst>
                              <p:par>
                                <p:cTn id="274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6" dur="500"/>
                                        <p:tgtEl>
                                          <p:spTgt spid="28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7" fill="hold">
                            <p:stCondLst>
                              <p:cond delay="30000"/>
                            </p:stCondLst>
                            <p:childTnLst>
                              <p:par>
                                <p:cTn id="278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0" dur="500"/>
                                        <p:tgtEl>
                                          <p:spTgt spid="28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1" fill="hold">
                            <p:stCondLst>
                              <p:cond delay="30500"/>
                            </p:stCondLst>
                            <p:childTnLst>
                              <p:par>
                                <p:cTn id="28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4" dur="50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7" dur="500"/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8" fill="hold">
                            <p:stCondLst>
                              <p:cond delay="31000"/>
                            </p:stCondLst>
                            <p:childTnLst>
                              <p:par>
                                <p:cTn id="28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1" dur="5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2" fill="hold">
                            <p:stCondLst>
                              <p:cond delay="31500"/>
                            </p:stCondLst>
                            <p:childTnLst>
                              <p:par>
                                <p:cTn id="29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5" dur="500"/>
                                        <p:tgtEl>
                                          <p:spTgt spid="2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32000"/>
                            </p:stCondLst>
                            <p:childTnLst>
                              <p:par>
                                <p:cTn id="29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9" dur="500"/>
                                        <p:tgtEl>
                                          <p:spTgt spid="28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0" fill="hold">
                            <p:stCondLst>
                              <p:cond delay="32500"/>
                            </p:stCondLst>
                            <p:childTnLst>
                              <p:par>
                                <p:cTn id="30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3" dur="500"/>
                                        <p:tgtEl>
                                          <p:spTgt spid="28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4" fill="hold">
                            <p:stCondLst>
                              <p:cond delay="33000"/>
                            </p:stCondLst>
                            <p:childTnLst>
                              <p:par>
                                <p:cTn id="30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7" dur="500"/>
                                        <p:tgtEl>
                                          <p:spTgt spid="28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8" fill="hold">
                            <p:stCondLst>
                              <p:cond delay="33500"/>
                            </p:stCondLst>
                            <p:childTnLst>
                              <p:par>
                                <p:cTn id="30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1" dur="500"/>
                                        <p:tgtEl>
                                          <p:spTgt spid="28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2" fill="hold">
                            <p:stCondLst>
                              <p:cond delay="34000"/>
                            </p:stCondLst>
                            <p:childTnLst>
                              <p:par>
                                <p:cTn id="3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5" dur="500"/>
                                        <p:tgtEl>
                                          <p:spTgt spid="28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6" fill="hold">
                            <p:stCondLst>
                              <p:cond delay="34500"/>
                            </p:stCondLst>
                            <p:childTnLst>
                              <p:par>
                                <p:cTn id="3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9" dur="500"/>
                                        <p:tgtEl>
                                          <p:spTgt spid="28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0" fill="hold">
                            <p:stCondLst>
                              <p:cond delay="35000"/>
                            </p:stCondLst>
                            <p:childTnLst>
                              <p:par>
                                <p:cTn id="3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3" dur="500"/>
                                        <p:tgtEl>
                                          <p:spTgt spid="28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35500"/>
                            </p:stCondLst>
                            <p:childTnLst>
                              <p:par>
                                <p:cTn id="3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7" dur="500"/>
                                        <p:tgtEl>
                                          <p:spTgt spid="28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8" fill="hold">
                            <p:stCondLst>
                              <p:cond delay="36000"/>
                            </p:stCondLst>
                            <p:childTnLst>
                              <p:par>
                                <p:cTn id="329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1" dur="500"/>
                                        <p:tgtEl>
                                          <p:spTgt spid="2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2" fill="hold">
                            <p:stCondLst>
                              <p:cond delay="36500"/>
                            </p:stCondLst>
                            <p:childTnLst>
                              <p:par>
                                <p:cTn id="333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5" dur="500"/>
                                        <p:tgtEl>
                                          <p:spTgt spid="28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6" fill="hold">
                            <p:stCondLst>
                              <p:cond delay="37000"/>
                            </p:stCondLst>
                            <p:childTnLst>
                              <p:par>
                                <p:cTn id="337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9" dur="500"/>
                                        <p:tgtEl>
                                          <p:spTgt spid="28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0" fill="hold">
                            <p:stCondLst>
                              <p:cond delay="37500"/>
                            </p:stCondLst>
                            <p:childTnLst>
                              <p:par>
                                <p:cTn id="341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3" dur="500"/>
                                        <p:tgtEl>
                                          <p:spTgt spid="28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4" fill="hold">
                            <p:stCondLst>
                              <p:cond delay="38000"/>
                            </p:stCondLst>
                            <p:childTnLst>
                              <p:par>
                                <p:cTn id="345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7" dur="500"/>
                                        <p:tgtEl>
                                          <p:spTgt spid="28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8" fill="hold">
                            <p:stCondLst>
                              <p:cond delay="38500"/>
                            </p:stCondLst>
                            <p:childTnLst>
                              <p:par>
                                <p:cTn id="349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1" dur="500"/>
                                        <p:tgtEl>
                                          <p:spTgt spid="28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39000"/>
                            </p:stCondLst>
                            <p:childTnLst>
                              <p:par>
                                <p:cTn id="353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5" dur="500"/>
                                        <p:tgtEl>
                                          <p:spTgt spid="28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6" fill="hold">
                            <p:stCondLst>
                              <p:cond delay="39500"/>
                            </p:stCondLst>
                            <p:childTnLst>
                              <p:par>
                                <p:cTn id="357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9" dur="500"/>
                                        <p:tgtEl>
                                          <p:spTgt spid="28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0" fill="hold">
                            <p:stCondLst>
                              <p:cond delay="40000"/>
                            </p:stCondLst>
                            <p:childTnLst>
                              <p:par>
                                <p:cTn id="361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3" dur="500"/>
                                        <p:tgtEl>
                                          <p:spTgt spid="28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 Column">
  <p:cSld name="2 Column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23"/>
          <p:cNvSpPr txBox="1">
            <a:spLocks noGrp="1"/>
          </p:cNvSpPr>
          <p:nvPr>
            <p:ph type="title"/>
          </p:nvPr>
        </p:nvSpPr>
        <p:spPr>
          <a:xfrm>
            <a:off x="894346" y="246956"/>
            <a:ext cx="16457771" cy="12031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800"/>
              <a:buFont typeface="Bebas Neue"/>
              <a:buNone/>
              <a:defRPr sz="88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8" name="Google Shape;28;p23"/>
          <p:cNvSpPr txBox="1">
            <a:spLocks noGrp="1"/>
          </p:cNvSpPr>
          <p:nvPr>
            <p:ph type="body" idx="1"/>
          </p:nvPr>
        </p:nvSpPr>
        <p:spPr>
          <a:xfrm>
            <a:off x="862286" y="1543100"/>
            <a:ext cx="16489832" cy="5760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9" name="Google Shape;29;p23"/>
          <p:cNvSpPr txBox="1">
            <a:spLocks noGrp="1"/>
          </p:cNvSpPr>
          <p:nvPr>
            <p:ph type="body" idx="2"/>
          </p:nvPr>
        </p:nvSpPr>
        <p:spPr>
          <a:xfrm>
            <a:off x="934294" y="2839244"/>
            <a:ext cx="16344031" cy="647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accent1"/>
              </a:buClr>
              <a:buSzPts val="4400"/>
              <a:buNone/>
              <a:defRPr sz="44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0" name="Google Shape;30;p23"/>
          <p:cNvSpPr txBox="1">
            <a:spLocks noGrp="1"/>
          </p:cNvSpPr>
          <p:nvPr>
            <p:ph type="body" idx="3"/>
          </p:nvPr>
        </p:nvSpPr>
        <p:spPr>
          <a:xfrm>
            <a:off x="934294" y="3487316"/>
            <a:ext cx="16344031" cy="23042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1" name="Google Shape;31;p23"/>
          <p:cNvSpPr txBox="1">
            <a:spLocks noGrp="1"/>
          </p:cNvSpPr>
          <p:nvPr>
            <p:ph type="body" idx="4"/>
          </p:nvPr>
        </p:nvSpPr>
        <p:spPr>
          <a:xfrm>
            <a:off x="936079" y="6079604"/>
            <a:ext cx="16344031" cy="647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accent1"/>
              </a:buClr>
              <a:buSzPts val="4400"/>
              <a:buNone/>
              <a:defRPr sz="44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23"/>
          <p:cNvSpPr txBox="1">
            <a:spLocks noGrp="1"/>
          </p:cNvSpPr>
          <p:nvPr>
            <p:ph type="body" idx="5"/>
          </p:nvPr>
        </p:nvSpPr>
        <p:spPr>
          <a:xfrm>
            <a:off x="936079" y="6727676"/>
            <a:ext cx="16344031" cy="23042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33" name="Google Shape;33;p2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4385845" y="9319213"/>
            <a:ext cx="3238575" cy="86484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2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2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2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2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2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2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2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2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500"/>
                            </p:stCondLst>
                            <p:childTnLst>
                              <p:par>
                                <p:cTn id="73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3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3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500"/>
                            </p:stCondLst>
                            <p:childTnLst>
                              <p:par>
                                <p:cTn id="81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3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000"/>
                            </p:stCondLst>
                            <p:childTnLst>
                              <p:par>
                                <p:cTn id="85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3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500"/>
                            </p:stCondLst>
                            <p:childTnLst>
                              <p:par>
                                <p:cTn id="89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3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000"/>
                            </p:stCondLst>
                            <p:childTnLst>
                              <p:par>
                                <p:cTn id="93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3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500"/>
                            </p:stCondLst>
                            <p:childTnLst>
                              <p:par>
                                <p:cTn id="97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3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000"/>
                            </p:stCondLst>
                            <p:childTnLst>
                              <p:par>
                                <p:cTn id="101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3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500"/>
                            </p:stCondLst>
                            <p:childTnLst>
                              <p:par>
                                <p:cTn id="105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9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/>
                                        <p:tgtEl>
                                          <p:spTgt spid="3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3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/>
                                        <p:tgtEl>
                                          <p:spTgt spid="3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7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/>
                                        <p:tgtEl>
                                          <p:spTgt spid="3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1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/>
                                        <p:tgtEl>
                                          <p:spTgt spid="3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2000"/>
                            </p:stCondLst>
                            <p:childTnLst>
                              <p:par>
                                <p:cTn id="125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/>
                                        <p:tgtEl>
                                          <p:spTgt spid="3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9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/>
                                        <p:tgtEl>
                                          <p:spTgt spid="3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3000"/>
                            </p:stCondLst>
                            <p:childTnLst>
                              <p:par>
                                <p:cTn id="133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/>
                                        <p:tgtEl>
                                          <p:spTgt spid="3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3500"/>
                            </p:stCondLst>
                            <p:childTnLst>
                              <p:par>
                                <p:cTn id="137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/>
                                        <p:tgtEl>
                                          <p:spTgt spid="3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4000"/>
                            </p:stCondLst>
                            <p:childTnLst>
                              <p:par>
                                <p:cTn id="141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4500"/>
                            </p:stCondLst>
                            <p:childTnLst>
                              <p:par>
                                <p:cTn id="145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/>
                                        <p:tgtEl>
                                          <p:spTgt spid="3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5000"/>
                            </p:stCondLst>
                            <p:childTnLst>
                              <p:par>
                                <p:cTn id="149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/>
                                        <p:tgtEl>
                                          <p:spTgt spid="3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5500"/>
                            </p:stCondLst>
                            <p:childTnLst>
                              <p:par>
                                <p:cTn id="153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/>
                                        <p:tgtEl>
                                          <p:spTgt spid="3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6000"/>
                            </p:stCondLst>
                            <p:childTnLst>
                              <p:par>
                                <p:cTn id="157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/>
                                        <p:tgtEl>
                                          <p:spTgt spid="3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6500"/>
                            </p:stCondLst>
                            <p:childTnLst>
                              <p:par>
                                <p:cTn id="161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/>
                                        <p:tgtEl>
                                          <p:spTgt spid="3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7000"/>
                            </p:stCondLst>
                            <p:childTnLst>
                              <p:par>
                                <p:cTn id="165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/>
                                        <p:tgtEl>
                                          <p:spTgt spid="3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17500"/>
                            </p:stCondLst>
                            <p:childTnLst>
                              <p:par>
                                <p:cTn id="169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500"/>
                                        <p:tgtEl>
                                          <p:spTgt spid="3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18000"/>
                            </p:stCondLst>
                            <p:childTnLst>
                              <p:par>
                                <p:cTn id="173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/>
                                        <p:tgtEl>
                                          <p:spTgt spid="3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genda">
  <p:cSld name="Agenda">
    <p:spTree>
      <p:nvGrpSpPr>
        <p:cNvPr id="1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p51"/>
          <p:cNvSpPr/>
          <p:nvPr/>
        </p:nvSpPr>
        <p:spPr>
          <a:xfrm>
            <a:off x="159" y="5035488"/>
            <a:ext cx="2590319" cy="216024"/>
          </a:xfrm>
          <a:prstGeom prst="rect">
            <a:avLst/>
          </a:prstGeom>
          <a:solidFill>
            <a:schemeClr val="lt1">
              <a:alpha val="9411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292" name="Google Shape;292;p51"/>
          <p:cNvSpPr/>
          <p:nvPr/>
        </p:nvSpPr>
        <p:spPr>
          <a:xfrm>
            <a:off x="2590478" y="5033066"/>
            <a:ext cx="3240360" cy="218446"/>
          </a:xfrm>
          <a:prstGeom prst="rect">
            <a:avLst/>
          </a:prstGeom>
          <a:solidFill>
            <a:schemeClr val="lt1">
              <a:alpha val="9411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293" name="Google Shape;293;p51"/>
          <p:cNvSpPr/>
          <p:nvPr/>
        </p:nvSpPr>
        <p:spPr>
          <a:xfrm>
            <a:off x="5830838" y="5023026"/>
            <a:ext cx="3312368" cy="216024"/>
          </a:xfrm>
          <a:prstGeom prst="rect">
            <a:avLst/>
          </a:prstGeom>
          <a:solidFill>
            <a:schemeClr val="lt1">
              <a:alpha val="9411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294" name="Google Shape;294;p51"/>
          <p:cNvSpPr/>
          <p:nvPr/>
        </p:nvSpPr>
        <p:spPr>
          <a:xfrm>
            <a:off x="9143206" y="5023026"/>
            <a:ext cx="3240360" cy="228486"/>
          </a:xfrm>
          <a:prstGeom prst="rect">
            <a:avLst/>
          </a:prstGeom>
          <a:solidFill>
            <a:schemeClr val="lt1">
              <a:alpha val="9411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295" name="Google Shape;295;p51"/>
          <p:cNvSpPr/>
          <p:nvPr/>
        </p:nvSpPr>
        <p:spPr>
          <a:xfrm>
            <a:off x="12383566" y="5023026"/>
            <a:ext cx="3240359" cy="216024"/>
          </a:xfrm>
          <a:prstGeom prst="rect">
            <a:avLst/>
          </a:prstGeom>
          <a:solidFill>
            <a:schemeClr val="lt1">
              <a:alpha val="9411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296" name="Google Shape;296;p51"/>
          <p:cNvSpPr/>
          <p:nvPr/>
        </p:nvSpPr>
        <p:spPr>
          <a:xfrm>
            <a:off x="15623927" y="5035488"/>
            <a:ext cx="2662488" cy="216024"/>
          </a:xfrm>
          <a:prstGeom prst="rect">
            <a:avLst/>
          </a:prstGeom>
          <a:solidFill>
            <a:schemeClr val="lt1">
              <a:alpha val="9411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297" name="Google Shape;297;p51"/>
          <p:cNvSpPr txBox="1">
            <a:spLocks noGrp="1"/>
          </p:cNvSpPr>
          <p:nvPr>
            <p:ph type="title"/>
          </p:nvPr>
        </p:nvSpPr>
        <p:spPr>
          <a:xfrm>
            <a:off x="894346" y="246956"/>
            <a:ext cx="16457771" cy="12031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800"/>
              <a:buFont typeface="Bebas Neue"/>
              <a:buNone/>
              <a:defRPr sz="8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8" name="Google Shape;298;p51"/>
          <p:cNvSpPr txBox="1">
            <a:spLocks noGrp="1"/>
          </p:cNvSpPr>
          <p:nvPr>
            <p:ph type="dt" idx="10"/>
          </p:nvPr>
        </p:nvSpPr>
        <p:spPr>
          <a:xfrm>
            <a:off x="914321" y="9607996"/>
            <a:ext cx="426683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9" name="Google Shape;299;p51"/>
          <p:cNvSpPr txBox="1">
            <a:spLocks noGrp="1"/>
          </p:cNvSpPr>
          <p:nvPr>
            <p:ph type="sldNum" idx="12"/>
          </p:nvPr>
        </p:nvSpPr>
        <p:spPr>
          <a:xfrm>
            <a:off x="17624420" y="9636372"/>
            <a:ext cx="73581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SV"/>
              <a:t>‹Nº›</a:t>
            </a:fld>
            <a:endParaRPr/>
          </a:p>
        </p:txBody>
      </p:sp>
      <p:sp>
        <p:nvSpPr>
          <p:cNvPr id="300" name="Google Shape;300;p51"/>
          <p:cNvSpPr txBox="1">
            <a:spLocks noGrp="1"/>
          </p:cNvSpPr>
          <p:nvPr>
            <p:ph type="ftr" idx="11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00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1" name="Google Shape;301;p51"/>
          <p:cNvSpPr txBox="1">
            <a:spLocks noGrp="1"/>
          </p:cNvSpPr>
          <p:nvPr>
            <p:ph type="body" idx="1"/>
          </p:nvPr>
        </p:nvSpPr>
        <p:spPr>
          <a:xfrm>
            <a:off x="862286" y="1543100"/>
            <a:ext cx="16489832" cy="5760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02" name="Google Shape;302;p51"/>
          <p:cNvSpPr txBox="1">
            <a:spLocks noGrp="1"/>
          </p:cNvSpPr>
          <p:nvPr>
            <p:ph type="body" idx="2"/>
          </p:nvPr>
        </p:nvSpPr>
        <p:spPr>
          <a:xfrm>
            <a:off x="1006302" y="6439644"/>
            <a:ext cx="3122369" cy="647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accent1"/>
              </a:buClr>
              <a:buSzPts val="3200"/>
              <a:buNone/>
              <a:defRPr sz="32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03" name="Google Shape;303;p51"/>
          <p:cNvSpPr txBox="1">
            <a:spLocks noGrp="1"/>
          </p:cNvSpPr>
          <p:nvPr>
            <p:ph type="body" idx="3"/>
          </p:nvPr>
        </p:nvSpPr>
        <p:spPr>
          <a:xfrm>
            <a:off x="1006302" y="7015708"/>
            <a:ext cx="3122369" cy="20882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04" name="Google Shape;304;p51"/>
          <p:cNvSpPr txBox="1">
            <a:spLocks noGrp="1"/>
          </p:cNvSpPr>
          <p:nvPr>
            <p:ph type="body" idx="4"/>
          </p:nvPr>
        </p:nvSpPr>
        <p:spPr>
          <a:xfrm>
            <a:off x="4292645" y="6439644"/>
            <a:ext cx="3122369" cy="647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accent1"/>
              </a:buClr>
              <a:buSzPts val="3200"/>
              <a:buNone/>
              <a:defRPr sz="32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05" name="Google Shape;305;p51"/>
          <p:cNvSpPr txBox="1">
            <a:spLocks noGrp="1"/>
          </p:cNvSpPr>
          <p:nvPr>
            <p:ph type="body" idx="5"/>
          </p:nvPr>
        </p:nvSpPr>
        <p:spPr>
          <a:xfrm>
            <a:off x="4292645" y="7015708"/>
            <a:ext cx="3122369" cy="20882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06" name="Google Shape;306;p51"/>
          <p:cNvSpPr txBox="1">
            <a:spLocks noGrp="1"/>
          </p:cNvSpPr>
          <p:nvPr>
            <p:ph type="body" idx="6"/>
          </p:nvPr>
        </p:nvSpPr>
        <p:spPr>
          <a:xfrm>
            <a:off x="7580956" y="6439644"/>
            <a:ext cx="3122369" cy="647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accent1"/>
              </a:buClr>
              <a:buSzPts val="3200"/>
              <a:buNone/>
              <a:defRPr sz="32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07" name="Google Shape;307;p51"/>
          <p:cNvSpPr txBox="1">
            <a:spLocks noGrp="1"/>
          </p:cNvSpPr>
          <p:nvPr>
            <p:ph type="body" idx="7"/>
          </p:nvPr>
        </p:nvSpPr>
        <p:spPr>
          <a:xfrm>
            <a:off x="7580956" y="7015708"/>
            <a:ext cx="3122369" cy="20882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08" name="Google Shape;308;p51"/>
          <p:cNvSpPr txBox="1">
            <a:spLocks noGrp="1"/>
          </p:cNvSpPr>
          <p:nvPr>
            <p:ph type="body" idx="8"/>
          </p:nvPr>
        </p:nvSpPr>
        <p:spPr>
          <a:xfrm>
            <a:off x="10847341" y="6439644"/>
            <a:ext cx="3122369" cy="647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accent1"/>
              </a:buClr>
              <a:buSzPts val="3200"/>
              <a:buNone/>
              <a:defRPr sz="32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09" name="Google Shape;309;p51"/>
          <p:cNvSpPr txBox="1">
            <a:spLocks noGrp="1"/>
          </p:cNvSpPr>
          <p:nvPr>
            <p:ph type="body" idx="9"/>
          </p:nvPr>
        </p:nvSpPr>
        <p:spPr>
          <a:xfrm>
            <a:off x="10847341" y="7015708"/>
            <a:ext cx="3122369" cy="20882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10" name="Google Shape;310;p51"/>
          <p:cNvSpPr txBox="1">
            <a:spLocks noGrp="1"/>
          </p:cNvSpPr>
          <p:nvPr>
            <p:ph type="body" idx="13"/>
          </p:nvPr>
        </p:nvSpPr>
        <p:spPr>
          <a:xfrm>
            <a:off x="14111758" y="6439645"/>
            <a:ext cx="3122369" cy="647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accent1"/>
              </a:buClr>
              <a:buSzPts val="3200"/>
              <a:buNone/>
              <a:defRPr sz="32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11" name="Google Shape;311;p51"/>
          <p:cNvSpPr txBox="1">
            <a:spLocks noGrp="1"/>
          </p:cNvSpPr>
          <p:nvPr>
            <p:ph type="body" idx="14"/>
          </p:nvPr>
        </p:nvSpPr>
        <p:spPr>
          <a:xfrm>
            <a:off x="14111758" y="7015709"/>
            <a:ext cx="3122369" cy="20882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12" name="Google Shape;312;p51"/>
          <p:cNvSpPr/>
          <p:nvPr/>
        </p:nvSpPr>
        <p:spPr>
          <a:xfrm>
            <a:off x="1438350" y="3991372"/>
            <a:ext cx="2304256" cy="2304256"/>
          </a:xfrm>
          <a:prstGeom prst="ellipse">
            <a:avLst/>
          </a:prstGeom>
          <a:blipFill rotWithShape="1">
            <a:blip r:embed="rId2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313" name="Google Shape;313;p51"/>
          <p:cNvSpPr txBox="1">
            <a:spLocks noGrp="1"/>
          </p:cNvSpPr>
          <p:nvPr>
            <p:ph type="body" idx="15"/>
          </p:nvPr>
        </p:nvSpPr>
        <p:spPr>
          <a:xfrm>
            <a:off x="1448427" y="4819675"/>
            <a:ext cx="2269879" cy="647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960"/>
              </a:spcBef>
              <a:spcAft>
                <a:spcPts val="0"/>
              </a:spcAft>
              <a:buClr>
                <a:schemeClr val="lt2"/>
              </a:buClr>
              <a:buSzPts val="4800"/>
              <a:buNone/>
              <a:defRPr sz="48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14" name="Google Shape;314;p51"/>
          <p:cNvSpPr/>
          <p:nvPr/>
        </p:nvSpPr>
        <p:spPr>
          <a:xfrm>
            <a:off x="4678710" y="4000520"/>
            <a:ext cx="2304256" cy="2304256"/>
          </a:xfrm>
          <a:prstGeom prst="ellipse">
            <a:avLst/>
          </a:prstGeom>
          <a:blipFill rotWithShape="1">
            <a:blip r:embed="rId2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315" name="Google Shape;315;p51"/>
          <p:cNvSpPr txBox="1">
            <a:spLocks noGrp="1"/>
          </p:cNvSpPr>
          <p:nvPr>
            <p:ph type="body" idx="16"/>
          </p:nvPr>
        </p:nvSpPr>
        <p:spPr>
          <a:xfrm>
            <a:off x="4688787" y="4828823"/>
            <a:ext cx="2269879" cy="647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960"/>
              </a:spcBef>
              <a:spcAft>
                <a:spcPts val="0"/>
              </a:spcAft>
              <a:buClr>
                <a:schemeClr val="lt2"/>
              </a:buClr>
              <a:buSzPts val="4800"/>
              <a:buNone/>
              <a:defRPr sz="48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16" name="Google Shape;316;p51"/>
          <p:cNvSpPr/>
          <p:nvPr/>
        </p:nvSpPr>
        <p:spPr>
          <a:xfrm>
            <a:off x="7991078" y="3991372"/>
            <a:ext cx="2304256" cy="2304256"/>
          </a:xfrm>
          <a:prstGeom prst="ellipse">
            <a:avLst/>
          </a:prstGeom>
          <a:blipFill rotWithShape="1">
            <a:blip r:embed="rId2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317" name="Google Shape;317;p51"/>
          <p:cNvSpPr txBox="1">
            <a:spLocks noGrp="1"/>
          </p:cNvSpPr>
          <p:nvPr>
            <p:ph type="body" idx="17"/>
          </p:nvPr>
        </p:nvSpPr>
        <p:spPr>
          <a:xfrm>
            <a:off x="8001155" y="4819675"/>
            <a:ext cx="2269879" cy="647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960"/>
              </a:spcBef>
              <a:spcAft>
                <a:spcPts val="0"/>
              </a:spcAft>
              <a:buClr>
                <a:schemeClr val="lt2"/>
              </a:buClr>
              <a:buSzPts val="4800"/>
              <a:buNone/>
              <a:defRPr sz="48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18" name="Google Shape;318;p51"/>
          <p:cNvSpPr/>
          <p:nvPr/>
        </p:nvSpPr>
        <p:spPr>
          <a:xfrm>
            <a:off x="11231438" y="3964253"/>
            <a:ext cx="2304256" cy="2304256"/>
          </a:xfrm>
          <a:prstGeom prst="ellipse">
            <a:avLst/>
          </a:prstGeom>
          <a:blipFill rotWithShape="1">
            <a:blip r:embed="rId2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319" name="Google Shape;319;p51"/>
          <p:cNvSpPr txBox="1">
            <a:spLocks noGrp="1"/>
          </p:cNvSpPr>
          <p:nvPr>
            <p:ph type="body" idx="18"/>
          </p:nvPr>
        </p:nvSpPr>
        <p:spPr>
          <a:xfrm>
            <a:off x="11241515" y="4792556"/>
            <a:ext cx="2269879" cy="647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960"/>
              </a:spcBef>
              <a:spcAft>
                <a:spcPts val="0"/>
              </a:spcAft>
              <a:buClr>
                <a:schemeClr val="lt2"/>
              </a:buClr>
              <a:buSzPts val="4800"/>
              <a:buNone/>
              <a:defRPr sz="48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0" name="Google Shape;320;p51"/>
          <p:cNvSpPr/>
          <p:nvPr/>
        </p:nvSpPr>
        <p:spPr>
          <a:xfrm>
            <a:off x="14471798" y="3991372"/>
            <a:ext cx="2304256" cy="2304256"/>
          </a:xfrm>
          <a:prstGeom prst="ellipse">
            <a:avLst/>
          </a:prstGeom>
          <a:blipFill rotWithShape="1">
            <a:blip r:embed="rId2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321" name="Google Shape;321;p51"/>
          <p:cNvSpPr txBox="1">
            <a:spLocks noGrp="1"/>
          </p:cNvSpPr>
          <p:nvPr>
            <p:ph type="body" idx="19"/>
          </p:nvPr>
        </p:nvSpPr>
        <p:spPr>
          <a:xfrm>
            <a:off x="14481875" y="4819675"/>
            <a:ext cx="2269879" cy="647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960"/>
              </a:spcBef>
              <a:spcAft>
                <a:spcPts val="0"/>
              </a:spcAft>
              <a:buClr>
                <a:schemeClr val="lt2"/>
              </a:buClr>
              <a:buSzPts val="4800"/>
              <a:buNone/>
              <a:defRPr sz="48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0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0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0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1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1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1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1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1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1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1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1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500"/>
                            </p:stCondLst>
                            <p:childTnLst>
                              <p:par>
                                <p:cTn id="68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3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000"/>
                            </p:stCondLst>
                            <p:childTnLst>
                              <p:par>
                                <p:cTn id="72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30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500"/>
                            </p:stCondLst>
                            <p:childTnLst>
                              <p:par>
                                <p:cTn id="76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30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000"/>
                            </p:stCondLst>
                            <p:childTnLst>
                              <p:par>
                                <p:cTn id="80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30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3500"/>
                            </p:stCondLst>
                            <p:childTnLst>
                              <p:par>
                                <p:cTn id="84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30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4000"/>
                            </p:stCondLst>
                            <p:childTnLst>
                              <p:par>
                                <p:cTn id="88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30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4500"/>
                            </p:stCondLst>
                            <p:childTnLst>
                              <p:par>
                                <p:cTn id="92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30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0"/>
                            </p:stCondLst>
                            <p:childTnLst>
                              <p:par>
                                <p:cTn id="96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30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500"/>
                            </p:stCondLst>
                            <p:childTnLst>
                              <p:par>
                                <p:cTn id="100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30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6000"/>
                            </p:stCondLst>
                            <p:childTnLst>
                              <p:par>
                                <p:cTn id="104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/>
                                        <p:tgtEl>
                                          <p:spTgt spid="3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6500"/>
                            </p:stCondLst>
                            <p:childTnLst>
                              <p:par>
                                <p:cTn id="108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/>
                                        <p:tgtEl>
                                          <p:spTgt spid="30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7000"/>
                            </p:stCondLst>
                            <p:childTnLst>
                              <p:par>
                                <p:cTn id="112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/>
                                        <p:tgtEl>
                                          <p:spTgt spid="30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7500"/>
                            </p:stCondLst>
                            <p:childTnLst>
                              <p:par>
                                <p:cTn id="116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/>
                                        <p:tgtEl>
                                          <p:spTgt spid="30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8000"/>
                            </p:stCondLst>
                            <p:childTnLst>
                              <p:par>
                                <p:cTn id="120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/>
                                        <p:tgtEl>
                                          <p:spTgt spid="30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8500"/>
                            </p:stCondLst>
                            <p:childTnLst>
                              <p:par>
                                <p:cTn id="124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/>
                                        <p:tgtEl>
                                          <p:spTgt spid="30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9000"/>
                            </p:stCondLst>
                            <p:childTnLst>
                              <p:par>
                                <p:cTn id="128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/>
                                        <p:tgtEl>
                                          <p:spTgt spid="30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9500"/>
                            </p:stCondLst>
                            <p:childTnLst>
                              <p:par>
                                <p:cTn id="132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/>
                                        <p:tgtEl>
                                          <p:spTgt spid="30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10000"/>
                            </p:stCondLst>
                            <p:childTnLst>
                              <p:par>
                                <p:cTn id="136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/>
                                        <p:tgtEl>
                                          <p:spTgt spid="30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0500"/>
                            </p:stCondLst>
                            <p:childTnLst>
                              <p:par>
                                <p:cTn id="1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1000"/>
                            </p:stCondLst>
                            <p:childTnLst>
                              <p:par>
                                <p:cTn id="1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31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31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31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31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31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31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31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31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11500"/>
                            </p:stCondLst>
                            <p:childTnLst>
                              <p:par>
                                <p:cTn id="175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500"/>
                                        <p:tgtEl>
                                          <p:spTgt spid="3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12000"/>
                            </p:stCondLst>
                            <p:childTnLst>
                              <p:par>
                                <p:cTn id="179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500"/>
                                        <p:tgtEl>
                                          <p:spTgt spid="30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12500"/>
                            </p:stCondLst>
                            <p:childTnLst>
                              <p:par>
                                <p:cTn id="183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500"/>
                                        <p:tgtEl>
                                          <p:spTgt spid="30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13000"/>
                            </p:stCondLst>
                            <p:childTnLst>
                              <p:par>
                                <p:cTn id="187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" dur="500"/>
                                        <p:tgtEl>
                                          <p:spTgt spid="30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13500"/>
                            </p:stCondLst>
                            <p:childTnLst>
                              <p:par>
                                <p:cTn id="191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3" dur="500"/>
                                        <p:tgtEl>
                                          <p:spTgt spid="30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14000"/>
                            </p:stCondLst>
                            <p:childTnLst>
                              <p:par>
                                <p:cTn id="195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7" dur="500"/>
                                        <p:tgtEl>
                                          <p:spTgt spid="30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14500"/>
                            </p:stCondLst>
                            <p:childTnLst>
                              <p:par>
                                <p:cTn id="199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1" dur="500"/>
                                        <p:tgtEl>
                                          <p:spTgt spid="30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15000"/>
                            </p:stCondLst>
                            <p:childTnLst>
                              <p:par>
                                <p:cTn id="203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500"/>
                                        <p:tgtEl>
                                          <p:spTgt spid="30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15500"/>
                            </p:stCondLst>
                            <p:childTnLst>
                              <p:par>
                                <p:cTn id="207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9" dur="500"/>
                                        <p:tgtEl>
                                          <p:spTgt spid="30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0" fill="hold">
                            <p:stCondLst>
                              <p:cond delay="16000"/>
                            </p:stCondLst>
                            <p:childTnLst>
                              <p:par>
                                <p:cTn id="211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3" dur="500"/>
                                        <p:tgtEl>
                                          <p:spTgt spid="3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16500"/>
                            </p:stCondLst>
                            <p:childTnLst>
                              <p:par>
                                <p:cTn id="215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7" dur="500"/>
                                        <p:tgtEl>
                                          <p:spTgt spid="30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17000"/>
                            </p:stCondLst>
                            <p:childTnLst>
                              <p:par>
                                <p:cTn id="219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1" dur="500"/>
                                        <p:tgtEl>
                                          <p:spTgt spid="30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2" fill="hold">
                            <p:stCondLst>
                              <p:cond delay="17500"/>
                            </p:stCondLst>
                            <p:childTnLst>
                              <p:par>
                                <p:cTn id="223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5" dur="500"/>
                                        <p:tgtEl>
                                          <p:spTgt spid="30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18000"/>
                            </p:stCondLst>
                            <p:childTnLst>
                              <p:par>
                                <p:cTn id="227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9" dur="500"/>
                                        <p:tgtEl>
                                          <p:spTgt spid="30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0" fill="hold">
                            <p:stCondLst>
                              <p:cond delay="18500"/>
                            </p:stCondLst>
                            <p:childTnLst>
                              <p:par>
                                <p:cTn id="231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3" dur="500"/>
                                        <p:tgtEl>
                                          <p:spTgt spid="30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4" fill="hold">
                            <p:stCondLst>
                              <p:cond delay="19000"/>
                            </p:stCondLst>
                            <p:childTnLst>
                              <p:par>
                                <p:cTn id="235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7" dur="500"/>
                                        <p:tgtEl>
                                          <p:spTgt spid="30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>
                            <p:stCondLst>
                              <p:cond delay="19500"/>
                            </p:stCondLst>
                            <p:childTnLst>
                              <p:par>
                                <p:cTn id="239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1" dur="500"/>
                                        <p:tgtEl>
                                          <p:spTgt spid="30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20000"/>
                            </p:stCondLst>
                            <p:childTnLst>
                              <p:par>
                                <p:cTn id="243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5" dur="500"/>
                                        <p:tgtEl>
                                          <p:spTgt spid="30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6" fill="hold">
                            <p:stCondLst>
                              <p:cond delay="20500"/>
                            </p:stCondLst>
                            <p:childTnLst>
                              <p:par>
                                <p:cTn id="2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" dur="50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0" fill="hold">
                            <p:stCondLst>
                              <p:cond delay="21000"/>
                            </p:stCondLst>
                            <p:childTnLst>
                              <p:par>
                                <p:cTn id="2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500"/>
                                        <p:tgtEl>
                                          <p:spTgt spid="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6" dur="500"/>
                                        <p:tgtEl>
                                          <p:spTgt spid="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9" dur="500"/>
                                        <p:tgtEl>
                                          <p:spTgt spid="31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2" dur="500"/>
                                        <p:tgtEl>
                                          <p:spTgt spid="31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5" dur="500"/>
                                        <p:tgtEl>
                                          <p:spTgt spid="31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8" dur="500"/>
                                        <p:tgtEl>
                                          <p:spTgt spid="31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1" dur="500"/>
                                        <p:tgtEl>
                                          <p:spTgt spid="31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500"/>
                                        <p:tgtEl>
                                          <p:spTgt spid="31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500"/>
                                        <p:tgtEl>
                                          <p:spTgt spid="31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0" dur="500"/>
                                        <p:tgtEl>
                                          <p:spTgt spid="31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1" fill="hold">
                            <p:stCondLst>
                              <p:cond delay="21500"/>
                            </p:stCondLst>
                            <p:childTnLst>
                              <p:par>
                                <p:cTn id="282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4" dur="500"/>
                                        <p:tgtEl>
                                          <p:spTgt spid="3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5" fill="hold">
                            <p:stCondLst>
                              <p:cond delay="22000"/>
                            </p:stCondLst>
                            <p:childTnLst>
                              <p:par>
                                <p:cTn id="286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8" dur="500"/>
                                        <p:tgtEl>
                                          <p:spTgt spid="30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22500"/>
                            </p:stCondLst>
                            <p:childTnLst>
                              <p:par>
                                <p:cTn id="290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2" dur="500"/>
                                        <p:tgtEl>
                                          <p:spTgt spid="30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3" fill="hold">
                            <p:stCondLst>
                              <p:cond delay="23000"/>
                            </p:stCondLst>
                            <p:childTnLst>
                              <p:par>
                                <p:cTn id="294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6" dur="500"/>
                                        <p:tgtEl>
                                          <p:spTgt spid="30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7" fill="hold">
                            <p:stCondLst>
                              <p:cond delay="23500"/>
                            </p:stCondLst>
                            <p:childTnLst>
                              <p:par>
                                <p:cTn id="298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0" dur="500"/>
                                        <p:tgtEl>
                                          <p:spTgt spid="30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1" fill="hold">
                            <p:stCondLst>
                              <p:cond delay="24000"/>
                            </p:stCondLst>
                            <p:childTnLst>
                              <p:par>
                                <p:cTn id="302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4" dur="500"/>
                                        <p:tgtEl>
                                          <p:spTgt spid="30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5" fill="hold">
                            <p:stCondLst>
                              <p:cond delay="24500"/>
                            </p:stCondLst>
                            <p:childTnLst>
                              <p:par>
                                <p:cTn id="306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8" dur="500"/>
                                        <p:tgtEl>
                                          <p:spTgt spid="30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9" fill="hold">
                            <p:stCondLst>
                              <p:cond delay="25000"/>
                            </p:stCondLst>
                            <p:childTnLst>
                              <p:par>
                                <p:cTn id="310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2" dur="500"/>
                                        <p:tgtEl>
                                          <p:spTgt spid="30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3" fill="hold">
                            <p:stCondLst>
                              <p:cond delay="25500"/>
                            </p:stCondLst>
                            <p:childTnLst>
                              <p:par>
                                <p:cTn id="314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6" dur="500"/>
                                        <p:tgtEl>
                                          <p:spTgt spid="30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>
                            <p:stCondLst>
                              <p:cond delay="26000"/>
                            </p:stCondLst>
                            <p:childTnLst>
                              <p:par>
                                <p:cTn id="318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0" dur="500"/>
                                        <p:tgtEl>
                                          <p:spTgt spid="3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1" fill="hold">
                            <p:stCondLst>
                              <p:cond delay="26500"/>
                            </p:stCondLst>
                            <p:childTnLst>
                              <p:par>
                                <p:cTn id="322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4" dur="500"/>
                                        <p:tgtEl>
                                          <p:spTgt spid="30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5" fill="hold">
                            <p:stCondLst>
                              <p:cond delay="27000"/>
                            </p:stCondLst>
                            <p:childTnLst>
                              <p:par>
                                <p:cTn id="326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8" dur="500"/>
                                        <p:tgtEl>
                                          <p:spTgt spid="30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9" fill="hold">
                            <p:stCondLst>
                              <p:cond delay="27500"/>
                            </p:stCondLst>
                            <p:childTnLst>
                              <p:par>
                                <p:cTn id="330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2" dur="500"/>
                                        <p:tgtEl>
                                          <p:spTgt spid="30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3" fill="hold">
                            <p:stCondLst>
                              <p:cond delay="28000"/>
                            </p:stCondLst>
                            <p:childTnLst>
                              <p:par>
                                <p:cTn id="334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6" dur="500"/>
                                        <p:tgtEl>
                                          <p:spTgt spid="30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7" fill="hold">
                            <p:stCondLst>
                              <p:cond delay="28500"/>
                            </p:stCondLst>
                            <p:childTnLst>
                              <p:par>
                                <p:cTn id="338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0" dur="500"/>
                                        <p:tgtEl>
                                          <p:spTgt spid="30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1" fill="hold">
                            <p:stCondLst>
                              <p:cond delay="29000"/>
                            </p:stCondLst>
                            <p:childTnLst>
                              <p:par>
                                <p:cTn id="342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4" dur="500"/>
                                        <p:tgtEl>
                                          <p:spTgt spid="30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>
                            <p:stCondLst>
                              <p:cond delay="29500"/>
                            </p:stCondLst>
                            <p:childTnLst>
                              <p:par>
                                <p:cTn id="346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8" dur="500"/>
                                        <p:tgtEl>
                                          <p:spTgt spid="30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9" fill="hold">
                            <p:stCondLst>
                              <p:cond delay="30000"/>
                            </p:stCondLst>
                            <p:childTnLst>
                              <p:par>
                                <p:cTn id="350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2" dur="500"/>
                                        <p:tgtEl>
                                          <p:spTgt spid="30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3" fill="hold">
                            <p:stCondLst>
                              <p:cond delay="30500"/>
                            </p:stCondLst>
                            <p:childTnLst>
                              <p:par>
                                <p:cTn id="3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6" dur="500"/>
                                        <p:tgtEl>
                                          <p:spTgt spid="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7" fill="hold">
                            <p:stCondLst>
                              <p:cond delay="31000"/>
                            </p:stCondLst>
                            <p:childTnLst>
                              <p:par>
                                <p:cTn id="3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0" dur="500"/>
                                        <p:tgtEl>
                                          <p:spTgt spid="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3" dur="500"/>
                                        <p:tgtEl>
                                          <p:spTgt spid="3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6" dur="500"/>
                                        <p:tgtEl>
                                          <p:spTgt spid="31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9" dur="500"/>
                                        <p:tgtEl>
                                          <p:spTgt spid="31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2" dur="500"/>
                                        <p:tgtEl>
                                          <p:spTgt spid="31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5" dur="500"/>
                                        <p:tgtEl>
                                          <p:spTgt spid="31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8" dur="500"/>
                                        <p:tgtEl>
                                          <p:spTgt spid="31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1" dur="500"/>
                                        <p:tgtEl>
                                          <p:spTgt spid="31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4" dur="500"/>
                                        <p:tgtEl>
                                          <p:spTgt spid="31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7" dur="500"/>
                                        <p:tgtEl>
                                          <p:spTgt spid="31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8" fill="hold">
                            <p:stCondLst>
                              <p:cond delay="31500"/>
                            </p:stCondLst>
                            <p:childTnLst>
                              <p:par>
                                <p:cTn id="389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1" dur="500"/>
                                        <p:tgtEl>
                                          <p:spTgt spid="3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2" fill="hold">
                            <p:stCondLst>
                              <p:cond delay="32000"/>
                            </p:stCondLst>
                            <p:childTnLst>
                              <p:par>
                                <p:cTn id="393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5" dur="500"/>
                                        <p:tgtEl>
                                          <p:spTgt spid="30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6" fill="hold">
                            <p:stCondLst>
                              <p:cond delay="32500"/>
                            </p:stCondLst>
                            <p:childTnLst>
                              <p:par>
                                <p:cTn id="397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9" dur="500"/>
                                        <p:tgtEl>
                                          <p:spTgt spid="30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0" fill="hold">
                            <p:stCondLst>
                              <p:cond delay="33000"/>
                            </p:stCondLst>
                            <p:childTnLst>
                              <p:par>
                                <p:cTn id="401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3" dur="500"/>
                                        <p:tgtEl>
                                          <p:spTgt spid="30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4" fill="hold">
                            <p:stCondLst>
                              <p:cond delay="33500"/>
                            </p:stCondLst>
                            <p:childTnLst>
                              <p:par>
                                <p:cTn id="405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7" dur="500"/>
                                        <p:tgtEl>
                                          <p:spTgt spid="30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8" fill="hold">
                            <p:stCondLst>
                              <p:cond delay="34000"/>
                            </p:stCondLst>
                            <p:childTnLst>
                              <p:par>
                                <p:cTn id="409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1" dur="500"/>
                                        <p:tgtEl>
                                          <p:spTgt spid="30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2" fill="hold">
                            <p:stCondLst>
                              <p:cond delay="34500"/>
                            </p:stCondLst>
                            <p:childTnLst>
                              <p:par>
                                <p:cTn id="413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5" dur="500"/>
                                        <p:tgtEl>
                                          <p:spTgt spid="30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6" fill="hold">
                            <p:stCondLst>
                              <p:cond delay="35000"/>
                            </p:stCondLst>
                            <p:childTnLst>
                              <p:par>
                                <p:cTn id="417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9" dur="500"/>
                                        <p:tgtEl>
                                          <p:spTgt spid="30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0" fill="hold">
                            <p:stCondLst>
                              <p:cond delay="35500"/>
                            </p:stCondLst>
                            <p:childTnLst>
                              <p:par>
                                <p:cTn id="421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3" dur="500"/>
                                        <p:tgtEl>
                                          <p:spTgt spid="30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4" fill="hold">
                            <p:stCondLst>
                              <p:cond delay="36000"/>
                            </p:stCondLst>
                            <p:childTnLst>
                              <p:par>
                                <p:cTn id="425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7" dur="500"/>
                                        <p:tgtEl>
                                          <p:spTgt spid="3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8" fill="hold">
                            <p:stCondLst>
                              <p:cond delay="36500"/>
                            </p:stCondLst>
                            <p:childTnLst>
                              <p:par>
                                <p:cTn id="429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1" dur="500"/>
                                        <p:tgtEl>
                                          <p:spTgt spid="30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2" fill="hold">
                            <p:stCondLst>
                              <p:cond delay="37000"/>
                            </p:stCondLst>
                            <p:childTnLst>
                              <p:par>
                                <p:cTn id="433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5" dur="500"/>
                                        <p:tgtEl>
                                          <p:spTgt spid="30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6" fill="hold">
                            <p:stCondLst>
                              <p:cond delay="37500"/>
                            </p:stCondLst>
                            <p:childTnLst>
                              <p:par>
                                <p:cTn id="437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9" dur="500"/>
                                        <p:tgtEl>
                                          <p:spTgt spid="30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0" fill="hold">
                            <p:stCondLst>
                              <p:cond delay="38000"/>
                            </p:stCondLst>
                            <p:childTnLst>
                              <p:par>
                                <p:cTn id="441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3" dur="500"/>
                                        <p:tgtEl>
                                          <p:spTgt spid="30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4" fill="hold">
                            <p:stCondLst>
                              <p:cond delay="38500"/>
                            </p:stCondLst>
                            <p:childTnLst>
                              <p:par>
                                <p:cTn id="445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7" dur="500"/>
                                        <p:tgtEl>
                                          <p:spTgt spid="30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8" fill="hold">
                            <p:stCondLst>
                              <p:cond delay="39000"/>
                            </p:stCondLst>
                            <p:childTnLst>
                              <p:par>
                                <p:cTn id="449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1" dur="500"/>
                                        <p:tgtEl>
                                          <p:spTgt spid="30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2" fill="hold">
                            <p:stCondLst>
                              <p:cond delay="39500"/>
                            </p:stCondLst>
                            <p:childTnLst>
                              <p:par>
                                <p:cTn id="453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5" dur="500"/>
                                        <p:tgtEl>
                                          <p:spTgt spid="30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6" fill="hold">
                            <p:stCondLst>
                              <p:cond delay="40000"/>
                            </p:stCondLst>
                            <p:childTnLst>
                              <p:par>
                                <p:cTn id="457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9" dur="500"/>
                                        <p:tgtEl>
                                          <p:spTgt spid="30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0" fill="hold">
                            <p:stCondLst>
                              <p:cond delay="40500"/>
                            </p:stCondLst>
                            <p:childTnLst>
                              <p:par>
                                <p:cTn id="4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3" dur="500"/>
                                        <p:tgtEl>
                                          <p:spTgt spid="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4" fill="hold">
                            <p:stCondLst>
                              <p:cond delay="41000"/>
                            </p:stCondLst>
                            <p:childTnLst>
                              <p:par>
                                <p:cTn id="4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7" dur="500"/>
                                        <p:tgtEl>
                                          <p:spTgt spid="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0" dur="500"/>
                                        <p:tgtEl>
                                          <p:spTgt spid="3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3" dur="500"/>
                                        <p:tgtEl>
                                          <p:spTgt spid="32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6" dur="500"/>
                                        <p:tgtEl>
                                          <p:spTgt spid="32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9" dur="500"/>
                                        <p:tgtEl>
                                          <p:spTgt spid="32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2" dur="500"/>
                                        <p:tgtEl>
                                          <p:spTgt spid="32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5" dur="500"/>
                                        <p:tgtEl>
                                          <p:spTgt spid="32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8" dur="500"/>
                                        <p:tgtEl>
                                          <p:spTgt spid="32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1" dur="500"/>
                                        <p:tgtEl>
                                          <p:spTgt spid="32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4" dur="500"/>
                                        <p:tgtEl>
                                          <p:spTgt spid="32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5" fill="hold">
                            <p:stCondLst>
                              <p:cond delay="41500"/>
                            </p:stCondLst>
                            <p:childTnLst>
                              <p:par>
                                <p:cTn id="496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8" dur="500"/>
                                        <p:tgtEl>
                                          <p:spTgt spid="3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9" fill="hold">
                            <p:stCondLst>
                              <p:cond delay="42000"/>
                            </p:stCondLst>
                            <p:childTnLst>
                              <p:par>
                                <p:cTn id="500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2" dur="500"/>
                                        <p:tgtEl>
                                          <p:spTgt spid="31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3" fill="hold">
                            <p:stCondLst>
                              <p:cond delay="42500"/>
                            </p:stCondLst>
                            <p:childTnLst>
                              <p:par>
                                <p:cTn id="504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6" dur="500"/>
                                        <p:tgtEl>
                                          <p:spTgt spid="31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7" fill="hold">
                            <p:stCondLst>
                              <p:cond delay="43000"/>
                            </p:stCondLst>
                            <p:childTnLst>
                              <p:par>
                                <p:cTn id="508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0" dur="500"/>
                                        <p:tgtEl>
                                          <p:spTgt spid="31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1" fill="hold">
                            <p:stCondLst>
                              <p:cond delay="43500"/>
                            </p:stCondLst>
                            <p:childTnLst>
                              <p:par>
                                <p:cTn id="512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4" dur="500"/>
                                        <p:tgtEl>
                                          <p:spTgt spid="31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5" fill="hold">
                            <p:stCondLst>
                              <p:cond delay="44000"/>
                            </p:stCondLst>
                            <p:childTnLst>
                              <p:par>
                                <p:cTn id="516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8" dur="500"/>
                                        <p:tgtEl>
                                          <p:spTgt spid="31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9" fill="hold">
                            <p:stCondLst>
                              <p:cond delay="44500"/>
                            </p:stCondLst>
                            <p:childTnLst>
                              <p:par>
                                <p:cTn id="520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2" dur="500"/>
                                        <p:tgtEl>
                                          <p:spTgt spid="31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3" fill="hold">
                            <p:stCondLst>
                              <p:cond delay="45000"/>
                            </p:stCondLst>
                            <p:childTnLst>
                              <p:par>
                                <p:cTn id="524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6" dur="500"/>
                                        <p:tgtEl>
                                          <p:spTgt spid="31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7" fill="hold">
                            <p:stCondLst>
                              <p:cond delay="45500"/>
                            </p:stCondLst>
                            <p:childTnLst>
                              <p:par>
                                <p:cTn id="528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0" dur="500"/>
                                        <p:tgtEl>
                                          <p:spTgt spid="31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1" fill="hold">
                            <p:stCondLst>
                              <p:cond delay="46000"/>
                            </p:stCondLst>
                            <p:childTnLst>
                              <p:par>
                                <p:cTn id="532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4" dur="500"/>
                                        <p:tgtEl>
                                          <p:spTgt spid="3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5" fill="hold">
                            <p:stCondLst>
                              <p:cond delay="46500"/>
                            </p:stCondLst>
                            <p:childTnLst>
                              <p:par>
                                <p:cTn id="536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8" dur="500"/>
                                        <p:tgtEl>
                                          <p:spTgt spid="31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9" fill="hold">
                            <p:stCondLst>
                              <p:cond delay="47000"/>
                            </p:stCondLst>
                            <p:childTnLst>
                              <p:par>
                                <p:cTn id="540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2" dur="500"/>
                                        <p:tgtEl>
                                          <p:spTgt spid="31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3" fill="hold">
                            <p:stCondLst>
                              <p:cond delay="47500"/>
                            </p:stCondLst>
                            <p:childTnLst>
                              <p:par>
                                <p:cTn id="544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6" dur="500"/>
                                        <p:tgtEl>
                                          <p:spTgt spid="31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7" fill="hold">
                            <p:stCondLst>
                              <p:cond delay="48000"/>
                            </p:stCondLst>
                            <p:childTnLst>
                              <p:par>
                                <p:cTn id="548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0" dur="500"/>
                                        <p:tgtEl>
                                          <p:spTgt spid="31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1" fill="hold">
                            <p:stCondLst>
                              <p:cond delay="48500"/>
                            </p:stCondLst>
                            <p:childTnLst>
                              <p:par>
                                <p:cTn id="552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4" dur="500"/>
                                        <p:tgtEl>
                                          <p:spTgt spid="31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5" fill="hold">
                            <p:stCondLst>
                              <p:cond delay="49000"/>
                            </p:stCondLst>
                            <p:childTnLst>
                              <p:par>
                                <p:cTn id="556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8" dur="500"/>
                                        <p:tgtEl>
                                          <p:spTgt spid="31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9" fill="hold">
                            <p:stCondLst>
                              <p:cond delay="49500"/>
                            </p:stCondLst>
                            <p:childTnLst>
                              <p:par>
                                <p:cTn id="560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2" dur="500"/>
                                        <p:tgtEl>
                                          <p:spTgt spid="31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3" fill="hold">
                            <p:stCondLst>
                              <p:cond delay="50000"/>
                            </p:stCondLst>
                            <p:childTnLst>
                              <p:par>
                                <p:cTn id="564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6" dur="500"/>
                                        <p:tgtEl>
                                          <p:spTgt spid="31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7" fill="hold">
                            <p:stCondLst>
                              <p:cond delay="50500"/>
                            </p:stCondLst>
                            <p:childTnLst>
                              <p:par>
                                <p:cTn id="5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0" dur="500"/>
                                        <p:tgtEl>
                                          <p:spTgt spid="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genda with Icon">
  <p:cSld name="Agenda with Icon">
    <p:spTree>
      <p:nvGrpSpPr>
        <p:cNvPr id="1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p52"/>
          <p:cNvSpPr/>
          <p:nvPr/>
        </p:nvSpPr>
        <p:spPr>
          <a:xfrm>
            <a:off x="159" y="5035488"/>
            <a:ext cx="2590319" cy="216024"/>
          </a:xfrm>
          <a:prstGeom prst="rect">
            <a:avLst/>
          </a:prstGeom>
          <a:solidFill>
            <a:schemeClr val="lt1">
              <a:alpha val="9411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324" name="Google Shape;324;p52"/>
          <p:cNvSpPr/>
          <p:nvPr/>
        </p:nvSpPr>
        <p:spPr>
          <a:xfrm>
            <a:off x="2590478" y="5033066"/>
            <a:ext cx="3240360" cy="218446"/>
          </a:xfrm>
          <a:prstGeom prst="rect">
            <a:avLst/>
          </a:prstGeom>
          <a:solidFill>
            <a:schemeClr val="lt1">
              <a:alpha val="9411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325" name="Google Shape;325;p52"/>
          <p:cNvSpPr/>
          <p:nvPr/>
        </p:nvSpPr>
        <p:spPr>
          <a:xfrm>
            <a:off x="5830838" y="5023026"/>
            <a:ext cx="3312368" cy="216024"/>
          </a:xfrm>
          <a:prstGeom prst="rect">
            <a:avLst/>
          </a:prstGeom>
          <a:solidFill>
            <a:schemeClr val="lt1">
              <a:alpha val="9411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326" name="Google Shape;326;p52"/>
          <p:cNvSpPr/>
          <p:nvPr/>
        </p:nvSpPr>
        <p:spPr>
          <a:xfrm>
            <a:off x="9143206" y="5023026"/>
            <a:ext cx="3240360" cy="228486"/>
          </a:xfrm>
          <a:prstGeom prst="rect">
            <a:avLst/>
          </a:prstGeom>
          <a:solidFill>
            <a:schemeClr val="lt1">
              <a:alpha val="9411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327" name="Google Shape;327;p52"/>
          <p:cNvSpPr/>
          <p:nvPr/>
        </p:nvSpPr>
        <p:spPr>
          <a:xfrm>
            <a:off x="12383566" y="5023026"/>
            <a:ext cx="3240359" cy="216024"/>
          </a:xfrm>
          <a:prstGeom prst="rect">
            <a:avLst/>
          </a:prstGeom>
          <a:solidFill>
            <a:schemeClr val="lt1">
              <a:alpha val="9411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328" name="Google Shape;328;p52"/>
          <p:cNvSpPr/>
          <p:nvPr/>
        </p:nvSpPr>
        <p:spPr>
          <a:xfrm>
            <a:off x="15623927" y="5035488"/>
            <a:ext cx="2662488" cy="216024"/>
          </a:xfrm>
          <a:prstGeom prst="rect">
            <a:avLst/>
          </a:prstGeom>
          <a:solidFill>
            <a:schemeClr val="lt1">
              <a:alpha val="9411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329" name="Google Shape;329;p52"/>
          <p:cNvSpPr txBox="1">
            <a:spLocks noGrp="1"/>
          </p:cNvSpPr>
          <p:nvPr>
            <p:ph type="title"/>
          </p:nvPr>
        </p:nvSpPr>
        <p:spPr>
          <a:xfrm>
            <a:off x="894346" y="246956"/>
            <a:ext cx="16457771" cy="12031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800"/>
              <a:buFont typeface="Bebas Neue"/>
              <a:buNone/>
              <a:defRPr sz="8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0" name="Google Shape;330;p52"/>
          <p:cNvSpPr txBox="1">
            <a:spLocks noGrp="1"/>
          </p:cNvSpPr>
          <p:nvPr>
            <p:ph type="dt" idx="10"/>
          </p:nvPr>
        </p:nvSpPr>
        <p:spPr>
          <a:xfrm>
            <a:off x="914321" y="9607996"/>
            <a:ext cx="426683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1" name="Google Shape;331;p52"/>
          <p:cNvSpPr txBox="1">
            <a:spLocks noGrp="1"/>
          </p:cNvSpPr>
          <p:nvPr>
            <p:ph type="sldNum" idx="12"/>
          </p:nvPr>
        </p:nvSpPr>
        <p:spPr>
          <a:xfrm>
            <a:off x="17624420" y="9636372"/>
            <a:ext cx="73581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SV"/>
              <a:t>‹Nº›</a:t>
            </a:fld>
            <a:endParaRPr/>
          </a:p>
        </p:txBody>
      </p:sp>
      <p:sp>
        <p:nvSpPr>
          <p:cNvPr id="332" name="Google Shape;332;p52"/>
          <p:cNvSpPr txBox="1">
            <a:spLocks noGrp="1"/>
          </p:cNvSpPr>
          <p:nvPr>
            <p:ph type="ftr" idx="11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00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3" name="Google Shape;333;p52"/>
          <p:cNvSpPr txBox="1">
            <a:spLocks noGrp="1"/>
          </p:cNvSpPr>
          <p:nvPr>
            <p:ph type="body" idx="1"/>
          </p:nvPr>
        </p:nvSpPr>
        <p:spPr>
          <a:xfrm>
            <a:off x="862286" y="1543100"/>
            <a:ext cx="16489832" cy="5760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4" name="Google Shape;334;p52"/>
          <p:cNvSpPr txBox="1">
            <a:spLocks noGrp="1"/>
          </p:cNvSpPr>
          <p:nvPr>
            <p:ph type="body" idx="2"/>
          </p:nvPr>
        </p:nvSpPr>
        <p:spPr>
          <a:xfrm>
            <a:off x="1006302" y="6439644"/>
            <a:ext cx="3122369" cy="647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accent1"/>
              </a:buClr>
              <a:buSzPts val="3200"/>
              <a:buNone/>
              <a:defRPr sz="32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5" name="Google Shape;335;p52"/>
          <p:cNvSpPr txBox="1">
            <a:spLocks noGrp="1"/>
          </p:cNvSpPr>
          <p:nvPr>
            <p:ph type="body" idx="3"/>
          </p:nvPr>
        </p:nvSpPr>
        <p:spPr>
          <a:xfrm>
            <a:off x="1006302" y="7015708"/>
            <a:ext cx="3122369" cy="20882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6" name="Google Shape;336;p52"/>
          <p:cNvSpPr txBox="1">
            <a:spLocks noGrp="1"/>
          </p:cNvSpPr>
          <p:nvPr>
            <p:ph type="body" idx="4"/>
          </p:nvPr>
        </p:nvSpPr>
        <p:spPr>
          <a:xfrm>
            <a:off x="4292645" y="6439644"/>
            <a:ext cx="3122369" cy="647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accent1"/>
              </a:buClr>
              <a:buSzPts val="3200"/>
              <a:buNone/>
              <a:defRPr sz="32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7" name="Google Shape;337;p52"/>
          <p:cNvSpPr txBox="1">
            <a:spLocks noGrp="1"/>
          </p:cNvSpPr>
          <p:nvPr>
            <p:ph type="body" idx="5"/>
          </p:nvPr>
        </p:nvSpPr>
        <p:spPr>
          <a:xfrm>
            <a:off x="4292645" y="7015708"/>
            <a:ext cx="3122369" cy="20882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8" name="Google Shape;338;p52"/>
          <p:cNvSpPr txBox="1">
            <a:spLocks noGrp="1"/>
          </p:cNvSpPr>
          <p:nvPr>
            <p:ph type="body" idx="6"/>
          </p:nvPr>
        </p:nvSpPr>
        <p:spPr>
          <a:xfrm>
            <a:off x="7580956" y="6439644"/>
            <a:ext cx="3122369" cy="647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accent1"/>
              </a:buClr>
              <a:buSzPts val="3200"/>
              <a:buNone/>
              <a:defRPr sz="32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9" name="Google Shape;339;p52"/>
          <p:cNvSpPr txBox="1">
            <a:spLocks noGrp="1"/>
          </p:cNvSpPr>
          <p:nvPr>
            <p:ph type="body" idx="7"/>
          </p:nvPr>
        </p:nvSpPr>
        <p:spPr>
          <a:xfrm>
            <a:off x="7580956" y="7015708"/>
            <a:ext cx="3122369" cy="20882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40" name="Google Shape;340;p52"/>
          <p:cNvSpPr txBox="1">
            <a:spLocks noGrp="1"/>
          </p:cNvSpPr>
          <p:nvPr>
            <p:ph type="body" idx="8"/>
          </p:nvPr>
        </p:nvSpPr>
        <p:spPr>
          <a:xfrm>
            <a:off x="10847341" y="6439644"/>
            <a:ext cx="3122369" cy="647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accent1"/>
              </a:buClr>
              <a:buSzPts val="3200"/>
              <a:buNone/>
              <a:defRPr sz="32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41" name="Google Shape;341;p52"/>
          <p:cNvSpPr txBox="1">
            <a:spLocks noGrp="1"/>
          </p:cNvSpPr>
          <p:nvPr>
            <p:ph type="body" idx="9"/>
          </p:nvPr>
        </p:nvSpPr>
        <p:spPr>
          <a:xfrm>
            <a:off x="10847341" y="7015708"/>
            <a:ext cx="3122369" cy="20882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42" name="Google Shape;342;p52"/>
          <p:cNvSpPr txBox="1">
            <a:spLocks noGrp="1"/>
          </p:cNvSpPr>
          <p:nvPr>
            <p:ph type="body" idx="13"/>
          </p:nvPr>
        </p:nvSpPr>
        <p:spPr>
          <a:xfrm>
            <a:off x="14111758" y="6439645"/>
            <a:ext cx="3122369" cy="647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accent1"/>
              </a:buClr>
              <a:buSzPts val="3200"/>
              <a:buNone/>
              <a:defRPr sz="32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43" name="Google Shape;343;p52"/>
          <p:cNvSpPr txBox="1">
            <a:spLocks noGrp="1"/>
          </p:cNvSpPr>
          <p:nvPr>
            <p:ph type="body" idx="14"/>
          </p:nvPr>
        </p:nvSpPr>
        <p:spPr>
          <a:xfrm>
            <a:off x="14111758" y="7015709"/>
            <a:ext cx="3122369" cy="20882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44" name="Google Shape;344;p52"/>
          <p:cNvSpPr/>
          <p:nvPr/>
        </p:nvSpPr>
        <p:spPr>
          <a:xfrm>
            <a:off x="1438350" y="3991372"/>
            <a:ext cx="2304256" cy="2304256"/>
          </a:xfrm>
          <a:prstGeom prst="ellipse">
            <a:avLst/>
          </a:prstGeom>
          <a:blipFill rotWithShape="1">
            <a:blip r:embed="rId2">
              <a:alphaModFix/>
            </a:blip>
            <a:tile tx="0" ty="0" sx="100000" sy="100000" flip="none" algn="tl"/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345" name="Google Shape;345;p52"/>
          <p:cNvSpPr txBox="1">
            <a:spLocks noGrp="1"/>
          </p:cNvSpPr>
          <p:nvPr>
            <p:ph type="body" idx="15"/>
          </p:nvPr>
        </p:nvSpPr>
        <p:spPr>
          <a:xfrm>
            <a:off x="1448427" y="4819675"/>
            <a:ext cx="2269879" cy="647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960"/>
              </a:spcBef>
              <a:spcAft>
                <a:spcPts val="0"/>
              </a:spcAft>
              <a:buClr>
                <a:schemeClr val="lt2"/>
              </a:buClr>
              <a:buSzPts val="4800"/>
              <a:buNone/>
              <a:defRPr sz="48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46" name="Google Shape;346;p52"/>
          <p:cNvSpPr/>
          <p:nvPr/>
        </p:nvSpPr>
        <p:spPr>
          <a:xfrm>
            <a:off x="4678710" y="4000520"/>
            <a:ext cx="2304256" cy="2304256"/>
          </a:xfrm>
          <a:prstGeom prst="ellipse">
            <a:avLst/>
          </a:prstGeom>
          <a:blipFill rotWithShape="1">
            <a:blip r:embed="rId2">
              <a:alphaModFix/>
            </a:blip>
            <a:tile tx="0" ty="0" sx="100000" sy="100000" flip="none" algn="tl"/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347" name="Google Shape;347;p52"/>
          <p:cNvSpPr txBox="1">
            <a:spLocks noGrp="1"/>
          </p:cNvSpPr>
          <p:nvPr>
            <p:ph type="body" idx="16"/>
          </p:nvPr>
        </p:nvSpPr>
        <p:spPr>
          <a:xfrm>
            <a:off x="4688787" y="4828823"/>
            <a:ext cx="2269879" cy="647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960"/>
              </a:spcBef>
              <a:spcAft>
                <a:spcPts val="0"/>
              </a:spcAft>
              <a:buClr>
                <a:schemeClr val="lt2"/>
              </a:buClr>
              <a:buSzPts val="4800"/>
              <a:buNone/>
              <a:defRPr sz="48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48" name="Google Shape;348;p52"/>
          <p:cNvSpPr/>
          <p:nvPr/>
        </p:nvSpPr>
        <p:spPr>
          <a:xfrm>
            <a:off x="7991078" y="3991372"/>
            <a:ext cx="2304256" cy="2304256"/>
          </a:xfrm>
          <a:prstGeom prst="ellipse">
            <a:avLst/>
          </a:prstGeom>
          <a:blipFill rotWithShape="1">
            <a:blip r:embed="rId2">
              <a:alphaModFix/>
            </a:blip>
            <a:tile tx="0" ty="0" sx="100000" sy="100000" flip="none" algn="tl"/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349" name="Google Shape;349;p52"/>
          <p:cNvSpPr txBox="1">
            <a:spLocks noGrp="1"/>
          </p:cNvSpPr>
          <p:nvPr>
            <p:ph type="body" idx="17"/>
          </p:nvPr>
        </p:nvSpPr>
        <p:spPr>
          <a:xfrm>
            <a:off x="8001155" y="4819675"/>
            <a:ext cx="2269879" cy="647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960"/>
              </a:spcBef>
              <a:spcAft>
                <a:spcPts val="0"/>
              </a:spcAft>
              <a:buClr>
                <a:schemeClr val="lt2"/>
              </a:buClr>
              <a:buSzPts val="4800"/>
              <a:buNone/>
              <a:defRPr sz="48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0" name="Google Shape;350;p52"/>
          <p:cNvSpPr/>
          <p:nvPr/>
        </p:nvSpPr>
        <p:spPr>
          <a:xfrm>
            <a:off x="11231438" y="3964253"/>
            <a:ext cx="2304256" cy="2304256"/>
          </a:xfrm>
          <a:prstGeom prst="ellipse">
            <a:avLst/>
          </a:prstGeom>
          <a:blipFill rotWithShape="1">
            <a:blip r:embed="rId2">
              <a:alphaModFix/>
            </a:blip>
            <a:tile tx="0" ty="0" sx="100000" sy="100000" flip="none" algn="tl"/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351" name="Google Shape;351;p52"/>
          <p:cNvSpPr txBox="1">
            <a:spLocks noGrp="1"/>
          </p:cNvSpPr>
          <p:nvPr>
            <p:ph type="body" idx="18"/>
          </p:nvPr>
        </p:nvSpPr>
        <p:spPr>
          <a:xfrm>
            <a:off x="11241515" y="4792556"/>
            <a:ext cx="2269879" cy="647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960"/>
              </a:spcBef>
              <a:spcAft>
                <a:spcPts val="0"/>
              </a:spcAft>
              <a:buClr>
                <a:schemeClr val="lt2"/>
              </a:buClr>
              <a:buSzPts val="4800"/>
              <a:buNone/>
              <a:defRPr sz="48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2" name="Google Shape;352;p52"/>
          <p:cNvSpPr/>
          <p:nvPr/>
        </p:nvSpPr>
        <p:spPr>
          <a:xfrm>
            <a:off x="14471798" y="3991372"/>
            <a:ext cx="2304256" cy="2304256"/>
          </a:xfrm>
          <a:prstGeom prst="ellipse">
            <a:avLst/>
          </a:prstGeom>
          <a:blipFill rotWithShape="1">
            <a:blip r:embed="rId2">
              <a:alphaModFix/>
            </a:blip>
            <a:tile tx="0" ty="0" sx="100000" sy="100000" flip="none" algn="tl"/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353" name="Google Shape;353;p52"/>
          <p:cNvSpPr txBox="1">
            <a:spLocks noGrp="1"/>
          </p:cNvSpPr>
          <p:nvPr>
            <p:ph type="body" idx="19"/>
          </p:nvPr>
        </p:nvSpPr>
        <p:spPr>
          <a:xfrm>
            <a:off x="14481875" y="4819675"/>
            <a:ext cx="2269879" cy="647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960"/>
              </a:spcBef>
              <a:spcAft>
                <a:spcPts val="0"/>
              </a:spcAft>
              <a:buClr>
                <a:schemeClr val="lt2"/>
              </a:buClr>
              <a:buSzPts val="4800"/>
              <a:buNone/>
              <a:defRPr sz="48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4" name="Google Shape;354;p52"/>
          <p:cNvSpPr>
            <a:spLocks noGrp="1"/>
          </p:cNvSpPr>
          <p:nvPr>
            <p:ph type="pic" idx="20"/>
          </p:nvPr>
        </p:nvSpPr>
        <p:spPr>
          <a:xfrm>
            <a:off x="3167062" y="3415308"/>
            <a:ext cx="720675" cy="720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355" name="Google Shape;355;p52"/>
          <p:cNvSpPr>
            <a:spLocks noGrp="1"/>
          </p:cNvSpPr>
          <p:nvPr>
            <p:ph type="pic" idx="21"/>
          </p:nvPr>
        </p:nvSpPr>
        <p:spPr>
          <a:xfrm>
            <a:off x="6550918" y="3415308"/>
            <a:ext cx="720675" cy="720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356" name="Google Shape;356;p52"/>
          <p:cNvSpPr>
            <a:spLocks noGrp="1"/>
          </p:cNvSpPr>
          <p:nvPr>
            <p:ph type="pic" idx="22"/>
          </p:nvPr>
        </p:nvSpPr>
        <p:spPr>
          <a:xfrm>
            <a:off x="9791500" y="3415308"/>
            <a:ext cx="720675" cy="720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357" name="Google Shape;357;p52"/>
          <p:cNvSpPr>
            <a:spLocks noGrp="1"/>
          </p:cNvSpPr>
          <p:nvPr>
            <p:ph type="pic" idx="23"/>
          </p:nvPr>
        </p:nvSpPr>
        <p:spPr>
          <a:xfrm>
            <a:off x="13175356" y="3415308"/>
            <a:ext cx="720675" cy="720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358" name="Google Shape;358;p52"/>
          <p:cNvSpPr>
            <a:spLocks noGrp="1"/>
          </p:cNvSpPr>
          <p:nvPr>
            <p:ph type="pic" idx="24"/>
          </p:nvPr>
        </p:nvSpPr>
        <p:spPr>
          <a:xfrm>
            <a:off x="16415419" y="3415308"/>
            <a:ext cx="720675" cy="720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3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3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3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3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3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3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3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4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4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4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4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4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4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4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4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500"/>
                            </p:stCondLst>
                            <p:childTnLst>
                              <p:par>
                                <p:cTn id="71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3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000"/>
                            </p:stCondLst>
                            <p:childTnLst>
                              <p:par>
                                <p:cTn id="75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33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500"/>
                            </p:stCondLst>
                            <p:childTnLst>
                              <p:par>
                                <p:cTn id="79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33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000"/>
                            </p:stCondLst>
                            <p:childTnLst>
                              <p:par>
                                <p:cTn id="83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33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500"/>
                            </p:stCondLst>
                            <p:childTnLst>
                              <p:par>
                                <p:cTn id="87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33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4000"/>
                            </p:stCondLst>
                            <p:childTnLst>
                              <p:par>
                                <p:cTn id="91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33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4500"/>
                            </p:stCondLst>
                            <p:childTnLst>
                              <p:par>
                                <p:cTn id="95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33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0"/>
                            </p:stCondLst>
                            <p:childTnLst>
                              <p:par>
                                <p:cTn id="99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/>
                                        <p:tgtEl>
                                          <p:spTgt spid="33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500"/>
                            </p:stCondLst>
                            <p:childTnLst>
                              <p:par>
                                <p:cTn id="103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33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6000"/>
                            </p:stCondLst>
                            <p:childTnLst>
                              <p:par>
                                <p:cTn id="107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3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6500"/>
                            </p:stCondLst>
                            <p:childTnLst>
                              <p:par>
                                <p:cTn id="111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/>
                                        <p:tgtEl>
                                          <p:spTgt spid="33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7000"/>
                            </p:stCondLst>
                            <p:childTnLst>
                              <p:par>
                                <p:cTn id="115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/>
                                        <p:tgtEl>
                                          <p:spTgt spid="33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7500"/>
                            </p:stCondLst>
                            <p:childTnLst>
                              <p:par>
                                <p:cTn id="119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/>
                                        <p:tgtEl>
                                          <p:spTgt spid="33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8000"/>
                            </p:stCondLst>
                            <p:childTnLst>
                              <p:par>
                                <p:cTn id="123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/>
                                        <p:tgtEl>
                                          <p:spTgt spid="33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8500"/>
                            </p:stCondLst>
                            <p:childTnLst>
                              <p:par>
                                <p:cTn id="127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/>
                                        <p:tgtEl>
                                          <p:spTgt spid="33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9000"/>
                            </p:stCondLst>
                            <p:childTnLst>
                              <p:par>
                                <p:cTn id="131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/>
                                        <p:tgtEl>
                                          <p:spTgt spid="33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9500"/>
                            </p:stCondLst>
                            <p:childTnLst>
                              <p:par>
                                <p:cTn id="135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/>
                                        <p:tgtEl>
                                          <p:spTgt spid="33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0000"/>
                            </p:stCondLst>
                            <p:childTnLst>
                              <p:par>
                                <p:cTn id="139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/>
                                        <p:tgtEl>
                                          <p:spTgt spid="33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0500"/>
                            </p:stCondLst>
                            <p:childTnLst>
                              <p:par>
                                <p:cTn id="1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34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34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34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34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34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34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34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34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11500"/>
                            </p:stCondLst>
                            <p:childTnLst>
                              <p:par>
                                <p:cTn id="181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3" dur="500"/>
                                        <p:tgtEl>
                                          <p:spTgt spid="3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12000"/>
                            </p:stCondLst>
                            <p:childTnLst>
                              <p:par>
                                <p:cTn id="185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500"/>
                                        <p:tgtEl>
                                          <p:spTgt spid="33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12500"/>
                            </p:stCondLst>
                            <p:childTnLst>
                              <p:par>
                                <p:cTn id="189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500"/>
                                        <p:tgtEl>
                                          <p:spTgt spid="33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13000"/>
                            </p:stCondLst>
                            <p:childTnLst>
                              <p:par>
                                <p:cTn id="193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5" dur="500"/>
                                        <p:tgtEl>
                                          <p:spTgt spid="33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13500"/>
                            </p:stCondLst>
                            <p:childTnLst>
                              <p:par>
                                <p:cTn id="197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500"/>
                                        <p:tgtEl>
                                          <p:spTgt spid="33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14000"/>
                            </p:stCondLst>
                            <p:childTnLst>
                              <p:par>
                                <p:cTn id="201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3" dur="500"/>
                                        <p:tgtEl>
                                          <p:spTgt spid="33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14500"/>
                            </p:stCondLst>
                            <p:childTnLst>
                              <p:par>
                                <p:cTn id="205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7" dur="500"/>
                                        <p:tgtEl>
                                          <p:spTgt spid="33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15000"/>
                            </p:stCondLst>
                            <p:childTnLst>
                              <p:par>
                                <p:cTn id="209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1" dur="500"/>
                                        <p:tgtEl>
                                          <p:spTgt spid="33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15500"/>
                            </p:stCondLst>
                            <p:childTnLst>
                              <p:par>
                                <p:cTn id="213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5" dur="500"/>
                                        <p:tgtEl>
                                          <p:spTgt spid="33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" fill="hold">
                            <p:stCondLst>
                              <p:cond delay="16000"/>
                            </p:stCondLst>
                            <p:childTnLst>
                              <p:par>
                                <p:cTn id="217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9" dur="500"/>
                                        <p:tgtEl>
                                          <p:spTgt spid="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16500"/>
                            </p:stCondLst>
                            <p:childTnLst>
                              <p:par>
                                <p:cTn id="221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500"/>
                                        <p:tgtEl>
                                          <p:spTgt spid="33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17000"/>
                            </p:stCondLst>
                            <p:childTnLst>
                              <p:par>
                                <p:cTn id="225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7" dur="500"/>
                                        <p:tgtEl>
                                          <p:spTgt spid="33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8" fill="hold">
                            <p:stCondLst>
                              <p:cond delay="17500"/>
                            </p:stCondLst>
                            <p:childTnLst>
                              <p:par>
                                <p:cTn id="229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1" dur="500"/>
                                        <p:tgtEl>
                                          <p:spTgt spid="33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18000"/>
                            </p:stCondLst>
                            <p:childTnLst>
                              <p:par>
                                <p:cTn id="233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5" dur="500"/>
                                        <p:tgtEl>
                                          <p:spTgt spid="33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18500"/>
                            </p:stCondLst>
                            <p:childTnLst>
                              <p:par>
                                <p:cTn id="237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9" dur="500"/>
                                        <p:tgtEl>
                                          <p:spTgt spid="33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19000"/>
                            </p:stCondLst>
                            <p:childTnLst>
                              <p:par>
                                <p:cTn id="241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3" dur="500"/>
                                        <p:tgtEl>
                                          <p:spTgt spid="33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19500"/>
                            </p:stCondLst>
                            <p:childTnLst>
                              <p:par>
                                <p:cTn id="245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7" dur="500"/>
                                        <p:tgtEl>
                                          <p:spTgt spid="33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8" fill="hold">
                            <p:stCondLst>
                              <p:cond delay="20000"/>
                            </p:stCondLst>
                            <p:childTnLst>
                              <p:par>
                                <p:cTn id="249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1" dur="500"/>
                                        <p:tgtEl>
                                          <p:spTgt spid="33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2" fill="hold">
                            <p:stCondLst>
                              <p:cond delay="20500"/>
                            </p:stCondLst>
                            <p:childTnLst>
                              <p:par>
                                <p:cTn id="2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5" dur="500"/>
                                        <p:tgtEl>
                                          <p:spTgt spid="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6" fill="hold">
                            <p:stCondLst>
                              <p:cond delay="21000"/>
                            </p:stCondLst>
                            <p:childTnLst>
                              <p:par>
                                <p:cTn id="2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9" dur="500"/>
                                        <p:tgtEl>
                                          <p:spTgt spid="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2" dur="500"/>
                                        <p:tgtEl>
                                          <p:spTgt spid="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5" dur="500"/>
                                        <p:tgtEl>
                                          <p:spTgt spid="3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8" dur="500"/>
                                        <p:tgtEl>
                                          <p:spTgt spid="34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1" dur="500"/>
                                        <p:tgtEl>
                                          <p:spTgt spid="34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500"/>
                                        <p:tgtEl>
                                          <p:spTgt spid="34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500"/>
                                        <p:tgtEl>
                                          <p:spTgt spid="34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0" dur="500"/>
                                        <p:tgtEl>
                                          <p:spTgt spid="34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3" dur="500"/>
                                        <p:tgtEl>
                                          <p:spTgt spid="34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6" dur="500"/>
                                        <p:tgtEl>
                                          <p:spTgt spid="34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9" dur="500"/>
                                        <p:tgtEl>
                                          <p:spTgt spid="34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0" fill="hold">
                            <p:stCondLst>
                              <p:cond delay="21500"/>
                            </p:stCondLst>
                            <p:childTnLst>
                              <p:par>
                                <p:cTn id="291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3" dur="500"/>
                                        <p:tgtEl>
                                          <p:spTgt spid="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4" fill="hold">
                            <p:stCondLst>
                              <p:cond delay="22000"/>
                            </p:stCondLst>
                            <p:childTnLst>
                              <p:par>
                                <p:cTn id="295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7" dur="500"/>
                                        <p:tgtEl>
                                          <p:spTgt spid="33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8" fill="hold">
                            <p:stCondLst>
                              <p:cond delay="22500"/>
                            </p:stCondLst>
                            <p:childTnLst>
                              <p:par>
                                <p:cTn id="299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1" dur="500"/>
                                        <p:tgtEl>
                                          <p:spTgt spid="33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2" fill="hold">
                            <p:stCondLst>
                              <p:cond delay="23000"/>
                            </p:stCondLst>
                            <p:childTnLst>
                              <p:par>
                                <p:cTn id="303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5" dur="500"/>
                                        <p:tgtEl>
                                          <p:spTgt spid="33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6" fill="hold">
                            <p:stCondLst>
                              <p:cond delay="23500"/>
                            </p:stCondLst>
                            <p:childTnLst>
                              <p:par>
                                <p:cTn id="307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9" dur="500"/>
                                        <p:tgtEl>
                                          <p:spTgt spid="33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24000"/>
                            </p:stCondLst>
                            <p:childTnLst>
                              <p:par>
                                <p:cTn id="311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3" dur="500"/>
                                        <p:tgtEl>
                                          <p:spTgt spid="33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4" fill="hold">
                            <p:stCondLst>
                              <p:cond delay="24500"/>
                            </p:stCondLst>
                            <p:childTnLst>
                              <p:par>
                                <p:cTn id="315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7" dur="500"/>
                                        <p:tgtEl>
                                          <p:spTgt spid="33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8" fill="hold">
                            <p:stCondLst>
                              <p:cond delay="25000"/>
                            </p:stCondLst>
                            <p:childTnLst>
                              <p:par>
                                <p:cTn id="319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1" dur="500"/>
                                        <p:tgtEl>
                                          <p:spTgt spid="33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2" fill="hold">
                            <p:stCondLst>
                              <p:cond delay="25500"/>
                            </p:stCondLst>
                            <p:childTnLst>
                              <p:par>
                                <p:cTn id="323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5" dur="500"/>
                                        <p:tgtEl>
                                          <p:spTgt spid="33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6" fill="hold">
                            <p:stCondLst>
                              <p:cond delay="26000"/>
                            </p:stCondLst>
                            <p:childTnLst>
                              <p:par>
                                <p:cTn id="327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9" dur="500"/>
                                        <p:tgtEl>
                                          <p:spTgt spid="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0" fill="hold">
                            <p:stCondLst>
                              <p:cond delay="26500"/>
                            </p:stCondLst>
                            <p:childTnLst>
                              <p:par>
                                <p:cTn id="331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3" dur="500"/>
                                        <p:tgtEl>
                                          <p:spTgt spid="33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4" fill="hold">
                            <p:stCondLst>
                              <p:cond delay="27000"/>
                            </p:stCondLst>
                            <p:childTnLst>
                              <p:par>
                                <p:cTn id="335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7" dur="500"/>
                                        <p:tgtEl>
                                          <p:spTgt spid="33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8" fill="hold">
                            <p:stCondLst>
                              <p:cond delay="27500"/>
                            </p:stCondLst>
                            <p:childTnLst>
                              <p:par>
                                <p:cTn id="339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1" dur="500"/>
                                        <p:tgtEl>
                                          <p:spTgt spid="33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2" fill="hold">
                            <p:stCondLst>
                              <p:cond delay="28000"/>
                            </p:stCondLst>
                            <p:childTnLst>
                              <p:par>
                                <p:cTn id="343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5" dur="500"/>
                                        <p:tgtEl>
                                          <p:spTgt spid="33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6" fill="hold">
                            <p:stCondLst>
                              <p:cond delay="28500"/>
                            </p:stCondLst>
                            <p:childTnLst>
                              <p:par>
                                <p:cTn id="347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9" dur="500"/>
                                        <p:tgtEl>
                                          <p:spTgt spid="33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0" fill="hold">
                            <p:stCondLst>
                              <p:cond delay="29000"/>
                            </p:stCondLst>
                            <p:childTnLst>
                              <p:par>
                                <p:cTn id="351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3" dur="500"/>
                                        <p:tgtEl>
                                          <p:spTgt spid="33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4" fill="hold">
                            <p:stCondLst>
                              <p:cond delay="29500"/>
                            </p:stCondLst>
                            <p:childTnLst>
                              <p:par>
                                <p:cTn id="355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7" dur="500"/>
                                        <p:tgtEl>
                                          <p:spTgt spid="33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8" fill="hold">
                            <p:stCondLst>
                              <p:cond delay="30000"/>
                            </p:stCondLst>
                            <p:childTnLst>
                              <p:par>
                                <p:cTn id="359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1" dur="500"/>
                                        <p:tgtEl>
                                          <p:spTgt spid="33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2" fill="hold">
                            <p:stCondLst>
                              <p:cond delay="30500"/>
                            </p:stCondLst>
                            <p:childTnLst>
                              <p:par>
                                <p:cTn id="3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5" dur="500"/>
                                        <p:tgtEl>
                                          <p:spTgt spid="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6" fill="hold">
                            <p:stCondLst>
                              <p:cond delay="31000"/>
                            </p:stCondLst>
                            <p:childTnLst>
                              <p:par>
                                <p:cTn id="3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9" dur="500"/>
                                        <p:tgtEl>
                                          <p:spTgt spid="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2" dur="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5" dur="500"/>
                                        <p:tgtEl>
                                          <p:spTgt spid="3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8" dur="500"/>
                                        <p:tgtEl>
                                          <p:spTgt spid="35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1" dur="500"/>
                                        <p:tgtEl>
                                          <p:spTgt spid="35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4" dur="500"/>
                                        <p:tgtEl>
                                          <p:spTgt spid="35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7" dur="500"/>
                                        <p:tgtEl>
                                          <p:spTgt spid="35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0" dur="500"/>
                                        <p:tgtEl>
                                          <p:spTgt spid="35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3" dur="500"/>
                                        <p:tgtEl>
                                          <p:spTgt spid="35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6" dur="500"/>
                                        <p:tgtEl>
                                          <p:spTgt spid="35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9" dur="500"/>
                                        <p:tgtEl>
                                          <p:spTgt spid="35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0" fill="hold">
                            <p:stCondLst>
                              <p:cond delay="31500"/>
                            </p:stCondLst>
                            <p:childTnLst>
                              <p:par>
                                <p:cTn id="401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3" dur="500"/>
                                        <p:tgtEl>
                                          <p:spTgt spid="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4" fill="hold">
                            <p:stCondLst>
                              <p:cond delay="32000"/>
                            </p:stCondLst>
                            <p:childTnLst>
                              <p:par>
                                <p:cTn id="405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7" dur="500"/>
                                        <p:tgtEl>
                                          <p:spTgt spid="34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8" fill="hold">
                            <p:stCondLst>
                              <p:cond delay="32500"/>
                            </p:stCondLst>
                            <p:childTnLst>
                              <p:par>
                                <p:cTn id="409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1" dur="500"/>
                                        <p:tgtEl>
                                          <p:spTgt spid="34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2" fill="hold">
                            <p:stCondLst>
                              <p:cond delay="33000"/>
                            </p:stCondLst>
                            <p:childTnLst>
                              <p:par>
                                <p:cTn id="413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5" dur="500"/>
                                        <p:tgtEl>
                                          <p:spTgt spid="34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6" fill="hold">
                            <p:stCondLst>
                              <p:cond delay="33500"/>
                            </p:stCondLst>
                            <p:childTnLst>
                              <p:par>
                                <p:cTn id="417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9" dur="500"/>
                                        <p:tgtEl>
                                          <p:spTgt spid="34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0" fill="hold">
                            <p:stCondLst>
                              <p:cond delay="34000"/>
                            </p:stCondLst>
                            <p:childTnLst>
                              <p:par>
                                <p:cTn id="421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3" dur="500"/>
                                        <p:tgtEl>
                                          <p:spTgt spid="34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4" fill="hold">
                            <p:stCondLst>
                              <p:cond delay="34500"/>
                            </p:stCondLst>
                            <p:childTnLst>
                              <p:par>
                                <p:cTn id="425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7" dur="500"/>
                                        <p:tgtEl>
                                          <p:spTgt spid="34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8" fill="hold">
                            <p:stCondLst>
                              <p:cond delay="35000"/>
                            </p:stCondLst>
                            <p:childTnLst>
                              <p:par>
                                <p:cTn id="429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1" dur="500"/>
                                        <p:tgtEl>
                                          <p:spTgt spid="34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2" fill="hold">
                            <p:stCondLst>
                              <p:cond delay="35500"/>
                            </p:stCondLst>
                            <p:childTnLst>
                              <p:par>
                                <p:cTn id="433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5" dur="500"/>
                                        <p:tgtEl>
                                          <p:spTgt spid="34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6" fill="hold">
                            <p:stCondLst>
                              <p:cond delay="36000"/>
                            </p:stCondLst>
                            <p:childTnLst>
                              <p:par>
                                <p:cTn id="437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9" dur="500"/>
                                        <p:tgtEl>
                                          <p:spTgt spid="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0" fill="hold">
                            <p:stCondLst>
                              <p:cond delay="36500"/>
                            </p:stCondLst>
                            <p:childTnLst>
                              <p:par>
                                <p:cTn id="441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3" dur="500"/>
                                        <p:tgtEl>
                                          <p:spTgt spid="34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4" fill="hold">
                            <p:stCondLst>
                              <p:cond delay="37000"/>
                            </p:stCondLst>
                            <p:childTnLst>
                              <p:par>
                                <p:cTn id="445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7" dur="500"/>
                                        <p:tgtEl>
                                          <p:spTgt spid="34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8" fill="hold">
                            <p:stCondLst>
                              <p:cond delay="37500"/>
                            </p:stCondLst>
                            <p:childTnLst>
                              <p:par>
                                <p:cTn id="449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1" dur="500"/>
                                        <p:tgtEl>
                                          <p:spTgt spid="34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2" fill="hold">
                            <p:stCondLst>
                              <p:cond delay="38000"/>
                            </p:stCondLst>
                            <p:childTnLst>
                              <p:par>
                                <p:cTn id="453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5" dur="500"/>
                                        <p:tgtEl>
                                          <p:spTgt spid="34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6" fill="hold">
                            <p:stCondLst>
                              <p:cond delay="38500"/>
                            </p:stCondLst>
                            <p:childTnLst>
                              <p:par>
                                <p:cTn id="457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9" dur="500"/>
                                        <p:tgtEl>
                                          <p:spTgt spid="34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0" fill="hold">
                            <p:stCondLst>
                              <p:cond delay="39000"/>
                            </p:stCondLst>
                            <p:childTnLst>
                              <p:par>
                                <p:cTn id="461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3" dur="500"/>
                                        <p:tgtEl>
                                          <p:spTgt spid="34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4" fill="hold">
                            <p:stCondLst>
                              <p:cond delay="39500"/>
                            </p:stCondLst>
                            <p:childTnLst>
                              <p:par>
                                <p:cTn id="465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7" dur="500"/>
                                        <p:tgtEl>
                                          <p:spTgt spid="34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8" fill="hold">
                            <p:stCondLst>
                              <p:cond delay="40000"/>
                            </p:stCondLst>
                            <p:childTnLst>
                              <p:par>
                                <p:cTn id="469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1" dur="500"/>
                                        <p:tgtEl>
                                          <p:spTgt spid="34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2" fill="hold">
                            <p:stCondLst>
                              <p:cond delay="40500"/>
                            </p:stCondLst>
                            <p:childTnLst>
                              <p:par>
                                <p:cTn id="4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5" dur="500"/>
                                        <p:tgtEl>
                                          <p:spTgt spid="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6" fill="hold">
                            <p:stCondLst>
                              <p:cond delay="41000"/>
                            </p:stCondLst>
                            <p:childTnLst>
                              <p:par>
                                <p:cTn id="4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9" dur="500"/>
                                        <p:tgtEl>
                                          <p:spTgt spid="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2" dur="500"/>
                                        <p:tgtEl>
                                          <p:spTgt spid="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5" dur="500"/>
                                        <p:tgtEl>
                                          <p:spTgt spid="3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8" dur="500"/>
                                        <p:tgtEl>
                                          <p:spTgt spid="35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1" dur="500"/>
                                        <p:tgtEl>
                                          <p:spTgt spid="35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4" dur="500"/>
                                        <p:tgtEl>
                                          <p:spTgt spid="35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7" dur="500"/>
                                        <p:tgtEl>
                                          <p:spTgt spid="35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0" dur="500"/>
                                        <p:tgtEl>
                                          <p:spTgt spid="35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3" dur="500"/>
                                        <p:tgtEl>
                                          <p:spTgt spid="35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6" dur="500"/>
                                        <p:tgtEl>
                                          <p:spTgt spid="35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9" dur="500"/>
                                        <p:tgtEl>
                                          <p:spTgt spid="35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0" fill="hold">
                            <p:stCondLst>
                              <p:cond delay="41500"/>
                            </p:stCondLst>
                            <p:childTnLst>
                              <p:par>
                                <p:cTn id="511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3" dur="500"/>
                                        <p:tgtEl>
                                          <p:spTgt spid="3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4" fill="hold">
                            <p:stCondLst>
                              <p:cond delay="42000"/>
                            </p:stCondLst>
                            <p:childTnLst>
                              <p:par>
                                <p:cTn id="515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7" dur="500"/>
                                        <p:tgtEl>
                                          <p:spTgt spid="34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8" fill="hold">
                            <p:stCondLst>
                              <p:cond delay="42500"/>
                            </p:stCondLst>
                            <p:childTnLst>
                              <p:par>
                                <p:cTn id="519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1" dur="500"/>
                                        <p:tgtEl>
                                          <p:spTgt spid="34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2" fill="hold">
                            <p:stCondLst>
                              <p:cond delay="43000"/>
                            </p:stCondLst>
                            <p:childTnLst>
                              <p:par>
                                <p:cTn id="523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5" dur="500"/>
                                        <p:tgtEl>
                                          <p:spTgt spid="34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6" fill="hold">
                            <p:stCondLst>
                              <p:cond delay="43500"/>
                            </p:stCondLst>
                            <p:childTnLst>
                              <p:par>
                                <p:cTn id="527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9" dur="500"/>
                                        <p:tgtEl>
                                          <p:spTgt spid="34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0" fill="hold">
                            <p:stCondLst>
                              <p:cond delay="44000"/>
                            </p:stCondLst>
                            <p:childTnLst>
                              <p:par>
                                <p:cTn id="531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3" dur="500"/>
                                        <p:tgtEl>
                                          <p:spTgt spid="34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4" fill="hold">
                            <p:stCondLst>
                              <p:cond delay="44500"/>
                            </p:stCondLst>
                            <p:childTnLst>
                              <p:par>
                                <p:cTn id="535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7" dur="500"/>
                                        <p:tgtEl>
                                          <p:spTgt spid="34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8" fill="hold">
                            <p:stCondLst>
                              <p:cond delay="45000"/>
                            </p:stCondLst>
                            <p:childTnLst>
                              <p:par>
                                <p:cTn id="539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1" dur="500"/>
                                        <p:tgtEl>
                                          <p:spTgt spid="34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2" fill="hold">
                            <p:stCondLst>
                              <p:cond delay="45500"/>
                            </p:stCondLst>
                            <p:childTnLst>
                              <p:par>
                                <p:cTn id="543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5" dur="500"/>
                                        <p:tgtEl>
                                          <p:spTgt spid="34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6" fill="hold">
                            <p:stCondLst>
                              <p:cond delay="46000"/>
                            </p:stCondLst>
                            <p:childTnLst>
                              <p:par>
                                <p:cTn id="547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9" dur="500"/>
                                        <p:tgtEl>
                                          <p:spTgt spid="3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0" fill="hold">
                            <p:stCondLst>
                              <p:cond delay="46500"/>
                            </p:stCondLst>
                            <p:childTnLst>
                              <p:par>
                                <p:cTn id="551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3" dur="500"/>
                                        <p:tgtEl>
                                          <p:spTgt spid="34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4" fill="hold">
                            <p:stCondLst>
                              <p:cond delay="47000"/>
                            </p:stCondLst>
                            <p:childTnLst>
                              <p:par>
                                <p:cTn id="555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7" dur="500"/>
                                        <p:tgtEl>
                                          <p:spTgt spid="34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8" fill="hold">
                            <p:stCondLst>
                              <p:cond delay="47500"/>
                            </p:stCondLst>
                            <p:childTnLst>
                              <p:par>
                                <p:cTn id="559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1" dur="500"/>
                                        <p:tgtEl>
                                          <p:spTgt spid="34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2" fill="hold">
                            <p:stCondLst>
                              <p:cond delay="48000"/>
                            </p:stCondLst>
                            <p:childTnLst>
                              <p:par>
                                <p:cTn id="563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5" dur="500"/>
                                        <p:tgtEl>
                                          <p:spTgt spid="34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6" fill="hold">
                            <p:stCondLst>
                              <p:cond delay="48500"/>
                            </p:stCondLst>
                            <p:childTnLst>
                              <p:par>
                                <p:cTn id="567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9" dur="500"/>
                                        <p:tgtEl>
                                          <p:spTgt spid="34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0" fill="hold">
                            <p:stCondLst>
                              <p:cond delay="49000"/>
                            </p:stCondLst>
                            <p:childTnLst>
                              <p:par>
                                <p:cTn id="571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3" dur="500"/>
                                        <p:tgtEl>
                                          <p:spTgt spid="34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4" fill="hold">
                            <p:stCondLst>
                              <p:cond delay="49500"/>
                            </p:stCondLst>
                            <p:childTnLst>
                              <p:par>
                                <p:cTn id="575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7" dur="500"/>
                                        <p:tgtEl>
                                          <p:spTgt spid="34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8" fill="hold">
                            <p:stCondLst>
                              <p:cond delay="50000"/>
                            </p:stCondLst>
                            <p:childTnLst>
                              <p:par>
                                <p:cTn id="579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1" dur="500"/>
                                        <p:tgtEl>
                                          <p:spTgt spid="34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2" fill="hold">
                            <p:stCondLst>
                              <p:cond delay="50500"/>
                            </p:stCondLst>
                            <p:childTnLst>
                              <p:par>
                                <p:cTn id="58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5" dur="500"/>
                                        <p:tgtEl>
                                          <p:spTgt spid="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genda 2">
  <p:cSld name="Agenda 2">
    <p:spTree>
      <p:nvGrpSpPr>
        <p:cNvPr id="1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p53"/>
          <p:cNvSpPr txBox="1">
            <a:spLocks noGrp="1"/>
          </p:cNvSpPr>
          <p:nvPr>
            <p:ph type="title"/>
          </p:nvPr>
        </p:nvSpPr>
        <p:spPr>
          <a:xfrm>
            <a:off x="894346" y="246956"/>
            <a:ext cx="16457771" cy="12031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800"/>
              <a:buFont typeface="Bebas Neue"/>
              <a:buNone/>
              <a:defRPr sz="8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1" name="Google Shape;361;p53"/>
          <p:cNvSpPr txBox="1">
            <a:spLocks noGrp="1"/>
          </p:cNvSpPr>
          <p:nvPr>
            <p:ph type="dt" idx="10"/>
          </p:nvPr>
        </p:nvSpPr>
        <p:spPr>
          <a:xfrm>
            <a:off x="914321" y="9607996"/>
            <a:ext cx="426683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2" name="Google Shape;362;p53"/>
          <p:cNvSpPr txBox="1">
            <a:spLocks noGrp="1"/>
          </p:cNvSpPr>
          <p:nvPr>
            <p:ph type="sldNum" idx="12"/>
          </p:nvPr>
        </p:nvSpPr>
        <p:spPr>
          <a:xfrm>
            <a:off x="17624420" y="9636372"/>
            <a:ext cx="73581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SV"/>
              <a:t>‹Nº›</a:t>
            </a:fld>
            <a:endParaRPr/>
          </a:p>
        </p:txBody>
      </p:sp>
      <p:sp>
        <p:nvSpPr>
          <p:cNvPr id="363" name="Google Shape;363;p53"/>
          <p:cNvSpPr txBox="1">
            <a:spLocks noGrp="1"/>
          </p:cNvSpPr>
          <p:nvPr>
            <p:ph type="ftr" idx="11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00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4" name="Google Shape;364;p53"/>
          <p:cNvSpPr txBox="1">
            <a:spLocks noGrp="1"/>
          </p:cNvSpPr>
          <p:nvPr>
            <p:ph type="body" idx="1"/>
          </p:nvPr>
        </p:nvSpPr>
        <p:spPr>
          <a:xfrm>
            <a:off x="862286" y="1543100"/>
            <a:ext cx="16489832" cy="5760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5" name="Google Shape;365;p53"/>
          <p:cNvSpPr txBox="1">
            <a:spLocks noGrp="1"/>
          </p:cNvSpPr>
          <p:nvPr>
            <p:ph type="body" idx="2"/>
          </p:nvPr>
        </p:nvSpPr>
        <p:spPr>
          <a:xfrm>
            <a:off x="1006302" y="6079603"/>
            <a:ext cx="3122369" cy="647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accent1"/>
              </a:buClr>
              <a:buSzPts val="3200"/>
              <a:buNone/>
              <a:defRPr sz="32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6" name="Google Shape;366;p53"/>
          <p:cNvSpPr txBox="1">
            <a:spLocks noGrp="1"/>
          </p:cNvSpPr>
          <p:nvPr>
            <p:ph type="body" idx="3"/>
          </p:nvPr>
        </p:nvSpPr>
        <p:spPr>
          <a:xfrm>
            <a:off x="1006302" y="6655667"/>
            <a:ext cx="3122369" cy="20882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7" name="Google Shape;367;p53"/>
          <p:cNvSpPr/>
          <p:nvPr/>
        </p:nvSpPr>
        <p:spPr>
          <a:xfrm>
            <a:off x="1946977" y="4423420"/>
            <a:ext cx="1260140" cy="1260140"/>
          </a:xfrm>
          <a:prstGeom prst="ellipse">
            <a:avLst/>
          </a:prstGeom>
          <a:gradFill>
            <a:gsLst>
              <a:gs pos="0">
                <a:srgbClr val="FFFFFF">
                  <a:alpha val="36470"/>
                </a:srgbClr>
              </a:gs>
              <a:gs pos="50000">
                <a:srgbClr val="FFFFFF">
                  <a:alpha val="14509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14300" cap="flat" cmpd="thinThick">
            <a:solidFill>
              <a:schemeClr val="lt1">
                <a:alpha val="49411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368" name="Google Shape;368;p53"/>
          <p:cNvSpPr>
            <a:spLocks noGrp="1"/>
          </p:cNvSpPr>
          <p:nvPr>
            <p:ph type="pic" idx="4"/>
          </p:nvPr>
        </p:nvSpPr>
        <p:spPr>
          <a:xfrm>
            <a:off x="2272699" y="4729455"/>
            <a:ext cx="630070" cy="6300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grpSp>
        <p:nvGrpSpPr>
          <p:cNvPr id="369" name="Google Shape;369;p53"/>
          <p:cNvGrpSpPr/>
          <p:nvPr/>
        </p:nvGrpSpPr>
        <p:grpSpPr>
          <a:xfrm>
            <a:off x="1438350" y="2906286"/>
            <a:ext cx="2277393" cy="1301110"/>
            <a:chOff x="3409429" y="2695228"/>
            <a:chExt cx="2277393" cy="1301110"/>
          </a:xfrm>
        </p:grpSpPr>
        <p:sp>
          <p:nvSpPr>
            <p:cNvPr id="370" name="Google Shape;370;p53"/>
            <p:cNvSpPr/>
            <p:nvPr/>
          </p:nvSpPr>
          <p:spPr>
            <a:xfrm>
              <a:off x="3409429" y="2695228"/>
              <a:ext cx="2277393" cy="1008112"/>
            </a:xfrm>
            <a:prstGeom prst="rect">
              <a:avLst/>
            </a:prstGeom>
            <a:solidFill>
              <a:srgbClr val="FFFFFF">
                <a:alpha val="9411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endParaRPr sz="32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71" name="Google Shape;371;p53"/>
            <p:cNvSpPr/>
            <p:nvPr/>
          </p:nvSpPr>
          <p:spPr>
            <a:xfrm rot="10800000">
              <a:off x="4382897" y="3703340"/>
              <a:ext cx="339878" cy="292998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9411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endParaRPr sz="32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sp>
        <p:nvSpPr>
          <p:cNvPr id="372" name="Google Shape;372;p53"/>
          <p:cNvSpPr txBox="1">
            <a:spLocks noGrp="1"/>
          </p:cNvSpPr>
          <p:nvPr>
            <p:ph type="body" idx="5"/>
          </p:nvPr>
        </p:nvSpPr>
        <p:spPr>
          <a:xfrm>
            <a:off x="1555503" y="3122310"/>
            <a:ext cx="2016224" cy="8126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rmAutofit/>
          </a:bodyPr>
          <a:lstStyle>
            <a:lvl1pPr marL="457200" lvl="0" indent="-228600" algn="ctr">
              <a:lnSpc>
                <a:spcPct val="5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cxnSp>
        <p:nvCxnSpPr>
          <p:cNvPr id="373" name="Google Shape;373;p53"/>
          <p:cNvCxnSpPr>
            <a:endCxn id="367" idx="2"/>
          </p:cNvCxnSpPr>
          <p:nvPr/>
        </p:nvCxnSpPr>
        <p:spPr>
          <a:xfrm>
            <a:off x="-23" y="5053490"/>
            <a:ext cx="1947000" cy="0"/>
          </a:xfrm>
          <a:prstGeom prst="straightConnector1">
            <a:avLst/>
          </a:prstGeom>
          <a:noFill/>
          <a:ln w="28575" cap="flat" cmpd="sng">
            <a:solidFill>
              <a:srgbClr val="FFFFFF">
                <a:alpha val="49411"/>
              </a:srgbClr>
            </a:solidFill>
            <a:prstDash val="dot"/>
            <a:round/>
            <a:headEnd type="none" w="sm" len="sm"/>
            <a:tailEnd type="none" w="sm" len="sm"/>
          </a:ln>
        </p:spPr>
      </p:cxnSp>
      <p:sp>
        <p:nvSpPr>
          <p:cNvPr id="374" name="Google Shape;374;p53"/>
          <p:cNvSpPr txBox="1">
            <a:spLocks noGrp="1"/>
          </p:cNvSpPr>
          <p:nvPr>
            <p:ph type="body" idx="6"/>
          </p:nvPr>
        </p:nvSpPr>
        <p:spPr>
          <a:xfrm>
            <a:off x="4292645" y="6079603"/>
            <a:ext cx="3122369" cy="647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accent1"/>
              </a:buClr>
              <a:buSzPts val="3200"/>
              <a:buNone/>
              <a:defRPr sz="32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5" name="Google Shape;375;p53"/>
          <p:cNvSpPr txBox="1">
            <a:spLocks noGrp="1"/>
          </p:cNvSpPr>
          <p:nvPr>
            <p:ph type="body" idx="7"/>
          </p:nvPr>
        </p:nvSpPr>
        <p:spPr>
          <a:xfrm>
            <a:off x="4292645" y="6655667"/>
            <a:ext cx="3122369" cy="20882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6" name="Google Shape;376;p53"/>
          <p:cNvSpPr/>
          <p:nvPr/>
        </p:nvSpPr>
        <p:spPr>
          <a:xfrm>
            <a:off x="5233320" y="4423420"/>
            <a:ext cx="1260140" cy="1260140"/>
          </a:xfrm>
          <a:prstGeom prst="ellipse">
            <a:avLst/>
          </a:prstGeom>
          <a:gradFill>
            <a:gsLst>
              <a:gs pos="0">
                <a:srgbClr val="FFFFFF">
                  <a:alpha val="36470"/>
                </a:srgbClr>
              </a:gs>
              <a:gs pos="50000">
                <a:srgbClr val="FFFFFF">
                  <a:alpha val="14509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14300" cap="flat" cmpd="thinThick">
            <a:solidFill>
              <a:schemeClr val="lt1">
                <a:alpha val="49411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377" name="Google Shape;377;p53"/>
          <p:cNvSpPr>
            <a:spLocks noGrp="1"/>
          </p:cNvSpPr>
          <p:nvPr>
            <p:ph type="pic" idx="8"/>
          </p:nvPr>
        </p:nvSpPr>
        <p:spPr>
          <a:xfrm>
            <a:off x="5559042" y="4729455"/>
            <a:ext cx="630070" cy="6300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grpSp>
        <p:nvGrpSpPr>
          <p:cNvPr id="378" name="Google Shape;378;p53"/>
          <p:cNvGrpSpPr/>
          <p:nvPr/>
        </p:nvGrpSpPr>
        <p:grpSpPr>
          <a:xfrm>
            <a:off x="4724693" y="2906286"/>
            <a:ext cx="2277393" cy="1301110"/>
            <a:chOff x="3409429" y="2695228"/>
            <a:chExt cx="2277393" cy="1301110"/>
          </a:xfrm>
        </p:grpSpPr>
        <p:sp>
          <p:nvSpPr>
            <p:cNvPr id="379" name="Google Shape;379;p53"/>
            <p:cNvSpPr/>
            <p:nvPr/>
          </p:nvSpPr>
          <p:spPr>
            <a:xfrm>
              <a:off x="3409429" y="2695228"/>
              <a:ext cx="2277393" cy="1008112"/>
            </a:xfrm>
            <a:prstGeom prst="rect">
              <a:avLst/>
            </a:prstGeom>
            <a:solidFill>
              <a:srgbClr val="FFFFFF">
                <a:alpha val="9411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endParaRPr sz="32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80" name="Google Shape;380;p53"/>
            <p:cNvSpPr/>
            <p:nvPr/>
          </p:nvSpPr>
          <p:spPr>
            <a:xfrm rot="10800000">
              <a:off x="4382897" y="3703340"/>
              <a:ext cx="339878" cy="292998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9411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endParaRPr sz="32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sp>
        <p:nvSpPr>
          <p:cNvPr id="381" name="Google Shape;381;p53"/>
          <p:cNvSpPr txBox="1">
            <a:spLocks noGrp="1"/>
          </p:cNvSpPr>
          <p:nvPr>
            <p:ph type="body" idx="9"/>
          </p:nvPr>
        </p:nvSpPr>
        <p:spPr>
          <a:xfrm>
            <a:off x="4841846" y="3122310"/>
            <a:ext cx="2016224" cy="8126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rmAutofit/>
          </a:bodyPr>
          <a:lstStyle>
            <a:lvl1pPr marL="457200" lvl="0" indent="-228600" algn="ctr">
              <a:lnSpc>
                <a:spcPct val="5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cxnSp>
        <p:nvCxnSpPr>
          <p:cNvPr id="382" name="Google Shape;382;p53"/>
          <p:cNvCxnSpPr>
            <a:stCxn id="367" idx="6"/>
            <a:endCxn id="376" idx="2"/>
          </p:cNvCxnSpPr>
          <p:nvPr/>
        </p:nvCxnSpPr>
        <p:spPr>
          <a:xfrm>
            <a:off x="3207117" y="5053490"/>
            <a:ext cx="2026200" cy="0"/>
          </a:xfrm>
          <a:prstGeom prst="straightConnector1">
            <a:avLst/>
          </a:prstGeom>
          <a:noFill/>
          <a:ln w="28575" cap="flat" cmpd="sng">
            <a:solidFill>
              <a:srgbClr val="FFFFFF">
                <a:alpha val="49411"/>
              </a:srgbClr>
            </a:solidFill>
            <a:prstDash val="dot"/>
            <a:round/>
            <a:headEnd type="none" w="sm" len="sm"/>
            <a:tailEnd type="none" w="sm" len="sm"/>
          </a:ln>
        </p:spPr>
      </p:cxnSp>
      <p:sp>
        <p:nvSpPr>
          <p:cNvPr id="383" name="Google Shape;383;p53"/>
          <p:cNvSpPr txBox="1">
            <a:spLocks noGrp="1"/>
          </p:cNvSpPr>
          <p:nvPr>
            <p:ph type="body" idx="13"/>
          </p:nvPr>
        </p:nvSpPr>
        <p:spPr>
          <a:xfrm>
            <a:off x="7581228" y="6079603"/>
            <a:ext cx="3122369" cy="647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accent1"/>
              </a:buClr>
              <a:buSzPts val="3200"/>
              <a:buNone/>
              <a:defRPr sz="32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84" name="Google Shape;384;p53"/>
          <p:cNvSpPr txBox="1">
            <a:spLocks noGrp="1"/>
          </p:cNvSpPr>
          <p:nvPr>
            <p:ph type="body" idx="14"/>
          </p:nvPr>
        </p:nvSpPr>
        <p:spPr>
          <a:xfrm>
            <a:off x="7581228" y="6655667"/>
            <a:ext cx="3122369" cy="20882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85" name="Google Shape;385;p53"/>
          <p:cNvSpPr/>
          <p:nvPr/>
        </p:nvSpPr>
        <p:spPr>
          <a:xfrm>
            <a:off x="8521903" y="4423420"/>
            <a:ext cx="1260140" cy="1260140"/>
          </a:xfrm>
          <a:prstGeom prst="ellipse">
            <a:avLst/>
          </a:prstGeom>
          <a:gradFill>
            <a:gsLst>
              <a:gs pos="0">
                <a:srgbClr val="FFFFFF">
                  <a:alpha val="36470"/>
                </a:srgbClr>
              </a:gs>
              <a:gs pos="50000">
                <a:srgbClr val="FFFFFF">
                  <a:alpha val="14509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14300" cap="flat" cmpd="thinThick">
            <a:solidFill>
              <a:schemeClr val="lt1">
                <a:alpha val="49411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386" name="Google Shape;386;p53"/>
          <p:cNvSpPr>
            <a:spLocks noGrp="1"/>
          </p:cNvSpPr>
          <p:nvPr>
            <p:ph type="pic" idx="15"/>
          </p:nvPr>
        </p:nvSpPr>
        <p:spPr>
          <a:xfrm>
            <a:off x="8847625" y="4729455"/>
            <a:ext cx="630070" cy="6300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grpSp>
        <p:nvGrpSpPr>
          <p:cNvPr id="387" name="Google Shape;387;p53"/>
          <p:cNvGrpSpPr/>
          <p:nvPr/>
        </p:nvGrpSpPr>
        <p:grpSpPr>
          <a:xfrm>
            <a:off x="8013276" y="2906286"/>
            <a:ext cx="2277393" cy="1301110"/>
            <a:chOff x="3409429" y="2695228"/>
            <a:chExt cx="2277393" cy="1301110"/>
          </a:xfrm>
        </p:grpSpPr>
        <p:sp>
          <p:nvSpPr>
            <p:cNvPr id="388" name="Google Shape;388;p53"/>
            <p:cNvSpPr/>
            <p:nvPr/>
          </p:nvSpPr>
          <p:spPr>
            <a:xfrm>
              <a:off x="3409429" y="2695228"/>
              <a:ext cx="2277393" cy="1008112"/>
            </a:xfrm>
            <a:prstGeom prst="rect">
              <a:avLst/>
            </a:prstGeom>
            <a:solidFill>
              <a:srgbClr val="FFFFFF">
                <a:alpha val="9411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endParaRPr sz="32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89" name="Google Shape;389;p53"/>
            <p:cNvSpPr/>
            <p:nvPr/>
          </p:nvSpPr>
          <p:spPr>
            <a:xfrm rot="10800000">
              <a:off x="4382897" y="3703340"/>
              <a:ext cx="339878" cy="292998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9411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endParaRPr sz="32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sp>
        <p:nvSpPr>
          <p:cNvPr id="390" name="Google Shape;390;p53"/>
          <p:cNvSpPr txBox="1">
            <a:spLocks noGrp="1"/>
          </p:cNvSpPr>
          <p:nvPr>
            <p:ph type="body" idx="16"/>
          </p:nvPr>
        </p:nvSpPr>
        <p:spPr>
          <a:xfrm>
            <a:off x="8130429" y="3122310"/>
            <a:ext cx="2016224" cy="8126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rmAutofit/>
          </a:bodyPr>
          <a:lstStyle>
            <a:lvl1pPr marL="457200" lvl="0" indent="-228600" algn="ctr">
              <a:lnSpc>
                <a:spcPct val="5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cxnSp>
        <p:nvCxnSpPr>
          <p:cNvPr id="391" name="Google Shape;391;p53"/>
          <p:cNvCxnSpPr>
            <a:stCxn id="376" idx="6"/>
            <a:endCxn id="385" idx="2"/>
          </p:cNvCxnSpPr>
          <p:nvPr/>
        </p:nvCxnSpPr>
        <p:spPr>
          <a:xfrm>
            <a:off x="6493460" y="5053490"/>
            <a:ext cx="2028300" cy="0"/>
          </a:xfrm>
          <a:prstGeom prst="straightConnector1">
            <a:avLst/>
          </a:prstGeom>
          <a:noFill/>
          <a:ln w="28575" cap="flat" cmpd="sng">
            <a:solidFill>
              <a:srgbClr val="FFFFFF">
                <a:alpha val="49411"/>
              </a:srgbClr>
            </a:solidFill>
            <a:prstDash val="dot"/>
            <a:round/>
            <a:headEnd type="none" w="sm" len="sm"/>
            <a:tailEnd type="none" w="sm" len="sm"/>
          </a:ln>
        </p:spPr>
      </p:cxnSp>
      <p:sp>
        <p:nvSpPr>
          <p:cNvPr id="392" name="Google Shape;392;p53"/>
          <p:cNvSpPr txBox="1">
            <a:spLocks noGrp="1"/>
          </p:cNvSpPr>
          <p:nvPr>
            <p:ph type="body" idx="17"/>
          </p:nvPr>
        </p:nvSpPr>
        <p:spPr>
          <a:xfrm>
            <a:off x="10871398" y="6079603"/>
            <a:ext cx="3122369" cy="647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accent1"/>
              </a:buClr>
              <a:buSzPts val="3200"/>
              <a:buNone/>
              <a:defRPr sz="32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3" name="Google Shape;393;p53"/>
          <p:cNvSpPr txBox="1">
            <a:spLocks noGrp="1"/>
          </p:cNvSpPr>
          <p:nvPr>
            <p:ph type="body" idx="18"/>
          </p:nvPr>
        </p:nvSpPr>
        <p:spPr>
          <a:xfrm>
            <a:off x="10871398" y="6655667"/>
            <a:ext cx="3122369" cy="20882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4" name="Google Shape;394;p53"/>
          <p:cNvSpPr/>
          <p:nvPr/>
        </p:nvSpPr>
        <p:spPr>
          <a:xfrm>
            <a:off x="11812073" y="4423420"/>
            <a:ext cx="1260140" cy="1260140"/>
          </a:xfrm>
          <a:prstGeom prst="ellipse">
            <a:avLst/>
          </a:prstGeom>
          <a:gradFill>
            <a:gsLst>
              <a:gs pos="0">
                <a:srgbClr val="FFFFFF">
                  <a:alpha val="36470"/>
                </a:srgbClr>
              </a:gs>
              <a:gs pos="50000">
                <a:srgbClr val="FFFFFF">
                  <a:alpha val="14509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14300" cap="flat" cmpd="thinThick">
            <a:solidFill>
              <a:schemeClr val="lt1">
                <a:alpha val="49411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395" name="Google Shape;395;p53"/>
          <p:cNvSpPr>
            <a:spLocks noGrp="1"/>
          </p:cNvSpPr>
          <p:nvPr>
            <p:ph type="pic" idx="19"/>
          </p:nvPr>
        </p:nvSpPr>
        <p:spPr>
          <a:xfrm>
            <a:off x="12137795" y="4729455"/>
            <a:ext cx="630070" cy="6300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grpSp>
        <p:nvGrpSpPr>
          <p:cNvPr id="396" name="Google Shape;396;p53"/>
          <p:cNvGrpSpPr/>
          <p:nvPr/>
        </p:nvGrpSpPr>
        <p:grpSpPr>
          <a:xfrm>
            <a:off x="11303446" y="2906286"/>
            <a:ext cx="2277393" cy="1301110"/>
            <a:chOff x="3409429" y="2695228"/>
            <a:chExt cx="2277393" cy="1301110"/>
          </a:xfrm>
        </p:grpSpPr>
        <p:sp>
          <p:nvSpPr>
            <p:cNvPr id="397" name="Google Shape;397;p53"/>
            <p:cNvSpPr/>
            <p:nvPr/>
          </p:nvSpPr>
          <p:spPr>
            <a:xfrm>
              <a:off x="3409429" y="2695228"/>
              <a:ext cx="2277393" cy="1008112"/>
            </a:xfrm>
            <a:prstGeom prst="rect">
              <a:avLst/>
            </a:prstGeom>
            <a:solidFill>
              <a:srgbClr val="FFFFFF">
                <a:alpha val="9411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endParaRPr sz="32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98" name="Google Shape;398;p53"/>
            <p:cNvSpPr/>
            <p:nvPr/>
          </p:nvSpPr>
          <p:spPr>
            <a:xfrm rot="10800000">
              <a:off x="4382897" y="3703340"/>
              <a:ext cx="339878" cy="292998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9411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endParaRPr sz="32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sp>
        <p:nvSpPr>
          <p:cNvPr id="399" name="Google Shape;399;p53"/>
          <p:cNvSpPr txBox="1">
            <a:spLocks noGrp="1"/>
          </p:cNvSpPr>
          <p:nvPr>
            <p:ph type="body" idx="20"/>
          </p:nvPr>
        </p:nvSpPr>
        <p:spPr>
          <a:xfrm>
            <a:off x="11420599" y="3122310"/>
            <a:ext cx="2016224" cy="8126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rmAutofit/>
          </a:bodyPr>
          <a:lstStyle>
            <a:lvl1pPr marL="457200" lvl="0" indent="-228600" algn="ctr">
              <a:lnSpc>
                <a:spcPct val="5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cxnSp>
        <p:nvCxnSpPr>
          <p:cNvPr id="400" name="Google Shape;400;p53"/>
          <p:cNvCxnSpPr>
            <a:stCxn id="385" idx="6"/>
            <a:endCxn id="394" idx="2"/>
          </p:cNvCxnSpPr>
          <p:nvPr/>
        </p:nvCxnSpPr>
        <p:spPr>
          <a:xfrm>
            <a:off x="9782043" y="5053490"/>
            <a:ext cx="2030100" cy="0"/>
          </a:xfrm>
          <a:prstGeom prst="straightConnector1">
            <a:avLst/>
          </a:prstGeom>
          <a:noFill/>
          <a:ln w="28575" cap="flat" cmpd="sng">
            <a:solidFill>
              <a:srgbClr val="FFFFFF">
                <a:alpha val="49411"/>
              </a:srgbClr>
            </a:solidFill>
            <a:prstDash val="dot"/>
            <a:round/>
            <a:headEnd type="none" w="sm" len="sm"/>
            <a:tailEnd type="none" w="sm" len="sm"/>
          </a:ln>
        </p:spPr>
      </p:cxnSp>
      <p:sp>
        <p:nvSpPr>
          <p:cNvPr id="401" name="Google Shape;401;p53"/>
          <p:cNvSpPr txBox="1">
            <a:spLocks noGrp="1"/>
          </p:cNvSpPr>
          <p:nvPr>
            <p:ph type="body" idx="21"/>
          </p:nvPr>
        </p:nvSpPr>
        <p:spPr>
          <a:xfrm>
            <a:off x="14157741" y="6079603"/>
            <a:ext cx="3122369" cy="647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accent1"/>
              </a:buClr>
              <a:buSzPts val="3200"/>
              <a:buNone/>
              <a:defRPr sz="32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2" name="Google Shape;402;p53"/>
          <p:cNvSpPr txBox="1">
            <a:spLocks noGrp="1"/>
          </p:cNvSpPr>
          <p:nvPr>
            <p:ph type="body" idx="22"/>
          </p:nvPr>
        </p:nvSpPr>
        <p:spPr>
          <a:xfrm>
            <a:off x="14157741" y="6655667"/>
            <a:ext cx="3122369" cy="20882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3" name="Google Shape;403;p53"/>
          <p:cNvSpPr/>
          <p:nvPr/>
        </p:nvSpPr>
        <p:spPr>
          <a:xfrm>
            <a:off x="15098416" y="4423420"/>
            <a:ext cx="1260140" cy="1260140"/>
          </a:xfrm>
          <a:prstGeom prst="ellipse">
            <a:avLst/>
          </a:prstGeom>
          <a:gradFill>
            <a:gsLst>
              <a:gs pos="0">
                <a:srgbClr val="FFFFFF">
                  <a:alpha val="36470"/>
                </a:srgbClr>
              </a:gs>
              <a:gs pos="50000">
                <a:srgbClr val="FFFFFF">
                  <a:alpha val="14509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14300" cap="flat" cmpd="thinThick">
            <a:solidFill>
              <a:schemeClr val="lt1">
                <a:alpha val="49411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404" name="Google Shape;404;p53"/>
          <p:cNvSpPr>
            <a:spLocks noGrp="1"/>
          </p:cNvSpPr>
          <p:nvPr>
            <p:ph type="pic" idx="23"/>
          </p:nvPr>
        </p:nvSpPr>
        <p:spPr>
          <a:xfrm>
            <a:off x="15424138" y="4729455"/>
            <a:ext cx="630070" cy="6300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grpSp>
        <p:nvGrpSpPr>
          <p:cNvPr id="405" name="Google Shape;405;p53"/>
          <p:cNvGrpSpPr/>
          <p:nvPr/>
        </p:nvGrpSpPr>
        <p:grpSpPr>
          <a:xfrm>
            <a:off x="14589789" y="2906286"/>
            <a:ext cx="2277393" cy="1301110"/>
            <a:chOff x="3409429" y="2695228"/>
            <a:chExt cx="2277393" cy="1301110"/>
          </a:xfrm>
        </p:grpSpPr>
        <p:sp>
          <p:nvSpPr>
            <p:cNvPr id="406" name="Google Shape;406;p53"/>
            <p:cNvSpPr/>
            <p:nvPr/>
          </p:nvSpPr>
          <p:spPr>
            <a:xfrm>
              <a:off x="3409429" y="2695228"/>
              <a:ext cx="2277393" cy="1008112"/>
            </a:xfrm>
            <a:prstGeom prst="rect">
              <a:avLst/>
            </a:prstGeom>
            <a:solidFill>
              <a:srgbClr val="FFFFFF">
                <a:alpha val="9411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endParaRPr sz="32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07" name="Google Shape;407;p53"/>
            <p:cNvSpPr/>
            <p:nvPr/>
          </p:nvSpPr>
          <p:spPr>
            <a:xfrm rot="10800000">
              <a:off x="4382897" y="3703340"/>
              <a:ext cx="339878" cy="292998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9411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endParaRPr sz="32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sp>
        <p:nvSpPr>
          <p:cNvPr id="408" name="Google Shape;408;p53"/>
          <p:cNvSpPr txBox="1">
            <a:spLocks noGrp="1"/>
          </p:cNvSpPr>
          <p:nvPr>
            <p:ph type="body" idx="24"/>
          </p:nvPr>
        </p:nvSpPr>
        <p:spPr>
          <a:xfrm>
            <a:off x="14706942" y="3122310"/>
            <a:ext cx="2016224" cy="8126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rmAutofit/>
          </a:bodyPr>
          <a:lstStyle>
            <a:lvl1pPr marL="457200" lvl="0" indent="-228600" algn="ctr">
              <a:lnSpc>
                <a:spcPct val="5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cxnSp>
        <p:nvCxnSpPr>
          <p:cNvPr id="409" name="Google Shape;409;p53"/>
          <p:cNvCxnSpPr>
            <a:stCxn id="394" idx="6"/>
            <a:endCxn id="403" idx="2"/>
          </p:cNvCxnSpPr>
          <p:nvPr/>
        </p:nvCxnSpPr>
        <p:spPr>
          <a:xfrm>
            <a:off x="13072213" y="5053490"/>
            <a:ext cx="2026200" cy="0"/>
          </a:xfrm>
          <a:prstGeom prst="straightConnector1">
            <a:avLst/>
          </a:prstGeom>
          <a:noFill/>
          <a:ln w="28575" cap="flat" cmpd="sng">
            <a:solidFill>
              <a:srgbClr val="FFFFFF">
                <a:alpha val="49411"/>
              </a:srgbClr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10" name="Google Shape;410;p53"/>
          <p:cNvCxnSpPr>
            <a:stCxn id="403" idx="6"/>
          </p:cNvCxnSpPr>
          <p:nvPr/>
        </p:nvCxnSpPr>
        <p:spPr>
          <a:xfrm>
            <a:off x="16358556" y="5053490"/>
            <a:ext cx="1927800" cy="0"/>
          </a:xfrm>
          <a:prstGeom prst="straightConnector1">
            <a:avLst/>
          </a:prstGeom>
          <a:noFill/>
          <a:ln w="28575" cap="flat" cmpd="sng">
            <a:solidFill>
              <a:srgbClr val="FFFFFF">
                <a:alpha val="49411"/>
              </a:srgbClr>
            </a:solidFill>
            <a:prstDash val="dot"/>
            <a:round/>
            <a:headEnd type="none" w="sm" len="sm"/>
            <a:tailEnd type="none" w="sm" len="sm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6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6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6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6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6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6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6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300"/>
                                        <p:tgtEl>
                                          <p:spTgt spid="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3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37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37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37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37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37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37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37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37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000"/>
                            </p:stCondLst>
                            <p:childTnLst>
                              <p:par>
                                <p:cTn id="7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3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500"/>
                            </p:stCondLst>
                            <p:childTnLst>
                              <p:par>
                                <p:cTn id="7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36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000"/>
                            </p:stCondLst>
                            <p:childTnLst>
                              <p:par>
                                <p:cTn id="8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36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500"/>
                            </p:stCondLst>
                            <p:childTnLst>
                              <p:par>
                                <p:cTn id="8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36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4000"/>
                            </p:stCondLst>
                            <p:childTnLst>
                              <p:par>
                                <p:cTn id="9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36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4500"/>
                            </p:stCondLst>
                            <p:childTnLst>
                              <p:par>
                                <p:cTn id="9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36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0"/>
                            </p:stCondLst>
                            <p:childTnLst>
                              <p:par>
                                <p:cTn id="9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/>
                                        <p:tgtEl>
                                          <p:spTgt spid="36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500"/>
                            </p:stCondLst>
                            <p:childTnLst>
                              <p:par>
                                <p:cTn id="10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36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6000"/>
                            </p:stCondLst>
                            <p:childTnLst>
                              <p:par>
                                <p:cTn id="10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36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6500"/>
                            </p:stCondLst>
                            <p:childTnLst>
                              <p:par>
                                <p:cTn id="111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/>
                                        <p:tgtEl>
                                          <p:spTgt spid="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7000"/>
                            </p:stCondLst>
                            <p:childTnLst>
                              <p:par>
                                <p:cTn id="115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/>
                                        <p:tgtEl>
                                          <p:spTgt spid="36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7500"/>
                            </p:stCondLst>
                            <p:childTnLst>
                              <p:par>
                                <p:cTn id="119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/>
                                        <p:tgtEl>
                                          <p:spTgt spid="36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8000"/>
                            </p:stCondLst>
                            <p:childTnLst>
                              <p:par>
                                <p:cTn id="123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/>
                                        <p:tgtEl>
                                          <p:spTgt spid="36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8500"/>
                            </p:stCondLst>
                            <p:childTnLst>
                              <p:par>
                                <p:cTn id="127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/>
                                        <p:tgtEl>
                                          <p:spTgt spid="36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9000"/>
                            </p:stCondLst>
                            <p:childTnLst>
                              <p:par>
                                <p:cTn id="131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/>
                                        <p:tgtEl>
                                          <p:spTgt spid="36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9500"/>
                            </p:stCondLst>
                            <p:childTnLst>
                              <p:par>
                                <p:cTn id="135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/>
                                        <p:tgtEl>
                                          <p:spTgt spid="36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0000"/>
                            </p:stCondLst>
                            <p:childTnLst>
                              <p:par>
                                <p:cTn id="139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/>
                                        <p:tgtEl>
                                          <p:spTgt spid="36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0500"/>
                            </p:stCondLst>
                            <p:childTnLst>
                              <p:par>
                                <p:cTn id="143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/>
                                        <p:tgtEl>
                                          <p:spTgt spid="36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1500"/>
                            </p:stCondLst>
                            <p:childTnLst>
                              <p:par>
                                <p:cTn id="1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300"/>
                                        <p:tgtEl>
                                          <p:spTgt spid="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12000"/>
                            </p:stCondLst>
                            <p:childTnLst>
                              <p:par>
                                <p:cTn id="15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0" dur="500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/>
                                        <p:tgtEl>
                                          <p:spTgt spid="3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500"/>
                                        <p:tgtEl>
                                          <p:spTgt spid="38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/>
                                        <p:tgtEl>
                                          <p:spTgt spid="38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2" dur="500"/>
                                        <p:tgtEl>
                                          <p:spTgt spid="38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/>
                                        <p:tgtEl>
                                          <p:spTgt spid="38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8" dur="500"/>
                                        <p:tgtEl>
                                          <p:spTgt spid="38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500"/>
                                        <p:tgtEl>
                                          <p:spTgt spid="38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2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4" dur="500"/>
                                        <p:tgtEl>
                                          <p:spTgt spid="38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500"/>
                                        <p:tgtEl>
                                          <p:spTgt spid="38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12500"/>
                            </p:stCondLst>
                            <p:childTnLst>
                              <p:par>
                                <p:cTn id="18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500"/>
                                        <p:tgtEl>
                                          <p:spTgt spid="3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13000"/>
                            </p:stCondLst>
                            <p:childTnLst>
                              <p:par>
                                <p:cTn id="19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5" dur="500"/>
                                        <p:tgtEl>
                                          <p:spTgt spid="37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13500"/>
                            </p:stCondLst>
                            <p:childTnLst>
                              <p:par>
                                <p:cTn id="19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500"/>
                                        <p:tgtEl>
                                          <p:spTgt spid="37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14000"/>
                            </p:stCondLst>
                            <p:childTnLst>
                              <p:par>
                                <p:cTn id="20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3" dur="500"/>
                                        <p:tgtEl>
                                          <p:spTgt spid="37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14500"/>
                            </p:stCondLst>
                            <p:childTnLst>
                              <p:par>
                                <p:cTn id="20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7" dur="500"/>
                                        <p:tgtEl>
                                          <p:spTgt spid="37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15000"/>
                            </p:stCondLst>
                            <p:childTnLst>
                              <p:par>
                                <p:cTn id="20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1" dur="500"/>
                                        <p:tgtEl>
                                          <p:spTgt spid="37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15500"/>
                            </p:stCondLst>
                            <p:childTnLst>
                              <p:par>
                                <p:cTn id="2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5" dur="500"/>
                                        <p:tgtEl>
                                          <p:spTgt spid="37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" fill="hold">
                            <p:stCondLst>
                              <p:cond delay="16000"/>
                            </p:stCondLst>
                            <p:childTnLst>
                              <p:par>
                                <p:cTn id="2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9" dur="500"/>
                                        <p:tgtEl>
                                          <p:spTgt spid="37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16500"/>
                            </p:stCondLst>
                            <p:childTnLst>
                              <p:par>
                                <p:cTn id="2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500"/>
                                        <p:tgtEl>
                                          <p:spTgt spid="37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17000"/>
                            </p:stCondLst>
                            <p:childTnLst>
                              <p:par>
                                <p:cTn id="225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7" dur="500"/>
                                        <p:tgtEl>
                                          <p:spTgt spid="3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8" fill="hold">
                            <p:stCondLst>
                              <p:cond delay="17500"/>
                            </p:stCondLst>
                            <p:childTnLst>
                              <p:par>
                                <p:cTn id="229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1" dur="500"/>
                                        <p:tgtEl>
                                          <p:spTgt spid="37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18000"/>
                            </p:stCondLst>
                            <p:childTnLst>
                              <p:par>
                                <p:cTn id="233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5" dur="500"/>
                                        <p:tgtEl>
                                          <p:spTgt spid="37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18500"/>
                            </p:stCondLst>
                            <p:childTnLst>
                              <p:par>
                                <p:cTn id="237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9" dur="500"/>
                                        <p:tgtEl>
                                          <p:spTgt spid="37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19000"/>
                            </p:stCondLst>
                            <p:childTnLst>
                              <p:par>
                                <p:cTn id="241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3" dur="500"/>
                                        <p:tgtEl>
                                          <p:spTgt spid="37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19500"/>
                            </p:stCondLst>
                            <p:childTnLst>
                              <p:par>
                                <p:cTn id="245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7" dur="500"/>
                                        <p:tgtEl>
                                          <p:spTgt spid="37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8" fill="hold">
                            <p:stCondLst>
                              <p:cond delay="20000"/>
                            </p:stCondLst>
                            <p:childTnLst>
                              <p:par>
                                <p:cTn id="249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1" dur="500"/>
                                        <p:tgtEl>
                                          <p:spTgt spid="37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2" fill="hold">
                            <p:stCondLst>
                              <p:cond delay="20500"/>
                            </p:stCondLst>
                            <p:childTnLst>
                              <p:par>
                                <p:cTn id="253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5" dur="500"/>
                                        <p:tgtEl>
                                          <p:spTgt spid="37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6" fill="hold">
                            <p:stCondLst>
                              <p:cond delay="21000"/>
                            </p:stCondLst>
                            <p:childTnLst>
                              <p:par>
                                <p:cTn id="257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9" dur="500"/>
                                        <p:tgtEl>
                                          <p:spTgt spid="37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0" fill="hold">
                            <p:stCondLst>
                              <p:cond delay="21500"/>
                            </p:stCondLst>
                            <p:childTnLst>
                              <p:par>
                                <p:cTn id="2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3" dur="500"/>
                                        <p:tgtEl>
                                          <p:spTgt spid="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4" fill="hold">
                            <p:stCondLst>
                              <p:cond delay="22000"/>
                            </p:stCondLst>
                            <p:childTnLst>
                              <p:par>
                                <p:cTn id="2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300"/>
                                        <p:tgtEl>
                                          <p:spTgt spid="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0" dur="500"/>
                                        <p:tgtEl>
                                          <p:spTgt spid="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22500"/>
                            </p:stCondLst>
                            <p:childTnLst>
                              <p:par>
                                <p:cTn id="27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4" dur="500"/>
                                        <p:tgtEl>
                                          <p:spTgt spid="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7" dur="500"/>
                                        <p:tgtEl>
                                          <p:spTgt spid="3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0" dur="500"/>
                                        <p:tgtEl>
                                          <p:spTgt spid="39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3" dur="500"/>
                                        <p:tgtEl>
                                          <p:spTgt spid="39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6" dur="500"/>
                                        <p:tgtEl>
                                          <p:spTgt spid="39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9" dur="500"/>
                                        <p:tgtEl>
                                          <p:spTgt spid="39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2" dur="500"/>
                                        <p:tgtEl>
                                          <p:spTgt spid="39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5" dur="500"/>
                                        <p:tgtEl>
                                          <p:spTgt spid="39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6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8" dur="500"/>
                                        <p:tgtEl>
                                          <p:spTgt spid="39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1" dur="500"/>
                                        <p:tgtEl>
                                          <p:spTgt spid="39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2" fill="hold">
                            <p:stCondLst>
                              <p:cond delay="23000"/>
                            </p:stCondLst>
                            <p:childTnLst>
                              <p:par>
                                <p:cTn id="30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5" dur="500"/>
                                        <p:tgtEl>
                                          <p:spTgt spid="3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6" fill="hold">
                            <p:stCondLst>
                              <p:cond delay="23500"/>
                            </p:stCondLst>
                            <p:childTnLst>
                              <p:par>
                                <p:cTn id="30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9" dur="500"/>
                                        <p:tgtEl>
                                          <p:spTgt spid="38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24000"/>
                            </p:stCondLst>
                            <p:childTnLst>
                              <p:par>
                                <p:cTn id="3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3" dur="500"/>
                                        <p:tgtEl>
                                          <p:spTgt spid="38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4" fill="hold">
                            <p:stCondLst>
                              <p:cond delay="24500"/>
                            </p:stCondLst>
                            <p:childTnLst>
                              <p:par>
                                <p:cTn id="3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7" dur="500"/>
                                        <p:tgtEl>
                                          <p:spTgt spid="38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8" fill="hold">
                            <p:stCondLst>
                              <p:cond delay="25000"/>
                            </p:stCondLst>
                            <p:childTnLst>
                              <p:par>
                                <p:cTn id="3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1" dur="500"/>
                                        <p:tgtEl>
                                          <p:spTgt spid="38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2" fill="hold">
                            <p:stCondLst>
                              <p:cond delay="25500"/>
                            </p:stCondLst>
                            <p:childTnLst>
                              <p:par>
                                <p:cTn id="3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5" dur="500"/>
                                        <p:tgtEl>
                                          <p:spTgt spid="38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6" fill="hold">
                            <p:stCondLst>
                              <p:cond delay="26000"/>
                            </p:stCondLst>
                            <p:childTnLst>
                              <p:par>
                                <p:cTn id="3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9" dur="500"/>
                                        <p:tgtEl>
                                          <p:spTgt spid="38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0" fill="hold">
                            <p:stCondLst>
                              <p:cond delay="26500"/>
                            </p:stCondLst>
                            <p:childTnLst>
                              <p:par>
                                <p:cTn id="33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3" dur="500"/>
                                        <p:tgtEl>
                                          <p:spTgt spid="38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4" fill="hold">
                            <p:stCondLst>
                              <p:cond delay="27000"/>
                            </p:stCondLst>
                            <p:childTnLst>
                              <p:par>
                                <p:cTn id="3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7" dur="500"/>
                                        <p:tgtEl>
                                          <p:spTgt spid="38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8" fill="hold">
                            <p:stCondLst>
                              <p:cond delay="27500"/>
                            </p:stCondLst>
                            <p:childTnLst>
                              <p:par>
                                <p:cTn id="339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1" dur="500"/>
                                        <p:tgtEl>
                                          <p:spTgt spid="3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2" fill="hold">
                            <p:stCondLst>
                              <p:cond delay="28000"/>
                            </p:stCondLst>
                            <p:childTnLst>
                              <p:par>
                                <p:cTn id="343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5" dur="500"/>
                                        <p:tgtEl>
                                          <p:spTgt spid="38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6" fill="hold">
                            <p:stCondLst>
                              <p:cond delay="28500"/>
                            </p:stCondLst>
                            <p:childTnLst>
                              <p:par>
                                <p:cTn id="347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9" dur="500"/>
                                        <p:tgtEl>
                                          <p:spTgt spid="38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0" fill="hold">
                            <p:stCondLst>
                              <p:cond delay="29000"/>
                            </p:stCondLst>
                            <p:childTnLst>
                              <p:par>
                                <p:cTn id="351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3" dur="500"/>
                                        <p:tgtEl>
                                          <p:spTgt spid="38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4" fill="hold">
                            <p:stCondLst>
                              <p:cond delay="29500"/>
                            </p:stCondLst>
                            <p:childTnLst>
                              <p:par>
                                <p:cTn id="355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7" dur="500"/>
                                        <p:tgtEl>
                                          <p:spTgt spid="38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8" fill="hold">
                            <p:stCondLst>
                              <p:cond delay="30000"/>
                            </p:stCondLst>
                            <p:childTnLst>
                              <p:par>
                                <p:cTn id="359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1" dur="500"/>
                                        <p:tgtEl>
                                          <p:spTgt spid="38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2" fill="hold">
                            <p:stCondLst>
                              <p:cond delay="30500"/>
                            </p:stCondLst>
                            <p:childTnLst>
                              <p:par>
                                <p:cTn id="363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5" dur="500"/>
                                        <p:tgtEl>
                                          <p:spTgt spid="38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6" fill="hold">
                            <p:stCondLst>
                              <p:cond delay="31000"/>
                            </p:stCondLst>
                            <p:childTnLst>
                              <p:par>
                                <p:cTn id="367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9" dur="500"/>
                                        <p:tgtEl>
                                          <p:spTgt spid="38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0" fill="hold">
                            <p:stCondLst>
                              <p:cond delay="31500"/>
                            </p:stCondLst>
                            <p:childTnLst>
                              <p:par>
                                <p:cTn id="371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3" dur="500"/>
                                        <p:tgtEl>
                                          <p:spTgt spid="38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4" fill="hold">
                            <p:stCondLst>
                              <p:cond delay="32000"/>
                            </p:stCondLst>
                            <p:childTnLst>
                              <p:par>
                                <p:cTn id="37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7" dur="500"/>
                                        <p:tgtEl>
                                          <p:spTgt spid="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8" fill="hold">
                            <p:stCondLst>
                              <p:cond delay="32500"/>
                            </p:stCondLst>
                            <p:childTnLst>
                              <p:par>
                                <p:cTn id="3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1" dur="300"/>
                                        <p:tgtEl>
                                          <p:spTgt spid="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4" dur="500"/>
                                        <p:tgtEl>
                                          <p:spTgt spid="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5" fill="hold">
                            <p:stCondLst>
                              <p:cond delay="33000"/>
                            </p:stCondLst>
                            <p:childTnLst>
                              <p:par>
                                <p:cTn id="38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8" dur="500"/>
                                        <p:tgtEl>
                                          <p:spTgt spid="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1" dur="500"/>
                                        <p:tgtEl>
                                          <p:spTgt spid="3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2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4" dur="500"/>
                                        <p:tgtEl>
                                          <p:spTgt spid="39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7" dur="500"/>
                                        <p:tgtEl>
                                          <p:spTgt spid="39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0" dur="500"/>
                                        <p:tgtEl>
                                          <p:spTgt spid="39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3" dur="500"/>
                                        <p:tgtEl>
                                          <p:spTgt spid="39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6" dur="500"/>
                                        <p:tgtEl>
                                          <p:spTgt spid="39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9" dur="500"/>
                                        <p:tgtEl>
                                          <p:spTgt spid="39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2" dur="500"/>
                                        <p:tgtEl>
                                          <p:spTgt spid="39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5" dur="500"/>
                                        <p:tgtEl>
                                          <p:spTgt spid="39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6" fill="hold">
                            <p:stCondLst>
                              <p:cond delay="33500"/>
                            </p:stCondLst>
                            <p:childTnLst>
                              <p:par>
                                <p:cTn id="4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9" dur="500"/>
                                        <p:tgtEl>
                                          <p:spTgt spid="3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0" fill="hold">
                            <p:stCondLst>
                              <p:cond delay="34000"/>
                            </p:stCondLst>
                            <p:childTnLst>
                              <p:par>
                                <p:cTn id="4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3" dur="500"/>
                                        <p:tgtEl>
                                          <p:spTgt spid="39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4" fill="hold">
                            <p:stCondLst>
                              <p:cond delay="34500"/>
                            </p:stCondLst>
                            <p:childTnLst>
                              <p:par>
                                <p:cTn id="4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7" dur="500"/>
                                        <p:tgtEl>
                                          <p:spTgt spid="39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8" fill="hold">
                            <p:stCondLst>
                              <p:cond delay="35000"/>
                            </p:stCondLst>
                            <p:childTnLst>
                              <p:par>
                                <p:cTn id="4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1" dur="500"/>
                                        <p:tgtEl>
                                          <p:spTgt spid="39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2" fill="hold">
                            <p:stCondLst>
                              <p:cond delay="35500"/>
                            </p:stCondLst>
                            <p:childTnLst>
                              <p:par>
                                <p:cTn id="43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5" dur="500"/>
                                        <p:tgtEl>
                                          <p:spTgt spid="39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6" fill="hold">
                            <p:stCondLst>
                              <p:cond delay="36000"/>
                            </p:stCondLst>
                            <p:childTnLst>
                              <p:par>
                                <p:cTn id="4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9" dur="500"/>
                                        <p:tgtEl>
                                          <p:spTgt spid="39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0" fill="hold">
                            <p:stCondLst>
                              <p:cond delay="36500"/>
                            </p:stCondLst>
                            <p:childTnLst>
                              <p:par>
                                <p:cTn id="44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3" dur="500"/>
                                        <p:tgtEl>
                                          <p:spTgt spid="39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4" fill="hold">
                            <p:stCondLst>
                              <p:cond delay="37000"/>
                            </p:stCondLst>
                            <p:childTnLst>
                              <p:par>
                                <p:cTn id="44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7" dur="500"/>
                                        <p:tgtEl>
                                          <p:spTgt spid="39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8" fill="hold">
                            <p:stCondLst>
                              <p:cond delay="37500"/>
                            </p:stCondLst>
                            <p:childTnLst>
                              <p:par>
                                <p:cTn id="44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1" dur="500"/>
                                        <p:tgtEl>
                                          <p:spTgt spid="39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2" fill="hold">
                            <p:stCondLst>
                              <p:cond delay="38000"/>
                            </p:stCondLst>
                            <p:childTnLst>
                              <p:par>
                                <p:cTn id="453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5" dur="500"/>
                                        <p:tgtEl>
                                          <p:spTgt spid="3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6" fill="hold">
                            <p:stCondLst>
                              <p:cond delay="38500"/>
                            </p:stCondLst>
                            <p:childTnLst>
                              <p:par>
                                <p:cTn id="457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9" dur="500"/>
                                        <p:tgtEl>
                                          <p:spTgt spid="39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0" fill="hold">
                            <p:stCondLst>
                              <p:cond delay="39000"/>
                            </p:stCondLst>
                            <p:childTnLst>
                              <p:par>
                                <p:cTn id="461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3" dur="500"/>
                                        <p:tgtEl>
                                          <p:spTgt spid="39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4" fill="hold">
                            <p:stCondLst>
                              <p:cond delay="39500"/>
                            </p:stCondLst>
                            <p:childTnLst>
                              <p:par>
                                <p:cTn id="465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7" dur="500"/>
                                        <p:tgtEl>
                                          <p:spTgt spid="39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8" fill="hold">
                            <p:stCondLst>
                              <p:cond delay="40000"/>
                            </p:stCondLst>
                            <p:childTnLst>
                              <p:par>
                                <p:cTn id="469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1" dur="500"/>
                                        <p:tgtEl>
                                          <p:spTgt spid="39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2" fill="hold">
                            <p:stCondLst>
                              <p:cond delay="40500"/>
                            </p:stCondLst>
                            <p:childTnLst>
                              <p:par>
                                <p:cTn id="473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5" dur="500"/>
                                        <p:tgtEl>
                                          <p:spTgt spid="39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6" fill="hold">
                            <p:stCondLst>
                              <p:cond delay="41000"/>
                            </p:stCondLst>
                            <p:childTnLst>
                              <p:par>
                                <p:cTn id="477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9" dur="500"/>
                                        <p:tgtEl>
                                          <p:spTgt spid="39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0" fill="hold">
                            <p:stCondLst>
                              <p:cond delay="41500"/>
                            </p:stCondLst>
                            <p:childTnLst>
                              <p:par>
                                <p:cTn id="481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3" dur="500"/>
                                        <p:tgtEl>
                                          <p:spTgt spid="39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4" fill="hold">
                            <p:stCondLst>
                              <p:cond delay="42000"/>
                            </p:stCondLst>
                            <p:childTnLst>
                              <p:par>
                                <p:cTn id="485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7" dur="500"/>
                                        <p:tgtEl>
                                          <p:spTgt spid="39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8" fill="hold">
                            <p:stCondLst>
                              <p:cond delay="42500"/>
                            </p:stCondLst>
                            <p:childTnLst>
                              <p:par>
                                <p:cTn id="48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1" dur="500"/>
                                        <p:tgtEl>
                                          <p:spTgt spid="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2" fill="hold">
                            <p:stCondLst>
                              <p:cond delay="43000"/>
                            </p:stCondLst>
                            <p:childTnLst>
                              <p:par>
                                <p:cTn id="4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5" dur="300"/>
                                        <p:tgtEl>
                                          <p:spTgt spid="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8" dur="500"/>
                                        <p:tgtEl>
                                          <p:spTgt spid="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9" fill="hold">
                            <p:stCondLst>
                              <p:cond delay="43500"/>
                            </p:stCondLst>
                            <p:childTnLst>
                              <p:par>
                                <p:cTn id="50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2" dur="500"/>
                                        <p:tgtEl>
                                          <p:spTgt spid="4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5" dur="500"/>
                                        <p:tgtEl>
                                          <p:spTgt spid="4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6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8" dur="500"/>
                                        <p:tgtEl>
                                          <p:spTgt spid="40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1" dur="500"/>
                                        <p:tgtEl>
                                          <p:spTgt spid="40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2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4" dur="500"/>
                                        <p:tgtEl>
                                          <p:spTgt spid="40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7" dur="500"/>
                                        <p:tgtEl>
                                          <p:spTgt spid="40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0" dur="500"/>
                                        <p:tgtEl>
                                          <p:spTgt spid="40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3" dur="500"/>
                                        <p:tgtEl>
                                          <p:spTgt spid="40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6" dur="500"/>
                                        <p:tgtEl>
                                          <p:spTgt spid="40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9" dur="500"/>
                                        <p:tgtEl>
                                          <p:spTgt spid="40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0" fill="hold">
                            <p:stCondLst>
                              <p:cond delay="44000"/>
                            </p:stCondLst>
                            <p:childTnLst>
                              <p:par>
                                <p:cTn id="53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3" dur="500"/>
                                        <p:tgtEl>
                                          <p:spTgt spid="4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4" fill="hold">
                            <p:stCondLst>
                              <p:cond delay="44500"/>
                            </p:stCondLst>
                            <p:childTnLst>
                              <p:par>
                                <p:cTn id="5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7" dur="500"/>
                                        <p:tgtEl>
                                          <p:spTgt spid="40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8" fill="hold">
                            <p:stCondLst>
                              <p:cond delay="45000"/>
                            </p:stCondLst>
                            <p:childTnLst>
                              <p:par>
                                <p:cTn id="53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1" dur="500"/>
                                        <p:tgtEl>
                                          <p:spTgt spid="40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2" fill="hold">
                            <p:stCondLst>
                              <p:cond delay="45500"/>
                            </p:stCondLst>
                            <p:childTnLst>
                              <p:par>
                                <p:cTn id="54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5" dur="500"/>
                                        <p:tgtEl>
                                          <p:spTgt spid="40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6" fill="hold">
                            <p:stCondLst>
                              <p:cond delay="46000"/>
                            </p:stCondLst>
                            <p:childTnLst>
                              <p:par>
                                <p:cTn id="54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9" dur="500"/>
                                        <p:tgtEl>
                                          <p:spTgt spid="40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0" fill="hold">
                            <p:stCondLst>
                              <p:cond delay="46500"/>
                            </p:stCondLst>
                            <p:childTnLst>
                              <p:par>
                                <p:cTn id="55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3" dur="500"/>
                                        <p:tgtEl>
                                          <p:spTgt spid="40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4" fill="hold">
                            <p:stCondLst>
                              <p:cond delay="47000"/>
                            </p:stCondLst>
                            <p:childTnLst>
                              <p:par>
                                <p:cTn id="55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7" dur="500"/>
                                        <p:tgtEl>
                                          <p:spTgt spid="40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8" fill="hold">
                            <p:stCondLst>
                              <p:cond delay="47500"/>
                            </p:stCondLst>
                            <p:childTnLst>
                              <p:par>
                                <p:cTn id="55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1" dur="500"/>
                                        <p:tgtEl>
                                          <p:spTgt spid="40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2" fill="hold">
                            <p:stCondLst>
                              <p:cond delay="48000"/>
                            </p:stCondLst>
                            <p:childTnLst>
                              <p:par>
                                <p:cTn id="56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5" dur="500"/>
                                        <p:tgtEl>
                                          <p:spTgt spid="40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6" fill="hold">
                            <p:stCondLst>
                              <p:cond delay="48500"/>
                            </p:stCondLst>
                            <p:childTnLst>
                              <p:par>
                                <p:cTn id="567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9" dur="500"/>
                                        <p:tgtEl>
                                          <p:spTgt spid="4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0" fill="hold">
                            <p:stCondLst>
                              <p:cond delay="49000"/>
                            </p:stCondLst>
                            <p:childTnLst>
                              <p:par>
                                <p:cTn id="571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3" dur="500"/>
                                        <p:tgtEl>
                                          <p:spTgt spid="40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4" fill="hold">
                            <p:stCondLst>
                              <p:cond delay="49500"/>
                            </p:stCondLst>
                            <p:childTnLst>
                              <p:par>
                                <p:cTn id="575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7" dur="500"/>
                                        <p:tgtEl>
                                          <p:spTgt spid="40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8" fill="hold">
                            <p:stCondLst>
                              <p:cond delay="50000"/>
                            </p:stCondLst>
                            <p:childTnLst>
                              <p:par>
                                <p:cTn id="579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1" dur="500"/>
                                        <p:tgtEl>
                                          <p:spTgt spid="40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2" fill="hold">
                            <p:stCondLst>
                              <p:cond delay="50500"/>
                            </p:stCondLst>
                            <p:childTnLst>
                              <p:par>
                                <p:cTn id="583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5" dur="500"/>
                                        <p:tgtEl>
                                          <p:spTgt spid="40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6" fill="hold">
                            <p:stCondLst>
                              <p:cond delay="51000"/>
                            </p:stCondLst>
                            <p:childTnLst>
                              <p:par>
                                <p:cTn id="587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9" dur="500"/>
                                        <p:tgtEl>
                                          <p:spTgt spid="40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0" fill="hold">
                            <p:stCondLst>
                              <p:cond delay="51500"/>
                            </p:stCondLst>
                            <p:childTnLst>
                              <p:par>
                                <p:cTn id="591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3" dur="500"/>
                                        <p:tgtEl>
                                          <p:spTgt spid="40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4" fill="hold">
                            <p:stCondLst>
                              <p:cond delay="52000"/>
                            </p:stCondLst>
                            <p:childTnLst>
                              <p:par>
                                <p:cTn id="595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7" dur="500"/>
                                        <p:tgtEl>
                                          <p:spTgt spid="40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8" fill="hold">
                            <p:stCondLst>
                              <p:cond delay="52500"/>
                            </p:stCondLst>
                            <p:childTnLst>
                              <p:par>
                                <p:cTn id="599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1" dur="500"/>
                                        <p:tgtEl>
                                          <p:spTgt spid="40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2" fill="hold">
                            <p:stCondLst>
                              <p:cond delay="53000"/>
                            </p:stCondLst>
                            <p:childTnLst>
                              <p:par>
                                <p:cTn id="60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5" dur="500"/>
                                        <p:tgtEl>
                                          <p:spTgt spid="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History">
  <p:cSld name="History">
    <p:spTree>
      <p:nvGrpSpPr>
        <p:cNvPr id="1" name="Shape 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2" name="Google Shape;412;p54"/>
          <p:cNvGrpSpPr/>
          <p:nvPr/>
        </p:nvGrpSpPr>
        <p:grpSpPr>
          <a:xfrm>
            <a:off x="12311558" y="5540049"/>
            <a:ext cx="4464496" cy="3419875"/>
            <a:chOff x="1438350" y="5540049"/>
            <a:chExt cx="4464496" cy="3419875"/>
          </a:xfrm>
        </p:grpSpPr>
        <p:sp>
          <p:nvSpPr>
            <p:cNvPr id="413" name="Google Shape;413;p54"/>
            <p:cNvSpPr/>
            <p:nvPr/>
          </p:nvSpPr>
          <p:spPr>
            <a:xfrm>
              <a:off x="1438350" y="5833047"/>
              <a:ext cx="4464496" cy="3126877"/>
            </a:xfrm>
            <a:prstGeom prst="rect">
              <a:avLst/>
            </a:prstGeom>
            <a:solidFill>
              <a:srgbClr val="FFFFFF">
                <a:alpha val="9411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endParaRPr sz="32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14" name="Google Shape;414;p54"/>
            <p:cNvSpPr/>
            <p:nvPr/>
          </p:nvSpPr>
          <p:spPr>
            <a:xfrm>
              <a:off x="3500659" y="5540049"/>
              <a:ext cx="339878" cy="292998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9411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endParaRPr sz="32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grpSp>
        <p:nvGrpSpPr>
          <p:cNvPr id="415" name="Google Shape;415;p54"/>
          <p:cNvGrpSpPr/>
          <p:nvPr/>
        </p:nvGrpSpPr>
        <p:grpSpPr>
          <a:xfrm>
            <a:off x="6911038" y="5540049"/>
            <a:ext cx="4464496" cy="3419875"/>
            <a:chOff x="1438350" y="5540049"/>
            <a:chExt cx="4464496" cy="3419875"/>
          </a:xfrm>
        </p:grpSpPr>
        <p:sp>
          <p:nvSpPr>
            <p:cNvPr id="416" name="Google Shape;416;p54"/>
            <p:cNvSpPr/>
            <p:nvPr/>
          </p:nvSpPr>
          <p:spPr>
            <a:xfrm>
              <a:off x="1438350" y="5833047"/>
              <a:ext cx="4464496" cy="3126877"/>
            </a:xfrm>
            <a:prstGeom prst="rect">
              <a:avLst/>
            </a:prstGeom>
            <a:solidFill>
              <a:srgbClr val="FFFFFF">
                <a:alpha val="9411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endParaRPr sz="32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17" name="Google Shape;417;p54"/>
            <p:cNvSpPr/>
            <p:nvPr/>
          </p:nvSpPr>
          <p:spPr>
            <a:xfrm>
              <a:off x="3500659" y="5540049"/>
              <a:ext cx="339878" cy="292998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9411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endParaRPr sz="32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grpSp>
        <p:nvGrpSpPr>
          <p:cNvPr id="418" name="Google Shape;418;p54"/>
          <p:cNvGrpSpPr/>
          <p:nvPr/>
        </p:nvGrpSpPr>
        <p:grpSpPr>
          <a:xfrm>
            <a:off x="1438350" y="5540049"/>
            <a:ext cx="4464496" cy="3419875"/>
            <a:chOff x="1438350" y="5540049"/>
            <a:chExt cx="4464496" cy="3419875"/>
          </a:xfrm>
        </p:grpSpPr>
        <p:sp>
          <p:nvSpPr>
            <p:cNvPr id="419" name="Google Shape;419;p54"/>
            <p:cNvSpPr/>
            <p:nvPr/>
          </p:nvSpPr>
          <p:spPr>
            <a:xfrm>
              <a:off x="1438350" y="5833047"/>
              <a:ext cx="4464496" cy="3126877"/>
            </a:xfrm>
            <a:prstGeom prst="rect">
              <a:avLst/>
            </a:prstGeom>
            <a:solidFill>
              <a:srgbClr val="FFFFFF">
                <a:alpha val="9411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endParaRPr sz="32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20" name="Google Shape;420;p54"/>
            <p:cNvSpPr/>
            <p:nvPr/>
          </p:nvSpPr>
          <p:spPr>
            <a:xfrm>
              <a:off x="3500659" y="5540049"/>
              <a:ext cx="339878" cy="292998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9411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endParaRPr sz="32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sp>
        <p:nvSpPr>
          <p:cNvPr id="421" name="Google Shape;421;p54"/>
          <p:cNvSpPr txBox="1">
            <a:spLocks noGrp="1"/>
          </p:cNvSpPr>
          <p:nvPr>
            <p:ph type="title"/>
          </p:nvPr>
        </p:nvSpPr>
        <p:spPr>
          <a:xfrm>
            <a:off x="894346" y="246956"/>
            <a:ext cx="16457771" cy="12031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800"/>
              <a:buFont typeface="Bebas Neue"/>
              <a:buNone/>
              <a:defRPr sz="8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2" name="Google Shape;422;p54"/>
          <p:cNvSpPr txBox="1">
            <a:spLocks noGrp="1"/>
          </p:cNvSpPr>
          <p:nvPr>
            <p:ph type="dt" idx="10"/>
          </p:nvPr>
        </p:nvSpPr>
        <p:spPr>
          <a:xfrm>
            <a:off x="914321" y="9607996"/>
            <a:ext cx="426683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3" name="Google Shape;423;p54"/>
          <p:cNvSpPr txBox="1">
            <a:spLocks noGrp="1"/>
          </p:cNvSpPr>
          <p:nvPr>
            <p:ph type="sldNum" idx="12"/>
          </p:nvPr>
        </p:nvSpPr>
        <p:spPr>
          <a:xfrm>
            <a:off x="17624420" y="9636372"/>
            <a:ext cx="73581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SV"/>
              <a:t>‹Nº›</a:t>
            </a:fld>
            <a:endParaRPr/>
          </a:p>
        </p:txBody>
      </p:sp>
      <p:sp>
        <p:nvSpPr>
          <p:cNvPr id="424" name="Google Shape;424;p54"/>
          <p:cNvSpPr txBox="1">
            <a:spLocks noGrp="1"/>
          </p:cNvSpPr>
          <p:nvPr>
            <p:ph type="ftr" idx="11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00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5" name="Google Shape;425;p54"/>
          <p:cNvSpPr txBox="1">
            <a:spLocks noGrp="1"/>
          </p:cNvSpPr>
          <p:nvPr>
            <p:ph type="body" idx="1"/>
          </p:nvPr>
        </p:nvSpPr>
        <p:spPr>
          <a:xfrm>
            <a:off x="862286" y="1543100"/>
            <a:ext cx="16489832" cy="5760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6" name="Google Shape;426;p54"/>
          <p:cNvSpPr/>
          <p:nvPr/>
        </p:nvSpPr>
        <p:spPr>
          <a:xfrm>
            <a:off x="159" y="5089494"/>
            <a:ext cx="18286254" cy="108012"/>
          </a:xfrm>
          <a:prstGeom prst="rect">
            <a:avLst/>
          </a:prstGeom>
          <a:solidFill>
            <a:schemeClr val="lt1">
              <a:alpha val="9411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427" name="Google Shape;427;p54"/>
          <p:cNvSpPr/>
          <p:nvPr/>
        </p:nvSpPr>
        <p:spPr>
          <a:xfrm>
            <a:off x="3382566" y="4855468"/>
            <a:ext cx="576064" cy="576064"/>
          </a:xfrm>
          <a:prstGeom prst="ellipse">
            <a:avLst/>
          </a:prstGeom>
          <a:blipFill rotWithShape="1">
            <a:blip r:embed="rId2">
              <a:alphaModFix/>
            </a:blip>
            <a:tile tx="0" ty="0" sx="100000" sy="100000" flip="none" algn="tl"/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428" name="Google Shape;428;p54"/>
          <p:cNvSpPr/>
          <p:nvPr/>
        </p:nvSpPr>
        <p:spPr>
          <a:xfrm>
            <a:off x="8854381" y="4855468"/>
            <a:ext cx="576064" cy="576064"/>
          </a:xfrm>
          <a:prstGeom prst="ellipse">
            <a:avLst/>
          </a:prstGeom>
          <a:blipFill rotWithShape="1">
            <a:blip r:embed="rId2">
              <a:alphaModFix/>
            </a:blip>
            <a:tile tx="0" ty="0" sx="100000" sy="100000" flip="none" algn="tl"/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429" name="Google Shape;429;p54"/>
          <p:cNvSpPr/>
          <p:nvPr/>
        </p:nvSpPr>
        <p:spPr>
          <a:xfrm>
            <a:off x="14255773" y="4855468"/>
            <a:ext cx="576064" cy="576064"/>
          </a:xfrm>
          <a:prstGeom prst="ellipse">
            <a:avLst/>
          </a:prstGeom>
          <a:blipFill rotWithShape="1">
            <a:blip r:embed="rId2">
              <a:alphaModFix/>
            </a:blip>
            <a:tile tx="0" ty="0" sx="100000" sy="100000" flip="none" algn="tl"/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430" name="Google Shape;430;p54"/>
          <p:cNvSpPr txBox="1">
            <a:spLocks noGrp="1"/>
          </p:cNvSpPr>
          <p:nvPr>
            <p:ph type="body" idx="2"/>
          </p:nvPr>
        </p:nvSpPr>
        <p:spPr>
          <a:xfrm>
            <a:off x="1510358" y="3037266"/>
            <a:ext cx="4392488" cy="17281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lt2"/>
              </a:buClr>
              <a:buSzPts val="15000"/>
              <a:buNone/>
              <a:defRPr sz="150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31" name="Google Shape;431;p54"/>
          <p:cNvSpPr txBox="1">
            <a:spLocks noGrp="1"/>
          </p:cNvSpPr>
          <p:nvPr>
            <p:ph type="body" idx="3"/>
          </p:nvPr>
        </p:nvSpPr>
        <p:spPr>
          <a:xfrm>
            <a:off x="6946169" y="3037266"/>
            <a:ext cx="4392488" cy="17281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lt2"/>
              </a:buClr>
              <a:buSzPts val="15000"/>
              <a:buNone/>
              <a:defRPr sz="150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32" name="Google Shape;432;p54"/>
          <p:cNvSpPr txBox="1">
            <a:spLocks noGrp="1"/>
          </p:cNvSpPr>
          <p:nvPr>
            <p:ph type="body" idx="4"/>
          </p:nvPr>
        </p:nvSpPr>
        <p:spPr>
          <a:xfrm>
            <a:off x="12383566" y="3037266"/>
            <a:ext cx="4392488" cy="17281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lt2"/>
              </a:buClr>
              <a:buSzPts val="15000"/>
              <a:buNone/>
              <a:defRPr sz="150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33" name="Google Shape;433;p54"/>
          <p:cNvSpPr txBox="1">
            <a:spLocks noGrp="1"/>
          </p:cNvSpPr>
          <p:nvPr>
            <p:ph type="body" idx="5"/>
          </p:nvPr>
        </p:nvSpPr>
        <p:spPr>
          <a:xfrm>
            <a:off x="1510358" y="6007596"/>
            <a:ext cx="4320480" cy="2808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Noto Sans Symbols"/>
              <a:buChar char="❑"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34" name="Google Shape;434;p54"/>
          <p:cNvSpPr txBox="1">
            <a:spLocks noGrp="1"/>
          </p:cNvSpPr>
          <p:nvPr>
            <p:ph type="body" idx="6"/>
          </p:nvPr>
        </p:nvSpPr>
        <p:spPr>
          <a:xfrm>
            <a:off x="6982965" y="6007596"/>
            <a:ext cx="4320481" cy="2808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Noto Sans Symbols"/>
              <a:buChar char="❑"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35" name="Google Shape;435;p54"/>
          <p:cNvSpPr txBox="1">
            <a:spLocks noGrp="1"/>
          </p:cNvSpPr>
          <p:nvPr>
            <p:ph type="body" idx="7"/>
          </p:nvPr>
        </p:nvSpPr>
        <p:spPr>
          <a:xfrm>
            <a:off x="12383566" y="6007596"/>
            <a:ext cx="4320480" cy="2808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Noto Sans Symbols"/>
              <a:buChar char="❑"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2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2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2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2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2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2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2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2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4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43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43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43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43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43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43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43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43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4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4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43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43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43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43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43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43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43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43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00"/>
                            </p:stCondLst>
                            <p:childTnLst>
                              <p:par>
                                <p:cTn id="97" presetID="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4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500"/>
                            </p:stCondLst>
                            <p:childTnLst>
                              <p:par>
                                <p:cTn id="101" presetID="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43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000"/>
                            </p:stCondLst>
                            <p:childTnLst>
                              <p:par>
                                <p:cTn id="105" presetID="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43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500"/>
                            </p:stCondLst>
                            <p:childTnLst>
                              <p:par>
                                <p:cTn id="109" presetID="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/>
                                        <p:tgtEl>
                                          <p:spTgt spid="43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13" presetID="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/>
                                        <p:tgtEl>
                                          <p:spTgt spid="43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17" presetID="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/>
                                        <p:tgtEl>
                                          <p:spTgt spid="43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4000"/>
                            </p:stCondLst>
                            <p:childTnLst>
                              <p:par>
                                <p:cTn id="121" presetID="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/>
                                        <p:tgtEl>
                                          <p:spTgt spid="43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4500"/>
                            </p:stCondLst>
                            <p:childTnLst>
                              <p:par>
                                <p:cTn id="125" presetID="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/>
                                        <p:tgtEl>
                                          <p:spTgt spid="43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5000"/>
                            </p:stCondLst>
                            <p:childTnLst>
                              <p:par>
                                <p:cTn id="129" presetID="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/>
                                        <p:tgtEl>
                                          <p:spTgt spid="43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5500"/>
                            </p:stCondLst>
                            <p:childTnLst>
                              <p:par>
                                <p:cTn id="133" presetID="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/>
                                        <p:tgtEl>
                                          <p:spTgt spid="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/>
                                        <p:tgtEl>
                                          <p:spTgt spid="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/>
                                        <p:tgtEl>
                                          <p:spTgt spid="43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/>
                                        <p:tgtEl>
                                          <p:spTgt spid="43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/>
                                        <p:tgtEl>
                                          <p:spTgt spid="43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/>
                                        <p:tgtEl>
                                          <p:spTgt spid="43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/>
                                        <p:tgtEl>
                                          <p:spTgt spid="43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"/>
                                        <p:tgtEl>
                                          <p:spTgt spid="43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/>
                                        <p:tgtEl>
                                          <p:spTgt spid="43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500"/>
                                        <p:tgtEl>
                                          <p:spTgt spid="43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500"/>
                                        <p:tgtEl>
                                          <p:spTgt spid="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6000"/>
                            </p:stCondLst>
                            <p:childTnLst>
                              <p:par>
                                <p:cTn id="167" presetID="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/>
                                        <p:tgtEl>
                                          <p:spTgt spid="4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6500"/>
                            </p:stCondLst>
                            <p:childTnLst>
                              <p:par>
                                <p:cTn id="171" presetID="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3" dur="500"/>
                                        <p:tgtEl>
                                          <p:spTgt spid="43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7000"/>
                            </p:stCondLst>
                            <p:childTnLst>
                              <p:par>
                                <p:cTn id="175" presetID="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500"/>
                                        <p:tgtEl>
                                          <p:spTgt spid="43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7500"/>
                            </p:stCondLst>
                            <p:childTnLst>
                              <p:par>
                                <p:cTn id="179" presetID="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500"/>
                                        <p:tgtEl>
                                          <p:spTgt spid="43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8000"/>
                            </p:stCondLst>
                            <p:childTnLst>
                              <p:par>
                                <p:cTn id="183" presetID="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500"/>
                                        <p:tgtEl>
                                          <p:spTgt spid="43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8500"/>
                            </p:stCondLst>
                            <p:childTnLst>
                              <p:par>
                                <p:cTn id="187" presetID="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" dur="500"/>
                                        <p:tgtEl>
                                          <p:spTgt spid="43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9000"/>
                            </p:stCondLst>
                            <p:childTnLst>
                              <p:par>
                                <p:cTn id="191" presetID="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3" dur="500"/>
                                        <p:tgtEl>
                                          <p:spTgt spid="43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9500"/>
                            </p:stCondLst>
                            <p:childTnLst>
                              <p:par>
                                <p:cTn id="195" presetID="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7" dur="500"/>
                                        <p:tgtEl>
                                          <p:spTgt spid="43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10000"/>
                            </p:stCondLst>
                            <p:childTnLst>
                              <p:par>
                                <p:cTn id="199" presetID="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1" dur="500"/>
                                        <p:tgtEl>
                                          <p:spTgt spid="43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10500"/>
                            </p:stCondLst>
                            <p:childTnLst>
                              <p:par>
                                <p:cTn id="203" presetID="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500"/>
                                        <p:tgtEl>
                                          <p:spTgt spid="4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6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8" dur="500"/>
                                        <p:tgtEl>
                                          <p:spTgt spid="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9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1" dur="500"/>
                                        <p:tgtEl>
                                          <p:spTgt spid="43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2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4" dur="500"/>
                                        <p:tgtEl>
                                          <p:spTgt spid="43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5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7" dur="500"/>
                                        <p:tgtEl>
                                          <p:spTgt spid="43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8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0" dur="500"/>
                                        <p:tgtEl>
                                          <p:spTgt spid="43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1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500"/>
                                        <p:tgtEl>
                                          <p:spTgt spid="43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4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6" dur="500"/>
                                        <p:tgtEl>
                                          <p:spTgt spid="43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7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9" dur="500"/>
                                        <p:tgtEl>
                                          <p:spTgt spid="43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0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2" dur="500"/>
                                        <p:tgtEl>
                                          <p:spTgt spid="43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3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5" dur="500"/>
                                        <p:tgtEl>
                                          <p:spTgt spid="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o Contents">
  <p:cSld name="No Contents">
    <p:spTree>
      <p:nvGrpSpPr>
        <p:cNvPr id="1" name="Shape 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" name="Google Shape;437;p55"/>
          <p:cNvSpPr txBox="1">
            <a:spLocks noGrp="1"/>
          </p:cNvSpPr>
          <p:nvPr>
            <p:ph type="title"/>
          </p:nvPr>
        </p:nvSpPr>
        <p:spPr>
          <a:xfrm>
            <a:off x="894346" y="246956"/>
            <a:ext cx="16457771" cy="12031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800"/>
              <a:buFont typeface="Bebas Neue"/>
              <a:buNone/>
              <a:defRPr sz="8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8" name="Google Shape;438;p55"/>
          <p:cNvSpPr txBox="1">
            <a:spLocks noGrp="1"/>
          </p:cNvSpPr>
          <p:nvPr>
            <p:ph type="dt" idx="10"/>
          </p:nvPr>
        </p:nvSpPr>
        <p:spPr>
          <a:xfrm>
            <a:off x="914321" y="9607996"/>
            <a:ext cx="426683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9" name="Google Shape;439;p55"/>
          <p:cNvSpPr txBox="1">
            <a:spLocks noGrp="1"/>
          </p:cNvSpPr>
          <p:nvPr>
            <p:ph type="sldNum" idx="12"/>
          </p:nvPr>
        </p:nvSpPr>
        <p:spPr>
          <a:xfrm>
            <a:off x="17624420" y="9636372"/>
            <a:ext cx="73581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SV"/>
              <a:t>‹Nº›</a:t>
            </a:fld>
            <a:endParaRPr/>
          </a:p>
        </p:txBody>
      </p:sp>
      <p:sp>
        <p:nvSpPr>
          <p:cNvPr id="440" name="Google Shape;440;p55"/>
          <p:cNvSpPr txBox="1">
            <a:spLocks noGrp="1"/>
          </p:cNvSpPr>
          <p:nvPr>
            <p:ph type="ftr" idx="11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00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1" name="Google Shape;441;p55"/>
          <p:cNvSpPr txBox="1">
            <a:spLocks noGrp="1"/>
          </p:cNvSpPr>
          <p:nvPr>
            <p:ph type="body" idx="1"/>
          </p:nvPr>
        </p:nvSpPr>
        <p:spPr>
          <a:xfrm>
            <a:off x="862286" y="1543100"/>
            <a:ext cx="16489832" cy="5760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4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4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4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4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4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4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4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4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 Column - No Caption">
  <p:cSld name="1 Column - No Caption">
    <p:spTree>
      <p:nvGrpSpPr>
        <p:cNvPr id="1" name="Shape 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" name="Google Shape;443;p56"/>
          <p:cNvSpPr txBox="1">
            <a:spLocks noGrp="1"/>
          </p:cNvSpPr>
          <p:nvPr>
            <p:ph type="title"/>
          </p:nvPr>
        </p:nvSpPr>
        <p:spPr>
          <a:xfrm>
            <a:off x="894346" y="246956"/>
            <a:ext cx="16457771" cy="12031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800"/>
              <a:buFont typeface="Bebas Neue"/>
              <a:buNone/>
              <a:defRPr sz="8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4" name="Google Shape;444;p56"/>
          <p:cNvSpPr txBox="1">
            <a:spLocks noGrp="1"/>
          </p:cNvSpPr>
          <p:nvPr>
            <p:ph type="dt" idx="10"/>
          </p:nvPr>
        </p:nvSpPr>
        <p:spPr>
          <a:xfrm>
            <a:off x="914321" y="9607996"/>
            <a:ext cx="426683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5" name="Google Shape;445;p56"/>
          <p:cNvSpPr txBox="1">
            <a:spLocks noGrp="1"/>
          </p:cNvSpPr>
          <p:nvPr>
            <p:ph type="sldNum" idx="12"/>
          </p:nvPr>
        </p:nvSpPr>
        <p:spPr>
          <a:xfrm>
            <a:off x="17624420" y="9636372"/>
            <a:ext cx="73581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SV"/>
              <a:t>‹Nº›</a:t>
            </a:fld>
            <a:endParaRPr/>
          </a:p>
        </p:txBody>
      </p:sp>
      <p:sp>
        <p:nvSpPr>
          <p:cNvPr id="446" name="Google Shape;446;p56"/>
          <p:cNvSpPr txBox="1">
            <a:spLocks noGrp="1"/>
          </p:cNvSpPr>
          <p:nvPr>
            <p:ph type="body" idx="1"/>
          </p:nvPr>
        </p:nvSpPr>
        <p:spPr>
          <a:xfrm>
            <a:off x="934294" y="3127276"/>
            <a:ext cx="16417824" cy="4536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7" name="Google Shape;447;p56"/>
          <p:cNvSpPr txBox="1">
            <a:spLocks noGrp="1"/>
          </p:cNvSpPr>
          <p:nvPr>
            <p:ph type="ftr" idx="11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00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8" name="Google Shape;448;p56"/>
          <p:cNvSpPr txBox="1">
            <a:spLocks noGrp="1"/>
          </p:cNvSpPr>
          <p:nvPr>
            <p:ph type="body" idx="2"/>
          </p:nvPr>
        </p:nvSpPr>
        <p:spPr>
          <a:xfrm>
            <a:off x="862286" y="1543100"/>
            <a:ext cx="16489832" cy="5760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4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4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4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4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4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4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4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4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4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4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4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4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4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4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4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 Image - 1 Column - Vertical">
  <p:cSld name="1 Image - 1 Column - Vertical">
    <p:spTree>
      <p:nvGrpSpPr>
        <p:cNvPr id="1" name="Shape 4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" name="Google Shape;450;p57"/>
          <p:cNvSpPr>
            <a:spLocks noGrp="1"/>
          </p:cNvSpPr>
          <p:nvPr>
            <p:ph type="pic" idx="2"/>
          </p:nvPr>
        </p:nvSpPr>
        <p:spPr>
          <a:xfrm>
            <a:off x="477838" y="2335213"/>
            <a:ext cx="17559088" cy="4176712"/>
          </a:xfrm>
          <a:prstGeom prst="rect">
            <a:avLst/>
          </a:prstGeom>
          <a:solidFill>
            <a:schemeClr val="lt1">
              <a:alpha val="9411"/>
            </a:schemeClr>
          </a:solidFill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451" name="Google Shape;451;p57"/>
          <p:cNvSpPr txBox="1">
            <a:spLocks noGrp="1"/>
          </p:cNvSpPr>
          <p:nvPr>
            <p:ph type="title"/>
          </p:nvPr>
        </p:nvSpPr>
        <p:spPr>
          <a:xfrm>
            <a:off x="894346" y="246956"/>
            <a:ext cx="16457771" cy="12031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800"/>
              <a:buFont typeface="Bebas Neue"/>
              <a:buNone/>
              <a:defRPr sz="8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2" name="Google Shape;452;p57"/>
          <p:cNvSpPr txBox="1">
            <a:spLocks noGrp="1"/>
          </p:cNvSpPr>
          <p:nvPr>
            <p:ph type="dt" idx="10"/>
          </p:nvPr>
        </p:nvSpPr>
        <p:spPr>
          <a:xfrm>
            <a:off x="914321" y="9607996"/>
            <a:ext cx="426683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3" name="Google Shape;453;p57"/>
          <p:cNvSpPr txBox="1">
            <a:spLocks noGrp="1"/>
          </p:cNvSpPr>
          <p:nvPr>
            <p:ph type="body" idx="1"/>
          </p:nvPr>
        </p:nvSpPr>
        <p:spPr>
          <a:xfrm>
            <a:off x="934294" y="7015708"/>
            <a:ext cx="16345817" cy="647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accent1"/>
              </a:buClr>
              <a:buSzPts val="4400"/>
              <a:buNone/>
              <a:defRPr sz="44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54" name="Google Shape;454;p57"/>
          <p:cNvSpPr txBox="1">
            <a:spLocks noGrp="1"/>
          </p:cNvSpPr>
          <p:nvPr>
            <p:ph type="body" idx="3"/>
          </p:nvPr>
        </p:nvSpPr>
        <p:spPr>
          <a:xfrm>
            <a:off x="934294" y="7663780"/>
            <a:ext cx="16345817" cy="16900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55" name="Google Shape;455;p57"/>
          <p:cNvSpPr txBox="1">
            <a:spLocks noGrp="1"/>
          </p:cNvSpPr>
          <p:nvPr>
            <p:ph type="ftr" idx="11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00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6" name="Google Shape;456;p57"/>
          <p:cNvSpPr txBox="1">
            <a:spLocks noGrp="1"/>
          </p:cNvSpPr>
          <p:nvPr>
            <p:ph type="body" idx="4"/>
          </p:nvPr>
        </p:nvSpPr>
        <p:spPr>
          <a:xfrm>
            <a:off x="862286" y="1543100"/>
            <a:ext cx="16489832" cy="5760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57" name="Google Shape;457;p57"/>
          <p:cNvSpPr txBox="1">
            <a:spLocks noGrp="1"/>
          </p:cNvSpPr>
          <p:nvPr>
            <p:ph type="body" idx="5"/>
          </p:nvPr>
        </p:nvSpPr>
        <p:spPr>
          <a:xfrm rot="7200000">
            <a:off x="-1408193" y="4143471"/>
            <a:ext cx="6761799" cy="914400"/>
          </a:xfrm>
          <a:prstGeom prst="rect">
            <a:avLst/>
          </a:prstGeom>
          <a:blipFill rotWithShape="1">
            <a:blip r:embed="rId2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58" name="Google Shape;458;p57"/>
          <p:cNvSpPr txBox="1">
            <a:spLocks noGrp="1"/>
          </p:cNvSpPr>
          <p:nvPr>
            <p:ph type="body" idx="6"/>
          </p:nvPr>
        </p:nvSpPr>
        <p:spPr>
          <a:xfrm rot="-3600000">
            <a:off x="12961272" y="4143471"/>
            <a:ext cx="6761799" cy="914400"/>
          </a:xfrm>
          <a:prstGeom prst="rect">
            <a:avLst/>
          </a:prstGeom>
          <a:blipFill rotWithShape="1">
            <a:blip r:embed="rId2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459" name="Google Shape;459;p5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4385845" y="9319213"/>
            <a:ext cx="3238575" cy="86484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5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5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5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5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5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5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5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5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5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5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5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5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5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5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5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5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5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5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5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0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5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500"/>
                            </p:stCondLst>
                            <p:childTnLst>
                              <p:par>
                                <p:cTn id="8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5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000"/>
                            </p:stCondLst>
                            <p:childTnLst>
                              <p:par>
                                <p:cTn id="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5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50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5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000"/>
                            </p:stCondLst>
                            <p:childTnLst>
                              <p:par>
                                <p:cTn id="10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5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500"/>
                            </p:stCondLst>
                            <p:childTnLst>
                              <p:par>
                                <p:cTn id="10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5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/>
                                        <p:tgtEl>
                                          <p:spTgt spid="4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/>
                                        <p:tgtEl>
                                          <p:spTgt spid="45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/>
                                        <p:tgtEl>
                                          <p:spTgt spid="45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/>
                                        <p:tgtEl>
                                          <p:spTgt spid="45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2000"/>
                            </p:stCondLst>
                            <p:childTnLst>
                              <p:par>
                                <p:cTn id="1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/>
                                        <p:tgtEl>
                                          <p:spTgt spid="45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/>
                                        <p:tgtEl>
                                          <p:spTgt spid="45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3000"/>
                            </p:stCondLst>
                            <p:childTnLst>
                              <p:par>
                                <p:cTn id="13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/>
                                        <p:tgtEl>
                                          <p:spTgt spid="45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3500"/>
                            </p:stCondLst>
                            <p:childTnLst>
                              <p:par>
                                <p:cTn id="13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/>
                                        <p:tgtEl>
                                          <p:spTgt spid="45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4000"/>
                            </p:stCondLst>
                            <p:childTnLst>
                              <p:par>
                                <p:cTn id="14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/>
                                        <p:tgtEl>
                                          <p:spTgt spid="45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4500"/>
                            </p:stCondLst>
                            <p:childTnLst>
                              <p:par>
                                <p:cTn id="145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/>
                                        <p:tgtEl>
                                          <p:spTgt spid="4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5000"/>
                            </p:stCondLst>
                            <p:childTnLst>
                              <p:par>
                                <p:cTn id="149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/>
                                        <p:tgtEl>
                                          <p:spTgt spid="45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5500"/>
                            </p:stCondLst>
                            <p:childTnLst>
                              <p:par>
                                <p:cTn id="153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/>
                                        <p:tgtEl>
                                          <p:spTgt spid="45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6000"/>
                            </p:stCondLst>
                            <p:childTnLst>
                              <p:par>
                                <p:cTn id="157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/>
                                        <p:tgtEl>
                                          <p:spTgt spid="45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6500"/>
                            </p:stCondLst>
                            <p:childTnLst>
                              <p:par>
                                <p:cTn id="161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/>
                                        <p:tgtEl>
                                          <p:spTgt spid="45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7000"/>
                            </p:stCondLst>
                            <p:childTnLst>
                              <p:par>
                                <p:cTn id="165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/>
                                        <p:tgtEl>
                                          <p:spTgt spid="45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17500"/>
                            </p:stCondLst>
                            <p:childTnLst>
                              <p:par>
                                <p:cTn id="169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500"/>
                                        <p:tgtEl>
                                          <p:spTgt spid="45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18000"/>
                            </p:stCondLst>
                            <p:childTnLst>
                              <p:par>
                                <p:cTn id="173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/>
                                        <p:tgtEl>
                                          <p:spTgt spid="45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18500"/>
                            </p:stCondLst>
                            <p:childTnLst>
                              <p:par>
                                <p:cTn id="177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500"/>
                                        <p:tgtEl>
                                          <p:spTgt spid="45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 Images - 2 Columns - Vertical">
  <p:cSld name="2 Images - 2 Columns - Vertical">
    <p:spTree>
      <p:nvGrpSpPr>
        <p:cNvPr id="1" name="Shape 4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" name="Google Shape;461;p58"/>
          <p:cNvSpPr>
            <a:spLocks noGrp="1"/>
          </p:cNvSpPr>
          <p:nvPr>
            <p:ph type="pic" idx="2"/>
          </p:nvPr>
        </p:nvSpPr>
        <p:spPr>
          <a:xfrm>
            <a:off x="967791" y="2465756"/>
            <a:ext cx="8507452" cy="3829871"/>
          </a:xfrm>
          <a:prstGeom prst="rect">
            <a:avLst/>
          </a:prstGeom>
          <a:solidFill>
            <a:schemeClr val="lt1">
              <a:alpha val="9411"/>
            </a:schemeClr>
          </a:solidFill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462" name="Google Shape;462;p58"/>
          <p:cNvSpPr txBox="1">
            <a:spLocks noGrp="1"/>
          </p:cNvSpPr>
          <p:nvPr>
            <p:ph type="title"/>
          </p:nvPr>
        </p:nvSpPr>
        <p:spPr>
          <a:xfrm>
            <a:off x="894346" y="246956"/>
            <a:ext cx="16457771" cy="12031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800"/>
              <a:buFont typeface="Bebas Neue"/>
              <a:buNone/>
              <a:defRPr sz="8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3" name="Google Shape;463;p58"/>
          <p:cNvSpPr txBox="1">
            <a:spLocks noGrp="1"/>
          </p:cNvSpPr>
          <p:nvPr>
            <p:ph type="dt" idx="10"/>
          </p:nvPr>
        </p:nvSpPr>
        <p:spPr>
          <a:xfrm>
            <a:off x="914321" y="9607996"/>
            <a:ext cx="426683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4" name="Google Shape;464;p58"/>
          <p:cNvSpPr txBox="1">
            <a:spLocks noGrp="1"/>
          </p:cNvSpPr>
          <p:nvPr>
            <p:ph type="sldNum" idx="12"/>
          </p:nvPr>
        </p:nvSpPr>
        <p:spPr>
          <a:xfrm>
            <a:off x="17624420" y="9636372"/>
            <a:ext cx="73581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SV"/>
              <a:t>‹Nº›</a:t>
            </a:fld>
            <a:endParaRPr/>
          </a:p>
        </p:txBody>
      </p:sp>
      <p:sp>
        <p:nvSpPr>
          <p:cNvPr id="465" name="Google Shape;465;p58"/>
          <p:cNvSpPr txBox="1">
            <a:spLocks noGrp="1"/>
          </p:cNvSpPr>
          <p:nvPr>
            <p:ph type="ftr" idx="11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00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6" name="Google Shape;466;p58"/>
          <p:cNvSpPr txBox="1">
            <a:spLocks noGrp="1"/>
          </p:cNvSpPr>
          <p:nvPr>
            <p:ph type="body" idx="1"/>
          </p:nvPr>
        </p:nvSpPr>
        <p:spPr>
          <a:xfrm>
            <a:off x="862286" y="1543100"/>
            <a:ext cx="16489832" cy="5760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7" name="Google Shape;467;p58"/>
          <p:cNvSpPr txBox="1">
            <a:spLocks noGrp="1"/>
          </p:cNvSpPr>
          <p:nvPr>
            <p:ph type="body" idx="3"/>
          </p:nvPr>
        </p:nvSpPr>
        <p:spPr>
          <a:xfrm rot="7200000">
            <a:off x="-560717" y="4068879"/>
            <a:ext cx="5886804" cy="914400"/>
          </a:xfrm>
          <a:prstGeom prst="rect">
            <a:avLst/>
          </a:prstGeom>
          <a:blipFill rotWithShape="1">
            <a:blip r:embed="rId2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8" name="Google Shape;468;p58"/>
          <p:cNvSpPr txBox="1">
            <a:spLocks noGrp="1"/>
          </p:cNvSpPr>
          <p:nvPr>
            <p:ph type="body" idx="4"/>
          </p:nvPr>
        </p:nvSpPr>
        <p:spPr>
          <a:xfrm rot="-3600000">
            <a:off x="5133364" y="3764587"/>
            <a:ext cx="5886804" cy="914400"/>
          </a:xfrm>
          <a:prstGeom prst="rect">
            <a:avLst/>
          </a:prstGeom>
          <a:blipFill rotWithShape="1">
            <a:blip r:embed="rId2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9" name="Google Shape;469;p58"/>
          <p:cNvSpPr>
            <a:spLocks noGrp="1"/>
          </p:cNvSpPr>
          <p:nvPr>
            <p:ph type="pic" idx="5"/>
          </p:nvPr>
        </p:nvSpPr>
        <p:spPr>
          <a:xfrm>
            <a:off x="9094782" y="3140794"/>
            <a:ext cx="8507452" cy="3829871"/>
          </a:xfrm>
          <a:prstGeom prst="rect">
            <a:avLst/>
          </a:prstGeom>
          <a:solidFill>
            <a:schemeClr val="lt1">
              <a:alpha val="9411"/>
            </a:schemeClr>
          </a:solidFill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470" name="Google Shape;470;p58"/>
          <p:cNvSpPr txBox="1">
            <a:spLocks noGrp="1"/>
          </p:cNvSpPr>
          <p:nvPr>
            <p:ph type="body" idx="6"/>
          </p:nvPr>
        </p:nvSpPr>
        <p:spPr>
          <a:xfrm>
            <a:off x="934294" y="6655667"/>
            <a:ext cx="6048672" cy="647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accent1"/>
              </a:buClr>
              <a:buSzPts val="4400"/>
              <a:buNone/>
              <a:defRPr sz="44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71" name="Google Shape;471;p58"/>
          <p:cNvSpPr txBox="1">
            <a:spLocks noGrp="1"/>
          </p:cNvSpPr>
          <p:nvPr>
            <p:ph type="body" idx="7"/>
          </p:nvPr>
        </p:nvSpPr>
        <p:spPr>
          <a:xfrm>
            <a:off x="934294" y="7303740"/>
            <a:ext cx="6048672" cy="1296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72" name="Google Shape;472;p58"/>
          <p:cNvSpPr txBox="1">
            <a:spLocks noGrp="1"/>
          </p:cNvSpPr>
          <p:nvPr>
            <p:ph type="body" idx="8"/>
          </p:nvPr>
        </p:nvSpPr>
        <p:spPr>
          <a:xfrm>
            <a:off x="9142413" y="7345096"/>
            <a:ext cx="6048672" cy="647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accent1"/>
              </a:buClr>
              <a:buSzPts val="4400"/>
              <a:buNone/>
              <a:defRPr sz="44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73" name="Google Shape;473;p58"/>
          <p:cNvSpPr txBox="1">
            <a:spLocks noGrp="1"/>
          </p:cNvSpPr>
          <p:nvPr>
            <p:ph type="body" idx="9"/>
          </p:nvPr>
        </p:nvSpPr>
        <p:spPr>
          <a:xfrm>
            <a:off x="9142413" y="7993169"/>
            <a:ext cx="6048672" cy="1296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74" name="Google Shape;474;p58"/>
          <p:cNvSpPr txBox="1">
            <a:spLocks noGrp="1"/>
          </p:cNvSpPr>
          <p:nvPr>
            <p:ph type="body" idx="13"/>
          </p:nvPr>
        </p:nvSpPr>
        <p:spPr>
          <a:xfrm rot="-3600000">
            <a:off x="13260355" y="4439625"/>
            <a:ext cx="5886804" cy="914400"/>
          </a:xfrm>
          <a:prstGeom prst="rect">
            <a:avLst/>
          </a:prstGeom>
          <a:blipFill rotWithShape="1">
            <a:blip r:embed="rId2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75" name="Google Shape;475;p58"/>
          <p:cNvSpPr txBox="1">
            <a:spLocks noGrp="1"/>
          </p:cNvSpPr>
          <p:nvPr>
            <p:ph type="body" idx="14"/>
          </p:nvPr>
        </p:nvSpPr>
        <p:spPr>
          <a:xfrm rot="7200000">
            <a:off x="7566274" y="4743917"/>
            <a:ext cx="5886804" cy="914400"/>
          </a:xfrm>
          <a:prstGeom prst="rect">
            <a:avLst/>
          </a:prstGeom>
          <a:blipFill rotWithShape="1">
            <a:blip r:embed="rId2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6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6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6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6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6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6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6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6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6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6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6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6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6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6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6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6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5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6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5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6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0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6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500"/>
                            </p:stCondLst>
                            <p:childTnLst>
                              <p:par>
                                <p:cTn id="8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6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000"/>
                            </p:stCondLst>
                            <p:childTnLst>
                              <p:par>
                                <p:cTn id="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6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50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6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000"/>
                            </p:stCondLst>
                            <p:childTnLst>
                              <p:par>
                                <p:cTn id="10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6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500"/>
                            </p:stCondLst>
                            <p:childTnLst>
                              <p:par>
                                <p:cTn id="10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6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/>
                                        <p:tgtEl>
                                          <p:spTgt spid="4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/>
                                        <p:tgtEl>
                                          <p:spTgt spid="47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/>
                                        <p:tgtEl>
                                          <p:spTgt spid="47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/>
                                        <p:tgtEl>
                                          <p:spTgt spid="47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2000"/>
                            </p:stCondLst>
                            <p:childTnLst>
                              <p:par>
                                <p:cTn id="1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/>
                                        <p:tgtEl>
                                          <p:spTgt spid="47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/>
                                        <p:tgtEl>
                                          <p:spTgt spid="47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3000"/>
                            </p:stCondLst>
                            <p:childTnLst>
                              <p:par>
                                <p:cTn id="13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/>
                                        <p:tgtEl>
                                          <p:spTgt spid="47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3500"/>
                            </p:stCondLst>
                            <p:childTnLst>
                              <p:par>
                                <p:cTn id="13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/>
                                        <p:tgtEl>
                                          <p:spTgt spid="47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4000"/>
                            </p:stCondLst>
                            <p:childTnLst>
                              <p:par>
                                <p:cTn id="14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/>
                                        <p:tgtEl>
                                          <p:spTgt spid="47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4500"/>
                            </p:stCondLst>
                            <p:childTnLst>
                              <p:par>
                                <p:cTn id="145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/>
                                        <p:tgtEl>
                                          <p:spTgt spid="4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5000"/>
                            </p:stCondLst>
                            <p:childTnLst>
                              <p:par>
                                <p:cTn id="149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/>
                                        <p:tgtEl>
                                          <p:spTgt spid="47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5500"/>
                            </p:stCondLst>
                            <p:childTnLst>
                              <p:par>
                                <p:cTn id="153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/>
                                        <p:tgtEl>
                                          <p:spTgt spid="47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6000"/>
                            </p:stCondLst>
                            <p:childTnLst>
                              <p:par>
                                <p:cTn id="157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/>
                                        <p:tgtEl>
                                          <p:spTgt spid="47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6500"/>
                            </p:stCondLst>
                            <p:childTnLst>
                              <p:par>
                                <p:cTn id="161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/>
                                        <p:tgtEl>
                                          <p:spTgt spid="47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7000"/>
                            </p:stCondLst>
                            <p:childTnLst>
                              <p:par>
                                <p:cTn id="165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/>
                                        <p:tgtEl>
                                          <p:spTgt spid="47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17500"/>
                            </p:stCondLst>
                            <p:childTnLst>
                              <p:par>
                                <p:cTn id="169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500"/>
                                        <p:tgtEl>
                                          <p:spTgt spid="47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18000"/>
                            </p:stCondLst>
                            <p:childTnLst>
                              <p:par>
                                <p:cTn id="173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/>
                                        <p:tgtEl>
                                          <p:spTgt spid="47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18500"/>
                            </p:stCondLst>
                            <p:childTnLst>
                              <p:par>
                                <p:cTn id="177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500"/>
                                        <p:tgtEl>
                                          <p:spTgt spid="47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19000"/>
                            </p:stCondLst>
                            <p:childTnLst>
                              <p:par>
                                <p:cTn id="1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19500"/>
                            </p:stCondLst>
                            <p:childTnLst>
                              <p:par>
                                <p:cTn id="1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47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20000"/>
                            </p:stCondLst>
                            <p:childTnLst>
                              <p:par>
                                <p:cTn id="18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47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20500"/>
                            </p:stCondLst>
                            <p:childTnLst>
                              <p:par>
                                <p:cTn id="1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47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21000"/>
                            </p:stCondLst>
                            <p:childTnLst>
                              <p:par>
                                <p:cTn id="19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47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21500"/>
                            </p:stCondLst>
                            <p:childTnLst>
                              <p:par>
                                <p:cTn id="20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500"/>
                                        <p:tgtEl>
                                          <p:spTgt spid="47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22000"/>
                            </p:stCondLst>
                            <p:childTnLst>
                              <p:par>
                                <p:cTn id="20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47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22500"/>
                            </p:stCondLst>
                            <p:childTnLst>
                              <p:par>
                                <p:cTn id="20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47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23000"/>
                            </p:stCondLst>
                            <p:childTnLst>
                              <p:par>
                                <p:cTn id="2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5" dur="500"/>
                                        <p:tgtEl>
                                          <p:spTgt spid="47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" fill="hold">
                            <p:stCondLst>
                              <p:cond delay="23500"/>
                            </p:stCondLst>
                            <p:childTnLst>
                              <p:par>
                                <p:cTn id="217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9" dur="500"/>
                                        <p:tgtEl>
                                          <p:spTgt spid="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24000"/>
                            </p:stCondLst>
                            <p:childTnLst>
                              <p:par>
                                <p:cTn id="2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4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24500"/>
                            </p:stCondLst>
                            <p:childTnLst>
                              <p:par>
                                <p:cTn id="2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" dur="500"/>
                                        <p:tgtEl>
                                          <p:spTgt spid="47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8" fill="hold">
                            <p:stCondLst>
                              <p:cond delay="25000"/>
                            </p:stCondLst>
                            <p:childTnLst>
                              <p:par>
                                <p:cTn id="2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500"/>
                                        <p:tgtEl>
                                          <p:spTgt spid="47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25500"/>
                            </p:stCondLst>
                            <p:childTnLst>
                              <p:par>
                                <p:cTn id="2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500"/>
                                        <p:tgtEl>
                                          <p:spTgt spid="47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26000"/>
                            </p:stCondLst>
                            <p:childTnLst>
                              <p:par>
                                <p:cTn id="2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500"/>
                                        <p:tgtEl>
                                          <p:spTgt spid="47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26500"/>
                            </p:stCondLst>
                            <p:childTnLst>
                              <p:par>
                                <p:cTn id="2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3" dur="500"/>
                                        <p:tgtEl>
                                          <p:spTgt spid="47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27000"/>
                            </p:stCondLst>
                            <p:childTnLst>
                              <p:par>
                                <p:cTn id="2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500"/>
                                        <p:tgtEl>
                                          <p:spTgt spid="47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8" fill="hold">
                            <p:stCondLst>
                              <p:cond delay="27500"/>
                            </p:stCondLst>
                            <p:childTnLst>
                              <p:par>
                                <p:cTn id="2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1" dur="500"/>
                                        <p:tgtEl>
                                          <p:spTgt spid="47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2" fill="hold">
                            <p:stCondLst>
                              <p:cond delay="28000"/>
                            </p:stCondLst>
                            <p:childTnLst>
                              <p:par>
                                <p:cTn id="2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5" dur="500"/>
                                        <p:tgtEl>
                                          <p:spTgt spid="47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6" fill="hold">
                            <p:stCondLst>
                              <p:cond delay="28500"/>
                            </p:stCondLst>
                            <p:childTnLst>
                              <p:par>
                                <p:cTn id="25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9" dur="500"/>
                                        <p:tgtEl>
                                          <p:spTgt spid="4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0" fill="hold">
                            <p:stCondLst>
                              <p:cond delay="29000"/>
                            </p:stCondLst>
                            <p:childTnLst>
                              <p:par>
                                <p:cTn id="26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3" dur="500"/>
                                        <p:tgtEl>
                                          <p:spTgt spid="47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4" fill="hold">
                            <p:stCondLst>
                              <p:cond delay="29500"/>
                            </p:stCondLst>
                            <p:childTnLst>
                              <p:par>
                                <p:cTn id="26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7" dur="500"/>
                                        <p:tgtEl>
                                          <p:spTgt spid="47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30000"/>
                            </p:stCondLst>
                            <p:childTnLst>
                              <p:par>
                                <p:cTn id="26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1" dur="500"/>
                                        <p:tgtEl>
                                          <p:spTgt spid="47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2" fill="hold">
                            <p:stCondLst>
                              <p:cond delay="30500"/>
                            </p:stCondLst>
                            <p:childTnLst>
                              <p:par>
                                <p:cTn id="27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5" dur="500"/>
                                        <p:tgtEl>
                                          <p:spTgt spid="47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6" fill="hold">
                            <p:stCondLst>
                              <p:cond delay="31000"/>
                            </p:stCondLst>
                            <p:childTnLst>
                              <p:par>
                                <p:cTn id="27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9" dur="500"/>
                                        <p:tgtEl>
                                          <p:spTgt spid="47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0" fill="hold">
                            <p:stCondLst>
                              <p:cond delay="31500"/>
                            </p:stCondLst>
                            <p:childTnLst>
                              <p:par>
                                <p:cTn id="28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3" dur="500"/>
                                        <p:tgtEl>
                                          <p:spTgt spid="47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4" fill="hold">
                            <p:stCondLst>
                              <p:cond delay="32000"/>
                            </p:stCondLst>
                            <p:childTnLst>
                              <p:par>
                                <p:cTn id="28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7" dur="500"/>
                                        <p:tgtEl>
                                          <p:spTgt spid="47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8" fill="hold">
                            <p:stCondLst>
                              <p:cond delay="32500"/>
                            </p:stCondLst>
                            <p:childTnLst>
                              <p:par>
                                <p:cTn id="28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1" dur="500"/>
                                        <p:tgtEl>
                                          <p:spTgt spid="47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2" fill="hold">
                            <p:stCondLst>
                              <p:cond delay="33000"/>
                            </p:stCondLst>
                            <p:childTnLst>
                              <p:par>
                                <p:cTn id="293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5" dur="500"/>
                                        <p:tgtEl>
                                          <p:spTgt spid="4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33500"/>
                            </p:stCondLst>
                            <p:childTnLst>
                              <p:par>
                                <p:cTn id="297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9" dur="500"/>
                                        <p:tgtEl>
                                          <p:spTgt spid="47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0" fill="hold">
                            <p:stCondLst>
                              <p:cond delay="34000"/>
                            </p:stCondLst>
                            <p:childTnLst>
                              <p:par>
                                <p:cTn id="301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3" dur="500"/>
                                        <p:tgtEl>
                                          <p:spTgt spid="47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4" fill="hold">
                            <p:stCondLst>
                              <p:cond delay="34500"/>
                            </p:stCondLst>
                            <p:childTnLst>
                              <p:par>
                                <p:cTn id="305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7" dur="500"/>
                                        <p:tgtEl>
                                          <p:spTgt spid="47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8" fill="hold">
                            <p:stCondLst>
                              <p:cond delay="35000"/>
                            </p:stCondLst>
                            <p:childTnLst>
                              <p:par>
                                <p:cTn id="309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1" dur="500"/>
                                        <p:tgtEl>
                                          <p:spTgt spid="47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2" fill="hold">
                            <p:stCondLst>
                              <p:cond delay="35500"/>
                            </p:stCondLst>
                            <p:childTnLst>
                              <p:par>
                                <p:cTn id="313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5" dur="500"/>
                                        <p:tgtEl>
                                          <p:spTgt spid="47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6" fill="hold">
                            <p:stCondLst>
                              <p:cond delay="36000"/>
                            </p:stCondLst>
                            <p:childTnLst>
                              <p:par>
                                <p:cTn id="317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9" dur="500"/>
                                        <p:tgtEl>
                                          <p:spTgt spid="47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0" fill="hold">
                            <p:stCondLst>
                              <p:cond delay="36500"/>
                            </p:stCondLst>
                            <p:childTnLst>
                              <p:par>
                                <p:cTn id="321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3" dur="500"/>
                                        <p:tgtEl>
                                          <p:spTgt spid="47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37000"/>
                            </p:stCondLst>
                            <p:childTnLst>
                              <p:par>
                                <p:cTn id="325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7" dur="500"/>
                                        <p:tgtEl>
                                          <p:spTgt spid="47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s">
  <p:cSld name="Images">
    <p:spTree>
      <p:nvGrpSpPr>
        <p:cNvPr id="1" name="Shape 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" name="Google Shape;477;p59"/>
          <p:cNvSpPr>
            <a:spLocks noGrp="1"/>
          </p:cNvSpPr>
          <p:nvPr>
            <p:ph type="pic" idx="2"/>
          </p:nvPr>
        </p:nvSpPr>
        <p:spPr>
          <a:xfrm>
            <a:off x="1228407" y="2537765"/>
            <a:ext cx="6095437" cy="2744034"/>
          </a:xfrm>
          <a:prstGeom prst="rect">
            <a:avLst/>
          </a:prstGeom>
          <a:solidFill>
            <a:schemeClr val="lt1">
              <a:alpha val="9411"/>
            </a:schemeClr>
          </a:solidFill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478" name="Google Shape;478;p59"/>
          <p:cNvSpPr txBox="1">
            <a:spLocks noGrp="1"/>
          </p:cNvSpPr>
          <p:nvPr>
            <p:ph type="title"/>
          </p:nvPr>
        </p:nvSpPr>
        <p:spPr>
          <a:xfrm>
            <a:off x="894346" y="246956"/>
            <a:ext cx="16457771" cy="12031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800"/>
              <a:buFont typeface="Bebas Neue"/>
              <a:buNone/>
              <a:defRPr sz="8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9" name="Google Shape;479;p59"/>
          <p:cNvSpPr txBox="1">
            <a:spLocks noGrp="1"/>
          </p:cNvSpPr>
          <p:nvPr>
            <p:ph type="dt" idx="10"/>
          </p:nvPr>
        </p:nvSpPr>
        <p:spPr>
          <a:xfrm>
            <a:off x="914321" y="9607996"/>
            <a:ext cx="426683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0" name="Google Shape;480;p59"/>
          <p:cNvSpPr txBox="1">
            <a:spLocks noGrp="1"/>
          </p:cNvSpPr>
          <p:nvPr>
            <p:ph type="sldNum" idx="12"/>
          </p:nvPr>
        </p:nvSpPr>
        <p:spPr>
          <a:xfrm>
            <a:off x="17624420" y="9636372"/>
            <a:ext cx="73581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SV"/>
              <a:t>‹Nº›</a:t>
            </a:fld>
            <a:endParaRPr/>
          </a:p>
        </p:txBody>
      </p:sp>
      <p:sp>
        <p:nvSpPr>
          <p:cNvPr id="481" name="Google Shape;481;p59"/>
          <p:cNvSpPr txBox="1">
            <a:spLocks noGrp="1"/>
          </p:cNvSpPr>
          <p:nvPr>
            <p:ph type="ftr" idx="11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00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2" name="Google Shape;482;p59"/>
          <p:cNvSpPr txBox="1">
            <a:spLocks noGrp="1"/>
          </p:cNvSpPr>
          <p:nvPr>
            <p:ph type="body" idx="1"/>
          </p:nvPr>
        </p:nvSpPr>
        <p:spPr>
          <a:xfrm>
            <a:off x="862286" y="1543100"/>
            <a:ext cx="16489832" cy="5760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83" name="Google Shape;483;p59"/>
          <p:cNvSpPr>
            <a:spLocks noGrp="1"/>
          </p:cNvSpPr>
          <p:nvPr>
            <p:ph type="pic" idx="3"/>
          </p:nvPr>
        </p:nvSpPr>
        <p:spPr>
          <a:xfrm>
            <a:off x="5686822" y="2543482"/>
            <a:ext cx="6095437" cy="2744034"/>
          </a:xfrm>
          <a:prstGeom prst="rect">
            <a:avLst/>
          </a:prstGeom>
          <a:solidFill>
            <a:schemeClr val="lt1">
              <a:alpha val="9411"/>
            </a:schemeClr>
          </a:solidFill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484" name="Google Shape;484;p59"/>
          <p:cNvSpPr>
            <a:spLocks noGrp="1"/>
          </p:cNvSpPr>
          <p:nvPr>
            <p:ph type="pic" idx="4"/>
          </p:nvPr>
        </p:nvSpPr>
        <p:spPr>
          <a:xfrm>
            <a:off x="10151318" y="2543482"/>
            <a:ext cx="6095437" cy="2744034"/>
          </a:xfrm>
          <a:prstGeom prst="rect">
            <a:avLst/>
          </a:prstGeom>
          <a:solidFill>
            <a:schemeClr val="lt1">
              <a:alpha val="9411"/>
            </a:schemeClr>
          </a:solidFill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485" name="Google Shape;485;p59"/>
          <p:cNvSpPr>
            <a:spLocks noGrp="1"/>
          </p:cNvSpPr>
          <p:nvPr>
            <p:ph type="pic" idx="5"/>
          </p:nvPr>
        </p:nvSpPr>
        <p:spPr>
          <a:xfrm>
            <a:off x="14615814" y="2543482"/>
            <a:ext cx="6095437" cy="2744034"/>
          </a:xfrm>
          <a:prstGeom prst="rect">
            <a:avLst/>
          </a:prstGeom>
          <a:solidFill>
            <a:schemeClr val="lt1">
              <a:alpha val="9411"/>
            </a:schemeClr>
          </a:solidFill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486" name="Google Shape;486;p59"/>
          <p:cNvSpPr>
            <a:spLocks noGrp="1"/>
          </p:cNvSpPr>
          <p:nvPr>
            <p:ph type="pic" idx="6"/>
          </p:nvPr>
        </p:nvSpPr>
        <p:spPr>
          <a:xfrm>
            <a:off x="-1992791" y="5824800"/>
            <a:ext cx="6095437" cy="2744034"/>
          </a:xfrm>
          <a:prstGeom prst="rect">
            <a:avLst/>
          </a:prstGeom>
          <a:solidFill>
            <a:schemeClr val="lt1">
              <a:alpha val="9411"/>
            </a:schemeClr>
          </a:solidFill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487" name="Google Shape;487;p59"/>
          <p:cNvSpPr>
            <a:spLocks noGrp="1"/>
          </p:cNvSpPr>
          <p:nvPr>
            <p:ph type="pic" idx="7"/>
          </p:nvPr>
        </p:nvSpPr>
        <p:spPr>
          <a:xfrm>
            <a:off x="2446462" y="5824685"/>
            <a:ext cx="6095437" cy="2744034"/>
          </a:xfrm>
          <a:prstGeom prst="rect">
            <a:avLst/>
          </a:prstGeom>
          <a:solidFill>
            <a:schemeClr val="lt1">
              <a:alpha val="9411"/>
            </a:schemeClr>
          </a:solidFill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488" name="Google Shape;488;p59"/>
          <p:cNvSpPr>
            <a:spLocks noGrp="1"/>
          </p:cNvSpPr>
          <p:nvPr>
            <p:ph type="pic" idx="8"/>
          </p:nvPr>
        </p:nvSpPr>
        <p:spPr>
          <a:xfrm>
            <a:off x="6910958" y="5824685"/>
            <a:ext cx="6095437" cy="2744034"/>
          </a:xfrm>
          <a:prstGeom prst="rect">
            <a:avLst/>
          </a:prstGeom>
          <a:solidFill>
            <a:schemeClr val="lt1">
              <a:alpha val="9411"/>
            </a:schemeClr>
          </a:solidFill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489" name="Google Shape;489;p59"/>
          <p:cNvSpPr>
            <a:spLocks noGrp="1"/>
          </p:cNvSpPr>
          <p:nvPr>
            <p:ph type="pic" idx="9"/>
          </p:nvPr>
        </p:nvSpPr>
        <p:spPr>
          <a:xfrm>
            <a:off x="11369373" y="5824685"/>
            <a:ext cx="6095437" cy="2744034"/>
          </a:xfrm>
          <a:prstGeom prst="rect">
            <a:avLst/>
          </a:prstGeom>
          <a:solidFill>
            <a:schemeClr val="lt1">
              <a:alpha val="9411"/>
            </a:schemeClr>
          </a:solidFill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490" name="Google Shape;490;p59"/>
          <p:cNvSpPr txBox="1">
            <a:spLocks noGrp="1"/>
          </p:cNvSpPr>
          <p:nvPr>
            <p:ph type="body" idx="13"/>
          </p:nvPr>
        </p:nvSpPr>
        <p:spPr>
          <a:xfrm rot="7200000">
            <a:off x="573" y="3548208"/>
            <a:ext cx="4682798" cy="863600"/>
          </a:xfrm>
          <a:prstGeom prst="rect">
            <a:avLst/>
          </a:prstGeom>
          <a:blipFill rotWithShape="1">
            <a:blip r:embed="rId2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91" name="Google Shape;491;p59"/>
          <p:cNvSpPr txBox="1">
            <a:spLocks noGrp="1"/>
          </p:cNvSpPr>
          <p:nvPr>
            <p:ph type="body" idx="14"/>
          </p:nvPr>
        </p:nvSpPr>
        <p:spPr>
          <a:xfrm rot="-3600000">
            <a:off x="13932000" y="6860576"/>
            <a:ext cx="4682798" cy="863600"/>
          </a:xfrm>
          <a:prstGeom prst="rect">
            <a:avLst/>
          </a:prstGeom>
          <a:blipFill rotWithShape="1">
            <a:blip r:embed="rId2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8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8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8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8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8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8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8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9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9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9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9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9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9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9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9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4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500"/>
                            </p:stCondLst>
                            <p:childTnLst>
                              <p:par>
                                <p:cTn id="7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500"/>
                            </p:stCondLst>
                            <p:childTnLst>
                              <p:par>
                                <p:cTn id="8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000"/>
                            </p:stCondLst>
                            <p:childTnLst>
                              <p:par>
                                <p:cTn id="8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500"/>
                            </p:stCondLst>
                            <p:childTnLst>
                              <p:par>
                                <p:cTn id="8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000"/>
                            </p:stCondLst>
                            <p:childTnLst>
                              <p:par>
                                <p:cTn id="9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500"/>
                            </p:stCondLst>
                            <p:childTnLst>
                              <p:par>
                                <p:cTn id="9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000"/>
                            </p:stCondLst>
                            <p:childTnLst>
                              <p:par>
                                <p:cTn id="10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500"/>
                            </p:stCondLst>
                            <p:childTnLst>
                              <p:par>
                                <p:cTn id="10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9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49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9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49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49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2000"/>
                            </p:stCondLst>
                            <p:childTnLst>
                              <p:par>
                                <p:cTn id="1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49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49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3000"/>
                            </p:stCondLst>
                            <p:childTnLst>
                              <p:par>
                                <p:cTn id="1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49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obile 1">
  <p:cSld name="Mobile 1">
    <p:spTree>
      <p:nvGrpSpPr>
        <p:cNvPr id="1" name="Shape 4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" name="Google Shape;493;p60"/>
          <p:cNvSpPr txBox="1">
            <a:spLocks noGrp="1"/>
          </p:cNvSpPr>
          <p:nvPr>
            <p:ph type="title"/>
          </p:nvPr>
        </p:nvSpPr>
        <p:spPr>
          <a:xfrm>
            <a:off x="894346" y="246956"/>
            <a:ext cx="16457771" cy="12031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800"/>
              <a:buFont typeface="Bebas Neue"/>
              <a:buNone/>
              <a:defRPr sz="8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4" name="Google Shape;494;p60"/>
          <p:cNvSpPr txBox="1">
            <a:spLocks noGrp="1"/>
          </p:cNvSpPr>
          <p:nvPr>
            <p:ph type="dt" idx="10"/>
          </p:nvPr>
        </p:nvSpPr>
        <p:spPr>
          <a:xfrm>
            <a:off x="914321" y="9607996"/>
            <a:ext cx="426683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5" name="Google Shape;495;p60"/>
          <p:cNvSpPr txBox="1">
            <a:spLocks noGrp="1"/>
          </p:cNvSpPr>
          <p:nvPr>
            <p:ph type="sldNum" idx="12"/>
          </p:nvPr>
        </p:nvSpPr>
        <p:spPr>
          <a:xfrm>
            <a:off x="17624420" y="9636372"/>
            <a:ext cx="73581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SV"/>
              <a:t>‹Nº›</a:t>
            </a:fld>
            <a:endParaRPr/>
          </a:p>
        </p:txBody>
      </p:sp>
      <p:sp>
        <p:nvSpPr>
          <p:cNvPr id="496" name="Google Shape;496;p60"/>
          <p:cNvSpPr txBox="1">
            <a:spLocks noGrp="1"/>
          </p:cNvSpPr>
          <p:nvPr>
            <p:ph type="ftr" idx="11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00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7" name="Google Shape;497;p60"/>
          <p:cNvSpPr txBox="1">
            <a:spLocks noGrp="1"/>
          </p:cNvSpPr>
          <p:nvPr>
            <p:ph type="body" idx="1"/>
          </p:nvPr>
        </p:nvSpPr>
        <p:spPr>
          <a:xfrm>
            <a:off x="862286" y="1543100"/>
            <a:ext cx="16489832" cy="5760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498" name="Google Shape;498;p6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894305" y="1903140"/>
            <a:ext cx="3576493" cy="7416824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</p:pic>
      <p:sp>
        <p:nvSpPr>
          <p:cNvPr id="499" name="Google Shape;499;p60"/>
          <p:cNvSpPr txBox="1">
            <a:spLocks noGrp="1"/>
          </p:cNvSpPr>
          <p:nvPr>
            <p:ph type="body" idx="2"/>
          </p:nvPr>
        </p:nvSpPr>
        <p:spPr>
          <a:xfrm>
            <a:off x="6118870" y="4063380"/>
            <a:ext cx="11159455" cy="647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accent1"/>
              </a:buClr>
              <a:buSzPts val="4400"/>
              <a:buNone/>
              <a:defRPr sz="44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00" name="Google Shape;500;p60"/>
          <p:cNvSpPr txBox="1">
            <a:spLocks noGrp="1"/>
          </p:cNvSpPr>
          <p:nvPr>
            <p:ph type="body" idx="3"/>
          </p:nvPr>
        </p:nvSpPr>
        <p:spPr>
          <a:xfrm>
            <a:off x="6118870" y="4711452"/>
            <a:ext cx="11159455" cy="30243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01" name="Google Shape;501;p60"/>
          <p:cNvSpPr>
            <a:spLocks noGrp="1"/>
          </p:cNvSpPr>
          <p:nvPr>
            <p:ph type="pic" idx="4"/>
          </p:nvPr>
        </p:nvSpPr>
        <p:spPr>
          <a:xfrm>
            <a:off x="2142024" y="2843984"/>
            <a:ext cx="3085200" cy="5526000"/>
          </a:xfrm>
          <a:prstGeom prst="rect">
            <a:avLst/>
          </a:prstGeom>
          <a:solidFill>
            <a:schemeClr val="lt1">
              <a:alpha val="21568"/>
            </a:schemeClr>
          </a:solidFill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9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9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9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9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9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9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9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9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4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5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4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49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49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49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49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500"/>
                            </p:stCondLst>
                            <p:childTnLst>
                              <p:par>
                                <p:cTn id="60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49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49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49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0"/>
                            </p:stCondLst>
                            <p:childTnLst>
                              <p:par>
                                <p:cTn id="72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49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500"/>
                            </p:stCondLst>
                            <p:childTnLst>
                              <p:par>
                                <p:cTn id="76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5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000"/>
                            </p:stCondLst>
                            <p:childTnLst>
                              <p:par>
                                <p:cTn id="80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50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500"/>
                            </p:stCondLst>
                            <p:childTnLst>
                              <p:par>
                                <p:cTn id="84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50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000"/>
                            </p:stCondLst>
                            <p:childTnLst>
                              <p:par>
                                <p:cTn id="88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50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500"/>
                            </p:stCondLst>
                            <p:childTnLst>
                              <p:par>
                                <p:cTn id="92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50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8000"/>
                            </p:stCondLst>
                            <p:childTnLst>
                              <p:par>
                                <p:cTn id="96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50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8500"/>
                            </p:stCondLst>
                            <p:childTnLst>
                              <p:par>
                                <p:cTn id="100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50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000"/>
                            </p:stCondLst>
                            <p:childTnLst>
                              <p:par>
                                <p:cTn id="104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/>
                                        <p:tgtEl>
                                          <p:spTgt spid="50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9500"/>
                            </p:stCondLst>
                            <p:childTnLst>
                              <p:par>
                                <p:cTn id="108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/>
                                        <p:tgtEl>
                                          <p:spTgt spid="50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">
  <p:cSld name="Title and text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27"/>
          <p:cNvSpPr/>
          <p:nvPr/>
        </p:nvSpPr>
        <p:spPr>
          <a:xfrm>
            <a:off x="2302446" y="3353513"/>
            <a:ext cx="13465496" cy="3302155"/>
          </a:xfrm>
          <a:prstGeom prst="parallelogram">
            <a:avLst>
              <a:gd name="adj" fmla="val 55566"/>
            </a:avLst>
          </a:prstGeom>
          <a:solidFill>
            <a:srgbClr val="FFFFFF">
              <a:alpha val="9411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36" name="Google Shape;36;p27"/>
          <p:cNvSpPr txBox="1">
            <a:spLocks noGrp="1"/>
          </p:cNvSpPr>
          <p:nvPr>
            <p:ph type="ctrTitle"/>
          </p:nvPr>
        </p:nvSpPr>
        <p:spPr>
          <a:xfrm>
            <a:off x="4427035" y="4207396"/>
            <a:ext cx="10044763" cy="11897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375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600"/>
              <a:buFont typeface="Bebas Neue"/>
              <a:buNone/>
              <a:defRPr sz="9600" b="0" i="0" u="none" strike="noStrike" cap="none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37" name="Google Shape;37;p2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7133902">
            <a:off x="-1044000" y="5180019"/>
            <a:ext cx="8782393" cy="1360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8" name="Google Shape;38;p2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-3666098">
            <a:off x="10188000" y="3739857"/>
            <a:ext cx="8782393" cy="1360425"/>
          </a:xfrm>
          <a:prstGeom prst="rect">
            <a:avLst/>
          </a:prstGeom>
          <a:noFill/>
          <a:ln>
            <a:noFill/>
          </a:ln>
        </p:spPr>
      </p:pic>
      <p:sp>
        <p:nvSpPr>
          <p:cNvPr id="39" name="Google Shape;39;p27"/>
          <p:cNvSpPr txBox="1">
            <a:spLocks noGrp="1"/>
          </p:cNvSpPr>
          <p:nvPr>
            <p:ph type="subTitle" idx="1"/>
          </p:nvPr>
        </p:nvSpPr>
        <p:spPr>
          <a:xfrm>
            <a:off x="4407613" y="5222285"/>
            <a:ext cx="9992177" cy="7853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1080"/>
              </a:spcBef>
              <a:spcAft>
                <a:spcPts val="0"/>
              </a:spcAft>
              <a:buClr>
                <a:schemeClr val="lt1"/>
              </a:buClr>
              <a:buSzPts val="5400"/>
              <a:buNone/>
              <a:defRPr sz="5400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lvl="1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5000"/>
              <a:buNone/>
              <a:defRPr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4pPr>
            <a:lvl5pPr lvl="4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5pPr>
            <a:lvl6pPr lvl="5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6pPr>
            <a:lvl7pPr lvl="6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7pPr>
            <a:lvl8pPr lvl="7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8pPr>
            <a:lvl9pPr lvl="8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40" name="Google Shape;40;p27"/>
          <p:cNvSpPr txBox="1">
            <a:spLocks noGrp="1"/>
          </p:cNvSpPr>
          <p:nvPr>
            <p:ph type="body" idx="2"/>
          </p:nvPr>
        </p:nvSpPr>
        <p:spPr>
          <a:xfrm>
            <a:off x="8495134" y="8383860"/>
            <a:ext cx="9577064" cy="16563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1" name="Google Shape;41;p27"/>
          <p:cNvSpPr txBox="1">
            <a:spLocks noGrp="1"/>
          </p:cNvSpPr>
          <p:nvPr>
            <p:ph type="body" idx="3"/>
          </p:nvPr>
        </p:nvSpPr>
        <p:spPr>
          <a:xfrm>
            <a:off x="4425889" y="6727676"/>
            <a:ext cx="8893781" cy="5040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4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ll Devices">
  <p:cSld name="All Devices">
    <p:spTree>
      <p:nvGrpSpPr>
        <p:cNvPr id="1" name="Shape 5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3" name="Google Shape;503;p6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570139" y="2795004"/>
            <a:ext cx="9230101" cy="6308936"/>
          </a:xfrm>
          <a:prstGeom prst="rect">
            <a:avLst/>
          </a:prstGeom>
          <a:noFill/>
          <a:ln>
            <a:noFill/>
          </a:ln>
        </p:spPr>
      </p:pic>
      <p:sp>
        <p:nvSpPr>
          <p:cNvPr id="504" name="Google Shape;504;p61"/>
          <p:cNvSpPr txBox="1">
            <a:spLocks noGrp="1"/>
          </p:cNvSpPr>
          <p:nvPr>
            <p:ph type="title"/>
          </p:nvPr>
        </p:nvSpPr>
        <p:spPr>
          <a:xfrm>
            <a:off x="894346" y="246956"/>
            <a:ext cx="16457771" cy="12031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800"/>
              <a:buFont typeface="Bebas Neue"/>
              <a:buNone/>
              <a:defRPr sz="8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5" name="Google Shape;505;p61"/>
          <p:cNvSpPr txBox="1">
            <a:spLocks noGrp="1"/>
          </p:cNvSpPr>
          <p:nvPr>
            <p:ph type="dt" idx="10"/>
          </p:nvPr>
        </p:nvSpPr>
        <p:spPr>
          <a:xfrm>
            <a:off x="914321" y="9607996"/>
            <a:ext cx="426683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6" name="Google Shape;506;p61"/>
          <p:cNvSpPr txBox="1">
            <a:spLocks noGrp="1"/>
          </p:cNvSpPr>
          <p:nvPr>
            <p:ph type="sldNum" idx="12"/>
          </p:nvPr>
        </p:nvSpPr>
        <p:spPr>
          <a:xfrm>
            <a:off x="17624420" y="9636372"/>
            <a:ext cx="73581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SV"/>
              <a:t>‹Nº›</a:t>
            </a:fld>
            <a:endParaRPr/>
          </a:p>
        </p:txBody>
      </p:sp>
      <p:sp>
        <p:nvSpPr>
          <p:cNvPr id="507" name="Google Shape;507;p61"/>
          <p:cNvSpPr txBox="1">
            <a:spLocks noGrp="1"/>
          </p:cNvSpPr>
          <p:nvPr>
            <p:ph type="ftr" idx="11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00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8" name="Google Shape;508;p61"/>
          <p:cNvSpPr txBox="1">
            <a:spLocks noGrp="1"/>
          </p:cNvSpPr>
          <p:nvPr>
            <p:ph type="body" idx="1"/>
          </p:nvPr>
        </p:nvSpPr>
        <p:spPr>
          <a:xfrm>
            <a:off x="862286" y="1543100"/>
            <a:ext cx="16489832" cy="5760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09" name="Google Shape;509;p61"/>
          <p:cNvSpPr>
            <a:spLocks noGrp="1"/>
          </p:cNvSpPr>
          <p:nvPr>
            <p:ph type="pic" idx="2"/>
          </p:nvPr>
        </p:nvSpPr>
        <p:spPr>
          <a:xfrm>
            <a:off x="4657591" y="3055268"/>
            <a:ext cx="7056784" cy="4608512"/>
          </a:xfrm>
          <a:prstGeom prst="rect">
            <a:avLst/>
          </a:prstGeom>
          <a:solidFill>
            <a:schemeClr val="lt1">
              <a:alpha val="21568"/>
            </a:schemeClr>
          </a:solidFill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510" name="Google Shape;510;p61"/>
          <p:cNvSpPr txBox="1">
            <a:spLocks noGrp="1"/>
          </p:cNvSpPr>
          <p:nvPr>
            <p:ph type="body" idx="3"/>
          </p:nvPr>
        </p:nvSpPr>
        <p:spPr>
          <a:xfrm>
            <a:off x="739389" y="4279404"/>
            <a:ext cx="4164813" cy="5619016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11" name="Google Shape;511;p61"/>
          <p:cNvSpPr>
            <a:spLocks noGrp="1"/>
          </p:cNvSpPr>
          <p:nvPr>
            <p:ph type="pic" idx="4"/>
          </p:nvPr>
        </p:nvSpPr>
        <p:spPr>
          <a:xfrm>
            <a:off x="1324290" y="4723200"/>
            <a:ext cx="2970000" cy="3942000"/>
          </a:xfrm>
          <a:prstGeom prst="rect">
            <a:avLst/>
          </a:prstGeom>
          <a:solidFill>
            <a:schemeClr val="lt1">
              <a:alpha val="21568"/>
            </a:schemeClr>
          </a:solidFill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512" name="Google Shape;512;p61"/>
          <p:cNvSpPr txBox="1">
            <a:spLocks noGrp="1"/>
          </p:cNvSpPr>
          <p:nvPr>
            <p:ph type="body" idx="5"/>
          </p:nvPr>
        </p:nvSpPr>
        <p:spPr>
          <a:xfrm>
            <a:off x="3765232" y="5431532"/>
            <a:ext cx="2425646" cy="4072775"/>
          </a:xfrm>
          <a:prstGeom prst="rect">
            <a:avLst/>
          </a:pr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13" name="Google Shape;513;p61"/>
          <p:cNvSpPr>
            <a:spLocks noGrp="1"/>
          </p:cNvSpPr>
          <p:nvPr>
            <p:ph type="pic" idx="6"/>
          </p:nvPr>
        </p:nvSpPr>
        <p:spPr>
          <a:xfrm>
            <a:off x="4151870" y="5922000"/>
            <a:ext cx="1648800" cy="2952000"/>
          </a:xfrm>
          <a:prstGeom prst="rect">
            <a:avLst/>
          </a:prstGeom>
          <a:solidFill>
            <a:schemeClr val="lt1">
              <a:alpha val="21568"/>
            </a:schemeClr>
          </a:solidFill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514" name="Google Shape;514;p61"/>
          <p:cNvSpPr txBox="1">
            <a:spLocks noGrp="1"/>
          </p:cNvSpPr>
          <p:nvPr>
            <p:ph type="body" idx="7"/>
          </p:nvPr>
        </p:nvSpPr>
        <p:spPr>
          <a:xfrm>
            <a:off x="12167542" y="4783882"/>
            <a:ext cx="5616624" cy="1439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b" anchorCtr="0">
            <a:noAutofit/>
          </a:bodyPr>
          <a:lstStyle>
            <a:lvl1pPr marL="457200" lvl="0" indent="-228600" algn="l">
              <a:lnSpc>
                <a:spcPct val="90909"/>
              </a:lnSpc>
              <a:spcBef>
                <a:spcPts val="880"/>
              </a:spcBef>
              <a:spcAft>
                <a:spcPts val="0"/>
              </a:spcAft>
              <a:buClr>
                <a:schemeClr val="accent1"/>
              </a:buClr>
              <a:buSzPts val="4400"/>
              <a:buNone/>
              <a:defRPr sz="44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15" name="Google Shape;515;p61"/>
          <p:cNvSpPr txBox="1">
            <a:spLocks noGrp="1"/>
          </p:cNvSpPr>
          <p:nvPr>
            <p:ph type="body" idx="8"/>
          </p:nvPr>
        </p:nvSpPr>
        <p:spPr>
          <a:xfrm>
            <a:off x="12167542" y="6151612"/>
            <a:ext cx="5616624" cy="30243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0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0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0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0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0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0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0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0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1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1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1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1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5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1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1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1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0"/>
                            </p:stCondLst>
                            <p:childTnLst>
                              <p:par>
                                <p:cTn id="7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1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500"/>
                            </p:stCondLst>
                            <p:childTnLst>
                              <p:par>
                                <p:cTn id="7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000"/>
                            </p:stCondLst>
                            <p:childTnLst>
                              <p:par>
                                <p:cTn id="8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500"/>
                            </p:stCondLst>
                            <p:childTnLst>
                              <p:par>
                                <p:cTn id="8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51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000"/>
                            </p:stCondLst>
                            <p:childTnLst>
                              <p:par>
                                <p:cTn id="8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1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500"/>
                            </p:stCondLst>
                            <p:childTnLst>
                              <p:par>
                                <p:cTn id="9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51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8000"/>
                            </p:stCondLst>
                            <p:childTnLst>
                              <p:par>
                                <p:cTn id="9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51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8500"/>
                            </p:stCondLst>
                            <p:childTnLst>
                              <p:par>
                                <p:cTn id="10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51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000"/>
                            </p:stCondLst>
                            <p:childTnLst>
                              <p:par>
                                <p:cTn id="10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51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9500"/>
                            </p:stCondLst>
                            <p:childTnLst>
                              <p:par>
                                <p:cTn id="10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51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51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0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/>
                                        <p:tgtEl>
                                          <p:spTgt spid="5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4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/>
                                        <p:tgtEl>
                                          <p:spTgt spid="51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2000"/>
                            </p:stCondLst>
                            <p:childTnLst>
                              <p:par>
                                <p:cTn id="128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/>
                                        <p:tgtEl>
                                          <p:spTgt spid="51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2500"/>
                            </p:stCondLst>
                            <p:childTnLst>
                              <p:par>
                                <p:cTn id="132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/>
                                        <p:tgtEl>
                                          <p:spTgt spid="51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13000"/>
                            </p:stCondLst>
                            <p:childTnLst>
                              <p:par>
                                <p:cTn id="136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/>
                                        <p:tgtEl>
                                          <p:spTgt spid="51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3500"/>
                            </p:stCondLst>
                            <p:childTnLst>
                              <p:par>
                                <p:cTn id="140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500"/>
                                        <p:tgtEl>
                                          <p:spTgt spid="51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4000"/>
                            </p:stCondLst>
                            <p:childTnLst>
                              <p:par>
                                <p:cTn id="144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/>
                                        <p:tgtEl>
                                          <p:spTgt spid="51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4500"/>
                            </p:stCondLst>
                            <p:childTnLst>
                              <p:par>
                                <p:cTn id="148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/>
                                        <p:tgtEl>
                                          <p:spTgt spid="51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15000"/>
                            </p:stCondLst>
                            <p:childTnLst>
                              <p:par>
                                <p:cTn id="152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500"/>
                                        <p:tgtEl>
                                          <p:spTgt spid="51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15500"/>
                            </p:stCondLst>
                            <p:childTnLst>
                              <p:par>
                                <p:cTn id="156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8" dur="500"/>
                                        <p:tgtEl>
                                          <p:spTgt spid="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16000"/>
                            </p:stCondLst>
                            <p:childTnLst>
                              <p:par>
                                <p:cTn id="160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500"/>
                                        <p:tgtEl>
                                          <p:spTgt spid="51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16500"/>
                            </p:stCondLst>
                            <p:childTnLst>
                              <p:par>
                                <p:cTn id="164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500"/>
                                        <p:tgtEl>
                                          <p:spTgt spid="51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17000"/>
                            </p:stCondLst>
                            <p:childTnLst>
                              <p:par>
                                <p:cTn id="168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0" dur="500"/>
                                        <p:tgtEl>
                                          <p:spTgt spid="51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17500"/>
                            </p:stCondLst>
                            <p:childTnLst>
                              <p:par>
                                <p:cTn id="172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500"/>
                                        <p:tgtEl>
                                          <p:spTgt spid="51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18000"/>
                            </p:stCondLst>
                            <p:childTnLst>
                              <p:par>
                                <p:cTn id="176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8" dur="500"/>
                                        <p:tgtEl>
                                          <p:spTgt spid="51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18500"/>
                            </p:stCondLst>
                            <p:childTnLst>
                              <p:par>
                                <p:cTn id="180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2" dur="500"/>
                                        <p:tgtEl>
                                          <p:spTgt spid="51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19000"/>
                            </p:stCondLst>
                            <p:childTnLst>
                              <p:par>
                                <p:cTn id="184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6" dur="500"/>
                                        <p:tgtEl>
                                          <p:spTgt spid="51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19500"/>
                            </p:stCondLst>
                            <p:childTnLst>
                              <p:par>
                                <p:cTn id="188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0" dur="500"/>
                                        <p:tgtEl>
                                          <p:spTgt spid="51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C 1">
  <p:cSld name="PC 1">
    <p:spTree>
      <p:nvGrpSpPr>
        <p:cNvPr id="1" name="Shape 5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7" name="Google Shape;517;p6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14214" y="2335188"/>
            <a:ext cx="10534916" cy="7200800"/>
          </a:xfrm>
          <a:prstGeom prst="rect">
            <a:avLst/>
          </a:prstGeom>
          <a:noFill/>
          <a:ln>
            <a:noFill/>
          </a:ln>
        </p:spPr>
      </p:pic>
      <p:sp>
        <p:nvSpPr>
          <p:cNvPr id="518" name="Google Shape;518;p62"/>
          <p:cNvSpPr txBox="1">
            <a:spLocks noGrp="1"/>
          </p:cNvSpPr>
          <p:nvPr>
            <p:ph type="title"/>
          </p:nvPr>
        </p:nvSpPr>
        <p:spPr>
          <a:xfrm>
            <a:off x="894346" y="246956"/>
            <a:ext cx="16457771" cy="12031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800"/>
              <a:buFont typeface="Bebas Neue"/>
              <a:buNone/>
              <a:defRPr sz="8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9" name="Google Shape;519;p62"/>
          <p:cNvSpPr txBox="1">
            <a:spLocks noGrp="1"/>
          </p:cNvSpPr>
          <p:nvPr>
            <p:ph type="dt" idx="10"/>
          </p:nvPr>
        </p:nvSpPr>
        <p:spPr>
          <a:xfrm>
            <a:off x="914321" y="9607996"/>
            <a:ext cx="426683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0" name="Google Shape;520;p62"/>
          <p:cNvSpPr txBox="1">
            <a:spLocks noGrp="1"/>
          </p:cNvSpPr>
          <p:nvPr>
            <p:ph type="sldNum" idx="12"/>
          </p:nvPr>
        </p:nvSpPr>
        <p:spPr>
          <a:xfrm>
            <a:off x="17624420" y="9636372"/>
            <a:ext cx="73581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SV"/>
              <a:t>‹Nº›</a:t>
            </a:fld>
            <a:endParaRPr/>
          </a:p>
        </p:txBody>
      </p:sp>
      <p:sp>
        <p:nvSpPr>
          <p:cNvPr id="521" name="Google Shape;521;p62"/>
          <p:cNvSpPr txBox="1">
            <a:spLocks noGrp="1"/>
          </p:cNvSpPr>
          <p:nvPr>
            <p:ph type="ftr" idx="11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00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2" name="Google Shape;522;p62"/>
          <p:cNvSpPr txBox="1">
            <a:spLocks noGrp="1"/>
          </p:cNvSpPr>
          <p:nvPr>
            <p:ph type="body" idx="1"/>
          </p:nvPr>
        </p:nvSpPr>
        <p:spPr>
          <a:xfrm>
            <a:off x="862286" y="1543100"/>
            <a:ext cx="16489832" cy="5760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23" name="Google Shape;523;p62"/>
          <p:cNvSpPr>
            <a:spLocks noGrp="1"/>
          </p:cNvSpPr>
          <p:nvPr>
            <p:ph type="pic" idx="2"/>
          </p:nvPr>
        </p:nvSpPr>
        <p:spPr>
          <a:xfrm>
            <a:off x="1388090" y="2695228"/>
            <a:ext cx="8136904" cy="5184576"/>
          </a:xfrm>
          <a:prstGeom prst="rect">
            <a:avLst/>
          </a:prstGeom>
          <a:solidFill>
            <a:schemeClr val="lt1">
              <a:alpha val="21568"/>
            </a:schemeClr>
          </a:solidFill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524" name="Google Shape;524;p62"/>
          <p:cNvSpPr txBox="1">
            <a:spLocks noGrp="1"/>
          </p:cNvSpPr>
          <p:nvPr>
            <p:ph type="body" idx="3"/>
          </p:nvPr>
        </p:nvSpPr>
        <p:spPr>
          <a:xfrm>
            <a:off x="10151318" y="2551212"/>
            <a:ext cx="7127007" cy="3708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b" anchorCtr="0">
            <a:noAutofit/>
          </a:bodyPr>
          <a:lstStyle>
            <a:lvl1pPr marL="457200" lvl="0" indent="-228600" algn="l">
              <a:lnSpc>
                <a:spcPct val="875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25" name="Google Shape;525;p62"/>
          <p:cNvSpPr txBox="1">
            <a:spLocks noGrp="1"/>
          </p:cNvSpPr>
          <p:nvPr>
            <p:ph type="body" idx="4"/>
          </p:nvPr>
        </p:nvSpPr>
        <p:spPr>
          <a:xfrm>
            <a:off x="10151318" y="6259835"/>
            <a:ext cx="7127007" cy="29523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2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2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2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2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2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2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2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2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5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52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52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52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52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500"/>
                            </p:stCondLst>
                            <p:childTnLst>
                              <p:par>
                                <p:cTn id="60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52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52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52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0"/>
                            </p:stCondLst>
                            <p:childTnLst>
                              <p:par>
                                <p:cTn id="72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52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500"/>
                            </p:stCondLst>
                            <p:childTnLst>
                              <p:par>
                                <p:cTn id="76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5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000"/>
                            </p:stCondLst>
                            <p:childTnLst>
                              <p:par>
                                <p:cTn id="80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52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500"/>
                            </p:stCondLst>
                            <p:childTnLst>
                              <p:par>
                                <p:cTn id="84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52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000"/>
                            </p:stCondLst>
                            <p:childTnLst>
                              <p:par>
                                <p:cTn id="88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52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500"/>
                            </p:stCondLst>
                            <p:childTnLst>
                              <p:par>
                                <p:cTn id="92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52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8000"/>
                            </p:stCondLst>
                            <p:childTnLst>
                              <p:par>
                                <p:cTn id="96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52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8500"/>
                            </p:stCondLst>
                            <p:childTnLst>
                              <p:par>
                                <p:cTn id="100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52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000"/>
                            </p:stCondLst>
                            <p:childTnLst>
                              <p:par>
                                <p:cTn id="104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/>
                                        <p:tgtEl>
                                          <p:spTgt spid="52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9500"/>
                            </p:stCondLst>
                            <p:childTnLst>
                              <p:par>
                                <p:cTn id="108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/>
                                        <p:tgtEl>
                                          <p:spTgt spid="52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cial Network">
  <p:cSld name="Social Network">
    <p:spTree>
      <p:nvGrpSpPr>
        <p:cNvPr id="1" name="Shape 5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" name="Google Shape;527;p63"/>
          <p:cNvSpPr txBox="1">
            <a:spLocks noGrp="1"/>
          </p:cNvSpPr>
          <p:nvPr>
            <p:ph type="title"/>
          </p:nvPr>
        </p:nvSpPr>
        <p:spPr>
          <a:xfrm>
            <a:off x="894346" y="246956"/>
            <a:ext cx="16457771" cy="12031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800"/>
              <a:buFont typeface="Bebas Neue"/>
              <a:buNone/>
              <a:defRPr sz="8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8" name="Google Shape;528;p63"/>
          <p:cNvSpPr txBox="1">
            <a:spLocks noGrp="1"/>
          </p:cNvSpPr>
          <p:nvPr>
            <p:ph type="dt" idx="10"/>
          </p:nvPr>
        </p:nvSpPr>
        <p:spPr>
          <a:xfrm>
            <a:off x="914321" y="9607996"/>
            <a:ext cx="426683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9" name="Google Shape;529;p63"/>
          <p:cNvSpPr txBox="1">
            <a:spLocks noGrp="1"/>
          </p:cNvSpPr>
          <p:nvPr>
            <p:ph type="sldNum" idx="12"/>
          </p:nvPr>
        </p:nvSpPr>
        <p:spPr>
          <a:xfrm>
            <a:off x="17624420" y="9636372"/>
            <a:ext cx="73581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SV"/>
              <a:t>‹Nº›</a:t>
            </a:fld>
            <a:endParaRPr/>
          </a:p>
        </p:txBody>
      </p:sp>
      <p:sp>
        <p:nvSpPr>
          <p:cNvPr id="530" name="Google Shape;530;p63"/>
          <p:cNvSpPr txBox="1">
            <a:spLocks noGrp="1"/>
          </p:cNvSpPr>
          <p:nvPr>
            <p:ph type="ftr" idx="11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00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1" name="Google Shape;531;p63"/>
          <p:cNvSpPr txBox="1">
            <a:spLocks noGrp="1"/>
          </p:cNvSpPr>
          <p:nvPr>
            <p:ph type="body" idx="1"/>
          </p:nvPr>
        </p:nvSpPr>
        <p:spPr>
          <a:xfrm>
            <a:off x="862286" y="1543100"/>
            <a:ext cx="16489832" cy="5760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32" name="Google Shape;532;p63"/>
          <p:cNvSpPr/>
          <p:nvPr/>
        </p:nvSpPr>
        <p:spPr>
          <a:xfrm>
            <a:off x="11159430" y="2407196"/>
            <a:ext cx="1260140" cy="1260140"/>
          </a:xfrm>
          <a:prstGeom prst="ellipse">
            <a:avLst/>
          </a:prstGeom>
          <a:gradFill>
            <a:gsLst>
              <a:gs pos="0">
                <a:srgbClr val="FFFFFF">
                  <a:alpha val="36470"/>
                </a:srgbClr>
              </a:gs>
              <a:gs pos="50000">
                <a:srgbClr val="FFFFFF">
                  <a:alpha val="14509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14300" cap="flat" cmpd="thinThick">
            <a:solidFill>
              <a:schemeClr val="lt1">
                <a:alpha val="49411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533" name="Google Shape;533;p63"/>
          <p:cNvSpPr>
            <a:spLocks noGrp="1"/>
          </p:cNvSpPr>
          <p:nvPr>
            <p:ph type="pic" idx="2"/>
          </p:nvPr>
        </p:nvSpPr>
        <p:spPr>
          <a:xfrm>
            <a:off x="11485152" y="2713231"/>
            <a:ext cx="630070" cy="6300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534" name="Google Shape;534;p63"/>
          <p:cNvSpPr/>
          <p:nvPr/>
        </p:nvSpPr>
        <p:spPr>
          <a:xfrm>
            <a:off x="13391678" y="3451312"/>
            <a:ext cx="2124236" cy="2124236"/>
          </a:xfrm>
          <a:prstGeom prst="ellipse">
            <a:avLst/>
          </a:prstGeom>
          <a:gradFill>
            <a:gsLst>
              <a:gs pos="0">
                <a:srgbClr val="FFFFFF">
                  <a:alpha val="36470"/>
                </a:srgbClr>
              </a:gs>
              <a:gs pos="50000">
                <a:srgbClr val="FFFFFF">
                  <a:alpha val="14509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14300" cap="flat" cmpd="thinThick">
            <a:solidFill>
              <a:schemeClr val="lt1">
                <a:alpha val="49411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535" name="Google Shape;535;p63"/>
          <p:cNvSpPr>
            <a:spLocks noGrp="1"/>
          </p:cNvSpPr>
          <p:nvPr>
            <p:ph type="pic" idx="3"/>
          </p:nvPr>
        </p:nvSpPr>
        <p:spPr>
          <a:xfrm>
            <a:off x="13922738" y="3973370"/>
            <a:ext cx="1062118" cy="10621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536" name="Google Shape;536;p63"/>
          <p:cNvSpPr/>
          <p:nvPr/>
        </p:nvSpPr>
        <p:spPr>
          <a:xfrm>
            <a:off x="11545856" y="5760796"/>
            <a:ext cx="1845822" cy="1845822"/>
          </a:xfrm>
          <a:prstGeom prst="ellipse">
            <a:avLst/>
          </a:prstGeom>
          <a:gradFill>
            <a:gsLst>
              <a:gs pos="0">
                <a:srgbClr val="FFFFFF">
                  <a:alpha val="36470"/>
                </a:srgbClr>
              </a:gs>
              <a:gs pos="50000">
                <a:srgbClr val="FFFFFF">
                  <a:alpha val="14509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14300" cap="flat" cmpd="thinThick">
            <a:solidFill>
              <a:schemeClr val="lt1">
                <a:alpha val="49411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537" name="Google Shape;537;p63"/>
          <p:cNvSpPr>
            <a:spLocks noGrp="1"/>
          </p:cNvSpPr>
          <p:nvPr>
            <p:ph type="pic" idx="4"/>
          </p:nvPr>
        </p:nvSpPr>
        <p:spPr>
          <a:xfrm>
            <a:off x="12023526" y="6225026"/>
            <a:ext cx="922911" cy="9229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538" name="Google Shape;538;p63"/>
          <p:cNvSpPr/>
          <p:nvPr/>
        </p:nvSpPr>
        <p:spPr>
          <a:xfrm>
            <a:off x="3814614" y="2136484"/>
            <a:ext cx="2124236" cy="2124236"/>
          </a:xfrm>
          <a:prstGeom prst="ellipse">
            <a:avLst/>
          </a:prstGeom>
          <a:gradFill>
            <a:gsLst>
              <a:gs pos="0">
                <a:srgbClr val="FFFFFF">
                  <a:alpha val="36470"/>
                </a:srgbClr>
              </a:gs>
              <a:gs pos="50000">
                <a:srgbClr val="FFFFFF">
                  <a:alpha val="14509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14300" cap="flat" cmpd="thinThick">
            <a:solidFill>
              <a:schemeClr val="lt1">
                <a:alpha val="49411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539" name="Google Shape;539;p63"/>
          <p:cNvSpPr>
            <a:spLocks noGrp="1"/>
          </p:cNvSpPr>
          <p:nvPr>
            <p:ph type="pic" idx="5"/>
          </p:nvPr>
        </p:nvSpPr>
        <p:spPr>
          <a:xfrm>
            <a:off x="4345673" y="2667543"/>
            <a:ext cx="1062118" cy="10621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540" name="Google Shape;540;p63"/>
          <p:cNvSpPr/>
          <p:nvPr/>
        </p:nvSpPr>
        <p:spPr>
          <a:xfrm>
            <a:off x="1294334" y="3279140"/>
            <a:ext cx="1448866" cy="1448866"/>
          </a:xfrm>
          <a:prstGeom prst="ellipse">
            <a:avLst/>
          </a:prstGeom>
          <a:gradFill>
            <a:gsLst>
              <a:gs pos="0">
                <a:srgbClr val="FFFFFF">
                  <a:alpha val="36470"/>
                </a:srgbClr>
              </a:gs>
              <a:gs pos="50000">
                <a:srgbClr val="FFFFFF">
                  <a:alpha val="14509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14300" cap="flat" cmpd="thinThick">
            <a:solidFill>
              <a:schemeClr val="lt1">
                <a:alpha val="49411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541" name="Google Shape;541;p63"/>
          <p:cNvSpPr>
            <a:spLocks noGrp="1"/>
          </p:cNvSpPr>
          <p:nvPr>
            <p:ph type="pic" idx="6"/>
          </p:nvPr>
        </p:nvSpPr>
        <p:spPr>
          <a:xfrm>
            <a:off x="1641567" y="3610964"/>
            <a:ext cx="741593" cy="7415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542" name="Google Shape;542;p63"/>
          <p:cNvSpPr/>
          <p:nvPr/>
        </p:nvSpPr>
        <p:spPr>
          <a:xfrm>
            <a:off x="1726382" y="4927476"/>
            <a:ext cx="2592288" cy="2592288"/>
          </a:xfrm>
          <a:prstGeom prst="ellipse">
            <a:avLst/>
          </a:prstGeom>
          <a:gradFill>
            <a:gsLst>
              <a:gs pos="0">
                <a:srgbClr val="FFFFFF">
                  <a:alpha val="36470"/>
                </a:srgbClr>
              </a:gs>
              <a:gs pos="50000">
                <a:srgbClr val="FFFFFF">
                  <a:alpha val="14509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14300" cap="flat" cmpd="thinThick">
            <a:solidFill>
              <a:schemeClr val="lt1">
                <a:alpha val="49411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543" name="Google Shape;543;p63"/>
          <p:cNvSpPr>
            <a:spLocks noGrp="1"/>
          </p:cNvSpPr>
          <p:nvPr>
            <p:ph type="pic" idx="7"/>
          </p:nvPr>
        </p:nvSpPr>
        <p:spPr>
          <a:xfrm>
            <a:off x="2374454" y="5575548"/>
            <a:ext cx="1296144" cy="1296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544" name="Google Shape;544;p63"/>
          <p:cNvSpPr/>
          <p:nvPr/>
        </p:nvSpPr>
        <p:spPr>
          <a:xfrm>
            <a:off x="5063606" y="6194284"/>
            <a:ext cx="1260140" cy="1260140"/>
          </a:xfrm>
          <a:prstGeom prst="ellipse">
            <a:avLst/>
          </a:prstGeom>
          <a:gradFill>
            <a:gsLst>
              <a:gs pos="0">
                <a:srgbClr val="FFFFFF">
                  <a:alpha val="36470"/>
                </a:srgbClr>
              </a:gs>
              <a:gs pos="50000">
                <a:srgbClr val="FFFFFF">
                  <a:alpha val="14509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14300" cap="flat" cmpd="thinThick">
            <a:solidFill>
              <a:schemeClr val="lt1">
                <a:alpha val="49411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545" name="Google Shape;545;p63"/>
          <p:cNvSpPr>
            <a:spLocks noGrp="1"/>
          </p:cNvSpPr>
          <p:nvPr>
            <p:ph type="pic" idx="8"/>
          </p:nvPr>
        </p:nvSpPr>
        <p:spPr>
          <a:xfrm>
            <a:off x="5389328" y="6500319"/>
            <a:ext cx="630070" cy="6300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546" name="Google Shape;546;p63"/>
          <p:cNvSpPr/>
          <p:nvPr/>
        </p:nvSpPr>
        <p:spPr>
          <a:xfrm>
            <a:off x="15829358" y="5499274"/>
            <a:ext cx="1495578" cy="1495578"/>
          </a:xfrm>
          <a:prstGeom prst="ellipse">
            <a:avLst/>
          </a:prstGeom>
          <a:gradFill>
            <a:gsLst>
              <a:gs pos="0">
                <a:srgbClr val="FFFFFF">
                  <a:alpha val="36470"/>
                </a:srgbClr>
              </a:gs>
              <a:gs pos="50000">
                <a:srgbClr val="FFFFFF">
                  <a:alpha val="14509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14300" cap="flat" cmpd="thinThick">
            <a:solidFill>
              <a:schemeClr val="lt1">
                <a:alpha val="49411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547" name="Google Shape;547;p63"/>
          <p:cNvSpPr>
            <a:spLocks noGrp="1"/>
          </p:cNvSpPr>
          <p:nvPr>
            <p:ph type="pic" idx="9"/>
          </p:nvPr>
        </p:nvSpPr>
        <p:spPr>
          <a:xfrm>
            <a:off x="16196642" y="5877317"/>
            <a:ext cx="768254" cy="7682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548" name="Google Shape;548;p63"/>
          <p:cNvSpPr/>
          <p:nvPr/>
        </p:nvSpPr>
        <p:spPr>
          <a:xfrm>
            <a:off x="14569219" y="1911567"/>
            <a:ext cx="1260140" cy="1260140"/>
          </a:xfrm>
          <a:prstGeom prst="ellipse">
            <a:avLst/>
          </a:prstGeom>
          <a:gradFill>
            <a:gsLst>
              <a:gs pos="0">
                <a:srgbClr val="FFFFFF">
                  <a:alpha val="36470"/>
                </a:srgbClr>
              </a:gs>
              <a:gs pos="50000">
                <a:srgbClr val="FFFFFF">
                  <a:alpha val="14509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14300" cap="flat" cmpd="thinThick">
            <a:solidFill>
              <a:schemeClr val="lt1">
                <a:alpha val="49411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549" name="Google Shape;549;p63"/>
          <p:cNvSpPr>
            <a:spLocks noGrp="1"/>
          </p:cNvSpPr>
          <p:nvPr>
            <p:ph type="pic" idx="13"/>
          </p:nvPr>
        </p:nvSpPr>
        <p:spPr>
          <a:xfrm>
            <a:off x="14894941" y="2217602"/>
            <a:ext cx="630070" cy="6300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550" name="Google Shape;550;p63"/>
          <p:cNvSpPr txBox="1">
            <a:spLocks noGrp="1"/>
          </p:cNvSpPr>
          <p:nvPr>
            <p:ph type="body" idx="14"/>
          </p:nvPr>
        </p:nvSpPr>
        <p:spPr>
          <a:xfrm>
            <a:off x="2230438" y="7879804"/>
            <a:ext cx="13789533" cy="647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accent1"/>
              </a:buClr>
              <a:buSzPts val="4400"/>
              <a:buNone/>
              <a:defRPr sz="44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51" name="Google Shape;551;p63"/>
          <p:cNvSpPr txBox="1">
            <a:spLocks noGrp="1"/>
          </p:cNvSpPr>
          <p:nvPr>
            <p:ph type="body" idx="15"/>
          </p:nvPr>
        </p:nvSpPr>
        <p:spPr>
          <a:xfrm>
            <a:off x="2230438" y="8527876"/>
            <a:ext cx="13789533" cy="9361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cxnSp>
        <p:nvCxnSpPr>
          <p:cNvPr id="552" name="Google Shape;552;p63"/>
          <p:cNvCxnSpPr>
            <a:endCxn id="553" idx="1"/>
          </p:cNvCxnSpPr>
          <p:nvPr/>
        </p:nvCxnSpPr>
        <p:spPr>
          <a:xfrm>
            <a:off x="5938898" y="3631440"/>
            <a:ext cx="3132300" cy="1378500"/>
          </a:xfrm>
          <a:prstGeom prst="straightConnector1">
            <a:avLst/>
          </a:prstGeom>
          <a:noFill/>
          <a:ln w="28575" cap="flat" cmpd="sng">
            <a:solidFill>
              <a:srgbClr val="FFFFFF">
                <a:alpha val="49411"/>
              </a:srgbClr>
            </a:solidFill>
            <a:prstDash val="dot"/>
            <a:round/>
            <a:headEnd type="none" w="sm" len="sm"/>
            <a:tailEnd type="none" w="sm" len="sm"/>
          </a:ln>
        </p:spPr>
      </p:cxnSp>
      <p:sp>
        <p:nvSpPr>
          <p:cNvPr id="553" name="Google Shape;553;p63"/>
          <p:cNvSpPr/>
          <p:nvPr/>
        </p:nvSpPr>
        <p:spPr>
          <a:xfrm>
            <a:off x="9071198" y="4855468"/>
            <a:ext cx="288032" cy="3089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554" name="Google Shape;554;p63"/>
          <p:cNvCxnSpPr>
            <a:endCxn id="553" idx="1"/>
          </p:cNvCxnSpPr>
          <p:nvPr/>
        </p:nvCxnSpPr>
        <p:spPr>
          <a:xfrm rot="10800000" flipH="1">
            <a:off x="4318598" y="5009940"/>
            <a:ext cx="4752600" cy="978600"/>
          </a:xfrm>
          <a:prstGeom prst="straightConnector1">
            <a:avLst/>
          </a:prstGeom>
          <a:noFill/>
          <a:ln w="28575" cap="flat" cmpd="sng">
            <a:solidFill>
              <a:srgbClr val="FFFFFF">
                <a:alpha val="49411"/>
              </a:srgbClr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55" name="Google Shape;555;p63"/>
          <p:cNvCxnSpPr>
            <a:endCxn id="553" idx="1"/>
          </p:cNvCxnSpPr>
          <p:nvPr/>
        </p:nvCxnSpPr>
        <p:spPr>
          <a:xfrm>
            <a:off x="2743298" y="4178940"/>
            <a:ext cx="6327900" cy="831000"/>
          </a:xfrm>
          <a:prstGeom prst="straightConnector1">
            <a:avLst/>
          </a:prstGeom>
          <a:noFill/>
          <a:ln w="28575" cap="flat" cmpd="sng">
            <a:solidFill>
              <a:srgbClr val="FFFFFF">
                <a:alpha val="49411"/>
              </a:srgbClr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56" name="Google Shape;556;p63"/>
          <p:cNvCxnSpPr>
            <a:endCxn id="553" idx="1"/>
          </p:cNvCxnSpPr>
          <p:nvPr/>
        </p:nvCxnSpPr>
        <p:spPr>
          <a:xfrm rot="10800000" flipH="1">
            <a:off x="6323798" y="5009940"/>
            <a:ext cx="2747400" cy="1501800"/>
          </a:xfrm>
          <a:prstGeom prst="straightConnector1">
            <a:avLst/>
          </a:prstGeom>
          <a:noFill/>
          <a:ln w="28575" cap="flat" cmpd="sng">
            <a:solidFill>
              <a:srgbClr val="FFFFFF">
                <a:alpha val="49411"/>
              </a:srgbClr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57" name="Google Shape;557;p63"/>
          <p:cNvCxnSpPr>
            <a:stCxn id="532" idx="3"/>
            <a:endCxn id="553" idx="3"/>
          </p:cNvCxnSpPr>
          <p:nvPr/>
        </p:nvCxnSpPr>
        <p:spPr>
          <a:xfrm flipH="1">
            <a:off x="9359173" y="3482793"/>
            <a:ext cx="1984800" cy="1527000"/>
          </a:xfrm>
          <a:prstGeom prst="straightConnector1">
            <a:avLst/>
          </a:prstGeom>
          <a:noFill/>
          <a:ln w="28575" cap="flat" cmpd="sng">
            <a:solidFill>
              <a:srgbClr val="FFFFFF">
                <a:alpha val="49411"/>
              </a:srgbClr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58" name="Google Shape;558;p63"/>
          <p:cNvCxnSpPr>
            <a:endCxn id="553" idx="3"/>
          </p:cNvCxnSpPr>
          <p:nvPr/>
        </p:nvCxnSpPr>
        <p:spPr>
          <a:xfrm flipH="1">
            <a:off x="9359230" y="2839140"/>
            <a:ext cx="5210100" cy="2170800"/>
          </a:xfrm>
          <a:prstGeom prst="straightConnector1">
            <a:avLst/>
          </a:prstGeom>
          <a:noFill/>
          <a:ln w="28575" cap="flat" cmpd="sng">
            <a:solidFill>
              <a:srgbClr val="FFFFFF">
                <a:alpha val="49411"/>
              </a:srgbClr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59" name="Google Shape;559;p63"/>
          <p:cNvCxnSpPr/>
          <p:nvPr/>
        </p:nvCxnSpPr>
        <p:spPr>
          <a:xfrm flipH="1">
            <a:off x="9359230" y="4594402"/>
            <a:ext cx="4032448" cy="415539"/>
          </a:xfrm>
          <a:prstGeom prst="straightConnector1">
            <a:avLst/>
          </a:prstGeom>
          <a:noFill/>
          <a:ln w="28575" cap="flat" cmpd="sng">
            <a:solidFill>
              <a:srgbClr val="FFFFFF">
                <a:alpha val="49411"/>
              </a:srgbClr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60" name="Google Shape;560;p63"/>
          <p:cNvCxnSpPr/>
          <p:nvPr/>
        </p:nvCxnSpPr>
        <p:spPr>
          <a:xfrm rot="10800000">
            <a:off x="9359230" y="5009943"/>
            <a:ext cx="6470128" cy="1069661"/>
          </a:xfrm>
          <a:prstGeom prst="straightConnector1">
            <a:avLst/>
          </a:prstGeom>
          <a:noFill/>
          <a:ln w="28575" cap="flat" cmpd="sng">
            <a:solidFill>
              <a:srgbClr val="FFFFFF">
                <a:alpha val="49411"/>
              </a:srgbClr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61" name="Google Shape;561;p63"/>
          <p:cNvCxnSpPr/>
          <p:nvPr/>
        </p:nvCxnSpPr>
        <p:spPr>
          <a:xfrm rot="10800000">
            <a:off x="9359232" y="5009940"/>
            <a:ext cx="2304254" cy="1184344"/>
          </a:xfrm>
          <a:prstGeom prst="straightConnector1">
            <a:avLst/>
          </a:prstGeom>
          <a:noFill/>
          <a:ln w="28575" cap="flat" cmpd="sng">
            <a:solidFill>
              <a:srgbClr val="FFFFFF">
                <a:alpha val="49411"/>
              </a:srgbClr>
            </a:solidFill>
            <a:prstDash val="dot"/>
            <a:round/>
            <a:headEnd type="none" w="sm" len="sm"/>
            <a:tailEnd type="none" w="sm" len="sm"/>
          </a:ln>
        </p:spPr>
      </p:cxnSp>
      <p:sp>
        <p:nvSpPr>
          <p:cNvPr id="562" name="Google Shape;562;p63"/>
          <p:cNvSpPr txBox="1">
            <a:spLocks noGrp="1"/>
          </p:cNvSpPr>
          <p:nvPr>
            <p:ph type="body" idx="16"/>
          </p:nvPr>
        </p:nvSpPr>
        <p:spPr>
          <a:xfrm>
            <a:off x="7571136" y="2332612"/>
            <a:ext cx="3156246" cy="5299487"/>
          </a:xfrm>
          <a:prstGeom prst="rect">
            <a:avLst/>
          </a:prstGeom>
          <a:blipFill rotWithShape="1">
            <a:blip r:embed="rId2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63" name="Google Shape;563;p63"/>
          <p:cNvSpPr>
            <a:spLocks noGrp="1"/>
          </p:cNvSpPr>
          <p:nvPr>
            <p:ph type="pic" idx="17"/>
          </p:nvPr>
        </p:nvSpPr>
        <p:spPr>
          <a:xfrm>
            <a:off x="8069705" y="2958548"/>
            <a:ext cx="2145415" cy="3841136"/>
          </a:xfrm>
          <a:prstGeom prst="rect">
            <a:avLst/>
          </a:prstGeom>
          <a:solidFill>
            <a:schemeClr val="lt1">
              <a:alpha val="21568"/>
            </a:schemeClr>
          </a:solidFill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3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3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3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3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3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3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3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3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6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6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6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6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6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6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6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6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5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50"/>
                                        <p:tgtEl>
                                          <p:spTgt spid="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50"/>
                                        <p:tgtEl>
                                          <p:spTgt spid="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50"/>
                                        <p:tgtEl>
                                          <p:spTgt spid="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50"/>
                                        <p:tgtEl>
                                          <p:spTgt spid="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250"/>
                                        <p:tgtEl>
                                          <p:spTgt spid="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50"/>
                                        <p:tgtEl>
                                          <p:spTgt spid="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250"/>
                                        <p:tgtEl>
                                          <p:spTgt spid="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50"/>
                                        <p:tgtEl>
                                          <p:spTgt spid="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250"/>
                                        <p:tgtEl>
                                          <p:spTgt spid="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250"/>
                                        <p:tgtEl>
                                          <p:spTgt spid="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250"/>
                                        <p:tgtEl>
                                          <p:spTgt spid="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250"/>
                                        <p:tgtEl>
                                          <p:spTgt spid="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250"/>
                                        <p:tgtEl>
                                          <p:spTgt spid="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250"/>
                                        <p:tgtEl>
                                          <p:spTgt spid="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250"/>
                                        <p:tgtEl>
                                          <p:spTgt spid="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250"/>
                                        <p:tgtEl>
                                          <p:spTgt spid="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5750"/>
                            </p:stCondLst>
                            <p:childTnLst>
                              <p:par>
                                <p:cTn id="1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6250"/>
                            </p:stCondLst>
                            <p:childTnLst>
                              <p:par>
                                <p:cTn id="156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8" dur="500"/>
                                        <p:tgtEl>
                                          <p:spTgt spid="5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6750"/>
                            </p:stCondLst>
                            <p:childTnLst>
                              <p:par>
                                <p:cTn id="160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500"/>
                                        <p:tgtEl>
                                          <p:spTgt spid="55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7250"/>
                            </p:stCondLst>
                            <p:childTnLst>
                              <p:par>
                                <p:cTn id="164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500"/>
                                        <p:tgtEl>
                                          <p:spTgt spid="55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7750"/>
                            </p:stCondLst>
                            <p:childTnLst>
                              <p:par>
                                <p:cTn id="168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0" dur="500"/>
                                        <p:tgtEl>
                                          <p:spTgt spid="55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8250"/>
                            </p:stCondLst>
                            <p:childTnLst>
                              <p:par>
                                <p:cTn id="172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500"/>
                                        <p:tgtEl>
                                          <p:spTgt spid="55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8750"/>
                            </p:stCondLst>
                            <p:childTnLst>
                              <p:par>
                                <p:cTn id="176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8" dur="500"/>
                                        <p:tgtEl>
                                          <p:spTgt spid="55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9250"/>
                            </p:stCondLst>
                            <p:childTnLst>
                              <p:par>
                                <p:cTn id="180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2" dur="500"/>
                                        <p:tgtEl>
                                          <p:spTgt spid="55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9750"/>
                            </p:stCondLst>
                            <p:childTnLst>
                              <p:par>
                                <p:cTn id="184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6" dur="500"/>
                                        <p:tgtEl>
                                          <p:spTgt spid="55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10250"/>
                            </p:stCondLst>
                            <p:childTnLst>
                              <p:par>
                                <p:cTn id="188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0" dur="500"/>
                                        <p:tgtEl>
                                          <p:spTgt spid="55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10750"/>
                            </p:stCondLst>
                            <p:childTnLst>
                              <p:par>
                                <p:cTn id="192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4" dur="500"/>
                                        <p:tgtEl>
                                          <p:spTgt spid="5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11250"/>
                            </p:stCondLst>
                            <p:childTnLst>
                              <p:par>
                                <p:cTn id="196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8" dur="500"/>
                                        <p:tgtEl>
                                          <p:spTgt spid="55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11750"/>
                            </p:stCondLst>
                            <p:childTnLst>
                              <p:par>
                                <p:cTn id="200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2" dur="500"/>
                                        <p:tgtEl>
                                          <p:spTgt spid="55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>
                            <p:stCondLst>
                              <p:cond delay="12250"/>
                            </p:stCondLst>
                            <p:childTnLst>
                              <p:par>
                                <p:cTn id="204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6" dur="500"/>
                                        <p:tgtEl>
                                          <p:spTgt spid="55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>
                            <p:stCondLst>
                              <p:cond delay="12750"/>
                            </p:stCondLst>
                            <p:childTnLst>
                              <p:par>
                                <p:cTn id="208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0" dur="500"/>
                                        <p:tgtEl>
                                          <p:spTgt spid="55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13250"/>
                            </p:stCondLst>
                            <p:childTnLst>
                              <p:par>
                                <p:cTn id="212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4" dur="500"/>
                                        <p:tgtEl>
                                          <p:spTgt spid="55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13750"/>
                            </p:stCondLst>
                            <p:childTnLst>
                              <p:par>
                                <p:cTn id="216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8" dur="500"/>
                                        <p:tgtEl>
                                          <p:spTgt spid="55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14250"/>
                            </p:stCondLst>
                            <p:childTnLst>
                              <p:par>
                                <p:cTn id="220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2" dur="500"/>
                                        <p:tgtEl>
                                          <p:spTgt spid="55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>
                            <p:stCondLst>
                              <p:cond delay="14750"/>
                            </p:stCondLst>
                            <p:childTnLst>
                              <p:par>
                                <p:cTn id="224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6" dur="500"/>
                                        <p:tgtEl>
                                          <p:spTgt spid="55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 Pillars">
  <p:cSld name="3 Pillars">
    <p:spTree>
      <p:nvGrpSpPr>
        <p:cNvPr id="1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5" name="Google Shape;565;p64"/>
          <p:cNvSpPr txBox="1">
            <a:spLocks noGrp="1"/>
          </p:cNvSpPr>
          <p:nvPr>
            <p:ph type="title"/>
          </p:nvPr>
        </p:nvSpPr>
        <p:spPr>
          <a:xfrm>
            <a:off x="894346" y="246956"/>
            <a:ext cx="16457771" cy="12031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800"/>
              <a:buFont typeface="Bebas Neue"/>
              <a:buNone/>
              <a:defRPr sz="8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6" name="Google Shape;566;p64"/>
          <p:cNvSpPr txBox="1">
            <a:spLocks noGrp="1"/>
          </p:cNvSpPr>
          <p:nvPr>
            <p:ph type="dt" idx="10"/>
          </p:nvPr>
        </p:nvSpPr>
        <p:spPr>
          <a:xfrm>
            <a:off x="914321" y="9607996"/>
            <a:ext cx="426683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7" name="Google Shape;567;p64"/>
          <p:cNvSpPr txBox="1">
            <a:spLocks noGrp="1"/>
          </p:cNvSpPr>
          <p:nvPr>
            <p:ph type="sldNum" idx="12"/>
          </p:nvPr>
        </p:nvSpPr>
        <p:spPr>
          <a:xfrm>
            <a:off x="17624420" y="9636372"/>
            <a:ext cx="73581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SV"/>
              <a:t>‹Nº›</a:t>
            </a:fld>
            <a:endParaRPr/>
          </a:p>
        </p:txBody>
      </p:sp>
      <p:sp>
        <p:nvSpPr>
          <p:cNvPr id="568" name="Google Shape;568;p64"/>
          <p:cNvSpPr txBox="1">
            <a:spLocks noGrp="1"/>
          </p:cNvSpPr>
          <p:nvPr>
            <p:ph type="ftr" idx="11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00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9" name="Google Shape;569;p64"/>
          <p:cNvSpPr txBox="1">
            <a:spLocks noGrp="1"/>
          </p:cNvSpPr>
          <p:nvPr>
            <p:ph type="body" idx="1"/>
          </p:nvPr>
        </p:nvSpPr>
        <p:spPr>
          <a:xfrm>
            <a:off x="862286" y="1543100"/>
            <a:ext cx="16489832" cy="5760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70" name="Google Shape;570;p64"/>
          <p:cNvSpPr/>
          <p:nvPr/>
        </p:nvSpPr>
        <p:spPr>
          <a:xfrm>
            <a:off x="7738257" y="2983260"/>
            <a:ext cx="2808312" cy="2808312"/>
          </a:xfrm>
          <a:prstGeom prst="ellipse">
            <a:avLst/>
          </a:prstGeom>
          <a:gradFill>
            <a:gsLst>
              <a:gs pos="0">
                <a:srgbClr val="FFFFFF">
                  <a:alpha val="36470"/>
                </a:srgbClr>
              </a:gs>
              <a:gs pos="50000">
                <a:srgbClr val="FFFFFF">
                  <a:alpha val="14509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254000" cap="flat" cmpd="thinThick">
            <a:solidFill>
              <a:schemeClr val="lt1">
                <a:alpha val="49411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571" name="Google Shape;571;p64"/>
          <p:cNvSpPr>
            <a:spLocks noGrp="1"/>
          </p:cNvSpPr>
          <p:nvPr>
            <p:ph type="pic" idx="2"/>
          </p:nvPr>
        </p:nvSpPr>
        <p:spPr>
          <a:xfrm>
            <a:off x="8638357" y="3883360"/>
            <a:ext cx="1008112" cy="1008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572" name="Google Shape;572;p64"/>
          <p:cNvSpPr/>
          <p:nvPr/>
        </p:nvSpPr>
        <p:spPr>
          <a:xfrm>
            <a:off x="5902846" y="5935588"/>
            <a:ext cx="2808312" cy="2808312"/>
          </a:xfrm>
          <a:prstGeom prst="ellipse">
            <a:avLst/>
          </a:prstGeom>
          <a:gradFill>
            <a:gsLst>
              <a:gs pos="0">
                <a:srgbClr val="FFFFFF">
                  <a:alpha val="36470"/>
                </a:srgbClr>
              </a:gs>
              <a:gs pos="50000">
                <a:srgbClr val="FFFFFF">
                  <a:alpha val="14509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254000" cap="flat" cmpd="thinThick">
            <a:solidFill>
              <a:schemeClr val="lt1">
                <a:alpha val="49411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573" name="Google Shape;573;p64"/>
          <p:cNvSpPr>
            <a:spLocks noGrp="1"/>
          </p:cNvSpPr>
          <p:nvPr>
            <p:ph type="pic" idx="3"/>
          </p:nvPr>
        </p:nvSpPr>
        <p:spPr>
          <a:xfrm>
            <a:off x="6802946" y="6835688"/>
            <a:ext cx="1008112" cy="1008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574" name="Google Shape;574;p64"/>
          <p:cNvSpPr/>
          <p:nvPr/>
        </p:nvSpPr>
        <p:spPr>
          <a:xfrm>
            <a:off x="9503246" y="5935588"/>
            <a:ext cx="2808312" cy="2808312"/>
          </a:xfrm>
          <a:prstGeom prst="ellipse">
            <a:avLst/>
          </a:prstGeom>
          <a:gradFill>
            <a:gsLst>
              <a:gs pos="0">
                <a:srgbClr val="FFFFFF">
                  <a:alpha val="36470"/>
                </a:srgbClr>
              </a:gs>
              <a:gs pos="50000">
                <a:srgbClr val="FFFFFF">
                  <a:alpha val="14509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254000" cap="flat" cmpd="thinThick">
            <a:solidFill>
              <a:schemeClr val="lt1">
                <a:alpha val="49411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575" name="Google Shape;575;p64"/>
          <p:cNvSpPr>
            <a:spLocks noGrp="1"/>
          </p:cNvSpPr>
          <p:nvPr>
            <p:ph type="pic" idx="4"/>
          </p:nvPr>
        </p:nvSpPr>
        <p:spPr>
          <a:xfrm>
            <a:off x="10403346" y="6835688"/>
            <a:ext cx="1008112" cy="1008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576" name="Google Shape;576;p64"/>
          <p:cNvSpPr txBox="1">
            <a:spLocks noGrp="1"/>
          </p:cNvSpPr>
          <p:nvPr>
            <p:ph type="body" idx="5"/>
          </p:nvPr>
        </p:nvSpPr>
        <p:spPr>
          <a:xfrm>
            <a:off x="11087422" y="2335188"/>
            <a:ext cx="4320480" cy="647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accent1"/>
              </a:buClr>
              <a:buSzPts val="4400"/>
              <a:buNone/>
              <a:defRPr sz="44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77" name="Google Shape;577;p64"/>
          <p:cNvSpPr txBox="1">
            <a:spLocks noGrp="1"/>
          </p:cNvSpPr>
          <p:nvPr>
            <p:ph type="body" idx="6"/>
          </p:nvPr>
        </p:nvSpPr>
        <p:spPr>
          <a:xfrm>
            <a:off x="11087422" y="2983260"/>
            <a:ext cx="4320480" cy="18713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78" name="Google Shape;578;p64"/>
          <p:cNvSpPr txBox="1">
            <a:spLocks noGrp="1"/>
          </p:cNvSpPr>
          <p:nvPr>
            <p:ph type="body" idx="7"/>
          </p:nvPr>
        </p:nvSpPr>
        <p:spPr>
          <a:xfrm>
            <a:off x="13103646" y="6209806"/>
            <a:ext cx="4320480" cy="647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accent1"/>
              </a:buClr>
              <a:buSzPts val="4400"/>
              <a:buNone/>
              <a:defRPr sz="44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79" name="Google Shape;579;p64"/>
          <p:cNvSpPr txBox="1">
            <a:spLocks noGrp="1"/>
          </p:cNvSpPr>
          <p:nvPr>
            <p:ph type="body" idx="8"/>
          </p:nvPr>
        </p:nvSpPr>
        <p:spPr>
          <a:xfrm>
            <a:off x="13103646" y="6857878"/>
            <a:ext cx="4320480" cy="18713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80" name="Google Shape;580;p64"/>
          <p:cNvSpPr txBox="1">
            <a:spLocks noGrp="1"/>
          </p:cNvSpPr>
          <p:nvPr>
            <p:ph type="body" idx="9"/>
          </p:nvPr>
        </p:nvSpPr>
        <p:spPr>
          <a:xfrm>
            <a:off x="1006302" y="4928307"/>
            <a:ext cx="4320480" cy="647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accent1"/>
              </a:buClr>
              <a:buSzPts val="4400"/>
              <a:buNone/>
              <a:defRPr sz="44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81" name="Google Shape;581;p64"/>
          <p:cNvSpPr txBox="1">
            <a:spLocks noGrp="1"/>
          </p:cNvSpPr>
          <p:nvPr>
            <p:ph type="body" idx="13"/>
          </p:nvPr>
        </p:nvSpPr>
        <p:spPr>
          <a:xfrm>
            <a:off x="1006302" y="5576379"/>
            <a:ext cx="4320480" cy="18713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cxnSp>
        <p:nvCxnSpPr>
          <p:cNvPr id="582" name="Google Shape;582;p64"/>
          <p:cNvCxnSpPr/>
          <p:nvPr/>
        </p:nvCxnSpPr>
        <p:spPr>
          <a:xfrm>
            <a:off x="718270" y="5575548"/>
            <a:ext cx="4608512" cy="0"/>
          </a:xfrm>
          <a:prstGeom prst="straightConnector1">
            <a:avLst/>
          </a:prstGeom>
          <a:noFill/>
          <a:ln w="28575" cap="flat" cmpd="sng">
            <a:solidFill>
              <a:srgbClr val="FFFFFF">
                <a:alpha val="49411"/>
              </a:srgbClr>
            </a:solidFill>
            <a:prstDash val="dot"/>
            <a:round/>
            <a:headEnd type="oval" w="lg" len="lg"/>
            <a:tailEnd type="none" w="sm" len="sm"/>
          </a:ln>
        </p:spPr>
      </p:cxnSp>
      <p:cxnSp>
        <p:nvCxnSpPr>
          <p:cNvPr id="583" name="Google Shape;583;p64"/>
          <p:cNvCxnSpPr>
            <a:stCxn id="572" idx="1"/>
          </p:cNvCxnSpPr>
          <p:nvPr/>
        </p:nvCxnSpPr>
        <p:spPr>
          <a:xfrm rot="10800000">
            <a:off x="5326814" y="5575556"/>
            <a:ext cx="987300" cy="771300"/>
          </a:xfrm>
          <a:prstGeom prst="straightConnector1">
            <a:avLst/>
          </a:prstGeom>
          <a:noFill/>
          <a:ln w="28575" cap="flat" cmpd="sng">
            <a:solidFill>
              <a:srgbClr val="FFFFFF">
                <a:alpha val="49411"/>
              </a:srgbClr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84" name="Google Shape;584;p64"/>
          <p:cNvCxnSpPr/>
          <p:nvPr/>
        </p:nvCxnSpPr>
        <p:spPr>
          <a:xfrm flipH="1">
            <a:off x="11087422" y="2983260"/>
            <a:ext cx="4868548" cy="4929"/>
          </a:xfrm>
          <a:prstGeom prst="straightConnector1">
            <a:avLst/>
          </a:prstGeom>
          <a:noFill/>
          <a:ln w="28575" cap="flat" cmpd="sng">
            <a:solidFill>
              <a:srgbClr val="FFFFFF">
                <a:alpha val="49411"/>
              </a:srgbClr>
            </a:solidFill>
            <a:prstDash val="dot"/>
            <a:round/>
            <a:headEnd type="oval" w="lg" len="lg"/>
            <a:tailEnd type="none" w="sm" len="sm"/>
          </a:ln>
        </p:spPr>
      </p:cxnSp>
      <p:cxnSp>
        <p:nvCxnSpPr>
          <p:cNvPr id="585" name="Google Shape;585;p64"/>
          <p:cNvCxnSpPr>
            <a:stCxn id="570" idx="7"/>
          </p:cNvCxnSpPr>
          <p:nvPr/>
        </p:nvCxnSpPr>
        <p:spPr>
          <a:xfrm rot="10800000" flipH="1">
            <a:off x="10135301" y="2988328"/>
            <a:ext cx="952200" cy="406200"/>
          </a:xfrm>
          <a:prstGeom prst="straightConnector1">
            <a:avLst/>
          </a:prstGeom>
          <a:noFill/>
          <a:ln w="28575" cap="flat" cmpd="sng">
            <a:solidFill>
              <a:srgbClr val="FFFFFF">
                <a:alpha val="49411"/>
              </a:srgbClr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86" name="Google Shape;586;p64"/>
          <p:cNvCxnSpPr>
            <a:stCxn id="574" idx="6"/>
          </p:cNvCxnSpPr>
          <p:nvPr/>
        </p:nvCxnSpPr>
        <p:spPr>
          <a:xfrm rot="10800000" flipH="1">
            <a:off x="12311558" y="6864244"/>
            <a:ext cx="792000" cy="475500"/>
          </a:xfrm>
          <a:prstGeom prst="straightConnector1">
            <a:avLst/>
          </a:prstGeom>
          <a:noFill/>
          <a:ln w="28575" cap="flat" cmpd="sng">
            <a:solidFill>
              <a:srgbClr val="FFFFFF">
                <a:alpha val="49411"/>
              </a:srgbClr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87" name="Google Shape;587;p64"/>
          <p:cNvCxnSpPr/>
          <p:nvPr/>
        </p:nvCxnSpPr>
        <p:spPr>
          <a:xfrm rot="10800000">
            <a:off x="13103646" y="6864132"/>
            <a:ext cx="4752527" cy="0"/>
          </a:xfrm>
          <a:prstGeom prst="straightConnector1">
            <a:avLst/>
          </a:prstGeom>
          <a:noFill/>
          <a:ln w="28575" cap="flat" cmpd="sng">
            <a:solidFill>
              <a:srgbClr val="FFFFFF">
                <a:alpha val="49411"/>
              </a:srgbClr>
            </a:solidFill>
            <a:prstDash val="dot"/>
            <a:round/>
            <a:headEnd type="oval" w="lg" len="lg"/>
            <a:tailEnd type="none" w="sm" len="sm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6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6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6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6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6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6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6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6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5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5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5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5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5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7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0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7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5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7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000"/>
                            </p:stCondLst>
                            <p:childTnLst>
                              <p:par>
                                <p:cTn id="6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7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500"/>
                            </p:stCondLst>
                            <p:childTnLst>
                              <p:par>
                                <p:cTn id="7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7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0"/>
                            </p:stCondLst>
                            <p:childTnLst>
                              <p:par>
                                <p:cTn id="7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57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500"/>
                            </p:stCondLst>
                            <p:childTnLst>
                              <p:par>
                                <p:cTn id="7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7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000"/>
                            </p:stCondLst>
                            <p:childTnLst>
                              <p:par>
                                <p:cTn id="8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7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500"/>
                            </p:stCondLst>
                            <p:childTnLst>
                              <p:par>
                                <p:cTn id="8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5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000"/>
                            </p:stCondLst>
                            <p:childTnLst>
                              <p:par>
                                <p:cTn id="9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57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7500"/>
                            </p:stCondLst>
                            <p:childTnLst>
                              <p:par>
                                <p:cTn id="9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57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8000"/>
                            </p:stCondLst>
                            <p:childTnLst>
                              <p:par>
                                <p:cTn id="9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57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8500"/>
                            </p:stCondLst>
                            <p:childTnLst>
                              <p:par>
                                <p:cTn id="10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57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9000"/>
                            </p:stCondLst>
                            <p:childTnLst>
                              <p:par>
                                <p:cTn id="10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57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9500"/>
                            </p:stCondLst>
                            <p:childTnLst>
                              <p:par>
                                <p:cTn id="1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57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57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57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2" presetID="2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/>
                                        <p:tgtEl>
                                          <p:spTgt spid="5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/>
                                        <p:tgtEl>
                                          <p:spTgt spid="5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2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/>
                                        <p:tgtEl>
                                          <p:spTgt spid="5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/>
                                        <p:tgtEl>
                                          <p:spTgt spid="5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1500"/>
                            </p:stCondLst>
                            <p:childTnLst>
                              <p:par>
                                <p:cTn id="1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2000"/>
                            </p:stCondLst>
                            <p:childTnLst>
                              <p:par>
                                <p:cTn id="1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2500"/>
                            </p:stCondLst>
                            <p:childTnLst>
                              <p:par>
                                <p:cTn id="1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3000"/>
                            </p:stCondLst>
                            <p:childTnLst>
                              <p:par>
                                <p:cTn id="1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58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3500"/>
                            </p:stCondLst>
                            <p:childTnLst>
                              <p:par>
                                <p:cTn id="1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58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4000"/>
                            </p:stCondLst>
                            <p:childTnLst>
                              <p:par>
                                <p:cTn id="1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58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4500"/>
                            </p:stCondLst>
                            <p:childTnLst>
                              <p:par>
                                <p:cTn id="1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58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5000"/>
                            </p:stCondLst>
                            <p:childTnLst>
                              <p:par>
                                <p:cTn id="1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58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15500"/>
                            </p:stCondLst>
                            <p:childTnLst>
                              <p:par>
                                <p:cTn id="1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58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16000"/>
                            </p:stCondLst>
                            <p:childTnLst>
                              <p:par>
                                <p:cTn id="1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58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16500"/>
                            </p:stCondLst>
                            <p:childTnLst>
                              <p:par>
                                <p:cTn id="1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58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17000"/>
                            </p:stCondLst>
                            <p:childTnLst>
                              <p:par>
                                <p:cTn id="17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5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17500"/>
                            </p:stCondLst>
                            <p:childTnLst>
                              <p:par>
                                <p:cTn id="1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58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18000"/>
                            </p:stCondLst>
                            <p:childTnLst>
                              <p:par>
                                <p:cTn id="18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58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18500"/>
                            </p:stCondLst>
                            <p:childTnLst>
                              <p:par>
                                <p:cTn id="1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58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19000"/>
                            </p:stCondLst>
                            <p:childTnLst>
                              <p:par>
                                <p:cTn id="19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58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19500"/>
                            </p:stCondLst>
                            <p:childTnLst>
                              <p:par>
                                <p:cTn id="19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58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20000"/>
                            </p:stCondLst>
                            <p:childTnLst>
                              <p:par>
                                <p:cTn id="19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58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20500"/>
                            </p:stCondLst>
                            <p:childTnLst>
                              <p:par>
                                <p:cTn id="20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58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21000"/>
                            </p:stCondLst>
                            <p:childTnLst>
                              <p:par>
                                <p:cTn id="20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9" dur="500"/>
                                        <p:tgtEl>
                                          <p:spTgt spid="58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0" fill="hold">
                            <p:stCondLst>
                              <p:cond delay="21500"/>
                            </p:stCondLst>
                            <p:childTnLst>
                              <p:par>
                                <p:cTn id="211" presetID="2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3" dur="500"/>
                                        <p:tgtEl>
                                          <p:spTgt spid="5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4" dur="500"/>
                                        <p:tgtEl>
                                          <p:spTgt spid="5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5" presetID="2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7" dur="500"/>
                                        <p:tgtEl>
                                          <p:spTgt spid="5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8" dur="500"/>
                                        <p:tgtEl>
                                          <p:spTgt spid="5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22000"/>
                            </p:stCondLst>
                            <p:childTnLst>
                              <p:par>
                                <p:cTn id="2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" dur="500"/>
                                        <p:tgtEl>
                                          <p:spTgt spid="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>
                            <p:stCondLst>
                              <p:cond delay="22500"/>
                            </p:stCondLst>
                            <p:childTnLst>
                              <p:par>
                                <p:cTn id="2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500"/>
                                        <p:tgtEl>
                                          <p:spTgt spid="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7" fill="hold">
                            <p:stCondLst>
                              <p:cond delay="23000"/>
                            </p:stCondLst>
                            <p:childTnLst>
                              <p:par>
                                <p:cTn id="2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0" dur="500"/>
                                        <p:tgtEl>
                                          <p:spTgt spid="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1" fill="hold">
                            <p:stCondLst>
                              <p:cond delay="23500"/>
                            </p:stCondLst>
                            <p:childTnLst>
                              <p:par>
                                <p:cTn id="2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4" dur="500"/>
                                        <p:tgtEl>
                                          <p:spTgt spid="57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24000"/>
                            </p:stCondLst>
                            <p:childTnLst>
                              <p:par>
                                <p:cTn id="2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" dur="500"/>
                                        <p:tgtEl>
                                          <p:spTgt spid="57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9" fill="hold">
                            <p:stCondLst>
                              <p:cond delay="24500"/>
                            </p:stCondLst>
                            <p:childTnLst>
                              <p:par>
                                <p:cTn id="2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500"/>
                                        <p:tgtEl>
                                          <p:spTgt spid="57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>
                            <p:stCondLst>
                              <p:cond delay="25000"/>
                            </p:stCondLst>
                            <p:childTnLst>
                              <p:par>
                                <p:cTn id="2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500"/>
                                        <p:tgtEl>
                                          <p:spTgt spid="57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25500"/>
                            </p:stCondLst>
                            <p:childTnLst>
                              <p:par>
                                <p:cTn id="2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0" dur="500"/>
                                        <p:tgtEl>
                                          <p:spTgt spid="57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>
                            <p:stCondLst>
                              <p:cond delay="26000"/>
                            </p:stCondLst>
                            <p:childTnLst>
                              <p:par>
                                <p:cTn id="2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4" dur="500"/>
                                        <p:tgtEl>
                                          <p:spTgt spid="57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5" fill="hold">
                            <p:stCondLst>
                              <p:cond delay="26500"/>
                            </p:stCondLst>
                            <p:childTnLst>
                              <p:par>
                                <p:cTn id="2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8" dur="500"/>
                                        <p:tgtEl>
                                          <p:spTgt spid="57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>
                            <p:stCondLst>
                              <p:cond delay="27000"/>
                            </p:stCondLst>
                            <p:childTnLst>
                              <p:par>
                                <p:cTn id="2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2" dur="500"/>
                                        <p:tgtEl>
                                          <p:spTgt spid="57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3" fill="hold">
                            <p:stCondLst>
                              <p:cond delay="27500"/>
                            </p:stCondLst>
                            <p:childTnLst>
                              <p:par>
                                <p:cTn id="26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6" dur="500"/>
                                        <p:tgtEl>
                                          <p:spTgt spid="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7" fill="hold">
                            <p:stCondLst>
                              <p:cond delay="28000"/>
                            </p:stCondLst>
                            <p:childTnLst>
                              <p:par>
                                <p:cTn id="2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0" dur="500"/>
                                        <p:tgtEl>
                                          <p:spTgt spid="57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28500"/>
                            </p:stCondLst>
                            <p:childTnLst>
                              <p:par>
                                <p:cTn id="27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500"/>
                                        <p:tgtEl>
                                          <p:spTgt spid="57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29000"/>
                            </p:stCondLst>
                            <p:childTnLst>
                              <p:par>
                                <p:cTn id="27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8" dur="500"/>
                                        <p:tgtEl>
                                          <p:spTgt spid="57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9" fill="hold">
                            <p:stCondLst>
                              <p:cond delay="29500"/>
                            </p:stCondLst>
                            <p:childTnLst>
                              <p:par>
                                <p:cTn id="28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2" dur="500"/>
                                        <p:tgtEl>
                                          <p:spTgt spid="57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3" fill="hold">
                            <p:stCondLst>
                              <p:cond delay="30000"/>
                            </p:stCondLst>
                            <p:childTnLst>
                              <p:par>
                                <p:cTn id="28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6" dur="500"/>
                                        <p:tgtEl>
                                          <p:spTgt spid="57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7" fill="hold">
                            <p:stCondLst>
                              <p:cond delay="30500"/>
                            </p:stCondLst>
                            <p:childTnLst>
                              <p:par>
                                <p:cTn id="28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0" dur="500"/>
                                        <p:tgtEl>
                                          <p:spTgt spid="57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1" fill="hold">
                            <p:stCondLst>
                              <p:cond delay="31000"/>
                            </p:stCondLst>
                            <p:childTnLst>
                              <p:par>
                                <p:cTn id="29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4" dur="500"/>
                                        <p:tgtEl>
                                          <p:spTgt spid="57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5" fill="hold">
                            <p:stCondLst>
                              <p:cond delay="31500"/>
                            </p:stCondLst>
                            <p:childTnLst>
                              <p:par>
                                <p:cTn id="29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8" dur="500"/>
                                        <p:tgtEl>
                                          <p:spTgt spid="57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 Points - Tile">
  <p:cSld name="4 Points - Tile">
    <p:spTree>
      <p:nvGrpSpPr>
        <p:cNvPr id="1" name="Shape 5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9" name="Google Shape;589;p65"/>
          <p:cNvSpPr txBox="1">
            <a:spLocks noGrp="1"/>
          </p:cNvSpPr>
          <p:nvPr>
            <p:ph type="title"/>
          </p:nvPr>
        </p:nvSpPr>
        <p:spPr>
          <a:xfrm>
            <a:off x="894346" y="246956"/>
            <a:ext cx="16457771" cy="12031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800"/>
              <a:buFont typeface="Bebas Neue"/>
              <a:buNone/>
              <a:defRPr sz="8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0" name="Google Shape;590;p65"/>
          <p:cNvSpPr txBox="1">
            <a:spLocks noGrp="1"/>
          </p:cNvSpPr>
          <p:nvPr>
            <p:ph type="dt" idx="10"/>
          </p:nvPr>
        </p:nvSpPr>
        <p:spPr>
          <a:xfrm>
            <a:off x="914321" y="9607996"/>
            <a:ext cx="426683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1" name="Google Shape;591;p65"/>
          <p:cNvSpPr txBox="1">
            <a:spLocks noGrp="1"/>
          </p:cNvSpPr>
          <p:nvPr>
            <p:ph type="sldNum" idx="12"/>
          </p:nvPr>
        </p:nvSpPr>
        <p:spPr>
          <a:xfrm>
            <a:off x="17624420" y="9636372"/>
            <a:ext cx="73581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SV"/>
              <a:t>‹Nº›</a:t>
            </a:fld>
            <a:endParaRPr/>
          </a:p>
        </p:txBody>
      </p:sp>
      <p:sp>
        <p:nvSpPr>
          <p:cNvPr id="592" name="Google Shape;592;p65"/>
          <p:cNvSpPr txBox="1">
            <a:spLocks noGrp="1"/>
          </p:cNvSpPr>
          <p:nvPr>
            <p:ph type="ftr" idx="11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00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3" name="Google Shape;593;p65"/>
          <p:cNvSpPr txBox="1">
            <a:spLocks noGrp="1"/>
          </p:cNvSpPr>
          <p:nvPr>
            <p:ph type="body" idx="1"/>
          </p:nvPr>
        </p:nvSpPr>
        <p:spPr>
          <a:xfrm>
            <a:off x="862286" y="1543100"/>
            <a:ext cx="16489832" cy="5760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94" name="Google Shape;594;p65"/>
          <p:cNvSpPr txBox="1">
            <a:spLocks noGrp="1"/>
          </p:cNvSpPr>
          <p:nvPr>
            <p:ph type="body" idx="2"/>
          </p:nvPr>
        </p:nvSpPr>
        <p:spPr>
          <a:xfrm>
            <a:off x="2302446" y="2695650"/>
            <a:ext cx="6192688" cy="647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accent1"/>
              </a:buClr>
              <a:buSzPts val="4400"/>
              <a:buNone/>
              <a:defRPr sz="44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95" name="Google Shape;595;p65"/>
          <p:cNvSpPr txBox="1">
            <a:spLocks noGrp="1"/>
          </p:cNvSpPr>
          <p:nvPr>
            <p:ph type="body" idx="3"/>
          </p:nvPr>
        </p:nvSpPr>
        <p:spPr>
          <a:xfrm>
            <a:off x="2302446" y="3343301"/>
            <a:ext cx="6192688" cy="2160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96" name="Google Shape;596;p65"/>
          <p:cNvSpPr/>
          <p:nvPr/>
        </p:nvSpPr>
        <p:spPr>
          <a:xfrm>
            <a:off x="790278" y="2695228"/>
            <a:ext cx="1260140" cy="1260140"/>
          </a:xfrm>
          <a:prstGeom prst="ellipse">
            <a:avLst/>
          </a:prstGeom>
          <a:gradFill>
            <a:gsLst>
              <a:gs pos="0">
                <a:srgbClr val="FFFFFF">
                  <a:alpha val="36470"/>
                </a:srgbClr>
              </a:gs>
              <a:gs pos="50000">
                <a:srgbClr val="FFFFFF">
                  <a:alpha val="14509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14300" cap="flat" cmpd="thinThick">
            <a:solidFill>
              <a:schemeClr val="lt1">
                <a:alpha val="49411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597" name="Google Shape;597;p65"/>
          <p:cNvSpPr>
            <a:spLocks noGrp="1"/>
          </p:cNvSpPr>
          <p:nvPr>
            <p:ph type="pic" idx="4"/>
          </p:nvPr>
        </p:nvSpPr>
        <p:spPr>
          <a:xfrm>
            <a:off x="1116000" y="3001263"/>
            <a:ext cx="630070" cy="6300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cxnSp>
        <p:nvCxnSpPr>
          <p:cNvPr id="598" name="Google Shape;598;p65"/>
          <p:cNvCxnSpPr>
            <a:endCxn id="596" idx="6"/>
          </p:cNvCxnSpPr>
          <p:nvPr/>
        </p:nvCxnSpPr>
        <p:spPr>
          <a:xfrm rot="10800000">
            <a:off x="2050418" y="3325298"/>
            <a:ext cx="6876900" cy="0"/>
          </a:xfrm>
          <a:prstGeom prst="straightConnector1">
            <a:avLst/>
          </a:prstGeom>
          <a:noFill/>
          <a:ln w="28575" cap="flat" cmpd="sng">
            <a:solidFill>
              <a:srgbClr val="FFFFFF">
                <a:alpha val="49411"/>
              </a:srgbClr>
            </a:solidFill>
            <a:prstDash val="dot"/>
            <a:round/>
            <a:headEnd type="oval" w="lg" len="lg"/>
            <a:tailEnd type="none" w="sm" len="sm"/>
          </a:ln>
        </p:spPr>
      </p:cxnSp>
      <p:sp>
        <p:nvSpPr>
          <p:cNvPr id="599" name="Google Shape;599;p65"/>
          <p:cNvSpPr txBox="1">
            <a:spLocks noGrp="1"/>
          </p:cNvSpPr>
          <p:nvPr>
            <p:ph type="body" idx="5"/>
          </p:nvPr>
        </p:nvSpPr>
        <p:spPr>
          <a:xfrm>
            <a:off x="2302446" y="6152033"/>
            <a:ext cx="6192688" cy="647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accent1"/>
              </a:buClr>
              <a:buSzPts val="4400"/>
              <a:buNone/>
              <a:defRPr sz="44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00" name="Google Shape;600;p65"/>
          <p:cNvSpPr txBox="1">
            <a:spLocks noGrp="1"/>
          </p:cNvSpPr>
          <p:nvPr>
            <p:ph type="body" idx="6"/>
          </p:nvPr>
        </p:nvSpPr>
        <p:spPr>
          <a:xfrm>
            <a:off x="2302446" y="6799684"/>
            <a:ext cx="6192688" cy="2160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01" name="Google Shape;601;p65"/>
          <p:cNvSpPr/>
          <p:nvPr/>
        </p:nvSpPr>
        <p:spPr>
          <a:xfrm>
            <a:off x="790278" y="6151611"/>
            <a:ext cx="1260140" cy="1260140"/>
          </a:xfrm>
          <a:prstGeom prst="ellipse">
            <a:avLst/>
          </a:prstGeom>
          <a:gradFill>
            <a:gsLst>
              <a:gs pos="0">
                <a:srgbClr val="FFFFFF">
                  <a:alpha val="36470"/>
                </a:srgbClr>
              </a:gs>
              <a:gs pos="50000">
                <a:srgbClr val="FFFFFF">
                  <a:alpha val="14509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14300" cap="flat" cmpd="thinThick">
            <a:solidFill>
              <a:schemeClr val="lt1">
                <a:alpha val="49411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602" name="Google Shape;602;p65"/>
          <p:cNvSpPr>
            <a:spLocks noGrp="1"/>
          </p:cNvSpPr>
          <p:nvPr>
            <p:ph type="pic" idx="7"/>
          </p:nvPr>
        </p:nvSpPr>
        <p:spPr>
          <a:xfrm>
            <a:off x="1116000" y="6457646"/>
            <a:ext cx="630070" cy="6300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cxnSp>
        <p:nvCxnSpPr>
          <p:cNvPr id="603" name="Google Shape;603;p65"/>
          <p:cNvCxnSpPr>
            <a:endCxn id="601" idx="6"/>
          </p:cNvCxnSpPr>
          <p:nvPr/>
        </p:nvCxnSpPr>
        <p:spPr>
          <a:xfrm rot="10800000">
            <a:off x="2050418" y="6781681"/>
            <a:ext cx="6876900" cy="0"/>
          </a:xfrm>
          <a:prstGeom prst="straightConnector1">
            <a:avLst/>
          </a:prstGeom>
          <a:noFill/>
          <a:ln w="28575" cap="flat" cmpd="sng">
            <a:solidFill>
              <a:srgbClr val="FFFFFF">
                <a:alpha val="49411"/>
              </a:srgbClr>
            </a:solidFill>
            <a:prstDash val="dot"/>
            <a:round/>
            <a:headEnd type="oval" w="lg" len="lg"/>
            <a:tailEnd type="none" w="sm" len="sm"/>
          </a:ln>
        </p:spPr>
      </p:cxnSp>
      <p:sp>
        <p:nvSpPr>
          <p:cNvPr id="604" name="Google Shape;604;p65"/>
          <p:cNvSpPr txBox="1">
            <a:spLocks noGrp="1"/>
          </p:cNvSpPr>
          <p:nvPr>
            <p:ph type="body" idx="8"/>
          </p:nvPr>
        </p:nvSpPr>
        <p:spPr>
          <a:xfrm>
            <a:off x="10943406" y="2623642"/>
            <a:ext cx="6192688" cy="647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accent1"/>
              </a:buClr>
              <a:buSzPts val="4400"/>
              <a:buNone/>
              <a:defRPr sz="44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05" name="Google Shape;605;p65"/>
          <p:cNvSpPr txBox="1">
            <a:spLocks noGrp="1"/>
          </p:cNvSpPr>
          <p:nvPr>
            <p:ph type="body" idx="9"/>
          </p:nvPr>
        </p:nvSpPr>
        <p:spPr>
          <a:xfrm>
            <a:off x="10943406" y="3271293"/>
            <a:ext cx="6192688" cy="2160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06" name="Google Shape;606;p65"/>
          <p:cNvSpPr/>
          <p:nvPr/>
        </p:nvSpPr>
        <p:spPr>
          <a:xfrm>
            <a:off x="9431238" y="2623220"/>
            <a:ext cx="1260140" cy="1260140"/>
          </a:xfrm>
          <a:prstGeom prst="ellipse">
            <a:avLst/>
          </a:prstGeom>
          <a:gradFill>
            <a:gsLst>
              <a:gs pos="0">
                <a:srgbClr val="FFFFFF">
                  <a:alpha val="36470"/>
                </a:srgbClr>
              </a:gs>
              <a:gs pos="50000">
                <a:srgbClr val="FFFFFF">
                  <a:alpha val="14509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14300" cap="flat" cmpd="thinThick">
            <a:solidFill>
              <a:schemeClr val="lt1">
                <a:alpha val="49411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607" name="Google Shape;607;p65"/>
          <p:cNvSpPr>
            <a:spLocks noGrp="1"/>
          </p:cNvSpPr>
          <p:nvPr>
            <p:ph type="pic" idx="13"/>
          </p:nvPr>
        </p:nvSpPr>
        <p:spPr>
          <a:xfrm>
            <a:off x="9756000" y="2929255"/>
            <a:ext cx="630070" cy="6300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cxnSp>
        <p:nvCxnSpPr>
          <p:cNvPr id="608" name="Google Shape;608;p65"/>
          <p:cNvCxnSpPr>
            <a:endCxn id="606" idx="6"/>
          </p:cNvCxnSpPr>
          <p:nvPr/>
        </p:nvCxnSpPr>
        <p:spPr>
          <a:xfrm rot="10800000">
            <a:off x="10691378" y="3253290"/>
            <a:ext cx="6876900" cy="0"/>
          </a:xfrm>
          <a:prstGeom prst="straightConnector1">
            <a:avLst/>
          </a:prstGeom>
          <a:noFill/>
          <a:ln w="28575" cap="flat" cmpd="sng">
            <a:solidFill>
              <a:srgbClr val="FFFFFF">
                <a:alpha val="49411"/>
              </a:srgbClr>
            </a:solidFill>
            <a:prstDash val="dot"/>
            <a:round/>
            <a:headEnd type="oval" w="lg" len="lg"/>
            <a:tailEnd type="none" w="sm" len="sm"/>
          </a:ln>
        </p:spPr>
      </p:cxnSp>
      <p:sp>
        <p:nvSpPr>
          <p:cNvPr id="609" name="Google Shape;609;p65"/>
          <p:cNvSpPr txBox="1">
            <a:spLocks noGrp="1"/>
          </p:cNvSpPr>
          <p:nvPr>
            <p:ph type="body" idx="14"/>
          </p:nvPr>
        </p:nvSpPr>
        <p:spPr>
          <a:xfrm>
            <a:off x="10943406" y="6080025"/>
            <a:ext cx="6192688" cy="647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accent1"/>
              </a:buClr>
              <a:buSzPts val="4400"/>
              <a:buNone/>
              <a:defRPr sz="44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10" name="Google Shape;610;p65"/>
          <p:cNvSpPr txBox="1">
            <a:spLocks noGrp="1"/>
          </p:cNvSpPr>
          <p:nvPr>
            <p:ph type="body" idx="15"/>
          </p:nvPr>
        </p:nvSpPr>
        <p:spPr>
          <a:xfrm>
            <a:off x="10943406" y="6727676"/>
            <a:ext cx="6192688" cy="2160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11" name="Google Shape;611;p65"/>
          <p:cNvSpPr/>
          <p:nvPr/>
        </p:nvSpPr>
        <p:spPr>
          <a:xfrm>
            <a:off x="9431238" y="6079603"/>
            <a:ext cx="1260140" cy="1260140"/>
          </a:xfrm>
          <a:prstGeom prst="ellipse">
            <a:avLst/>
          </a:prstGeom>
          <a:gradFill>
            <a:gsLst>
              <a:gs pos="0">
                <a:srgbClr val="FFFFFF">
                  <a:alpha val="36470"/>
                </a:srgbClr>
              </a:gs>
              <a:gs pos="50000">
                <a:srgbClr val="FFFFFF">
                  <a:alpha val="14509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14300" cap="flat" cmpd="thinThick">
            <a:solidFill>
              <a:schemeClr val="lt1">
                <a:alpha val="49411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612" name="Google Shape;612;p65"/>
          <p:cNvSpPr>
            <a:spLocks noGrp="1"/>
          </p:cNvSpPr>
          <p:nvPr>
            <p:ph type="pic" idx="16"/>
          </p:nvPr>
        </p:nvSpPr>
        <p:spPr>
          <a:xfrm>
            <a:off x="9756000" y="6385638"/>
            <a:ext cx="630070" cy="6300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cxnSp>
        <p:nvCxnSpPr>
          <p:cNvPr id="613" name="Google Shape;613;p65"/>
          <p:cNvCxnSpPr>
            <a:endCxn id="611" idx="6"/>
          </p:cNvCxnSpPr>
          <p:nvPr/>
        </p:nvCxnSpPr>
        <p:spPr>
          <a:xfrm rot="10800000">
            <a:off x="10691378" y="6709673"/>
            <a:ext cx="6876900" cy="0"/>
          </a:xfrm>
          <a:prstGeom prst="straightConnector1">
            <a:avLst/>
          </a:prstGeom>
          <a:noFill/>
          <a:ln w="28575" cap="flat" cmpd="sng">
            <a:solidFill>
              <a:srgbClr val="FFFFFF">
                <a:alpha val="49411"/>
              </a:srgbClr>
            </a:solidFill>
            <a:prstDash val="dot"/>
            <a:round/>
            <a:headEnd type="oval" w="lg" len="lg"/>
            <a:tailEnd type="none" w="sm" len="sm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9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9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9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9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9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9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9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9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5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5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5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5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5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59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500"/>
                            </p:stCondLst>
                            <p:childTnLst>
                              <p:par>
                                <p:cTn id="5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59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000"/>
                            </p:stCondLst>
                            <p:childTnLst>
                              <p:par>
                                <p:cTn id="5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59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500"/>
                            </p:stCondLst>
                            <p:childTnLst>
                              <p:par>
                                <p:cTn id="6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59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000"/>
                            </p:stCondLst>
                            <p:childTnLst>
                              <p:par>
                                <p:cTn id="6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59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500"/>
                            </p:stCondLst>
                            <p:childTnLst>
                              <p:par>
                                <p:cTn id="7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59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0"/>
                            </p:stCondLst>
                            <p:childTnLst>
                              <p:par>
                                <p:cTn id="7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59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500"/>
                            </p:stCondLst>
                            <p:childTnLst>
                              <p:par>
                                <p:cTn id="7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59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000"/>
                            </p:stCondLst>
                            <p:childTnLst>
                              <p:par>
                                <p:cTn id="8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500"/>
                            </p:stCondLst>
                            <p:childTnLst>
                              <p:par>
                                <p:cTn id="8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59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000"/>
                            </p:stCondLst>
                            <p:childTnLst>
                              <p:par>
                                <p:cTn id="9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59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7500"/>
                            </p:stCondLst>
                            <p:childTnLst>
                              <p:par>
                                <p:cTn id="9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/>
                                        <p:tgtEl>
                                          <p:spTgt spid="59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8000"/>
                            </p:stCondLst>
                            <p:childTnLst>
                              <p:par>
                                <p:cTn id="9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/>
                                        <p:tgtEl>
                                          <p:spTgt spid="59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8500"/>
                            </p:stCondLst>
                            <p:childTnLst>
                              <p:par>
                                <p:cTn id="10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/>
                                        <p:tgtEl>
                                          <p:spTgt spid="59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9000"/>
                            </p:stCondLst>
                            <p:childTnLst>
                              <p:par>
                                <p:cTn id="10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/>
                                        <p:tgtEl>
                                          <p:spTgt spid="59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9500"/>
                            </p:stCondLst>
                            <p:childTnLst>
                              <p:par>
                                <p:cTn id="1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/>
                                        <p:tgtEl>
                                          <p:spTgt spid="59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/>
                                        <p:tgtEl>
                                          <p:spTgt spid="59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8" presetID="2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/>
                                        <p:tgtEl>
                                          <p:spTgt spid="6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/>
                                        <p:tgtEl>
                                          <p:spTgt spid="6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2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/>
                                        <p:tgtEl>
                                          <p:spTgt spid="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/>
                                        <p:tgtEl>
                                          <p:spTgt spid="6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1500"/>
                            </p:stCondLst>
                            <p:childTnLst>
                              <p:par>
                                <p:cTn id="13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/>
                                        <p:tgtEl>
                                          <p:spTgt spid="5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2000"/>
                            </p:stCondLst>
                            <p:childTnLst>
                              <p:par>
                                <p:cTn id="13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/>
                                        <p:tgtEl>
                                          <p:spTgt spid="59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2500"/>
                            </p:stCondLst>
                            <p:childTnLst>
                              <p:par>
                                <p:cTn id="13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/>
                                        <p:tgtEl>
                                          <p:spTgt spid="59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3000"/>
                            </p:stCondLst>
                            <p:childTnLst>
                              <p:par>
                                <p:cTn id="14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/>
                                        <p:tgtEl>
                                          <p:spTgt spid="59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3500"/>
                            </p:stCondLst>
                            <p:childTnLst>
                              <p:par>
                                <p:cTn id="14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/>
                                        <p:tgtEl>
                                          <p:spTgt spid="59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4000"/>
                            </p:stCondLst>
                            <p:childTnLst>
                              <p:par>
                                <p:cTn id="15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/>
                                        <p:tgtEl>
                                          <p:spTgt spid="59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4500"/>
                            </p:stCondLst>
                            <p:childTnLst>
                              <p:par>
                                <p:cTn id="15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/>
                                        <p:tgtEl>
                                          <p:spTgt spid="59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5000"/>
                            </p:stCondLst>
                            <p:childTnLst>
                              <p:par>
                                <p:cTn id="15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500"/>
                                        <p:tgtEl>
                                          <p:spTgt spid="59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15500"/>
                            </p:stCondLst>
                            <p:childTnLst>
                              <p:par>
                                <p:cTn id="16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500"/>
                                        <p:tgtEl>
                                          <p:spTgt spid="59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16000"/>
                            </p:stCondLst>
                            <p:childTnLst>
                              <p:par>
                                <p:cTn id="16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/>
                                        <p:tgtEl>
                                          <p:spTgt spid="6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16500"/>
                            </p:stCondLst>
                            <p:childTnLst>
                              <p:par>
                                <p:cTn id="17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3" dur="500"/>
                                        <p:tgtEl>
                                          <p:spTgt spid="60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17000"/>
                            </p:stCondLst>
                            <p:childTnLst>
                              <p:par>
                                <p:cTn id="17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500"/>
                                        <p:tgtEl>
                                          <p:spTgt spid="60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17500"/>
                            </p:stCondLst>
                            <p:childTnLst>
                              <p:par>
                                <p:cTn id="17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500"/>
                                        <p:tgtEl>
                                          <p:spTgt spid="60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18000"/>
                            </p:stCondLst>
                            <p:childTnLst>
                              <p:par>
                                <p:cTn id="18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500"/>
                                        <p:tgtEl>
                                          <p:spTgt spid="60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18500"/>
                            </p:stCondLst>
                            <p:childTnLst>
                              <p:par>
                                <p:cTn id="18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" dur="500"/>
                                        <p:tgtEl>
                                          <p:spTgt spid="60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19000"/>
                            </p:stCondLst>
                            <p:childTnLst>
                              <p:par>
                                <p:cTn id="19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3" dur="500"/>
                                        <p:tgtEl>
                                          <p:spTgt spid="60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19500"/>
                            </p:stCondLst>
                            <p:childTnLst>
                              <p:par>
                                <p:cTn id="19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7" dur="500"/>
                                        <p:tgtEl>
                                          <p:spTgt spid="60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20000"/>
                            </p:stCondLst>
                            <p:childTnLst>
                              <p:par>
                                <p:cTn id="19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1" dur="500"/>
                                        <p:tgtEl>
                                          <p:spTgt spid="60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20500"/>
                            </p:stCondLst>
                            <p:childTnLst>
                              <p:par>
                                <p:cTn id="203" presetID="2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500"/>
                                        <p:tgtEl>
                                          <p:spTgt spid="6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500"/>
                                        <p:tgtEl>
                                          <p:spTgt spid="6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7" presetID="2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9" dur="500"/>
                                        <p:tgtEl>
                                          <p:spTgt spid="6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0" dur="500"/>
                                        <p:tgtEl>
                                          <p:spTgt spid="6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21000"/>
                            </p:stCondLst>
                            <p:childTnLst>
                              <p:par>
                                <p:cTn id="2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21500"/>
                            </p:stCondLst>
                            <p:childTnLst>
                              <p:par>
                                <p:cTn id="21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8" dur="500"/>
                                        <p:tgtEl>
                                          <p:spTgt spid="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22000"/>
                            </p:stCondLst>
                            <p:childTnLst>
                              <p:par>
                                <p:cTn id="2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2" dur="500"/>
                                        <p:tgtEl>
                                          <p:spTgt spid="60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>
                            <p:stCondLst>
                              <p:cond delay="22500"/>
                            </p:stCondLst>
                            <p:childTnLst>
                              <p:par>
                                <p:cTn id="2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6" dur="500"/>
                                        <p:tgtEl>
                                          <p:spTgt spid="60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7" fill="hold">
                            <p:stCondLst>
                              <p:cond delay="23000"/>
                            </p:stCondLst>
                            <p:childTnLst>
                              <p:par>
                                <p:cTn id="22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0" dur="500"/>
                                        <p:tgtEl>
                                          <p:spTgt spid="60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1" fill="hold">
                            <p:stCondLst>
                              <p:cond delay="23500"/>
                            </p:stCondLst>
                            <p:childTnLst>
                              <p:par>
                                <p:cTn id="23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4" dur="500"/>
                                        <p:tgtEl>
                                          <p:spTgt spid="60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24000"/>
                            </p:stCondLst>
                            <p:childTnLst>
                              <p:par>
                                <p:cTn id="23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8" dur="500"/>
                                        <p:tgtEl>
                                          <p:spTgt spid="60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9" fill="hold">
                            <p:stCondLst>
                              <p:cond delay="24500"/>
                            </p:stCondLst>
                            <p:childTnLst>
                              <p:par>
                                <p:cTn id="24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2" dur="500"/>
                                        <p:tgtEl>
                                          <p:spTgt spid="60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>
                            <p:stCondLst>
                              <p:cond delay="25000"/>
                            </p:stCondLst>
                            <p:childTnLst>
                              <p:par>
                                <p:cTn id="24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6" dur="500"/>
                                        <p:tgtEl>
                                          <p:spTgt spid="60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25500"/>
                            </p:stCondLst>
                            <p:childTnLst>
                              <p:par>
                                <p:cTn id="24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0" dur="500"/>
                                        <p:tgtEl>
                                          <p:spTgt spid="60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>
                            <p:stCondLst>
                              <p:cond delay="26000"/>
                            </p:stCondLst>
                            <p:childTnLst>
                              <p:par>
                                <p:cTn id="25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4" dur="500"/>
                                        <p:tgtEl>
                                          <p:spTgt spid="6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5" fill="hold">
                            <p:stCondLst>
                              <p:cond delay="26500"/>
                            </p:stCondLst>
                            <p:childTnLst>
                              <p:par>
                                <p:cTn id="25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8" dur="500"/>
                                        <p:tgtEl>
                                          <p:spTgt spid="60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>
                            <p:stCondLst>
                              <p:cond delay="27000"/>
                            </p:stCondLst>
                            <p:childTnLst>
                              <p:par>
                                <p:cTn id="26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2" dur="500"/>
                                        <p:tgtEl>
                                          <p:spTgt spid="60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3" fill="hold">
                            <p:stCondLst>
                              <p:cond delay="27500"/>
                            </p:stCondLst>
                            <p:childTnLst>
                              <p:par>
                                <p:cTn id="26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6" dur="500"/>
                                        <p:tgtEl>
                                          <p:spTgt spid="60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7" fill="hold">
                            <p:stCondLst>
                              <p:cond delay="28000"/>
                            </p:stCondLst>
                            <p:childTnLst>
                              <p:par>
                                <p:cTn id="26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0" dur="500"/>
                                        <p:tgtEl>
                                          <p:spTgt spid="60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28500"/>
                            </p:stCondLst>
                            <p:childTnLst>
                              <p:par>
                                <p:cTn id="27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4" dur="500"/>
                                        <p:tgtEl>
                                          <p:spTgt spid="60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29000"/>
                            </p:stCondLst>
                            <p:childTnLst>
                              <p:par>
                                <p:cTn id="27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8" dur="500"/>
                                        <p:tgtEl>
                                          <p:spTgt spid="60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9" fill="hold">
                            <p:stCondLst>
                              <p:cond delay="29500"/>
                            </p:stCondLst>
                            <p:childTnLst>
                              <p:par>
                                <p:cTn id="28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2" dur="500"/>
                                        <p:tgtEl>
                                          <p:spTgt spid="60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3" fill="hold">
                            <p:stCondLst>
                              <p:cond delay="30000"/>
                            </p:stCondLst>
                            <p:childTnLst>
                              <p:par>
                                <p:cTn id="28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6" dur="500"/>
                                        <p:tgtEl>
                                          <p:spTgt spid="60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7" fill="hold">
                            <p:stCondLst>
                              <p:cond delay="30500"/>
                            </p:stCondLst>
                            <p:childTnLst>
                              <p:par>
                                <p:cTn id="288" presetID="2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0" dur="500"/>
                                        <p:tgtEl>
                                          <p:spTgt spid="6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1" dur="500"/>
                                        <p:tgtEl>
                                          <p:spTgt spid="6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2" presetID="2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4" dur="500"/>
                                        <p:tgtEl>
                                          <p:spTgt spid="6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5" dur="500"/>
                                        <p:tgtEl>
                                          <p:spTgt spid="6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31000"/>
                            </p:stCondLst>
                            <p:childTnLst>
                              <p:par>
                                <p:cTn id="29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9" dur="500"/>
                                        <p:tgtEl>
                                          <p:spTgt spid="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0" fill="hold">
                            <p:stCondLst>
                              <p:cond delay="31500"/>
                            </p:stCondLst>
                            <p:childTnLst>
                              <p:par>
                                <p:cTn id="30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3" dur="500"/>
                                        <p:tgtEl>
                                          <p:spTgt spid="6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4" fill="hold">
                            <p:stCondLst>
                              <p:cond delay="32000"/>
                            </p:stCondLst>
                            <p:childTnLst>
                              <p:par>
                                <p:cTn id="30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7" dur="500"/>
                                        <p:tgtEl>
                                          <p:spTgt spid="60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8" fill="hold">
                            <p:stCondLst>
                              <p:cond delay="32500"/>
                            </p:stCondLst>
                            <p:childTnLst>
                              <p:par>
                                <p:cTn id="30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1" dur="500"/>
                                        <p:tgtEl>
                                          <p:spTgt spid="60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2" fill="hold">
                            <p:stCondLst>
                              <p:cond delay="33000"/>
                            </p:stCondLst>
                            <p:childTnLst>
                              <p:par>
                                <p:cTn id="31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5" dur="500"/>
                                        <p:tgtEl>
                                          <p:spTgt spid="60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6" fill="hold">
                            <p:stCondLst>
                              <p:cond delay="33500"/>
                            </p:stCondLst>
                            <p:childTnLst>
                              <p:par>
                                <p:cTn id="31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9" dur="500"/>
                                        <p:tgtEl>
                                          <p:spTgt spid="60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0" fill="hold">
                            <p:stCondLst>
                              <p:cond delay="34000"/>
                            </p:stCondLst>
                            <p:childTnLst>
                              <p:par>
                                <p:cTn id="32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3" dur="500"/>
                                        <p:tgtEl>
                                          <p:spTgt spid="60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34500"/>
                            </p:stCondLst>
                            <p:childTnLst>
                              <p:par>
                                <p:cTn id="3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7" dur="500"/>
                                        <p:tgtEl>
                                          <p:spTgt spid="60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8" fill="hold">
                            <p:stCondLst>
                              <p:cond delay="35000"/>
                            </p:stCondLst>
                            <p:childTnLst>
                              <p:par>
                                <p:cTn id="32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1" dur="500"/>
                                        <p:tgtEl>
                                          <p:spTgt spid="60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2" fill="hold">
                            <p:stCondLst>
                              <p:cond delay="35500"/>
                            </p:stCondLst>
                            <p:childTnLst>
                              <p:par>
                                <p:cTn id="33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5" dur="500"/>
                                        <p:tgtEl>
                                          <p:spTgt spid="60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6" fill="hold">
                            <p:stCondLst>
                              <p:cond delay="36000"/>
                            </p:stCondLst>
                            <p:childTnLst>
                              <p:par>
                                <p:cTn id="3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9" dur="500"/>
                                        <p:tgtEl>
                                          <p:spTgt spid="6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0" fill="hold">
                            <p:stCondLst>
                              <p:cond delay="36500"/>
                            </p:stCondLst>
                            <p:childTnLst>
                              <p:par>
                                <p:cTn id="34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3" dur="500"/>
                                        <p:tgtEl>
                                          <p:spTgt spid="61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4" fill="hold">
                            <p:stCondLst>
                              <p:cond delay="37000"/>
                            </p:stCondLst>
                            <p:childTnLst>
                              <p:par>
                                <p:cTn id="34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7" dur="500"/>
                                        <p:tgtEl>
                                          <p:spTgt spid="61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8" fill="hold">
                            <p:stCondLst>
                              <p:cond delay="37500"/>
                            </p:stCondLst>
                            <p:childTnLst>
                              <p:par>
                                <p:cTn id="34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1" dur="500"/>
                                        <p:tgtEl>
                                          <p:spTgt spid="61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38000"/>
                            </p:stCondLst>
                            <p:childTnLst>
                              <p:par>
                                <p:cTn id="35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5" dur="500"/>
                                        <p:tgtEl>
                                          <p:spTgt spid="61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6" fill="hold">
                            <p:stCondLst>
                              <p:cond delay="38500"/>
                            </p:stCondLst>
                            <p:childTnLst>
                              <p:par>
                                <p:cTn id="35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9" dur="500"/>
                                        <p:tgtEl>
                                          <p:spTgt spid="61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0" fill="hold">
                            <p:stCondLst>
                              <p:cond delay="39000"/>
                            </p:stCondLst>
                            <p:childTnLst>
                              <p:par>
                                <p:cTn id="36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3" dur="500"/>
                                        <p:tgtEl>
                                          <p:spTgt spid="61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4" fill="hold">
                            <p:stCondLst>
                              <p:cond delay="39500"/>
                            </p:stCondLst>
                            <p:childTnLst>
                              <p:par>
                                <p:cTn id="36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7" dur="500"/>
                                        <p:tgtEl>
                                          <p:spTgt spid="61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8" fill="hold">
                            <p:stCondLst>
                              <p:cond delay="40000"/>
                            </p:stCondLst>
                            <p:childTnLst>
                              <p:par>
                                <p:cTn id="36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1" dur="500"/>
                                        <p:tgtEl>
                                          <p:spTgt spid="61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6 Points - Tile">
  <p:cSld name="6 Points - Tile">
    <p:spTree>
      <p:nvGrpSpPr>
        <p:cNvPr id="1" name="Shape 6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" name="Google Shape;615;p66"/>
          <p:cNvSpPr txBox="1">
            <a:spLocks noGrp="1"/>
          </p:cNvSpPr>
          <p:nvPr>
            <p:ph type="title"/>
          </p:nvPr>
        </p:nvSpPr>
        <p:spPr>
          <a:xfrm>
            <a:off x="894346" y="246956"/>
            <a:ext cx="16457771" cy="12031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800"/>
              <a:buFont typeface="Bebas Neue"/>
              <a:buNone/>
              <a:defRPr sz="8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6" name="Google Shape;616;p66"/>
          <p:cNvSpPr txBox="1">
            <a:spLocks noGrp="1"/>
          </p:cNvSpPr>
          <p:nvPr>
            <p:ph type="dt" idx="10"/>
          </p:nvPr>
        </p:nvSpPr>
        <p:spPr>
          <a:xfrm>
            <a:off x="914321" y="9607996"/>
            <a:ext cx="426683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7" name="Google Shape;617;p66"/>
          <p:cNvSpPr txBox="1">
            <a:spLocks noGrp="1"/>
          </p:cNvSpPr>
          <p:nvPr>
            <p:ph type="sldNum" idx="12"/>
          </p:nvPr>
        </p:nvSpPr>
        <p:spPr>
          <a:xfrm>
            <a:off x="17624420" y="9636372"/>
            <a:ext cx="73581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SV"/>
              <a:t>‹Nº›</a:t>
            </a:fld>
            <a:endParaRPr/>
          </a:p>
        </p:txBody>
      </p:sp>
      <p:sp>
        <p:nvSpPr>
          <p:cNvPr id="618" name="Google Shape;618;p66"/>
          <p:cNvSpPr txBox="1">
            <a:spLocks noGrp="1"/>
          </p:cNvSpPr>
          <p:nvPr>
            <p:ph type="ftr" idx="11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00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9" name="Google Shape;619;p66"/>
          <p:cNvSpPr txBox="1">
            <a:spLocks noGrp="1"/>
          </p:cNvSpPr>
          <p:nvPr>
            <p:ph type="body" idx="1"/>
          </p:nvPr>
        </p:nvSpPr>
        <p:spPr>
          <a:xfrm>
            <a:off x="862286" y="1543100"/>
            <a:ext cx="16489832" cy="5760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20" name="Google Shape;620;p66"/>
          <p:cNvSpPr txBox="1">
            <a:spLocks noGrp="1"/>
          </p:cNvSpPr>
          <p:nvPr>
            <p:ph type="body" idx="2"/>
          </p:nvPr>
        </p:nvSpPr>
        <p:spPr>
          <a:xfrm>
            <a:off x="1726382" y="2767658"/>
            <a:ext cx="4320480" cy="647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accent1"/>
              </a:buClr>
              <a:buSzPts val="3200"/>
              <a:buNone/>
              <a:defRPr sz="32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21" name="Google Shape;621;p66"/>
          <p:cNvSpPr txBox="1">
            <a:spLocks noGrp="1"/>
          </p:cNvSpPr>
          <p:nvPr>
            <p:ph type="body" idx="3"/>
          </p:nvPr>
        </p:nvSpPr>
        <p:spPr>
          <a:xfrm>
            <a:off x="1726382" y="3415309"/>
            <a:ext cx="4320480" cy="2160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22" name="Google Shape;622;p66"/>
          <p:cNvSpPr>
            <a:spLocks noGrp="1"/>
          </p:cNvSpPr>
          <p:nvPr>
            <p:ph type="pic" idx="4"/>
          </p:nvPr>
        </p:nvSpPr>
        <p:spPr>
          <a:xfrm>
            <a:off x="934294" y="2695228"/>
            <a:ext cx="811776" cy="8117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623" name="Google Shape;623;p66"/>
          <p:cNvSpPr txBox="1">
            <a:spLocks noGrp="1"/>
          </p:cNvSpPr>
          <p:nvPr>
            <p:ph type="body" idx="5"/>
          </p:nvPr>
        </p:nvSpPr>
        <p:spPr>
          <a:xfrm>
            <a:off x="7270998" y="2767657"/>
            <a:ext cx="4320480" cy="647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accent1"/>
              </a:buClr>
              <a:buSzPts val="3200"/>
              <a:buNone/>
              <a:defRPr sz="32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24" name="Google Shape;624;p66"/>
          <p:cNvSpPr txBox="1">
            <a:spLocks noGrp="1"/>
          </p:cNvSpPr>
          <p:nvPr>
            <p:ph type="body" idx="6"/>
          </p:nvPr>
        </p:nvSpPr>
        <p:spPr>
          <a:xfrm>
            <a:off x="7270998" y="3415308"/>
            <a:ext cx="4320480" cy="2160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25" name="Google Shape;625;p66"/>
          <p:cNvSpPr>
            <a:spLocks noGrp="1"/>
          </p:cNvSpPr>
          <p:nvPr>
            <p:ph type="pic" idx="7"/>
          </p:nvPr>
        </p:nvSpPr>
        <p:spPr>
          <a:xfrm>
            <a:off x="6478910" y="2695227"/>
            <a:ext cx="811776" cy="8117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626" name="Google Shape;626;p66"/>
          <p:cNvSpPr txBox="1">
            <a:spLocks noGrp="1"/>
          </p:cNvSpPr>
          <p:nvPr>
            <p:ph type="body" idx="8"/>
          </p:nvPr>
        </p:nvSpPr>
        <p:spPr>
          <a:xfrm>
            <a:off x="12815614" y="2767657"/>
            <a:ext cx="4320480" cy="647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accent1"/>
              </a:buClr>
              <a:buSzPts val="3200"/>
              <a:buNone/>
              <a:defRPr sz="32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27" name="Google Shape;627;p66"/>
          <p:cNvSpPr txBox="1">
            <a:spLocks noGrp="1"/>
          </p:cNvSpPr>
          <p:nvPr>
            <p:ph type="body" idx="9"/>
          </p:nvPr>
        </p:nvSpPr>
        <p:spPr>
          <a:xfrm>
            <a:off x="12815614" y="3415308"/>
            <a:ext cx="4320480" cy="2160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28" name="Google Shape;628;p66"/>
          <p:cNvSpPr>
            <a:spLocks noGrp="1"/>
          </p:cNvSpPr>
          <p:nvPr>
            <p:ph type="pic" idx="13"/>
          </p:nvPr>
        </p:nvSpPr>
        <p:spPr>
          <a:xfrm>
            <a:off x="12023526" y="2695227"/>
            <a:ext cx="811776" cy="8117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629" name="Google Shape;629;p66"/>
          <p:cNvSpPr txBox="1">
            <a:spLocks noGrp="1"/>
          </p:cNvSpPr>
          <p:nvPr>
            <p:ph type="body" idx="14"/>
          </p:nvPr>
        </p:nvSpPr>
        <p:spPr>
          <a:xfrm>
            <a:off x="1726382" y="6080025"/>
            <a:ext cx="4320480" cy="647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accent1"/>
              </a:buClr>
              <a:buSzPts val="3200"/>
              <a:buNone/>
              <a:defRPr sz="32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30" name="Google Shape;630;p66"/>
          <p:cNvSpPr txBox="1">
            <a:spLocks noGrp="1"/>
          </p:cNvSpPr>
          <p:nvPr>
            <p:ph type="body" idx="15"/>
          </p:nvPr>
        </p:nvSpPr>
        <p:spPr>
          <a:xfrm>
            <a:off x="1726382" y="6727676"/>
            <a:ext cx="4320480" cy="2160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31" name="Google Shape;631;p66"/>
          <p:cNvSpPr>
            <a:spLocks noGrp="1"/>
          </p:cNvSpPr>
          <p:nvPr>
            <p:ph type="pic" idx="16"/>
          </p:nvPr>
        </p:nvSpPr>
        <p:spPr>
          <a:xfrm>
            <a:off x="934294" y="6007595"/>
            <a:ext cx="811776" cy="8117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632" name="Google Shape;632;p66"/>
          <p:cNvSpPr txBox="1">
            <a:spLocks noGrp="1"/>
          </p:cNvSpPr>
          <p:nvPr>
            <p:ph type="body" idx="17"/>
          </p:nvPr>
        </p:nvSpPr>
        <p:spPr>
          <a:xfrm>
            <a:off x="7270998" y="6080024"/>
            <a:ext cx="4320480" cy="647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accent1"/>
              </a:buClr>
              <a:buSzPts val="3200"/>
              <a:buNone/>
              <a:defRPr sz="32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33" name="Google Shape;633;p66"/>
          <p:cNvSpPr txBox="1">
            <a:spLocks noGrp="1"/>
          </p:cNvSpPr>
          <p:nvPr>
            <p:ph type="body" idx="18"/>
          </p:nvPr>
        </p:nvSpPr>
        <p:spPr>
          <a:xfrm>
            <a:off x="7270998" y="6727675"/>
            <a:ext cx="4320480" cy="2160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34" name="Google Shape;634;p66"/>
          <p:cNvSpPr>
            <a:spLocks noGrp="1"/>
          </p:cNvSpPr>
          <p:nvPr>
            <p:ph type="pic" idx="19"/>
          </p:nvPr>
        </p:nvSpPr>
        <p:spPr>
          <a:xfrm>
            <a:off x="6478910" y="6007594"/>
            <a:ext cx="811776" cy="8117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635" name="Google Shape;635;p66"/>
          <p:cNvSpPr txBox="1">
            <a:spLocks noGrp="1"/>
          </p:cNvSpPr>
          <p:nvPr>
            <p:ph type="body" idx="20"/>
          </p:nvPr>
        </p:nvSpPr>
        <p:spPr>
          <a:xfrm>
            <a:off x="12815614" y="6080024"/>
            <a:ext cx="4320480" cy="647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accent1"/>
              </a:buClr>
              <a:buSzPts val="3200"/>
              <a:buNone/>
              <a:defRPr sz="32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36" name="Google Shape;636;p66"/>
          <p:cNvSpPr txBox="1">
            <a:spLocks noGrp="1"/>
          </p:cNvSpPr>
          <p:nvPr>
            <p:ph type="body" idx="21"/>
          </p:nvPr>
        </p:nvSpPr>
        <p:spPr>
          <a:xfrm>
            <a:off x="12815614" y="6727675"/>
            <a:ext cx="4320480" cy="2160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37" name="Google Shape;637;p66"/>
          <p:cNvSpPr>
            <a:spLocks noGrp="1"/>
          </p:cNvSpPr>
          <p:nvPr>
            <p:ph type="pic" idx="22"/>
          </p:nvPr>
        </p:nvSpPr>
        <p:spPr>
          <a:xfrm>
            <a:off x="12023526" y="6007594"/>
            <a:ext cx="811776" cy="8117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1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1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1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1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1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1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1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1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6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62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62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62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62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62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62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62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62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500"/>
                            </p:stCondLst>
                            <p:childTnLst>
                              <p:par>
                                <p:cTn id="7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6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62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500"/>
                            </p:stCondLst>
                            <p:childTnLst>
                              <p:par>
                                <p:cTn id="8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62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000"/>
                            </p:stCondLst>
                            <p:childTnLst>
                              <p:par>
                                <p:cTn id="8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62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500"/>
                            </p:stCondLst>
                            <p:childTnLst>
                              <p:par>
                                <p:cTn id="8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62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000"/>
                            </p:stCondLst>
                            <p:childTnLst>
                              <p:par>
                                <p:cTn id="9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62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500"/>
                            </p:stCondLst>
                            <p:childTnLst>
                              <p:par>
                                <p:cTn id="9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62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000"/>
                            </p:stCondLst>
                            <p:childTnLst>
                              <p:par>
                                <p:cTn id="10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62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500"/>
                            </p:stCondLst>
                            <p:childTnLst>
                              <p:par>
                                <p:cTn id="10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62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/>
                                        <p:tgtEl>
                                          <p:spTgt spid="6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/>
                                        <p:tgtEl>
                                          <p:spTgt spid="62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/>
                                        <p:tgtEl>
                                          <p:spTgt spid="62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2000"/>
                            </p:stCondLst>
                            <p:childTnLst>
                              <p:par>
                                <p:cTn id="1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/>
                                        <p:tgtEl>
                                          <p:spTgt spid="62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/>
                                        <p:tgtEl>
                                          <p:spTgt spid="62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3000"/>
                            </p:stCondLst>
                            <p:childTnLst>
                              <p:par>
                                <p:cTn id="13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/>
                                        <p:tgtEl>
                                          <p:spTgt spid="62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3500"/>
                            </p:stCondLst>
                            <p:childTnLst>
                              <p:par>
                                <p:cTn id="13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/>
                                        <p:tgtEl>
                                          <p:spTgt spid="62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4000"/>
                            </p:stCondLst>
                            <p:childTnLst>
                              <p:par>
                                <p:cTn id="14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/>
                                        <p:tgtEl>
                                          <p:spTgt spid="62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4500"/>
                            </p:stCondLst>
                            <p:childTnLst>
                              <p:par>
                                <p:cTn id="14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/>
                                        <p:tgtEl>
                                          <p:spTgt spid="62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5000"/>
                            </p:stCondLst>
                            <p:childTnLst>
                              <p:par>
                                <p:cTn id="14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/>
                                        <p:tgtEl>
                                          <p:spTgt spid="6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5500"/>
                            </p:stCondLst>
                            <p:childTnLst>
                              <p:par>
                                <p:cTn id="15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/>
                                        <p:tgtEl>
                                          <p:spTgt spid="62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6000"/>
                            </p:stCondLst>
                            <p:childTnLst>
                              <p:par>
                                <p:cTn id="15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/>
                                        <p:tgtEl>
                                          <p:spTgt spid="62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6500"/>
                            </p:stCondLst>
                            <p:childTnLst>
                              <p:par>
                                <p:cTn id="16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/>
                                        <p:tgtEl>
                                          <p:spTgt spid="62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7000"/>
                            </p:stCondLst>
                            <p:childTnLst>
                              <p:par>
                                <p:cTn id="16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/>
                                        <p:tgtEl>
                                          <p:spTgt spid="62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17500"/>
                            </p:stCondLst>
                            <p:childTnLst>
                              <p:par>
                                <p:cTn id="16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500"/>
                                        <p:tgtEl>
                                          <p:spTgt spid="62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18000"/>
                            </p:stCondLst>
                            <p:childTnLst>
                              <p:par>
                                <p:cTn id="17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/>
                                        <p:tgtEl>
                                          <p:spTgt spid="62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18500"/>
                            </p:stCondLst>
                            <p:childTnLst>
                              <p:par>
                                <p:cTn id="17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500"/>
                                        <p:tgtEl>
                                          <p:spTgt spid="62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19000"/>
                            </p:stCondLst>
                            <p:childTnLst>
                              <p:par>
                                <p:cTn id="18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3" dur="500"/>
                                        <p:tgtEl>
                                          <p:spTgt spid="62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19500"/>
                            </p:stCondLst>
                            <p:childTnLst>
                              <p:par>
                                <p:cTn id="185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20000"/>
                            </p:stCondLst>
                            <p:childTnLst>
                              <p:par>
                                <p:cTn id="18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500"/>
                                        <p:tgtEl>
                                          <p:spTgt spid="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20500"/>
                            </p:stCondLst>
                            <p:childTnLst>
                              <p:par>
                                <p:cTn id="19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5" dur="500"/>
                                        <p:tgtEl>
                                          <p:spTgt spid="62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21000"/>
                            </p:stCondLst>
                            <p:childTnLst>
                              <p:par>
                                <p:cTn id="19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500"/>
                                        <p:tgtEl>
                                          <p:spTgt spid="62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21500"/>
                            </p:stCondLst>
                            <p:childTnLst>
                              <p:par>
                                <p:cTn id="20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3" dur="500"/>
                                        <p:tgtEl>
                                          <p:spTgt spid="62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22000"/>
                            </p:stCondLst>
                            <p:childTnLst>
                              <p:par>
                                <p:cTn id="20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7" dur="500"/>
                                        <p:tgtEl>
                                          <p:spTgt spid="62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22500"/>
                            </p:stCondLst>
                            <p:childTnLst>
                              <p:par>
                                <p:cTn id="20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1" dur="500"/>
                                        <p:tgtEl>
                                          <p:spTgt spid="62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23000"/>
                            </p:stCondLst>
                            <p:childTnLst>
                              <p:par>
                                <p:cTn id="21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5" dur="500"/>
                                        <p:tgtEl>
                                          <p:spTgt spid="62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" fill="hold">
                            <p:stCondLst>
                              <p:cond delay="23500"/>
                            </p:stCondLst>
                            <p:childTnLst>
                              <p:par>
                                <p:cTn id="21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9" dur="500"/>
                                        <p:tgtEl>
                                          <p:spTgt spid="62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24000"/>
                            </p:stCondLst>
                            <p:childTnLst>
                              <p:par>
                                <p:cTn id="22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500"/>
                                        <p:tgtEl>
                                          <p:spTgt spid="62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24500"/>
                            </p:stCondLst>
                            <p:childTnLst>
                              <p:par>
                                <p:cTn id="2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7" dur="500"/>
                                        <p:tgtEl>
                                          <p:spTgt spid="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8" fill="hold">
                            <p:stCondLst>
                              <p:cond delay="25000"/>
                            </p:stCondLst>
                            <p:childTnLst>
                              <p:par>
                                <p:cTn id="2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1" dur="500"/>
                                        <p:tgtEl>
                                          <p:spTgt spid="62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25500"/>
                            </p:stCondLst>
                            <p:childTnLst>
                              <p:par>
                                <p:cTn id="23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5" dur="500"/>
                                        <p:tgtEl>
                                          <p:spTgt spid="62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26000"/>
                            </p:stCondLst>
                            <p:childTnLst>
                              <p:par>
                                <p:cTn id="2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9" dur="500"/>
                                        <p:tgtEl>
                                          <p:spTgt spid="62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26500"/>
                            </p:stCondLst>
                            <p:childTnLst>
                              <p:par>
                                <p:cTn id="24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3" dur="500"/>
                                        <p:tgtEl>
                                          <p:spTgt spid="62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27000"/>
                            </p:stCondLst>
                            <p:childTnLst>
                              <p:par>
                                <p:cTn id="24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7" dur="500"/>
                                        <p:tgtEl>
                                          <p:spTgt spid="62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8" fill="hold">
                            <p:stCondLst>
                              <p:cond delay="27500"/>
                            </p:stCondLst>
                            <p:childTnLst>
                              <p:par>
                                <p:cTn id="24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1" dur="500"/>
                                        <p:tgtEl>
                                          <p:spTgt spid="62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2" fill="hold">
                            <p:stCondLst>
                              <p:cond delay="28000"/>
                            </p:stCondLst>
                            <p:childTnLst>
                              <p:par>
                                <p:cTn id="25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5" dur="500"/>
                                        <p:tgtEl>
                                          <p:spTgt spid="62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6" fill="hold">
                            <p:stCondLst>
                              <p:cond delay="28500"/>
                            </p:stCondLst>
                            <p:childTnLst>
                              <p:par>
                                <p:cTn id="25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9" dur="500"/>
                                        <p:tgtEl>
                                          <p:spTgt spid="62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0" fill="hold">
                            <p:stCondLst>
                              <p:cond delay="29000"/>
                            </p:stCondLst>
                            <p:childTnLst>
                              <p:par>
                                <p:cTn id="261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3" dur="500"/>
                                        <p:tgtEl>
                                          <p:spTgt spid="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4" fill="hold">
                            <p:stCondLst>
                              <p:cond delay="29500"/>
                            </p:stCondLst>
                            <p:childTnLst>
                              <p:par>
                                <p:cTn id="26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7" dur="500"/>
                                        <p:tgtEl>
                                          <p:spTgt spid="6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30000"/>
                            </p:stCondLst>
                            <p:childTnLst>
                              <p:par>
                                <p:cTn id="26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1" dur="500"/>
                                        <p:tgtEl>
                                          <p:spTgt spid="62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2" fill="hold">
                            <p:stCondLst>
                              <p:cond delay="30500"/>
                            </p:stCondLst>
                            <p:childTnLst>
                              <p:par>
                                <p:cTn id="27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5" dur="500"/>
                                        <p:tgtEl>
                                          <p:spTgt spid="62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6" fill="hold">
                            <p:stCondLst>
                              <p:cond delay="31000"/>
                            </p:stCondLst>
                            <p:childTnLst>
                              <p:par>
                                <p:cTn id="27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9" dur="500"/>
                                        <p:tgtEl>
                                          <p:spTgt spid="62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0" fill="hold">
                            <p:stCondLst>
                              <p:cond delay="31500"/>
                            </p:stCondLst>
                            <p:childTnLst>
                              <p:par>
                                <p:cTn id="28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3" dur="500"/>
                                        <p:tgtEl>
                                          <p:spTgt spid="62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4" fill="hold">
                            <p:stCondLst>
                              <p:cond delay="32000"/>
                            </p:stCondLst>
                            <p:childTnLst>
                              <p:par>
                                <p:cTn id="28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7" dur="500"/>
                                        <p:tgtEl>
                                          <p:spTgt spid="62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8" fill="hold">
                            <p:stCondLst>
                              <p:cond delay="32500"/>
                            </p:stCondLst>
                            <p:childTnLst>
                              <p:par>
                                <p:cTn id="28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1" dur="500"/>
                                        <p:tgtEl>
                                          <p:spTgt spid="62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2" fill="hold">
                            <p:stCondLst>
                              <p:cond delay="33000"/>
                            </p:stCondLst>
                            <p:childTnLst>
                              <p:par>
                                <p:cTn id="29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5" dur="500"/>
                                        <p:tgtEl>
                                          <p:spTgt spid="62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33500"/>
                            </p:stCondLst>
                            <p:childTnLst>
                              <p:par>
                                <p:cTn id="29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9" dur="500"/>
                                        <p:tgtEl>
                                          <p:spTgt spid="62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0" fill="hold">
                            <p:stCondLst>
                              <p:cond delay="34000"/>
                            </p:stCondLst>
                            <p:childTnLst>
                              <p:par>
                                <p:cTn id="30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3" dur="500"/>
                                        <p:tgtEl>
                                          <p:spTgt spid="6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4" fill="hold">
                            <p:stCondLst>
                              <p:cond delay="34500"/>
                            </p:stCondLst>
                            <p:childTnLst>
                              <p:par>
                                <p:cTn id="30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7" dur="500"/>
                                        <p:tgtEl>
                                          <p:spTgt spid="63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8" fill="hold">
                            <p:stCondLst>
                              <p:cond delay="35000"/>
                            </p:stCondLst>
                            <p:childTnLst>
                              <p:par>
                                <p:cTn id="30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1" dur="500"/>
                                        <p:tgtEl>
                                          <p:spTgt spid="63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2" fill="hold">
                            <p:stCondLst>
                              <p:cond delay="35500"/>
                            </p:stCondLst>
                            <p:childTnLst>
                              <p:par>
                                <p:cTn id="3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5" dur="500"/>
                                        <p:tgtEl>
                                          <p:spTgt spid="63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6" fill="hold">
                            <p:stCondLst>
                              <p:cond delay="36000"/>
                            </p:stCondLst>
                            <p:childTnLst>
                              <p:par>
                                <p:cTn id="3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9" dur="500"/>
                                        <p:tgtEl>
                                          <p:spTgt spid="63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0" fill="hold">
                            <p:stCondLst>
                              <p:cond delay="36500"/>
                            </p:stCondLst>
                            <p:childTnLst>
                              <p:par>
                                <p:cTn id="3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3" dur="500"/>
                                        <p:tgtEl>
                                          <p:spTgt spid="63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37000"/>
                            </p:stCondLst>
                            <p:childTnLst>
                              <p:par>
                                <p:cTn id="3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7" dur="500"/>
                                        <p:tgtEl>
                                          <p:spTgt spid="63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8" fill="hold">
                            <p:stCondLst>
                              <p:cond delay="37500"/>
                            </p:stCondLst>
                            <p:childTnLst>
                              <p:par>
                                <p:cTn id="3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1" dur="500"/>
                                        <p:tgtEl>
                                          <p:spTgt spid="63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2" fill="hold">
                            <p:stCondLst>
                              <p:cond delay="38000"/>
                            </p:stCondLst>
                            <p:childTnLst>
                              <p:par>
                                <p:cTn id="33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5" dur="500"/>
                                        <p:tgtEl>
                                          <p:spTgt spid="63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6" fill="hold">
                            <p:stCondLst>
                              <p:cond delay="38500"/>
                            </p:stCondLst>
                            <p:childTnLst>
                              <p:par>
                                <p:cTn id="337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9" dur="500"/>
                                        <p:tgtEl>
                                          <p:spTgt spid="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0" fill="hold">
                            <p:stCondLst>
                              <p:cond delay="39000"/>
                            </p:stCondLst>
                            <p:childTnLst>
                              <p:par>
                                <p:cTn id="34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3" dur="500"/>
                                        <p:tgtEl>
                                          <p:spTgt spid="6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4" fill="hold">
                            <p:stCondLst>
                              <p:cond delay="39500"/>
                            </p:stCondLst>
                            <p:childTnLst>
                              <p:par>
                                <p:cTn id="34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7" dur="500"/>
                                        <p:tgtEl>
                                          <p:spTgt spid="63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8" fill="hold">
                            <p:stCondLst>
                              <p:cond delay="40000"/>
                            </p:stCondLst>
                            <p:childTnLst>
                              <p:par>
                                <p:cTn id="34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1" dur="500"/>
                                        <p:tgtEl>
                                          <p:spTgt spid="63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40500"/>
                            </p:stCondLst>
                            <p:childTnLst>
                              <p:par>
                                <p:cTn id="35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5" dur="500"/>
                                        <p:tgtEl>
                                          <p:spTgt spid="63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6" fill="hold">
                            <p:stCondLst>
                              <p:cond delay="41000"/>
                            </p:stCondLst>
                            <p:childTnLst>
                              <p:par>
                                <p:cTn id="35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9" dur="500"/>
                                        <p:tgtEl>
                                          <p:spTgt spid="63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0" fill="hold">
                            <p:stCondLst>
                              <p:cond delay="41500"/>
                            </p:stCondLst>
                            <p:childTnLst>
                              <p:par>
                                <p:cTn id="36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3" dur="500"/>
                                        <p:tgtEl>
                                          <p:spTgt spid="63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4" fill="hold">
                            <p:stCondLst>
                              <p:cond delay="42000"/>
                            </p:stCondLst>
                            <p:childTnLst>
                              <p:par>
                                <p:cTn id="36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7" dur="500"/>
                                        <p:tgtEl>
                                          <p:spTgt spid="63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8" fill="hold">
                            <p:stCondLst>
                              <p:cond delay="42500"/>
                            </p:stCondLst>
                            <p:childTnLst>
                              <p:par>
                                <p:cTn id="36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1" dur="500"/>
                                        <p:tgtEl>
                                          <p:spTgt spid="63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2" fill="hold">
                            <p:stCondLst>
                              <p:cond delay="43000"/>
                            </p:stCondLst>
                            <p:childTnLst>
                              <p:par>
                                <p:cTn id="37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5" dur="500"/>
                                        <p:tgtEl>
                                          <p:spTgt spid="63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6" fill="hold">
                            <p:stCondLst>
                              <p:cond delay="43500"/>
                            </p:stCondLst>
                            <p:childTnLst>
                              <p:par>
                                <p:cTn id="37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9" dur="500"/>
                                        <p:tgtEl>
                                          <p:spTgt spid="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0" fill="hold">
                            <p:stCondLst>
                              <p:cond delay="44000"/>
                            </p:stCondLst>
                            <p:childTnLst>
                              <p:par>
                                <p:cTn id="38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3" dur="500"/>
                                        <p:tgtEl>
                                          <p:spTgt spid="63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4" fill="hold">
                            <p:stCondLst>
                              <p:cond delay="44500"/>
                            </p:stCondLst>
                            <p:childTnLst>
                              <p:par>
                                <p:cTn id="38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7" dur="500"/>
                                        <p:tgtEl>
                                          <p:spTgt spid="63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8" fill="hold">
                            <p:stCondLst>
                              <p:cond delay="45000"/>
                            </p:stCondLst>
                            <p:childTnLst>
                              <p:par>
                                <p:cTn id="38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1" dur="500"/>
                                        <p:tgtEl>
                                          <p:spTgt spid="63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2" fill="hold">
                            <p:stCondLst>
                              <p:cond delay="45500"/>
                            </p:stCondLst>
                            <p:childTnLst>
                              <p:par>
                                <p:cTn id="39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5" dur="500"/>
                                        <p:tgtEl>
                                          <p:spTgt spid="63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6" fill="hold">
                            <p:stCondLst>
                              <p:cond delay="46000"/>
                            </p:stCondLst>
                            <p:childTnLst>
                              <p:par>
                                <p:cTn id="39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9" dur="500"/>
                                        <p:tgtEl>
                                          <p:spTgt spid="63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0" fill="hold">
                            <p:stCondLst>
                              <p:cond delay="46500"/>
                            </p:stCondLst>
                            <p:childTnLst>
                              <p:par>
                                <p:cTn id="40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3" dur="500"/>
                                        <p:tgtEl>
                                          <p:spTgt spid="63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4" fill="hold">
                            <p:stCondLst>
                              <p:cond delay="47000"/>
                            </p:stCondLst>
                            <p:childTnLst>
                              <p:par>
                                <p:cTn id="40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7" dur="500"/>
                                        <p:tgtEl>
                                          <p:spTgt spid="63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8" fill="hold">
                            <p:stCondLst>
                              <p:cond delay="47500"/>
                            </p:stCondLst>
                            <p:childTnLst>
                              <p:par>
                                <p:cTn id="40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1" dur="500"/>
                                        <p:tgtEl>
                                          <p:spTgt spid="63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2" fill="hold">
                            <p:stCondLst>
                              <p:cond delay="48000"/>
                            </p:stCondLst>
                            <p:childTnLst>
                              <p:par>
                                <p:cTn id="413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5" dur="500"/>
                                        <p:tgtEl>
                                          <p:spTgt spid="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6" fill="hold">
                            <p:stCondLst>
                              <p:cond delay="48500"/>
                            </p:stCondLst>
                            <p:childTnLst>
                              <p:par>
                                <p:cTn id="41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9" dur="500"/>
                                        <p:tgtEl>
                                          <p:spTgt spid="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0" fill="hold">
                            <p:stCondLst>
                              <p:cond delay="49000"/>
                            </p:stCondLst>
                            <p:childTnLst>
                              <p:par>
                                <p:cTn id="42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3" dur="500"/>
                                        <p:tgtEl>
                                          <p:spTgt spid="63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4" fill="hold">
                            <p:stCondLst>
                              <p:cond delay="49500"/>
                            </p:stCondLst>
                            <p:childTnLst>
                              <p:par>
                                <p:cTn id="4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7" dur="500"/>
                                        <p:tgtEl>
                                          <p:spTgt spid="63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8" fill="hold">
                            <p:stCondLst>
                              <p:cond delay="50000"/>
                            </p:stCondLst>
                            <p:childTnLst>
                              <p:par>
                                <p:cTn id="42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1" dur="500"/>
                                        <p:tgtEl>
                                          <p:spTgt spid="63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2" fill="hold">
                            <p:stCondLst>
                              <p:cond delay="50500"/>
                            </p:stCondLst>
                            <p:childTnLst>
                              <p:par>
                                <p:cTn id="43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5" dur="500"/>
                                        <p:tgtEl>
                                          <p:spTgt spid="63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6" fill="hold">
                            <p:stCondLst>
                              <p:cond delay="51000"/>
                            </p:stCondLst>
                            <p:childTnLst>
                              <p:par>
                                <p:cTn id="43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9" dur="500"/>
                                        <p:tgtEl>
                                          <p:spTgt spid="63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0" fill="hold">
                            <p:stCondLst>
                              <p:cond delay="51500"/>
                            </p:stCondLst>
                            <p:childTnLst>
                              <p:par>
                                <p:cTn id="44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3" dur="500"/>
                                        <p:tgtEl>
                                          <p:spTgt spid="63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4" fill="hold">
                            <p:stCondLst>
                              <p:cond delay="52000"/>
                            </p:stCondLst>
                            <p:childTnLst>
                              <p:par>
                                <p:cTn id="44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7" dur="500"/>
                                        <p:tgtEl>
                                          <p:spTgt spid="63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8" fill="hold">
                            <p:stCondLst>
                              <p:cond delay="52500"/>
                            </p:stCondLst>
                            <p:childTnLst>
                              <p:par>
                                <p:cTn id="44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1" dur="500"/>
                                        <p:tgtEl>
                                          <p:spTgt spid="63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2" fill="hold">
                            <p:stCondLst>
                              <p:cond delay="53000"/>
                            </p:stCondLst>
                            <p:childTnLst>
                              <p:par>
                                <p:cTn id="45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5" dur="500"/>
                                        <p:tgtEl>
                                          <p:spTgt spid="6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6" fill="hold">
                            <p:stCondLst>
                              <p:cond delay="53500"/>
                            </p:stCondLst>
                            <p:childTnLst>
                              <p:par>
                                <p:cTn id="45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9" dur="500"/>
                                        <p:tgtEl>
                                          <p:spTgt spid="63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0" fill="hold">
                            <p:stCondLst>
                              <p:cond delay="54000"/>
                            </p:stCondLst>
                            <p:childTnLst>
                              <p:par>
                                <p:cTn id="46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3" dur="500"/>
                                        <p:tgtEl>
                                          <p:spTgt spid="63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4" fill="hold">
                            <p:stCondLst>
                              <p:cond delay="54500"/>
                            </p:stCondLst>
                            <p:childTnLst>
                              <p:par>
                                <p:cTn id="46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7" dur="500"/>
                                        <p:tgtEl>
                                          <p:spTgt spid="63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8" fill="hold">
                            <p:stCondLst>
                              <p:cond delay="55000"/>
                            </p:stCondLst>
                            <p:childTnLst>
                              <p:par>
                                <p:cTn id="46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1" dur="500"/>
                                        <p:tgtEl>
                                          <p:spTgt spid="63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2" fill="hold">
                            <p:stCondLst>
                              <p:cond delay="55500"/>
                            </p:stCondLst>
                            <p:childTnLst>
                              <p:par>
                                <p:cTn id="47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5" dur="500"/>
                                        <p:tgtEl>
                                          <p:spTgt spid="63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6" fill="hold">
                            <p:stCondLst>
                              <p:cond delay="56000"/>
                            </p:stCondLst>
                            <p:childTnLst>
                              <p:par>
                                <p:cTn id="47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9" dur="500"/>
                                        <p:tgtEl>
                                          <p:spTgt spid="63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0" fill="hold">
                            <p:stCondLst>
                              <p:cond delay="56500"/>
                            </p:stCondLst>
                            <p:childTnLst>
                              <p:par>
                                <p:cTn id="48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3" dur="500"/>
                                        <p:tgtEl>
                                          <p:spTgt spid="63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4" fill="hold">
                            <p:stCondLst>
                              <p:cond delay="57000"/>
                            </p:stCondLst>
                            <p:childTnLst>
                              <p:par>
                                <p:cTn id="48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7" dur="500"/>
                                        <p:tgtEl>
                                          <p:spTgt spid="63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 Points - vertical">
  <p:cSld name="5 Points - vertical">
    <p:spTree>
      <p:nvGrpSpPr>
        <p:cNvPr id="1" name="Shape 6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9" name="Google Shape;639;p67"/>
          <p:cNvSpPr txBox="1">
            <a:spLocks noGrp="1"/>
          </p:cNvSpPr>
          <p:nvPr>
            <p:ph type="title"/>
          </p:nvPr>
        </p:nvSpPr>
        <p:spPr>
          <a:xfrm>
            <a:off x="894346" y="246956"/>
            <a:ext cx="16457771" cy="12031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800"/>
              <a:buFont typeface="Bebas Neue"/>
              <a:buNone/>
              <a:defRPr sz="8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0" name="Google Shape;640;p67"/>
          <p:cNvSpPr txBox="1">
            <a:spLocks noGrp="1"/>
          </p:cNvSpPr>
          <p:nvPr>
            <p:ph type="dt" idx="10"/>
          </p:nvPr>
        </p:nvSpPr>
        <p:spPr>
          <a:xfrm>
            <a:off x="914321" y="9607996"/>
            <a:ext cx="426683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1" name="Google Shape;641;p67"/>
          <p:cNvSpPr txBox="1">
            <a:spLocks noGrp="1"/>
          </p:cNvSpPr>
          <p:nvPr>
            <p:ph type="sldNum" idx="12"/>
          </p:nvPr>
        </p:nvSpPr>
        <p:spPr>
          <a:xfrm>
            <a:off x="17624420" y="9636372"/>
            <a:ext cx="73581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SV"/>
              <a:t>‹Nº›</a:t>
            </a:fld>
            <a:endParaRPr/>
          </a:p>
        </p:txBody>
      </p:sp>
      <p:sp>
        <p:nvSpPr>
          <p:cNvPr id="642" name="Google Shape;642;p67"/>
          <p:cNvSpPr txBox="1">
            <a:spLocks noGrp="1"/>
          </p:cNvSpPr>
          <p:nvPr>
            <p:ph type="ftr" idx="11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00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3" name="Google Shape;643;p67"/>
          <p:cNvSpPr txBox="1">
            <a:spLocks noGrp="1"/>
          </p:cNvSpPr>
          <p:nvPr>
            <p:ph type="body" idx="1"/>
          </p:nvPr>
        </p:nvSpPr>
        <p:spPr>
          <a:xfrm>
            <a:off x="862286" y="1543100"/>
            <a:ext cx="16489832" cy="5760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44" name="Google Shape;644;p67"/>
          <p:cNvSpPr txBox="1">
            <a:spLocks noGrp="1"/>
          </p:cNvSpPr>
          <p:nvPr>
            <p:ph type="body" idx="2"/>
          </p:nvPr>
        </p:nvSpPr>
        <p:spPr>
          <a:xfrm>
            <a:off x="8351118" y="2335188"/>
            <a:ext cx="9001000" cy="1260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45" name="Google Shape;645;p67"/>
          <p:cNvSpPr/>
          <p:nvPr/>
        </p:nvSpPr>
        <p:spPr>
          <a:xfrm>
            <a:off x="7054974" y="2407196"/>
            <a:ext cx="1152128" cy="1152128"/>
          </a:xfrm>
          <a:prstGeom prst="ellipse">
            <a:avLst/>
          </a:prstGeom>
          <a:gradFill>
            <a:gsLst>
              <a:gs pos="0">
                <a:srgbClr val="FFFFFF">
                  <a:alpha val="36470"/>
                </a:srgbClr>
              </a:gs>
              <a:gs pos="50000">
                <a:srgbClr val="FFFFFF">
                  <a:alpha val="14509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14300" cap="flat" cmpd="thinThick">
            <a:solidFill>
              <a:schemeClr val="lt1">
                <a:alpha val="49411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646" name="Google Shape;646;p67"/>
          <p:cNvSpPr>
            <a:spLocks noGrp="1"/>
          </p:cNvSpPr>
          <p:nvPr>
            <p:ph type="pic" idx="3"/>
          </p:nvPr>
        </p:nvSpPr>
        <p:spPr>
          <a:xfrm>
            <a:off x="7343006" y="2695227"/>
            <a:ext cx="576065" cy="5760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647" name="Google Shape;647;p67"/>
          <p:cNvSpPr txBox="1">
            <a:spLocks noGrp="1"/>
          </p:cNvSpPr>
          <p:nvPr>
            <p:ph type="body" idx="4"/>
          </p:nvPr>
        </p:nvSpPr>
        <p:spPr>
          <a:xfrm>
            <a:off x="8351118" y="3775348"/>
            <a:ext cx="9001000" cy="1260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48" name="Google Shape;648;p67"/>
          <p:cNvSpPr/>
          <p:nvPr/>
        </p:nvSpPr>
        <p:spPr>
          <a:xfrm>
            <a:off x="7054974" y="3847356"/>
            <a:ext cx="1152128" cy="1152128"/>
          </a:xfrm>
          <a:prstGeom prst="ellipse">
            <a:avLst/>
          </a:prstGeom>
          <a:gradFill>
            <a:gsLst>
              <a:gs pos="0">
                <a:srgbClr val="FFFFFF">
                  <a:alpha val="36470"/>
                </a:srgbClr>
              </a:gs>
              <a:gs pos="50000">
                <a:srgbClr val="FFFFFF">
                  <a:alpha val="14509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14300" cap="flat" cmpd="thinThick">
            <a:solidFill>
              <a:schemeClr val="lt1">
                <a:alpha val="49411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649" name="Google Shape;649;p67"/>
          <p:cNvSpPr>
            <a:spLocks noGrp="1"/>
          </p:cNvSpPr>
          <p:nvPr>
            <p:ph type="pic" idx="5"/>
          </p:nvPr>
        </p:nvSpPr>
        <p:spPr>
          <a:xfrm>
            <a:off x="7343006" y="4135387"/>
            <a:ext cx="576065" cy="5760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650" name="Google Shape;650;p67"/>
          <p:cNvSpPr txBox="1">
            <a:spLocks noGrp="1"/>
          </p:cNvSpPr>
          <p:nvPr>
            <p:ph type="body" idx="6"/>
          </p:nvPr>
        </p:nvSpPr>
        <p:spPr>
          <a:xfrm>
            <a:off x="8351118" y="5215508"/>
            <a:ext cx="9001000" cy="1260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51" name="Google Shape;651;p67"/>
          <p:cNvSpPr/>
          <p:nvPr/>
        </p:nvSpPr>
        <p:spPr>
          <a:xfrm>
            <a:off x="7054974" y="5287516"/>
            <a:ext cx="1152128" cy="1152128"/>
          </a:xfrm>
          <a:prstGeom prst="ellipse">
            <a:avLst/>
          </a:prstGeom>
          <a:gradFill>
            <a:gsLst>
              <a:gs pos="0">
                <a:srgbClr val="FFFFFF">
                  <a:alpha val="36470"/>
                </a:srgbClr>
              </a:gs>
              <a:gs pos="50000">
                <a:srgbClr val="FFFFFF">
                  <a:alpha val="14509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14300" cap="flat" cmpd="thinThick">
            <a:solidFill>
              <a:schemeClr val="lt1">
                <a:alpha val="49411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652" name="Google Shape;652;p67"/>
          <p:cNvSpPr>
            <a:spLocks noGrp="1"/>
          </p:cNvSpPr>
          <p:nvPr>
            <p:ph type="pic" idx="7"/>
          </p:nvPr>
        </p:nvSpPr>
        <p:spPr>
          <a:xfrm>
            <a:off x="7343006" y="5575547"/>
            <a:ext cx="576065" cy="5760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653" name="Google Shape;653;p67"/>
          <p:cNvSpPr txBox="1">
            <a:spLocks noGrp="1"/>
          </p:cNvSpPr>
          <p:nvPr>
            <p:ph type="body" idx="8"/>
          </p:nvPr>
        </p:nvSpPr>
        <p:spPr>
          <a:xfrm>
            <a:off x="8351118" y="6655668"/>
            <a:ext cx="9001000" cy="1260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54" name="Google Shape;654;p67"/>
          <p:cNvSpPr/>
          <p:nvPr/>
        </p:nvSpPr>
        <p:spPr>
          <a:xfrm>
            <a:off x="7054974" y="6727676"/>
            <a:ext cx="1152128" cy="1152128"/>
          </a:xfrm>
          <a:prstGeom prst="ellipse">
            <a:avLst/>
          </a:prstGeom>
          <a:gradFill>
            <a:gsLst>
              <a:gs pos="0">
                <a:srgbClr val="FFFFFF">
                  <a:alpha val="36470"/>
                </a:srgbClr>
              </a:gs>
              <a:gs pos="50000">
                <a:srgbClr val="FFFFFF">
                  <a:alpha val="14509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14300" cap="flat" cmpd="thinThick">
            <a:solidFill>
              <a:schemeClr val="lt1">
                <a:alpha val="49411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655" name="Google Shape;655;p67"/>
          <p:cNvSpPr>
            <a:spLocks noGrp="1"/>
          </p:cNvSpPr>
          <p:nvPr>
            <p:ph type="pic" idx="9"/>
          </p:nvPr>
        </p:nvSpPr>
        <p:spPr>
          <a:xfrm>
            <a:off x="7343006" y="7015707"/>
            <a:ext cx="576065" cy="5760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656" name="Google Shape;656;p67"/>
          <p:cNvSpPr txBox="1">
            <a:spLocks noGrp="1"/>
          </p:cNvSpPr>
          <p:nvPr>
            <p:ph type="body" idx="13"/>
          </p:nvPr>
        </p:nvSpPr>
        <p:spPr>
          <a:xfrm>
            <a:off x="8351118" y="8095828"/>
            <a:ext cx="9001000" cy="1260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57" name="Google Shape;657;p67"/>
          <p:cNvSpPr/>
          <p:nvPr/>
        </p:nvSpPr>
        <p:spPr>
          <a:xfrm>
            <a:off x="7054974" y="8167836"/>
            <a:ext cx="1152128" cy="1152128"/>
          </a:xfrm>
          <a:prstGeom prst="ellipse">
            <a:avLst/>
          </a:prstGeom>
          <a:gradFill>
            <a:gsLst>
              <a:gs pos="0">
                <a:srgbClr val="FFFFFF">
                  <a:alpha val="36470"/>
                </a:srgbClr>
              </a:gs>
              <a:gs pos="50000">
                <a:srgbClr val="FFFFFF">
                  <a:alpha val="14509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14300" cap="flat" cmpd="thinThick">
            <a:solidFill>
              <a:schemeClr val="lt1">
                <a:alpha val="49411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658" name="Google Shape;658;p67"/>
          <p:cNvSpPr>
            <a:spLocks noGrp="1"/>
          </p:cNvSpPr>
          <p:nvPr>
            <p:ph type="pic" idx="14"/>
          </p:nvPr>
        </p:nvSpPr>
        <p:spPr>
          <a:xfrm>
            <a:off x="7343006" y="8455867"/>
            <a:ext cx="576065" cy="5760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659" name="Google Shape;659;p67"/>
          <p:cNvSpPr txBox="1">
            <a:spLocks noGrp="1"/>
          </p:cNvSpPr>
          <p:nvPr>
            <p:ph type="body" idx="15"/>
          </p:nvPr>
        </p:nvSpPr>
        <p:spPr>
          <a:xfrm>
            <a:off x="862286" y="2695228"/>
            <a:ext cx="5976664" cy="6120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l">
              <a:lnSpc>
                <a:spcPct val="90909"/>
              </a:lnSpc>
              <a:spcBef>
                <a:spcPts val="1320"/>
              </a:spcBef>
              <a:spcAft>
                <a:spcPts val="0"/>
              </a:spcAft>
              <a:buClr>
                <a:schemeClr val="lt1"/>
              </a:buClr>
              <a:buSzPts val="6600"/>
              <a:buNone/>
              <a:defRPr sz="6600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4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4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4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4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4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4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4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4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65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65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65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65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65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65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65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65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6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6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6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6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6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64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64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64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64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64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64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/>
                                        <p:tgtEl>
                                          <p:spTgt spid="64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64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500"/>
                            </p:stCondLst>
                            <p:childTnLst>
                              <p:par>
                                <p:cTn id="105" presetID="2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6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/>
                                        <p:tgtEl>
                                          <p:spTgt spid="6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/>
                                        <p:tgtEl>
                                          <p:spTgt spid="6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/>
                                        <p:tgtEl>
                                          <p:spTgt spid="6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/>
                                        <p:tgtEl>
                                          <p:spTgt spid="6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/>
                                        <p:tgtEl>
                                          <p:spTgt spid="64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/>
                                        <p:tgtEl>
                                          <p:spTgt spid="64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/>
                                        <p:tgtEl>
                                          <p:spTgt spid="64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/>
                                        <p:tgtEl>
                                          <p:spTgt spid="64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/>
                                        <p:tgtEl>
                                          <p:spTgt spid="64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/>
                                        <p:tgtEl>
                                          <p:spTgt spid="64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/>
                                        <p:tgtEl>
                                          <p:spTgt spid="64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/>
                                        <p:tgtEl>
                                          <p:spTgt spid="64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6000"/>
                            </p:stCondLst>
                            <p:childTnLst>
                              <p:par>
                                <p:cTn id="141" presetID="2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/>
                                        <p:tgtEl>
                                          <p:spTgt spid="6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/>
                                        <p:tgtEl>
                                          <p:spTgt spid="6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/>
                                        <p:tgtEl>
                                          <p:spTgt spid="6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/>
                                        <p:tgtEl>
                                          <p:spTgt spid="6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/>
                                        <p:tgtEl>
                                          <p:spTgt spid="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500"/>
                                        <p:tgtEl>
                                          <p:spTgt spid="65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/>
                                        <p:tgtEl>
                                          <p:spTgt spid="65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0" dur="500"/>
                                        <p:tgtEl>
                                          <p:spTgt spid="65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/>
                                        <p:tgtEl>
                                          <p:spTgt spid="65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500"/>
                                        <p:tgtEl>
                                          <p:spTgt spid="65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/>
                                        <p:tgtEl>
                                          <p:spTgt spid="65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2" dur="500"/>
                                        <p:tgtEl>
                                          <p:spTgt spid="65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/>
                                        <p:tgtEl>
                                          <p:spTgt spid="65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6500"/>
                            </p:stCondLst>
                            <p:childTnLst>
                              <p:par>
                                <p:cTn id="177" presetID="2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500"/>
                                        <p:tgtEl>
                                          <p:spTgt spid="6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500"/>
                                        <p:tgtEl>
                                          <p:spTgt spid="6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2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3" dur="500"/>
                                        <p:tgtEl>
                                          <p:spTgt spid="6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4" dur="500"/>
                                        <p:tgtEl>
                                          <p:spTgt spid="6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500"/>
                                        <p:tgtEl>
                                          <p:spTgt spid="6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8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0" dur="500"/>
                                        <p:tgtEl>
                                          <p:spTgt spid="65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1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3" dur="500"/>
                                        <p:tgtEl>
                                          <p:spTgt spid="65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6" dur="500"/>
                                        <p:tgtEl>
                                          <p:spTgt spid="65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7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500"/>
                                        <p:tgtEl>
                                          <p:spTgt spid="65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0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2" dur="500"/>
                                        <p:tgtEl>
                                          <p:spTgt spid="65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500"/>
                                        <p:tgtEl>
                                          <p:spTgt spid="65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6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8" dur="500"/>
                                        <p:tgtEl>
                                          <p:spTgt spid="65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1" dur="500"/>
                                        <p:tgtEl>
                                          <p:spTgt spid="65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7000"/>
                            </p:stCondLst>
                            <p:childTnLst>
                              <p:par>
                                <p:cTn id="213" presetID="2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5" dur="500"/>
                                        <p:tgtEl>
                                          <p:spTgt spid="6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6" dur="500"/>
                                        <p:tgtEl>
                                          <p:spTgt spid="6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7" presetID="2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9" dur="500"/>
                                        <p:tgtEl>
                                          <p:spTgt spid="6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0" dur="500"/>
                                        <p:tgtEl>
                                          <p:spTgt spid="6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1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500"/>
                                        <p:tgtEl>
                                          <p:spTgt spid="6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6" dur="500"/>
                                        <p:tgtEl>
                                          <p:spTgt spid="65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7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9" dur="500"/>
                                        <p:tgtEl>
                                          <p:spTgt spid="65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0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2" dur="500"/>
                                        <p:tgtEl>
                                          <p:spTgt spid="65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5" dur="500"/>
                                        <p:tgtEl>
                                          <p:spTgt spid="65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6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8" dur="500"/>
                                        <p:tgtEl>
                                          <p:spTgt spid="65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1" dur="500"/>
                                        <p:tgtEl>
                                          <p:spTgt spid="65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2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4" dur="500"/>
                                        <p:tgtEl>
                                          <p:spTgt spid="65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5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7" dur="500"/>
                                        <p:tgtEl>
                                          <p:spTgt spid="65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low 1">
  <p:cSld name="Flow 1"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p68"/>
          <p:cNvSpPr txBox="1">
            <a:spLocks noGrp="1"/>
          </p:cNvSpPr>
          <p:nvPr>
            <p:ph type="title"/>
          </p:nvPr>
        </p:nvSpPr>
        <p:spPr>
          <a:xfrm>
            <a:off x="894346" y="246956"/>
            <a:ext cx="16457771" cy="12031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800"/>
              <a:buFont typeface="Bebas Neue"/>
              <a:buNone/>
              <a:defRPr sz="8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2" name="Google Shape;662;p68"/>
          <p:cNvSpPr txBox="1">
            <a:spLocks noGrp="1"/>
          </p:cNvSpPr>
          <p:nvPr>
            <p:ph type="dt" idx="10"/>
          </p:nvPr>
        </p:nvSpPr>
        <p:spPr>
          <a:xfrm>
            <a:off x="914321" y="9607996"/>
            <a:ext cx="426683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3" name="Google Shape;663;p68"/>
          <p:cNvSpPr txBox="1">
            <a:spLocks noGrp="1"/>
          </p:cNvSpPr>
          <p:nvPr>
            <p:ph type="sldNum" idx="12"/>
          </p:nvPr>
        </p:nvSpPr>
        <p:spPr>
          <a:xfrm>
            <a:off x="17624420" y="9636372"/>
            <a:ext cx="73581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SV"/>
              <a:t>‹Nº›</a:t>
            </a:fld>
            <a:endParaRPr/>
          </a:p>
        </p:txBody>
      </p:sp>
      <p:sp>
        <p:nvSpPr>
          <p:cNvPr id="664" name="Google Shape;664;p68"/>
          <p:cNvSpPr txBox="1">
            <a:spLocks noGrp="1"/>
          </p:cNvSpPr>
          <p:nvPr>
            <p:ph type="ftr" idx="11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00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5" name="Google Shape;665;p68"/>
          <p:cNvSpPr txBox="1">
            <a:spLocks noGrp="1"/>
          </p:cNvSpPr>
          <p:nvPr>
            <p:ph type="body" idx="1"/>
          </p:nvPr>
        </p:nvSpPr>
        <p:spPr>
          <a:xfrm>
            <a:off x="862286" y="1543100"/>
            <a:ext cx="16489832" cy="5760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66" name="Google Shape;666;p68"/>
          <p:cNvSpPr/>
          <p:nvPr/>
        </p:nvSpPr>
        <p:spPr>
          <a:xfrm>
            <a:off x="3922766" y="4099384"/>
            <a:ext cx="1260140" cy="1260140"/>
          </a:xfrm>
          <a:prstGeom prst="ellipse">
            <a:avLst/>
          </a:prstGeom>
          <a:gradFill>
            <a:gsLst>
              <a:gs pos="0">
                <a:srgbClr val="FFFFFF">
                  <a:alpha val="36470"/>
                </a:srgbClr>
              </a:gs>
              <a:gs pos="50000">
                <a:srgbClr val="FFFFFF">
                  <a:alpha val="14509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14300" cap="flat" cmpd="thinThick">
            <a:solidFill>
              <a:schemeClr val="lt1">
                <a:alpha val="49411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667" name="Google Shape;667;p68"/>
          <p:cNvSpPr>
            <a:spLocks noGrp="1"/>
          </p:cNvSpPr>
          <p:nvPr>
            <p:ph type="pic" idx="2"/>
          </p:nvPr>
        </p:nvSpPr>
        <p:spPr>
          <a:xfrm>
            <a:off x="4248488" y="4405419"/>
            <a:ext cx="630070" cy="6300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668" name="Google Shape;668;p68"/>
          <p:cNvSpPr>
            <a:spLocks noGrp="1"/>
          </p:cNvSpPr>
          <p:nvPr>
            <p:ph type="body" idx="3"/>
          </p:nvPr>
        </p:nvSpPr>
        <p:spPr>
          <a:xfrm>
            <a:off x="1330478" y="4099384"/>
            <a:ext cx="1260000" cy="1260000"/>
          </a:xfrm>
          <a:prstGeom prst="ellipse">
            <a:avLst/>
          </a:prstGeom>
          <a:blipFill rotWithShape="1">
            <a:blip r:embed="rId2">
              <a:alphaModFix/>
            </a:blip>
            <a:tile tx="0" ty="0" sx="100000" sy="100000" flip="none" algn="tl"/>
          </a:blipFill>
          <a:ln w="114300" cap="flat" cmpd="thinThick">
            <a:solidFill>
              <a:schemeClr val="lt1">
                <a:alpha val="49411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63275" tIns="81625" rIns="163275" bIns="81625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SzPts val="2000"/>
              <a:buNone/>
              <a:defRPr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cxnSp>
        <p:nvCxnSpPr>
          <p:cNvPr id="669" name="Google Shape;669;p68"/>
          <p:cNvCxnSpPr>
            <a:stCxn id="668" idx="6"/>
            <a:endCxn id="666" idx="2"/>
          </p:cNvCxnSpPr>
          <p:nvPr/>
        </p:nvCxnSpPr>
        <p:spPr>
          <a:xfrm>
            <a:off x="2590478" y="4729384"/>
            <a:ext cx="1332300" cy="0"/>
          </a:xfrm>
          <a:prstGeom prst="straightConnector1">
            <a:avLst/>
          </a:prstGeom>
          <a:noFill/>
          <a:ln w="28575" cap="flat" cmpd="sng">
            <a:solidFill>
              <a:srgbClr val="FFFFFF">
                <a:alpha val="49411"/>
              </a:srgbClr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670" name="Google Shape;670;p68"/>
          <p:cNvCxnSpPr>
            <a:stCxn id="666" idx="6"/>
            <a:endCxn id="671" idx="2"/>
          </p:cNvCxnSpPr>
          <p:nvPr/>
        </p:nvCxnSpPr>
        <p:spPr>
          <a:xfrm>
            <a:off x="5182906" y="4729454"/>
            <a:ext cx="1335000" cy="0"/>
          </a:xfrm>
          <a:prstGeom prst="straightConnector1">
            <a:avLst/>
          </a:prstGeom>
          <a:noFill/>
          <a:ln w="28575" cap="flat" cmpd="sng">
            <a:solidFill>
              <a:srgbClr val="FFFFFF">
                <a:alpha val="49411"/>
              </a:srgbClr>
            </a:solidFill>
            <a:prstDash val="dot"/>
            <a:round/>
            <a:headEnd type="none" w="sm" len="sm"/>
            <a:tailEnd type="none" w="sm" len="sm"/>
          </a:ln>
        </p:spPr>
      </p:cxnSp>
      <p:sp>
        <p:nvSpPr>
          <p:cNvPr id="671" name="Google Shape;671;p68"/>
          <p:cNvSpPr/>
          <p:nvPr/>
        </p:nvSpPr>
        <p:spPr>
          <a:xfrm>
            <a:off x="6517908" y="4099314"/>
            <a:ext cx="1260140" cy="1260140"/>
          </a:xfrm>
          <a:prstGeom prst="ellipse">
            <a:avLst/>
          </a:prstGeom>
          <a:gradFill>
            <a:gsLst>
              <a:gs pos="0">
                <a:srgbClr val="FFFFFF">
                  <a:alpha val="36470"/>
                </a:srgbClr>
              </a:gs>
              <a:gs pos="50000">
                <a:srgbClr val="FFFFFF">
                  <a:alpha val="14509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14300" cap="flat" cmpd="thinThick">
            <a:solidFill>
              <a:schemeClr val="lt1">
                <a:alpha val="49411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672" name="Google Shape;672;p68"/>
          <p:cNvSpPr>
            <a:spLocks noGrp="1"/>
          </p:cNvSpPr>
          <p:nvPr>
            <p:ph type="pic" idx="4"/>
          </p:nvPr>
        </p:nvSpPr>
        <p:spPr>
          <a:xfrm>
            <a:off x="6843630" y="4405349"/>
            <a:ext cx="630070" cy="6300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cxnSp>
        <p:nvCxnSpPr>
          <p:cNvPr id="673" name="Google Shape;673;p68"/>
          <p:cNvCxnSpPr>
            <a:stCxn id="671" idx="6"/>
            <a:endCxn id="674" idx="2"/>
          </p:cNvCxnSpPr>
          <p:nvPr/>
        </p:nvCxnSpPr>
        <p:spPr>
          <a:xfrm>
            <a:off x="7778048" y="4729384"/>
            <a:ext cx="1368300" cy="0"/>
          </a:xfrm>
          <a:prstGeom prst="straightConnector1">
            <a:avLst/>
          </a:prstGeom>
          <a:noFill/>
          <a:ln w="28575" cap="flat" cmpd="sng">
            <a:solidFill>
              <a:srgbClr val="FFFFFF">
                <a:alpha val="49411"/>
              </a:srgbClr>
            </a:solidFill>
            <a:prstDash val="dot"/>
            <a:round/>
            <a:headEnd type="none" w="sm" len="sm"/>
            <a:tailEnd type="none" w="sm" len="sm"/>
          </a:ln>
        </p:spPr>
      </p:cxnSp>
      <p:sp>
        <p:nvSpPr>
          <p:cNvPr id="674" name="Google Shape;674;p68"/>
          <p:cNvSpPr/>
          <p:nvPr/>
        </p:nvSpPr>
        <p:spPr>
          <a:xfrm>
            <a:off x="9146200" y="4099314"/>
            <a:ext cx="1260140" cy="1260140"/>
          </a:xfrm>
          <a:prstGeom prst="ellipse">
            <a:avLst/>
          </a:prstGeom>
          <a:gradFill>
            <a:gsLst>
              <a:gs pos="0">
                <a:srgbClr val="FFFFFF">
                  <a:alpha val="36470"/>
                </a:srgbClr>
              </a:gs>
              <a:gs pos="50000">
                <a:srgbClr val="FFFFFF">
                  <a:alpha val="14509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14300" cap="flat" cmpd="thinThick">
            <a:solidFill>
              <a:schemeClr val="lt1">
                <a:alpha val="49411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675" name="Google Shape;675;p68"/>
          <p:cNvSpPr>
            <a:spLocks noGrp="1"/>
          </p:cNvSpPr>
          <p:nvPr>
            <p:ph type="pic" idx="5"/>
          </p:nvPr>
        </p:nvSpPr>
        <p:spPr>
          <a:xfrm>
            <a:off x="9471922" y="4405349"/>
            <a:ext cx="630070" cy="6300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cxnSp>
        <p:nvCxnSpPr>
          <p:cNvPr id="676" name="Google Shape;676;p68"/>
          <p:cNvCxnSpPr>
            <a:stCxn id="674" idx="6"/>
            <a:endCxn id="677" idx="2"/>
          </p:cNvCxnSpPr>
          <p:nvPr/>
        </p:nvCxnSpPr>
        <p:spPr>
          <a:xfrm rot="10800000" flipH="1">
            <a:off x="10406340" y="4720984"/>
            <a:ext cx="1365300" cy="8400"/>
          </a:xfrm>
          <a:prstGeom prst="straightConnector1">
            <a:avLst/>
          </a:prstGeom>
          <a:noFill/>
          <a:ln w="28575" cap="flat" cmpd="sng">
            <a:solidFill>
              <a:srgbClr val="FFFFFF">
                <a:alpha val="49411"/>
              </a:srgbClr>
            </a:solidFill>
            <a:prstDash val="dot"/>
            <a:round/>
            <a:headEnd type="none" w="sm" len="sm"/>
            <a:tailEnd type="none" w="sm" len="sm"/>
          </a:ln>
        </p:spPr>
      </p:cxnSp>
      <p:sp>
        <p:nvSpPr>
          <p:cNvPr id="677" name="Google Shape;677;p68"/>
          <p:cNvSpPr/>
          <p:nvPr/>
        </p:nvSpPr>
        <p:spPr>
          <a:xfrm>
            <a:off x="11771638" y="4090923"/>
            <a:ext cx="1260140" cy="1260140"/>
          </a:xfrm>
          <a:prstGeom prst="ellipse">
            <a:avLst/>
          </a:prstGeom>
          <a:gradFill>
            <a:gsLst>
              <a:gs pos="0">
                <a:srgbClr val="FFFFFF">
                  <a:alpha val="36470"/>
                </a:srgbClr>
              </a:gs>
              <a:gs pos="50000">
                <a:srgbClr val="FFFFFF">
                  <a:alpha val="14509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14300" cap="flat" cmpd="thinThick">
            <a:solidFill>
              <a:schemeClr val="lt1">
                <a:alpha val="49411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678" name="Google Shape;678;p68"/>
          <p:cNvSpPr>
            <a:spLocks noGrp="1"/>
          </p:cNvSpPr>
          <p:nvPr>
            <p:ph type="pic" idx="6"/>
          </p:nvPr>
        </p:nvSpPr>
        <p:spPr>
          <a:xfrm>
            <a:off x="12097360" y="4396958"/>
            <a:ext cx="630070" cy="6300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679" name="Google Shape;679;p68"/>
          <p:cNvSpPr/>
          <p:nvPr/>
        </p:nvSpPr>
        <p:spPr>
          <a:xfrm>
            <a:off x="5290918" y="6088065"/>
            <a:ext cx="1260140" cy="1260140"/>
          </a:xfrm>
          <a:prstGeom prst="ellipse">
            <a:avLst/>
          </a:prstGeom>
          <a:gradFill>
            <a:gsLst>
              <a:gs pos="0">
                <a:srgbClr val="FFFFFF">
                  <a:alpha val="36470"/>
                </a:srgbClr>
              </a:gs>
              <a:gs pos="50000">
                <a:srgbClr val="FFFFFF">
                  <a:alpha val="14509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14300" cap="flat" cmpd="thinThick">
            <a:solidFill>
              <a:schemeClr val="lt1">
                <a:alpha val="49411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680" name="Google Shape;680;p68"/>
          <p:cNvSpPr>
            <a:spLocks noGrp="1"/>
          </p:cNvSpPr>
          <p:nvPr>
            <p:ph type="pic" idx="7"/>
          </p:nvPr>
        </p:nvSpPr>
        <p:spPr>
          <a:xfrm>
            <a:off x="5616640" y="6394100"/>
            <a:ext cx="630070" cy="6300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cxnSp>
        <p:nvCxnSpPr>
          <p:cNvPr id="681" name="Google Shape;681;p68"/>
          <p:cNvCxnSpPr>
            <a:stCxn id="679" idx="6"/>
            <a:endCxn id="682" idx="2"/>
          </p:cNvCxnSpPr>
          <p:nvPr/>
        </p:nvCxnSpPr>
        <p:spPr>
          <a:xfrm>
            <a:off x="6551058" y="6718135"/>
            <a:ext cx="1335000" cy="0"/>
          </a:xfrm>
          <a:prstGeom prst="straightConnector1">
            <a:avLst/>
          </a:prstGeom>
          <a:noFill/>
          <a:ln w="28575" cap="flat" cmpd="sng">
            <a:solidFill>
              <a:srgbClr val="FFFFFF">
                <a:alpha val="49411"/>
              </a:srgbClr>
            </a:solidFill>
            <a:prstDash val="dot"/>
            <a:round/>
            <a:headEnd type="none" w="sm" len="sm"/>
            <a:tailEnd type="none" w="sm" len="sm"/>
          </a:ln>
        </p:spPr>
      </p:cxnSp>
      <p:sp>
        <p:nvSpPr>
          <p:cNvPr id="682" name="Google Shape;682;p68"/>
          <p:cNvSpPr/>
          <p:nvPr/>
        </p:nvSpPr>
        <p:spPr>
          <a:xfrm>
            <a:off x="7886060" y="6087995"/>
            <a:ext cx="1260140" cy="1260140"/>
          </a:xfrm>
          <a:prstGeom prst="ellipse">
            <a:avLst/>
          </a:prstGeom>
          <a:gradFill>
            <a:gsLst>
              <a:gs pos="0">
                <a:srgbClr val="FFFFFF">
                  <a:alpha val="36470"/>
                </a:srgbClr>
              </a:gs>
              <a:gs pos="50000">
                <a:srgbClr val="FFFFFF">
                  <a:alpha val="14509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14300" cap="flat" cmpd="thinThick">
            <a:solidFill>
              <a:schemeClr val="lt1">
                <a:alpha val="49411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683" name="Google Shape;683;p68"/>
          <p:cNvSpPr>
            <a:spLocks noGrp="1"/>
          </p:cNvSpPr>
          <p:nvPr>
            <p:ph type="pic" idx="8"/>
          </p:nvPr>
        </p:nvSpPr>
        <p:spPr>
          <a:xfrm>
            <a:off x="8211782" y="6394030"/>
            <a:ext cx="630070" cy="6300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cxnSp>
        <p:nvCxnSpPr>
          <p:cNvPr id="684" name="Google Shape;684;p68"/>
          <p:cNvCxnSpPr>
            <a:stCxn id="682" idx="6"/>
            <a:endCxn id="685" idx="2"/>
          </p:cNvCxnSpPr>
          <p:nvPr/>
        </p:nvCxnSpPr>
        <p:spPr>
          <a:xfrm>
            <a:off x="9146200" y="6718065"/>
            <a:ext cx="1368300" cy="0"/>
          </a:xfrm>
          <a:prstGeom prst="straightConnector1">
            <a:avLst/>
          </a:prstGeom>
          <a:noFill/>
          <a:ln w="28575" cap="flat" cmpd="sng">
            <a:solidFill>
              <a:srgbClr val="FFFFFF">
                <a:alpha val="49411"/>
              </a:srgbClr>
            </a:solidFill>
            <a:prstDash val="dot"/>
            <a:round/>
            <a:headEnd type="none" w="sm" len="sm"/>
            <a:tailEnd type="none" w="sm" len="sm"/>
          </a:ln>
        </p:spPr>
      </p:cxnSp>
      <p:sp>
        <p:nvSpPr>
          <p:cNvPr id="685" name="Google Shape;685;p68"/>
          <p:cNvSpPr/>
          <p:nvPr/>
        </p:nvSpPr>
        <p:spPr>
          <a:xfrm>
            <a:off x="10514352" y="6087995"/>
            <a:ext cx="1260140" cy="1260140"/>
          </a:xfrm>
          <a:prstGeom prst="ellipse">
            <a:avLst/>
          </a:prstGeom>
          <a:gradFill>
            <a:gsLst>
              <a:gs pos="0">
                <a:srgbClr val="FFFFFF">
                  <a:alpha val="36470"/>
                </a:srgbClr>
              </a:gs>
              <a:gs pos="50000">
                <a:srgbClr val="FFFFFF">
                  <a:alpha val="14509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14300" cap="flat" cmpd="thinThick">
            <a:solidFill>
              <a:schemeClr val="lt1">
                <a:alpha val="49411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686" name="Google Shape;686;p68"/>
          <p:cNvSpPr>
            <a:spLocks noGrp="1"/>
          </p:cNvSpPr>
          <p:nvPr>
            <p:ph type="pic" idx="9"/>
          </p:nvPr>
        </p:nvSpPr>
        <p:spPr>
          <a:xfrm>
            <a:off x="10840074" y="6394030"/>
            <a:ext cx="630070" cy="6300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cxnSp>
        <p:nvCxnSpPr>
          <p:cNvPr id="687" name="Google Shape;687;p68"/>
          <p:cNvCxnSpPr>
            <a:stCxn id="685" idx="6"/>
            <a:endCxn id="688" idx="2"/>
          </p:cNvCxnSpPr>
          <p:nvPr/>
        </p:nvCxnSpPr>
        <p:spPr>
          <a:xfrm rot="10800000" flipH="1">
            <a:off x="11774492" y="6709665"/>
            <a:ext cx="1365300" cy="8400"/>
          </a:xfrm>
          <a:prstGeom prst="straightConnector1">
            <a:avLst/>
          </a:prstGeom>
          <a:noFill/>
          <a:ln w="28575" cap="flat" cmpd="sng">
            <a:solidFill>
              <a:srgbClr val="FFFFFF">
                <a:alpha val="49411"/>
              </a:srgbClr>
            </a:solidFill>
            <a:prstDash val="dot"/>
            <a:round/>
            <a:headEnd type="none" w="sm" len="sm"/>
            <a:tailEnd type="none" w="sm" len="sm"/>
          </a:ln>
        </p:spPr>
      </p:cxnSp>
      <p:sp>
        <p:nvSpPr>
          <p:cNvPr id="688" name="Google Shape;688;p68"/>
          <p:cNvSpPr/>
          <p:nvPr/>
        </p:nvSpPr>
        <p:spPr>
          <a:xfrm>
            <a:off x="13139791" y="6079604"/>
            <a:ext cx="1260140" cy="1260140"/>
          </a:xfrm>
          <a:prstGeom prst="ellipse">
            <a:avLst/>
          </a:prstGeom>
          <a:gradFill>
            <a:gsLst>
              <a:gs pos="0">
                <a:srgbClr val="FFFFFF">
                  <a:alpha val="36470"/>
                </a:srgbClr>
              </a:gs>
              <a:gs pos="50000">
                <a:srgbClr val="FFFFFF">
                  <a:alpha val="14509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14300" cap="flat" cmpd="thinThick">
            <a:solidFill>
              <a:schemeClr val="lt1">
                <a:alpha val="49411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689" name="Google Shape;689;p68"/>
          <p:cNvSpPr>
            <a:spLocks noGrp="1"/>
          </p:cNvSpPr>
          <p:nvPr>
            <p:ph type="pic" idx="13"/>
          </p:nvPr>
        </p:nvSpPr>
        <p:spPr>
          <a:xfrm>
            <a:off x="13465513" y="6385639"/>
            <a:ext cx="630070" cy="6300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690" name="Google Shape;690;p68"/>
          <p:cNvSpPr>
            <a:spLocks noGrp="1"/>
          </p:cNvSpPr>
          <p:nvPr>
            <p:ph type="body" idx="14"/>
          </p:nvPr>
        </p:nvSpPr>
        <p:spPr>
          <a:xfrm>
            <a:off x="15732078" y="6079604"/>
            <a:ext cx="1260000" cy="1260000"/>
          </a:xfrm>
          <a:prstGeom prst="ellipse">
            <a:avLst/>
          </a:prstGeom>
          <a:blipFill rotWithShape="1">
            <a:blip r:embed="rId2">
              <a:alphaModFix/>
            </a:blip>
            <a:tile tx="0" ty="0" sx="100000" sy="100000" flip="none" algn="tl"/>
          </a:blipFill>
          <a:ln w="114300" cap="flat" cmpd="thinThick">
            <a:solidFill>
              <a:schemeClr val="lt1">
                <a:alpha val="49411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63275" tIns="81625" rIns="163275" bIns="81625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SzPts val="2000"/>
              <a:buNone/>
              <a:defRPr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cxnSp>
        <p:nvCxnSpPr>
          <p:cNvPr id="691" name="Google Shape;691;p68"/>
          <p:cNvCxnSpPr>
            <a:stCxn id="688" idx="6"/>
            <a:endCxn id="690" idx="2"/>
          </p:cNvCxnSpPr>
          <p:nvPr/>
        </p:nvCxnSpPr>
        <p:spPr>
          <a:xfrm>
            <a:off x="14399931" y="6709674"/>
            <a:ext cx="1332000" cy="0"/>
          </a:xfrm>
          <a:prstGeom prst="straightConnector1">
            <a:avLst/>
          </a:prstGeom>
          <a:noFill/>
          <a:ln w="28575" cap="flat" cmpd="sng">
            <a:solidFill>
              <a:srgbClr val="FFFFFF">
                <a:alpha val="49411"/>
              </a:srgbClr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692" name="Google Shape;692;p68"/>
          <p:cNvCxnSpPr>
            <a:stCxn id="677" idx="6"/>
          </p:cNvCxnSpPr>
          <p:nvPr/>
        </p:nvCxnSpPr>
        <p:spPr>
          <a:xfrm>
            <a:off x="13031778" y="4720993"/>
            <a:ext cx="216000" cy="998700"/>
          </a:xfrm>
          <a:prstGeom prst="bentConnector2">
            <a:avLst/>
          </a:prstGeom>
          <a:noFill/>
          <a:ln w="28575" cap="flat" cmpd="sng">
            <a:solidFill>
              <a:srgbClr val="FFFFFF">
                <a:alpha val="49411"/>
              </a:srgbClr>
            </a:solidFill>
            <a:prstDash val="dot"/>
            <a:round/>
            <a:headEnd type="none" w="sm" len="sm"/>
            <a:tailEnd type="none" w="sm" len="sm"/>
          </a:ln>
        </p:spPr>
      </p:cxnSp>
      <p:grpSp>
        <p:nvGrpSpPr>
          <p:cNvPr id="693" name="Google Shape;693;p68"/>
          <p:cNvGrpSpPr/>
          <p:nvPr/>
        </p:nvGrpSpPr>
        <p:grpSpPr>
          <a:xfrm>
            <a:off x="3409429" y="2695228"/>
            <a:ext cx="2277393" cy="1301110"/>
            <a:chOff x="3409429" y="2695228"/>
            <a:chExt cx="2277393" cy="1301110"/>
          </a:xfrm>
        </p:grpSpPr>
        <p:sp>
          <p:nvSpPr>
            <p:cNvPr id="694" name="Google Shape;694;p68"/>
            <p:cNvSpPr/>
            <p:nvPr/>
          </p:nvSpPr>
          <p:spPr>
            <a:xfrm>
              <a:off x="3409429" y="2695228"/>
              <a:ext cx="2277393" cy="1008112"/>
            </a:xfrm>
            <a:prstGeom prst="rect">
              <a:avLst/>
            </a:prstGeom>
            <a:solidFill>
              <a:srgbClr val="FFFFFF">
                <a:alpha val="9411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endParaRPr sz="32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95" name="Google Shape;695;p68"/>
            <p:cNvSpPr/>
            <p:nvPr/>
          </p:nvSpPr>
          <p:spPr>
            <a:xfrm rot="10800000">
              <a:off x="4382897" y="3703340"/>
              <a:ext cx="339878" cy="292998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9411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endParaRPr sz="32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sp>
        <p:nvSpPr>
          <p:cNvPr id="696" name="Google Shape;696;p68"/>
          <p:cNvSpPr txBox="1">
            <a:spLocks noGrp="1"/>
          </p:cNvSpPr>
          <p:nvPr>
            <p:ph type="body" idx="15"/>
          </p:nvPr>
        </p:nvSpPr>
        <p:spPr>
          <a:xfrm>
            <a:off x="3526582" y="2814092"/>
            <a:ext cx="2016224" cy="817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grpSp>
        <p:nvGrpSpPr>
          <p:cNvPr id="697" name="Google Shape;697;p68"/>
          <p:cNvGrpSpPr/>
          <p:nvPr/>
        </p:nvGrpSpPr>
        <p:grpSpPr>
          <a:xfrm>
            <a:off x="6009281" y="2695228"/>
            <a:ext cx="2277393" cy="1301110"/>
            <a:chOff x="3409429" y="2695228"/>
            <a:chExt cx="2277393" cy="1301110"/>
          </a:xfrm>
        </p:grpSpPr>
        <p:sp>
          <p:nvSpPr>
            <p:cNvPr id="698" name="Google Shape;698;p68"/>
            <p:cNvSpPr/>
            <p:nvPr/>
          </p:nvSpPr>
          <p:spPr>
            <a:xfrm>
              <a:off x="3409429" y="2695228"/>
              <a:ext cx="2277393" cy="1008112"/>
            </a:xfrm>
            <a:prstGeom prst="rect">
              <a:avLst/>
            </a:prstGeom>
            <a:solidFill>
              <a:srgbClr val="FFFFFF">
                <a:alpha val="9411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endParaRPr sz="32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99" name="Google Shape;699;p68"/>
            <p:cNvSpPr/>
            <p:nvPr/>
          </p:nvSpPr>
          <p:spPr>
            <a:xfrm rot="10800000">
              <a:off x="4382897" y="3703340"/>
              <a:ext cx="339878" cy="292998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9411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endParaRPr sz="32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sp>
        <p:nvSpPr>
          <p:cNvPr id="700" name="Google Shape;700;p68"/>
          <p:cNvSpPr txBox="1">
            <a:spLocks noGrp="1"/>
          </p:cNvSpPr>
          <p:nvPr>
            <p:ph type="body" idx="16"/>
          </p:nvPr>
        </p:nvSpPr>
        <p:spPr>
          <a:xfrm>
            <a:off x="6126434" y="2814092"/>
            <a:ext cx="2016224" cy="817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grpSp>
        <p:nvGrpSpPr>
          <p:cNvPr id="701" name="Google Shape;701;p68"/>
          <p:cNvGrpSpPr/>
          <p:nvPr/>
        </p:nvGrpSpPr>
        <p:grpSpPr>
          <a:xfrm>
            <a:off x="8651005" y="2690262"/>
            <a:ext cx="2277393" cy="1301110"/>
            <a:chOff x="3409429" y="2695228"/>
            <a:chExt cx="2277393" cy="1301110"/>
          </a:xfrm>
        </p:grpSpPr>
        <p:sp>
          <p:nvSpPr>
            <p:cNvPr id="702" name="Google Shape;702;p68"/>
            <p:cNvSpPr/>
            <p:nvPr/>
          </p:nvSpPr>
          <p:spPr>
            <a:xfrm>
              <a:off x="3409429" y="2695228"/>
              <a:ext cx="2277393" cy="1008112"/>
            </a:xfrm>
            <a:prstGeom prst="rect">
              <a:avLst/>
            </a:prstGeom>
            <a:solidFill>
              <a:srgbClr val="FFFFFF">
                <a:alpha val="9411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endParaRPr sz="32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703" name="Google Shape;703;p68"/>
            <p:cNvSpPr/>
            <p:nvPr/>
          </p:nvSpPr>
          <p:spPr>
            <a:xfrm rot="10800000">
              <a:off x="4382897" y="3703340"/>
              <a:ext cx="339878" cy="292998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9411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endParaRPr sz="32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sp>
        <p:nvSpPr>
          <p:cNvPr id="704" name="Google Shape;704;p68"/>
          <p:cNvSpPr txBox="1">
            <a:spLocks noGrp="1"/>
          </p:cNvSpPr>
          <p:nvPr>
            <p:ph type="body" idx="17"/>
          </p:nvPr>
        </p:nvSpPr>
        <p:spPr>
          <a:xfrm>
            <a:off x="8768158" y="2809126"/>
            <a:ext cx="2016224" cy="817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grpSp>
        <p:nvGrpSpPr>
          <p:cNvPr id="705" name="Google Shape;705;p68"/>
          <p:cNvGrpSpPr/>
          <p:nvPr/>
        </p:nvGrpSpPr>
        <p:grpSpPr>
          <a:xfrm>
            <a:off x="11276443" y="2690262"/>
            <a:ext cx="2277393" cy="1301110"/>
            <a:chOff x="3409429" y="2695228"/>
            <a:chExt cx="2277393" cy="1301110"/>
          </a:xfrm>
        </p:grpSpPr>
        <p:sp>
          <p:nvSpPr>
            <p:cNvPr id="706" name="Google Shape;706;p68"/>
            <p:cNvSpPr/>
            <p:nvPr/>
          </p:nvSpPr>
          <p:spPr>
            <a:xfrm>
              <a:off x="3409429" y="2695228"/>
              <a:ext cx="2277393" cy="1008112"/>
            </a:xfrm>
            <a:prstGeom prst="rect">
              <a:avLst/>
            </a:prstGeom>
            <a:solidFill>
              <a:srgbClr val="FFFFFF">
                <a:alpha val="9411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endParaRPr sz="32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707" name="Google Shape;707;p68"/>
            <p:cNvSpPr/>
            <p:nvPr/>
          </p:nvSpPr>
          <p:spPr>
            <a:xfrm rot="10800000">
              <a:off x="4382897" y="3703340"/>
              <a:ext cx="339878" cy="292998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9411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endParaRPr sz="32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sp>
        <p:nvSpPr>
          <p:cNvPr id="708" name="Google Shape;708;p68"/>
          <p:cNvSpPr txBox="1">
            <a:spLocks noGrp="1"/>
          </p:cNvSpPr>
          <p:nvPr>
            <p:ph type="body" idx="18"/>
          </p:nvPr>
        </p:nvSpPr>
        <p:spPr>
          <a:xfrm>
            <a:off x="11393596" y="2809126"/>
            <a:ext cx="2016224" cy="817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grpSp>
        <p:nvGrpSpPr>
          <p:cNvPr id="709" name="Google Shape;709;p68"/>
          <p:cNvGrpSpPr/>
          <p:nvPr/>
        </p:nvGrpSpPr>
        <p:grpSpPr>
          <a:xfrm rot="10800000">
            <a:off x="4782291" y="7524730"/>
            <a:ext cx="2277393" cy="1301110"/>
            <a:chOff x="3409429" y="2695228"/>
            <a:chExt cx="2277393" cy="1301110"/>
          </a:xfrm>
        </p:grpSpPr>
        <p:sp>
          <p:nvSpPr>
            <p:cNvPr id="710" name="Google Shape;710;p68"/>
            <p:cNvSpPr/>
            <p:nvPr/>
          </p:nvSpPr>
          <p:spPr>
            <a:xfrm>
              <a:off x="3409429" y="2695228"/>
              <a:ext cx="2277393" cy="1008112"/>
            </a:xfrm>
            <a:prstGeom prst="rect">
              <a:avLst/>
            </a:prstGeom>
            <a:solidFill>
              <a:srgbClr val="FFFFFF">
                <a:alpha val="9411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endParaRPr sz="32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711" name="Google Shape;711;p68"/>
            <p:cNvSpPr/>
            <p:nvPr/>
          </p:nvSpPr>
          <p:spPr>
            <a:xfrm rot="10800000">
              <a:off x="4382897" y="3703340"/>
              <a:ext cx="339878" cy="292998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9411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endParaRPr sz="32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sp>
        <p:nvSpPr>
          <p:cNvPr id="712" name="Google Shape;712;p68"/>
          <p:cNvSpPr txBox="1">
            <a:spLocks noGrp="1"/>
          </p:cNvSpPr>
          <p:nvPr>
            <p:ph type="body" idx="19"/>
          </p:nvPr>
        </p:nvSpPr>
        <p:spPr>
          <a:xfrm>
            <a:off x="4899444" y="7926660"/>
            <a:ext cx="2016224" cy="817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grpSp>
        <p:nvGrpSpPr>
          <p:cNvPr id="713" name="Google Shape;713;p68"/>
          <p:cNvGrpSpPr/>
          <p:nvPr/>
        </p:nvGrpSpPr>
        <p:grpSpPr>
          <a:xfrm rot="10800000">
            <a:off x="7382143" y="7524730"/>
            <a:ext cx="2277393" cy="1301110"/>
            <a:chOff x="3409429" y="2695228"/>
            <a:chExt cx="2277393" cy="1301110"/>
          </a:xfrm>
        </p:grpSpPr>
        <p:sp>
          <p:nvSpPr>
            <p:cNvPr id="714" name="Google Shape;714;p68"/>
            <p:cNvSpPr/>
            <p:nvPr/>
          </p:nvSpPr>
          <p:spPr>
            <a:xfrm>
              <a:off x="3409429" y="2695228"/>
              <a:ext cx="2277393" cy="1008112"/>
            </a:xfrm>
            <a:prstGeom prst="rect">
              <a:avLst/>
            </a:prstGeom>
            <a:solidFill>
              <a:srgbClr val="FFFFFF">
                <a:alpha val="9411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endParaRPr sz="32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715" name="Google Shape;715;p68"/>
            <p:cNvSpPr/>
            <p:nvPr/>
          </p:nvSpPr>
          <p:spPr>
            <a:xfrm rot="10800000">
              <a:off x="4382897" y="3703340"/>
              <a:ext cx="339878" cy="292998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9411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endParaRPr sz="32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sp>
        <p:nvSpPr>
          <p:cNvPr id="716" name="Google Shape;716;p68"/>
          <p:cNvSpPr txBox="1">
            <a:spLocks noGrp="1"/>
          </p:cNvSpPr>
          <p:nvPr>
            <p:ph type="body" idx="20"/>
          </p:nvPr>
        </p:nvSpPr>
        <p:spPr>
          <a:xfrm>
            <a:off x="7499296" y="7926660"/>
            <a:ext cx="2016224" cy="817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grpSp>
        <p:nvGrpSpPr>
          <p:cNvPr id="717" name="Google Shape;717;p68"/>
          <p:cNvGrpSpPr/>
          <p:nvPr/>
        </p:nvGrpSpPr>
        <p:grpSpPr>
          <a:xfrm rot="10800000">
            <a:off x="10023867" y="7519764"/>
            <a:ext cx="2277393" cy="1301110"/>
            <a:chOff x="3409429" y="2695228"/>
            <a:chExt cx="2277393" cy="1301110"/>
          </a:xfrm>
        </p:grpSpPr>
        <p:sp>
          <p:nvSpPr>
            <p:cNvPr id="718" name="Google Shape;718;p68"/>
            <p:cNvSpPr/>
            <p:nvPr/>
          </p:nvSpPr>
          <p:spPr>
            <a:xfrm>
              <a:off x="3409429" y="2695228"/>
              <a:ext cx="2277393" cy="1008112"/>
            </a:xfrm>
            <a:prstGeom prst="rect">
              <a:avLst/>
            </a:prstGeom>
            <a:solidFill>
              <a:srgbClr val="FFFFFF">
                <a:alpha val="9411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endParaRPr sz="32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719" name="Google Shape;719;p68"/>
            <p:cNvSpPr/>
            <p:nvPr/>
          </p:nvSpPr>
          <p:spPr>
            <a:xfrm rot="10800000">
              <a:off x="4382897" y="3703340"/>
              <a:ext cx="339878" cy="292998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9411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endParaRPr sz="32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sp>
        <p:nvSpPr>
          <p:cNvPr id="720" name="Google Shape;720;p68"/>
          <p:cNvSpPr txBox="1">
            <a:spLocks noGrp="1"/>
          </p:cNvSpPr>
          <p:nvPr>
            <p:ph type="body" idx="21"/>
          </p:nvPr>
        </p:nvSpPr>
        <p:spPr>
          <a:xfrm>
            <a:off x="10141020" y="7921694"/>
            <a:ext cx="2016224" cy="817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grpSp>
        <p:nvGrpSpPr>
          <p:cNvPr id="721" name="Google Shape;721;p68"/>
          <p:cNvGrpSpPr/>
          <p:nvPr/>
        </p:nvGrpSpPr>
        <p:grpSpPr>
          <a:xfrm rot="10800000">
            <a:off x="12649305" y="7519764"/>
            <a:ext cx="2277393" cy="1301110"/>
            <a:chOff x="3409429" y="2695228"/>
            <a:chExt cx="2277393" cy="1301110"/>
          </a:xfrm>
        </p:grpSpPr>
        <p:sp>
          <p:nvSpPr>
            <p:cNvPr id="722" name="Google Shape;722;p68"/>
            <p:cNvSpPr/>
            <p:nvPr/>
          </p:nvSpPr>
          <p:spPr>
            <a:xfrm>
              <a:off x="3409429" y="2695228"/>
              <a:ext cx="2277393" cy="1008112"/>
            </a:xfrm>
            <a:prstGeom prst="rect">
              <a:avLst/>
            </a:prstGeom>
            <a:solidFill>
              <a:srgbClr val="FFFFFF">
                <a:alpha val="9411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endParaRPr sz="32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723" name="Google Shape;723;p68"/>
            <p:cNvSpPr/>
            <p:nvPr/>
          </p:nvSpPr>
          <p:spPr>
            <a:xfrm rot="10800000">
              <a:off x="4382897" y="3703340"/>
              <a:ext cx="339878" cy="292998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9411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endParaRPr sz="32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sp>
        <p:nvSpPr>
          <p:cNvPr id="724" name="Google Shape;724;p68"/>
          <p:cNvSpPr txBox="1">
            <a:spLocks noGrp="1"/>
          </p:cNvSpPr>
          <p:nvPr>
            <p:ph type="body" idx="22"/>
          </p:nvPr>
        </p:nvSpPr>
        <p:spPr>
          <a:xfrm>
            <a:off x="12766458" y="7921694"/>
            <a:ext cx="2016224" cy="817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cxnSp>
        <p:nvCxnSpPr>
          <p:cNvPr id="725" name="Google Shape;725;p68"/>
          <p:cNvCxnSpPr/>
          <p:nvPr/>
        </p:nvCxnSpPr>
        <p:spPr>
          <a:xfrm rot="10800000">
            <a:off x="4782290" y="5719564"/>
            <a:ext cx="8465372" cy="0"/>
          </a:xfrm>
          <a:prstGeom prst="straightConnector1">
            <a:avLst/>
          </a:prstGeom>
          <a:noFill/>
          <a:ln w="28575" cap="flat" cmpd="sng">
            <a:solidFill>
              <a:srgbClr val="FFFFFF">
                <a:alpha val="49411"/>
              </a:srgbClr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726" name="Google Shape;726;p68"/>
          <p:cNvCxnSpPr>
            <a:endCxn id="679" idx="2"/>
          </p:cNvCxnSpPr>
          <p:nvPr/>
        </p:nvCxnSpPr>
        <p:spPr>
          <a:xfrm rot="-5400000" flipH="1">
            <a:off x="4537318" y="5964535"/>
            <a:ext cx="998700" cy="508500"/>
          </a:xfrm>
          <a:prstGeom prst="bentConnector2">
            <a:avLst/>
          </a:prstGeom>
          <a:noFill/>
          <a:ln w="28575" cap="flat" cmpd="sng">
            <a:solidFill>
              <a:srgbClr val="FFFFFF">
                <a:alpha val="49411"/>
              </a:srgbClr>
            </a:solidFill>
            <a:prstDash val="dot"/>
            <a:round/>
            <a:headEnd type="none" w="sm" len="sm"/>
            <a:tailEnd type="none" w="sm" len="sm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6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6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6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6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6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6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6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6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6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6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6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6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6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6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6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6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500"/>
                            </p:stCondLst>
                            <p:childTnLst>
                              <p:par>
                                <p:cTn id="7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6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6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6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6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69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69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69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/>
                                        <p:tgtEl>
                                          <p:spTgt spid="69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69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69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69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/>
                                        <p:tgtEl>
                                          <p:spTgt spid="69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6000"/>
                            </p:stCondLst>
                            <p:childTnLst>
                              <p:par>
                                <p:cTn id="110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6500"/>
                            </p:stCondLst>
                            <p:childTnLst>
                              <p:par>
                                <p:cTn id="1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/>
                                        <p:tgtEl>
                                          <p:spTgt spid="6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/>
                                        <p:tgtEl>
                                          <p:spTgt spid="6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/>
                                        <p:tgtEl>
                                          <p:spTgt spid="6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/>
                                        <p:tgtEl>
                                          <p:spTgt spid="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/>
                                        <p:tgtEl>
                                          <p:spTgt spid="70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/>
                                        <p:tgtEl>
                                          <p:spTgt spid="70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/>
                                        <p:tgtEl>
                                          <p:spTgt spid="70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/>
                                        <p:tgtEl>
                                          <p:spTgt spid="70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/>
                                        <p:tgtEl>
                                          <p:spTgt spid="70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/>
                                        <p:tgtEl>
                                          <p:spTgt spid="70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/>
                                        <p:tgtEl>
                                          <p:spTgt spid="70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/>
                                        <p:tgtEl>
                                          <p:spTgt spid="70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7000"/>
                            </p:stCondLst>
                            <p:childTnLst>
                              <p:par>
                                <p:cTn id="151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7500"/>
                            </p:stCondLst>
                            <p:childTnLst>
                              <p:par>
                                <p:cTn id="15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/>
                                        <p:tgtEl>
                                          <p:spTgt spid="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0" dur="500"/>
                                        <p:tgtEl>
                                          <p:spTgt spid="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/>
                                        <p:tgtEl>
                                          <p:spTgt spid="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500"/>
                                        <p:tgtEl>
                                          <p:spTgt spid="7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/>
                                        <p:tgtEl>
                                          <p:spTgt spid="70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2" dur="500"/>
                                        <p:tgtEl>
                                          <p:spTgt spid="70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/>
                                        <p:tgtEl>
                                          <p:spTgt spid="70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8" dur="500"/>
                                        <p:tgtEl>
                                          <p:spTgt spid="70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500"/>
                                        <p:tgtEl>
                                          <p:spTgt spid="70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2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4" dur="500"/>
                                        <p:tgtEl>
                                          <p:spTgt spid="70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500"/>
                                        <p:tgtEl>
                                          <p:spTgt spid="70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0" dur="500"/>
                                        <p:tgtEl>
                                          <p:spTgt spid="70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8000"/>
                            </p:stCondLst>
                            <p:childTnLst>
                              <p:par>
                                <p:cTn id="192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8500"/>
                            </p:stCondLst>
                            <p:childTnLst>
                              <p:par>
                                <p:cTn id="19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8" dur="500"/>
                                        <p:tgtEl>
                                          <p:spTgt spid="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1" dur="500"/>
                                        <p:tgtEl>
                                          <p:spTgt spid="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2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4" dur="500"/>
                                        <p:tgtEl>
                                          <p:spTgt spid="7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7" dur="500"/>
                                        <p:tgtEl>
                                          <p:spTgt spid="7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0" dur="500"/>
                                        <p:tgtEl>
                                          <p:spTgt spid="70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3" dur="500"/>
                                        <p:tgtEl>
                                          <p:spTgt spid="70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6" dur="500"/>
                                        <p:tgtEl>
                                          <p:spTgt spid="70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9" dur="500"/>
                                        <p:tgtEl>
                                          <p:spTgt spid="70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2" dur="500"/>
                                        <p:tgtEl>
                                          <p:spTgt spid="70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5" dur="500"/>
                                        <p:tgtEl>
                                          <p:spTgt spid="70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6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8" dur="500"/>
                                        <p:tgtEl>
                                          <p:spTgt spid="70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1" dur="500"/>
                                        <p:tgtEl>
                                          <p:spTgt spid="70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9000"/>
                            </p:stCondLst>
                            <p:childTnLst>
                              <p:par>
                                <p:cTn id="233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250"/>
                                        <p:tgtEl>
                                          <p:spTgt spid="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9250"/>
                            </p:stCondLst>
                            <p:childTnLst>
                              <p:par>
                                <p:cTn id="2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250"/>
                                        <p:tgtEl>
                                          <p:spTgt spid="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9500"/>
                            </p:stCondLst>
                            <p:childTnLst>
                              <p:par>
                                <p:cTn id="2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3" dur="250"/>
                                        <p:tgtEl>
                                          <p:spTgt spid="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9750"/>
                            </p:stCondLst>
                            <p:childTnLst>
                              <p:par>
                                <p:cTn id="24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7" dur="500"/>
                                        <p:tgtEl>
                                          <p:spTgt spid="6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0" dur="500"/>
                                        <p:tgtEl>
                                          <p:spTgt spid="6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3" dur="500"/>
                                        <p:tgtEl>
                                          <p:spTgt spid="7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6" dur="500"/>
                                        <p:tgtEl>
                                          <p:spTgt spid="7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9" dur="500"/>
                                        <p:tgtEl>
                                          <p:spTgt spid="71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2" dur="500"/>
                                        <p:tgtEl>
                                          <p:spTgt spid="71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5" dur="500"/>
                                        <p:tgtEl>
                                          <p:spTgt spid="71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8" dur="500"/>
                                        <p:tgtEl>
                                          <p:spTgt spid="71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1" dur="500"/>
                                        <p:tgtEl>
                                          <p:spTgt spid="71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4" dur="500"/>
                                        <p:tgtEl>
                                          <p:spTgt spid="71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7" dur="500"/>
                                        <p:tgtEl>
                                          <p:spTgt spid="71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0" dur="500"/>
                                        <p:tgtEl>
                                          <p:spTgt spid="71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1" fill="hold">
                            <p:stCondLst>
                              <p:cond delay="10250"/>
                            </p:stCondLst>
                            <p:childTnLst>
                              <p:par>
                                <p:cTn id="282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4" dur="500"/>
                                        <p:tgtEl>
                                          <p:spTgt spid="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5" fill="hold">
                            <p:stCondLst>
                              <p:cond delay="10750"/>
                            </p:stCondLst>
                            <p:childTnLst>
                              <p:par>
                                <p:cTn id="28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8" dur="500"/>
                                        <p:tgtEl>
                                          <p:spTgt spid="6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1" dur="500"/>
                                        <p:tgtEl>
                                          <p:spTgt spid="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4" dur="500"/>
                                        <p:tgtEl>
                                          <p:spTgt spid="7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7" dur="500"/>
                                        <p:tgtEl>
                                          <p:spTgt spid="7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0" dur="500"/>
                                        <p:tgtEl>
                                          <p:spTgt spid="71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3" dur="500"/>
                                        <p:tgtEl>
                                          <p:spTgt spid="71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6" dur="500"/>
                                        <p:tgtEl>
                                          <p:spTgt spid="71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9" dur="500"/>
                                        <p:tgtEl>
                                          <p:spTgt spid="71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2" dur="500"/>
                                        <p:tgtEl>
                                          <p:spTgt spid="71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5" dur="500"/>
                                        <p:tgtEl>
                                          <p:spTgt spid="71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8" dur="500"/>
                                        <p:tgtEl>
                                          <p:spTgt spid="71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1" dur="500"/>
                                        <p:tgtEl>
                                          <p:spTgt spid="71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2" fill="hold">
                            <p:stCondLst>
                              <p:cond delay="11250"/>
                            </p:stCondLst>
                            <p:childTnLst>
                              <p:par>
                                <p:cTn id="323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5" dur="500"/>
                                        <p:tgtEl>
                                          <p:spTgt spid="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6" fill="hold">
                            <p:stCondLst>
                              <p:cond delay="11750"/>
                            </p:stCondLst>
                            <p:childTnLst>
                              <p:par>
                                <p:cTn id="32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9" dur="500"/>
                                        <p:tgtEl>
                                          <p:spTgt spid="6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2" dur="500"/>
                                        <p:tgtEl>
                                          <p:spTgt spid="6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5" dur="500"/>
                                        <p:tgtEl>
                                          <p:spTgt spid="7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8" dur="500"/>
                                        <p:tgtEl>
                                          <p:spTgt spid="7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1" dur="500"/>
                                        <p:tgtEl>
                                          <p:spTgt spid="72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4" dur="500"/>
                                        <p:tgtEl>
                                          <p:spTgt spid="72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7" dur="500"/>
                                        <p:tgtEl>
                                          <p:spTgt spid="72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0" dur="500"/>
                                        <p:tgtEl>
                                          <p:spTgt spid="72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3" dur="500"/>
                                        <p:tgtEl>
                                          <p:spTgt spid="72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6" dur="500"/>
                                        <p:tgtEl>
                                          <p:spTgt spid="72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9" dur="500"/>
                                        <p:tgtEl>
                                          <p:spTgt spid="72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2" dur="500"/>
                                        <p:tgtEl>
                                          <p:spTgt spid="72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3" fill="hold">
                            <p:stCondLst>
                              <p:cond delay="12250"/>
                            </p:stCondLst>
                            <p:childTnLst>
                              <p:par>
                                <p:cTn id="364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6" dur="500"/>
                                        <p:tgtEl>
                                          <p:spTgt spid="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7" fill="hold">
                            <p:stCondLst>
                              <p:cond delay="12750"/>
                            </p:stCondLst>
                            <p:childTnLst>
                              <p:par>
                                <p:cTn id="36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0" dur="500"/>
                                        <p:tgtEl>
                                          <p:spTgt spid="6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3" dur="500"/>
                                        <p:tgtEl>
                                          <p:spTgt spid="6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6" dur="500"/>
                                        <p:tgtEl>
                                          <p:spTgt spid="7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9" dur="500"/>
                                        <p:tgtEl>
                                          <p:spTgt spid="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2" dur="500"/>
                                        <p:tgtEl>
                                          <p:spTgt spid="72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5" dur="500"/>
                                        <p:tgtEl>
                                          <p:spTgt spid="72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8" dur="500"/>
                                        <p:tgtEl>
                                          <p:spTgt spid="72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1" dur="500"/>
                                        <p:tgtEl>
                                          <p:spTgt spid="72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4" dur="500"/>
                                        <p:tgtEl>
                                          <p:spTgt spid="72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7" dur="500"/>
                                        <p:tgtEl>
                                          <p:spTgt spid="72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0" dur="500"/>
                                        <p:tgtEl>
                                          <p:spTgt spid="72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3" dur="500"/>
                                        <p:tgtEl>
                                          <p:spTgt spid="72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4" fill="hold">
                            <p:stCondLst>
                              <p:cond delay="13250"/>
                            </p:stCondLst>
                            <p:childTnLst>
                              <p:par>
                                <p:cTn id="405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7" dur="500"/>
                                        <p:tgtEl>
                                          <p:spTgt spid="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8" fill="hold">
                            <p:stCondLst>
                              <p:cond delay="13750"/>
                            </p:stCondLst>
                            <p:childTnLst>
                              <p:par>
                                <p:cTn id="40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1" dur="500"/>
                                        <p:tgtEl>
                                          <p:spTgt spid="6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2" fill="hold">
                            <p:stCondLst>
                              <p:cond delay="14250"/>
                            </p:stCondLst>
                            <p:childTnLst>
                              <p:par>
                                <p:cTn id="4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5" dur="500"/>
                                        <p:tgtEl>
                                          <p:spTgt spid="69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6" fill="hold">
                            <p:stCondLst>
                              <p:cond delay="14750"/>
                            </p:stCondLst>
                            <p:childTnLst>
                              <p:par>
                                <p:cTn id="4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9" dur="500"/>
                                        <p:tgtEl>
                                          <p:spTgt spid="69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0" fill="hold">
                            <p:stCondLst>
                              <p:cond delay="15250"/>
                            </p:stCondLst>
                            <p:childTnLst>
                              <p:par>
                                <p:cTn id="4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3" dur="500"/>
                                        <p:tgtEl>
                                          <p:spTgt spid="69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4" fill="hold">
                            <p:stCondLst>
                              <p:cond delay="15750"/>
                            </p:stCondLst>
                            <p:childTnLst>
                              <p:par>
                                <p:cTn id="4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7" dur="500"/>
                                        <p:tgtEl>
                                          <p:spTgt spid="69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8" fill="hold">
                            <p:stCondLst>
                              <p:cond delay="16250"/>
                            </p:stCondLst>
                            <p:childTnLst>
                              <p:par>
                                <p:cTn id="4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1" dur="500"/>
                                        <p:tgtEl>
                                          <p:spTgt spid="69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2" fill="hold">
                            <p:stCondLst>
                              <p:cond delay="16750"/>
                            </p:stCondLst>
                            <p:childTnLst>
                              <p:par>
                                <p:cTn id="4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5" dur="500"/>
                                        <p:tgtEl>
                                          <p:spTgt spid="69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6" fill="hold">
                            <p:stCondLst>
                              <p:cond delay="17250"/>
                            </p:stCondLst>
                            <p:childTnLst>
                              <p:par>
                                <p:cTn id="4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9" dur="500"/>
                                        <p:tgtEl>
                                          <p:spTgt spid="69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0" fill="hold">
                            <p:stCondLst>
                              <p:cond delay="17750"/>
                            </p:stCondLst>
                            <p:childTnLst>
                              <p:par>
                                <p:cTn id="4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3" dur="500"/>
                                        <p:tgtEl>
                                          <p:spTgt spid="69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low 2">
  <p:cSld name="Flow 2">
    <p:spTree>
      <p:nvGrpSpPr>
        <p:cNvPr id="1" name="Shape 7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8" name="Google Shape;728;p69"/>
          <p:cNvSpPr txBox="1">
            <a:spLocks noGrp="1"/>
          </p:cNvSpPr>
          <p:nvPr>
            <p:ph type="title"/>
          </p:nvPr>
        </p:nvSpPr>
        <p:spPr>
          <a:xfrm>
            <a:off x="894346" y="246956"/>
            <a:ext cx="16457771" cy="12031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800"/>
              <a:buFont typeface="Bebas Neue"/>
              <a:buNone/>
              <a:defRPr sz="8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9" name="Google Shape;729;p69"/>
          <p:cNvSpPr txBox="1">
            <a:spLocks noGrp="1"/>
          </p:cNvSpPr>
          <p:nvPr>
            <p:ph type="dt" idx="10"/>
          </p:nvPr>
        </p:nvSpPr>
        <p:spPr>
          <a:xfrm>
            <a:off x="914321" y="9607996"/>
            <a:ext cx="426683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0" name="Google Shape;730;p69"/>
          <p:cNvSpPr txBox="1">
            <a:spLocks noGrp="1"/>
          </p:cNvSpPr>
          <p:nvPr>
            <p:ph type="sldNum" idx="12"/>
          </p:nvPr>
        </p:nvSpPr>
        <p:spPr>
          <a:xfrm>
            <a:off x="17624420" y="9636372"/>
            <a:ext cx="73581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SV"/>
              <a:t>‹Nº›</a:t>
            </a:fld>
            <a:endParaRPr/>
          </a:p>
        </p:txBody>
      </p:sp>
      <p:sp>
        <p:nvSpPr>
          <p:cNvPr id="731" name="Google Shape;731;p69"/>
          <p:cNvSpPr txBox="1">
            <a:spLocks noGrp="1"/>
          </p:cNvSpPr>
          <p:nvPr>
            <p:ph type="ftr" idx="11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00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2" name="Google Shape;732;p69"/>
          <p:cNvSpPr txBox="1">
            <a:spLocks noGrp="1"/>
          </p:cNvSpPr>
          <p:nvPr>
            <p:ph type="body" idx="1"/>
          </p:nvPr>
        </p:nvSpPr>
        <p:spPr>
          <a:xfrm>
            <a:off x="862286" y="1543100"/>
            <a:ext cx="16489832" cy="5760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33" name="Google Shape;733;p69"/>
          <p:cNvSpPr/>
          <p:nvPr/>
        </p:nvSpPr>
        <p:spPr>
          <a:xfrm>
            <a:off x="1006302" y="5503540"/>
            <a:ext cx="4104456" cy="432048"/>
          </a:xfrm>
          <a:prstGeom prst="chevron">
            <a:avLst>
              <a:gd name="adj" fmla="val 50000"/>
            </a:avLst>
          </a:prstGeom>
          <a:solidFill>
            <a:srgbClr val="FFFFFF">
              <a:alpha val="9411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734" name="Google Shape;734;p69"/>
          <p:cNvSpPr/>
          <p:nvPr/>
        </p:nvSpPr>
        <p:spPr>
          <a:xfrm>
            <a:off x="5060990" y="5503540"/>
            <a:ext cx="4104456" cy="432048"/>
          </a:xfrm>
          <a:prstGeom prst="chevron">
            <a:avLst>
              <a:gd name="adj" fmla="val 50000"/>
            </a:avLst>
          </a:prstGeom>
          <a:solidFill>
            <a:srgbClr val="FFFFFF">
              <a:alpha val="2000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735" name="Google Shape;735;p69"/>
          <p:cNvSpPr/>
          <p:nvPr/>
        </p:nvSpPr>
        <p:spPr>
          <a:xfrm>
            <a:off x="9120966" y="5503540"/>
            <a:ext cx="4104456" cy="432048"/>
          </a:xfrm>
          <a:prstGeom prst="chevron">
            <a:avLst>
              <a:gd name="adj" fmla="val 50000"/>
            </a:avLst>
          </a:prstGeom>
          <a:solidFill>
            <a:srgbClr val="FFFFFF">
              <a:alpha val="29411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736" name="Google Shape;736;p69"/>
          <p:cNvSpPr/>
          <p:nvPr/>
        </p:nvSpPr>
        <p:spPr>
          <a:xfrm>
            <a:off x="13175655" y="5503540"/>
            <a:ext cx="4104456" cy="432048"/>
          </a:xfrm>
          <a:prstGeom prst="chevron">
            <a:avLst>
              <a:gd name="adj" fmla="val 50000"/>
            </a:avLst>
          </a:prstGeom>
          <a:solidFill>
            <a:srgbClr val="FFFFFF">
              <a:alpha val="4000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737" name="Google Shape;737;p69"/>
          <p:cNvSpPr>
            <a:spLocks noGrp="1"/>
          </p:cNvSpPr>
          <p:nvPr>
            <p:ph type="pic" idx="2"/>
          </p:nvPr>
        </p:nvSpPr>
        <p:spPr>
          <a:xfrm>
            <a:off x="11699490" y="6583660"/>
            <a:ext cx="862270" cy="8622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738" name="Google Shape;738;p69"/>
          <p:cNvSpPr txBox="1">
            <a:spLocks noGrp="1"/>
          </p:cNvSpPr>
          <p:nvPr>
            <p:ph type="body" idx="3"/>
          </p:nvPr>
        </p:nvSpPr>
        <p:spPr>
          <a:xfrm>
            <a:off x="12563586" y="6727676"/>
            <a:ext cx="4932548" cy="647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accent1"/>
              </a:buClr>
              <a:buSzPts val="3600"/>
              <a:buNone/>
              <a:defRPr sz="36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39" name="Google Shape;739;p69"/>
          <p:cNvSpPr txBox="1">
            <a:spLocks noGrp="1"/>
          </p:cNvSpPr>
          <p:nvPr>
            <p:ph type="body" idx="4"/>
          </p:nvPr>
        </p:nvSpPr>
        <p:spPr>
          <a:xfrm>
            <a:off x="12563586" y="7303740"/>
            <a:ext cx="4932548" cy="151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40" name="Google Shape;740;p69"/>
          <p:cNvSpPr>
            <a:spLocks noGrp="1"/>
          </p:cNvSpPr>
          <p:nvPr>
            <p:ph type="pic" idx="5"/>
          </p:nvPr>
        </p:nvSpPr>
        <p:spPr>
          <a:xfrm>
            <a:off x="8819170" y="2767236"/>
            <a:ext cx="862270" cy="8622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741" name="Google Shape;741;p69"/>
          <p:cNvSpPr txBox="1">
            <a:spLocks noGrp="1"/>
          </p:cNvSpPr>
          <p:nvPr>
            <p:ph type="body" idx="6"/>
          </p:nvPr>
        </p:nvSpPr>
        <p:spPr>
          <a:xfrm>
            <a:off x="9683266" y="2911252"/>
            <a:ext cx="4932548" cy="647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accent1"/>
              </a:buClr>
              <a:buSzPts val="3600"/>
              <a:buNone/>
              <a:defRPr sz="36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42" name="Google Shape;742;p69"/>
          <p:cNvSpPr txBox="1">
            <a:spLocks noGrp="1"/>
          </p:cNvSpPr>
          <p:nvPr>
            <p:ph type="body" idx="7"/>
          </p:nvPr>
        </p:nvSpPr>
        <p:spPr>
          <a:xfrm>
            <a:off x="9683266" y="3487316"/>
            <a:ext cx="4932548" cy="151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43" name="Google Shape;743;p69"/>
          <p:cNvSpPr>
            <a:spLocks noGrp="1"/>
          </p:cNvSpPr>
          <p:nvPr>
            <p:ph type="pic" idx="8"/>
          </p:nvPr>
        </p:nvSpPr>
        <p:spPr>
          <a:xfrm>
            <a:off x="4246662" y="6583660"/>
            <a:ext cx="862270" cy="8622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744" name="Google Shape;744;p69"/>
          <p:cNvSpPr txBox="1">
            <a:spLocks noGrp="1"/>
          </p:cNvSpPr>
          <p:nvPr>
            <p:ph type="body" idx="9"/>
          </p:nvPr>
        </p:nvSpPr>
        <p:spPr>
          <a:xfrm>
            <a:off x="5110758" y="6727676"/>
            <a:ext cx="4932548" cy="647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accent1"/>
              </a:buClr>
              <a:buSzPts val="3600"/>
              <a:buNone/>
              <a:defRPr sz="36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45" name="Google Shape;745;p69"/>
          <p:cNvSpPr txBox="1">
            <a:spLocks noGrp="1"/>
          </p:cNvSpPr>
          <p:nvPr>
            <p:ph type="body" idx="13"/>
          </p:nvPr>
        </p:nvSpPr>
        <p:spPr>
          <a:xfrm>
            <a:off x="5110758" y="7303740"/>
            <a:ext cx="4932548" cy="151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46" name="Google Shape;746;p69"/>
          <p:cNvSpPr>
            <a:spLocks noGrp="1"/>
          </p:cNvSpPr>
          <p:nvPr>
            <p:ph type="pic" idx="14"/>
          </p:nvPr>
        </p:nvSpPr>
        <p:spPr>
          <a:xfrm>
            <a:off x="2050418" y="2767236"/>
            <a:ext cx="862270" cy="8622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747" name="Google Shape;747;p69"/>
          <p:cNvSpPr txBox="1">
            <a:spLocks noGrp="1"/>
          </p:cNvSpPr>
          <p:nvPr>
            <p:ph type="body" idx="15"/>
          </p:nvPr>
        </p:nvSpPr>
        <p:spPr>
          <a:xfrm>
            <a:off x="2914514" y="2911252"/>
            <a:ext cx="4932548" cy="647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accent1"/>
              </a:buClr>
              <a:buSzPts val="3600"/>
              <a:buNone/>
              <a:defRPr sz="36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48" name="Google Shape;748;p69"/>
          <p:cNvSpPr txBox="1">
            <a:spLocks noGrp="1"/>
          </p:cNvSpPr>
          <p:nvPr>
            <p:ph type="body" idx="16"/>
          </p:nvPr>
        </p:nvSpPr>
        <p:spPr>
          <a:xfrm>
            <a:off x="2914514" y="3487316"/>
            <a:ext cx="4932548" cy="151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cxnSp>
        <p:nvCxnSpPr>
          <p:cNvPr id="749" name="Google Shape;749;p69"/>
          <p:cNvCxnSpPr>
            <a:stCxn id="733" idx="0"/>
            <a:endCxn id="750" idx="1"/>
          </p:cNvCxnSpPr>
          <p:nvPr/>
        </p:nvCxnSpPr>
        <p:spPr>
          <a:xfrm rot="5400000" flipH="1">
            <a:off x="1293918" y="3846940"/>
            <a:ext cx="2305200" cy="1008000"/>
          </a:xfrm>
          <a:prstGeom prst="bentConnector4">
            <a:avLst>
              <a:gd name="adj1" fmla="val 11875"/>
              <a:gd name="adj2" fmla="val 215557"/>
            </a:avLst>
          </a:prstGeom>
          <a:noFill/>
          <a:ln w="28575" cap="flat" cmpd="sng">
            <a:solidFill>
              <a:srgbClr val="FFFFFF">
                <a:alpha val="49411"/>
              </a:srgbClr>
            </a:solidFill>
            <a:prstDash val="dot"/>
            <a:round/>
            <a:headEnd type="none" w="sm" len="sm"/>
            <a:tailEnd type="oval" w="lg" len="lg"/>
          </a:ln>
        </p:spPr>
      </p:cxnSp>
      <p:cxnSp>
        <p:nvCxnSpPr>
          <p:cNvPr id="751" name="Google Shape;751;p69"/>
          <p:cNvCxnSpPr>
            <a:stCxn id="735" idx="0"/>
            <a:endCxn id="752" idx="1"/>
          </p:cNvCxnSpPr>
          <p:nvPr/>
        </p:nvCxnSpPr>
        <p:spPr>
          <a:xfrm rot="5400000" flipH="1">
            <a:off x="8735832" y="3174190"/>
            <a:ext cx="2308800" cy="2349900"/>
          </a:xfrm>
          <a:prstGeom prst="bentConnector4">
            <a:avLst>
              <a:gd name="adj1" fmla="val 12601"/>
              <a:gd name="adj2" fmla="val 109725"/>
            </a:avLst>
          </a:prstGeom>
          <a:noFill/>
          <a:ln w="28575" cap="flat" cmpd="sng">
            <a:solidFill>
              <a:srgbClr val="FFFFFF">
                <a:alpha val="49411"/>
              </a:srgbClr>
            </a:solidFill>
            <a:prstDash val="dot"/>
            <a:round/>
            <a:headEnd type="none" w="sm" len="sm"/>
            <a:tailEnd type="oval" w="lg" len="lg"/>
          </a:ln>
        </p:spPr>
      </p:cxnSp>
      <p:cxnSp>
        <p:nvCxnSpPr>
          <p:cNvPr id="753" name="Google Shape;753;p69"/>
          <p:cNvCxnSpPr>
            <a:stCxn id="734" idx="2"/>
            <a:endCxn id="754" idx="1"/>
          </p:cNvCxnSpPr>
          <p:nvPr/>
        </p:nvCxnSpPr>
        <p:spPr>
          <a:xfrm rot="5400000">
            <a:off x="5052506" y="5061988"/>
            <a:ext cx="1079100" cy="2826300"/>
          </a:xfrm>
          <a:prstGeom prst="bentConnector4">
            <a:avLst>
              <a:gd name="adj1" fmla="val 43505"/>
              <a:gd name="adj2" fmla="val 108090"/>
            </a:avLst>
          </a:prstGeom>
          <a:noFill/>
          <a:ln w="28575" cap="flat" cmpd="sng">
            <a:solidFill>
              <a:srgbClr val="FFFFFF">
                <a:alpha val="49411"/>
              </a:srgbClr>
            </a:solidFill>
            <a:prstDash val="dot"/>
            <a:round/>
            <a:headEnd type="none" w="sm" len="sm"/>
            <a:tailEnd type="oval" w="lg" len="lg"/>
          </a:ln>
        </p:spPr>
      </p:cxnSp>
      <p:cxnSp>
        <p:nvCxnSpPr>
          <p:cNvPr id="755" name="Google Shape;755;p69"/>
          <p:cNvCxnSpPr>
            <a:stCxn id="736" idx="2"/>
            <a:endCxn id="756" idx="1"/>
          </p:cNvCxnSpPr>
          <p:nvPr/>
        </p:nvCxnSpPr>
        <p:spPr>
          <a:xfrm rot="5400000">
            <a:off x="12818271" y="4713088"/>
            <a:ext cx="1079100" cy="3524100"/>
          </a:xfrm>
          <a:prstGeom prst="bentConnector4">
            <a:avLst>
              <a:gd name="adj1" fmla="val 43505"/>
              <a:gd name="adj2" fmla="val 106490"/>
            </a:avLst>
          </a:prstGeom>
          <a:noFill/>
          <a:ln w="28575" cap="flat" cmpd="sng">
            <a:solidFill>
              <a:srgbClr val="FFFFFF">
                <a:alpha val="49411"/>
              </a:srgbClr>
            </a:solidFill>
            <a:prstDash val="dot"/>
            <a:round/>
            <a:headEnd type="none" w="sm" len="sm"/>
            <a:tailEnd type="oval" w="lg" len="lg"/>
          </a:ln>
        </p:spPr>
      </p:cxnSp>
      <p:sp>
        <p:nvSpPr>
          <p:cNvPr id="750" name="Google Shape;750;p69"/>
          <p:cNvSpPr/>
          <p:nvPr/>
        </p:nvSpPr>
        <p:spPr>
          <a:xfrm>
            <a:off x="1942406" y="3054355"/>
            <a:ext cx="288032" cy="2880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752" name="Google Shape;752;p69"/>
          <p:cNvSpPr/>
          <p:nvPr/>
        </p:nvSpPr>
        <p:spPr>
          <a:xfrm>
            <a:off x="8715350" y="3054355"/>
            <a:ext cx="283840" cy="2805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754" name="Google Shape;754;p69"/>
          <p:cNvSpPr/>
          <p:nvPr/>
        </p:nvSpPr>
        <p:spPr>
          <a:xfrm>
            <a:off x="4178846" y="6874514"/>
            <a:ext cx="283840" cy="2805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756" name="Google Shape;756;p69"/>
          <p:cNvSpPr/>
          <p:nvPr/>
        </p:nvSpPr>
        <p:spPr>
          <a:xfrm>
            <a:off x="11595670" y="6874514"/>
            <a:ext cx="283840" cy="2805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3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3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3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3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3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3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3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3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4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4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4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4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4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74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4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74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74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4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74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4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74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4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74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4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2000"/>
                            </p:stCondLst>
                            <p:childTnLst>
                              <p:par>
                                <p:cTn id="9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2500"/>
                            </p:stCondLst>
                            <p:childTnLst>
                              <p:par>
                                <p:cTn id="10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3000"/>
                            </p:stCondLst>
                            <p:childTnLst>
                              <p:par>
                                <p:cTn id="10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7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7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74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74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74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74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74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74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74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74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7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74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74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74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74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74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74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74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74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3500"/>
                            </p:stCondLst>
                            <p:childTnLst>
                              <p:par>
                                <p:cTn id="165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4000"/>
                            </p:stCondLst>
                            <p:childTnLst>
                              <p:par>
                                <p:cTn id="1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4500"/>
                            </p:stCondLst>
                            <p:childTnLst>
                              <p:par>
                                <p:cTn id="1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7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74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74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74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74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74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74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74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74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7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74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74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74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74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500"/>
                                        <p:tgtEl>
                                          <p:spTgt spid="74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74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500"/>
                                        <p:tgtEl>
                                          <p:spTgt spid="74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" dur="500"/>
                                        <p:tgtEl>
                                          <p:spTgt spid="74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0" fill="hold">
                            <p:stCondLst>
                              <p:cond delay="5000"/>
                            </p:stCondLst>
                            <p:childTnLst>
                              <p:par>
                                <p:cTn id="231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3" dur="500"/>
                                        <p:tgtEl>
                                          <p:spTgt spid="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4" fill="hold">
                            <p:stCondLst>
                              <p:cond delay="5500"/>
                            </p:stCondLst>
                            <p:childTnLst>
                              <p:par>
                                <p:cTn id="2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500"/>
                                        <p:tgtEl>
                                          <p:spTgt spid="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>
                            <p:stCondLst>
                              <p:cond delay="6000"/>
                            </p:stCondLst>
                            <p:childTnLst>
                              <p:par>
                                <p:cTn id="2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1" dur="500"/>
                                        <p:tgtEl>
                                          <p:spTgt spid="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4" dur="500"/>
                                        <p:tgtEl>
                                          <p:spTgt spid="7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500"/>
                                        <p:tgtEl>
                                          <p:spTgt spid="73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0" dur="500"/>
                                        <p:tgtEl>
                                          <p:spTgt spid="73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500"/>
                                        <p:tgtEl>
                                          <p:spTgt spid="73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6" dur="500"/>
                                        <p:tgtEl>
                                          <p:spTgt spid="73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9" dur="500"/>
                                        <p:tgtEl>
                                          <p:spTgt spid="73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2" dur="500"/>
                                        <p:tgtEl>
                                          <p:spTgt spid="73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5" dur="500"/>
                                        <p:tgtEl>
                                          <p:spTgt spid="73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8" dur="500"/>
                                        <p:tgtEl>
                                          <p:spTgt spid="73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1" dur="500"/>
                                        <p:tgtEl>
                                          <p:spTgt spid="7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500"/>
                                        <p:tgtEl>
                                          <p:spTgt spid="73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500"/>
                                        <p:tgtEl>
                                          <p:spTgt spid="73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0" dur="500"/>
                                        <p:tgtEl>
                                          <p:spTgt spid="73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3" dur="500"/>
                                        <p:tgtEl>
                                          <p:spTgt spid="73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6" dur="500"/>
                                        <p:tgtEl>
                                          <p:spTgt spid="73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9" dur="500"/>
                                        <p:tgtEl>
                                          <p:spTgt spid="73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2" dur="500"/>
                                        <p:tgtEl>
                                          <p:spTgt spid="73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500"/>
                                        <p:tgtEl>
                                          <p:spTgt spid="73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6 Points">
  <p:cSld name="6 Points">
    <p:spTree>
      <p:nvGrpSpPr>
        <p:cNvPr id="1" name="Shape 7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8" name="Google Shape;758;p70"/>
          <p:cNvSpPr txBox="1">
            <a:spLocks noGrp="1"/>
          </p:cNvSpPr>
          <p:nvPr>
            <p:ph type="title"/>
          </p:nvPr>
        </p:nvSpPr>
        <p:spPr>
          <a:xfrm>
            <a:off x="894346" y="246956"/>
            <a:ext cx="16457771" cy="12031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800"/>
              <a:buFont typeface="Bebas Neue"/>
              <a:buNone/>
              <a:defRPr sz="8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9" name="Google Shape;759;p70"/>
          <p:cNvSpPr txBox="1">
            <a:spLocks noGrp="1"/>
          </p:cNvSpPr>
          <p:nvPr>
            <p:ph type="dt" idx="10"/>
          </p:nvPr>
        </p:nvSpPr>
        <p:spPr>
          <a:xfrm>
            <a:off x="914321" y="9607996"/>
            <a:ext cx="426683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0" name="Google Shape;760;p70"/>
          <p:cNvSpPr txBox="1">
            <a:spLocks noGrp="1"/>
          </p:cNvSpPr>
          <p:nvPr>
            <p:ph type="sldNum" idx="12"/>
          </p:nvPr>
        </p:nvSpPr>
        <p:spPr>
          <a:xfrm>
            <a:off x="17624420" y="9636372"/>
            <a:ext cx="73581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SV"/>
              <a:t>‹Nº›</a:t>
            </a:fld>
            <a:endParaRPr/>
          </a:p>
        </p:txBody>
      </p:sp>
      <p:sp>
        <p:nvSpPr>
          <p:cNvPr id="761" name="Google Shape;761;p70"/>
          <p:cNvSpPr txBox="1">
            <a:spLocks noGrp="1"/>
          </p:cNvSpPr>
          <p:nvPr>
            <p:ph type="ftr" idx="11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00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2" name="Google Shape;762;p70"/>
          <p:cNvSpPr txBox="1">
            <a:spLocks noGrp="1"/>
          </p:cNvSpPr>
          <p:nvPr>
            <p:ph type="body" idx="1"/>
          </p:nvPr>
        </p:nvSpPr>
        <p:spPr>
          <a:xfrm>
            <a:off x="862286" y="1543100"/>
            <a:ext cx="16489832" cy="5760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63" name="Google Shape;763;p70"/>
          <p:cNvSpPr/>
          <p:nvPr/>
        </p:nvSpPr>
        <p:spPr>
          <a:xfrm>
            <a:off x="8531138" y="2407196"/>
            <a:ext cx="1260140" cy="1260140"/>
          </a:xfrm>
          <a:prstGeom prst="ellipse">
            <a:avLst/>
          </a:prstGeom>
          <a:gradFill>
            <a:gsLst>
              <a:gs pos="0">
                <a:srgbClr val="FFFFFF">
                  <a:alpha val="36470"/>
                </a:srgbClr>
              </a:gs>
              <a:gs pos="50000">
                <a:srgbClr val="FFFFFF">
                  <a:alpha val="14509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14300" cap="flat" cmpd="thinThick">
            <a:solidFill>
              <a:schemeClr val="lt1">
                <a:alpha val="49411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764" name="Google Shape;764;p70"/>
          <p:cNvSpPr>
            <a:spLocks noGrp="1"/>
          </p:cNvSpPr>
          <p:nvPr>
            <p:ph type="pic" idx="2"/>
          </p:nvPr>
        </p:nvSpPr>
        <p:spPr>
          <a:xfrm>
            <a:off x="8856860" y="2713231"/>
            <a:ext cx="630070" cy="6300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765" name="Google Shape;765;p70"/>
          <p:cNvSpPr/>
          <p:nvPr/>
        </p:nvSpPr>
        <p:spPr>
          <a:xfrm>
            <a:off x="8531138" y="8059824"/>
            <a:ext cx="1260140" cy="1260140"/>
          </a:xfrm>
          <a:prstGeom prst="ellipse">
            <a:avLst/>
          </a:prstGeom>
          <a:gradFill>
            <a:gsLst>
              <a:gs pos="0">
                <a:srgbClr val="FFFFFF">
                  <a:alpha val="36470"/>
                </a:srgbClr>
              </a:gs>
              <a:gs pos="50000">
                <a:srgbClr val="FFFFFF">
                  <a:alpha val="14509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14300" cap="flat" cmpd="thinThick">
            <a:solidFill>
              <a:schemeClr val="lt1">
                <a:alpha val="49411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766" name="Google Shape;766;p70"/>
          <p:cNvSpPr>
            <a:spLocks noGrp="1"/>
          </p:cNvSpPr>
          <p:nvPr>
            <p:ph type="pic" idx="3"/>
          </p:nvPr>
        </p:nvSpPr>
        <p:spPr>
          <a:xfrm>
            <a:off x="8856860" y="8365859"/>
            <a:ext cx="630070" cy="6300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cxnSp>
        <p:nvCxnSpPr>
          <p:cNvPr id="767" name="Google Shape;767;p70"/>
          <p:cNvCxnSpPr>
            <a:stCxn id="765" idx="0"/>
            <a:endCxn id="763" idx="4"/>
          </p:cNvCxnSpPr>
          <p:nvPr/>
        </p:nvCxnSpPr>
        <p:spPr>
          <a:xfrm rot="10800000">
            <a:off x="9161208" y="3667224"/>
            <a:ext cx="0" cy="4392600"/>
          </a:xfrm>
          <a:prstGeom prst="straightConnector1">
            <a:avLst/>
          </a:prstGeom>
          <a:noFill/>
          <a:ln w="28575" cap="flat" cmpd="sng">
            <a:solidFill>
              <a:srgbClr val="FFFFFF">
                <a:alpha val="49411"/>
              </a:srgbClr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768" name="Google Shape;768;p70"/>
          <p:cNvSpPr/>
          <p:nvPr/>
        </p:nvSpPr>
        <p:spPr>
          <a:xfrm>
            <a:off x="6010858" y="3883360"/>
            <a:ext cx="1260140" cy="1260140"/>
          </a:xfrm>
          <a:prstGeom prst="ellipse">
            <a:avLst/>
          </a:prstGeom>
          <a:gradFill>
            <a:gsLst>
              <a:gs pos="0">
                <a:srgbClr val="FFFFFF">
                  <a:alpha val="36470"/>
                </a:srgbClr>
              </a:gs>
              <a:gs pos="50000">
                <a:srgbClr val="FFFFFF">
                  <a:alpha val="14509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14300" cap="flat" cmpd="thinThick">
            <a:solidFill>
              <a:schemeClr val="lt1">
                <a:alpha val="49411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769" name="Google Shape;769;p70"/>
          <p:cNvSpPr>
            <a:spLocks noGrp="1"/>
          </p:cNvSpPr>
          <p:nvPr>
            <p:ph type="pic" idx="4"/>
          </p:nvPr>
        </p:nvSpPr>
        <p:spPr>
          <a:xfrm>
            <a:off x="6336580" y="4189395"/>
            <a:ext cx="630070" cy="6300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770" name="Google Shape;770;p70"/>
          <p:cNvSpPr/>
          <p:nvPr/>
        </p:nvSpPr>
        <p:spPr>
          <a:xfrm>
            <a:off x="6010858" y="6583660"/>
            <a:ext cx="1260140" cy="1260140"/>
          </a:xfrm>
          <a:prstGeom prst="ellipse">
            <a:avLst/>
          </a:prstGeom>
          <a:gradFill>
            <a:gsLst>
              <a:gs pos="0">
                <a:srgbClr val="FFFFFF">
                  <a:alpha val="36470"/>
                </a:srgbClr>
              </a:gs>
              <a:gs pos="50000">
                <a:srgbClr val="FFFFFF">
                  <a:alpha val="14509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14300" cap="flat" cmpd="thinThick">
            <a:solidFill>
              <a:schemeClr val="lt1">
                <a:alpha val="49411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771" name="Google Shape;771;p70"/>
          <p:cNvSpPr>
            <a:spLocks noGrp="1"/>
          </p:cNvSpPr>
          <p:nvPr>
            <p:ph type="pic" idx="5"/>
          </p:nvPr>
        </p:nvSpPr>
        <p:spPr>
          <a:xfrm>
            <a:off x="6336580" y="6889695"/>
            <a:ext cx="630070" cy="6300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772" name="Google Shape;772;p70"/>
          <p:cNvSpPr/>
          <p:nvPr/>
        </p:nvSpPr>
        <p:spPr>
          <a:xfrm>
            <a:off x="11087422" y="3895764"/>
            <a:ext cx="1260140" cy="1260140"/>
          </a:xfrm>
          <a:prstGeom prst="ellipse">
            <a:avLst/>
          </a:prstGeom>
          <a:gradFill>
            <a:gsLst>
              <a:gs pos="0">
                <a:srgbClr val="FFFFFF">
                  <a:alpha val="36470"/>
                </a:srgbClr>
              </a:gs>
              <a:gs pos="50000">
                <a:srgbClr val="FFFFFF">
                  <a:alpha val="14509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14300" cap="flat" cmpd="thinThick">
            <a:solidFill>
              <a:schemeClr val="lt1">
                <a:alpha val="49411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773" name="Google Shape;773;p70"/>
          <p:cNvSpPr>
            <a:spLocks noGrp="1"/>
          </p:cNvSpPr>
          <p:nvPr>
            <p:ph type="pic" idx="6"/>
          </p:nvPr>
        </p:nvSpPr>
        <p:spPr>
          <a:xfrm>
            <a:off x="11413144" y="4201799"/>
            <a:ext cx="630070" cy="6300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774" name="Google Shape;774;p70"/>
          <p:cNvSpPr/>
          <p:nvPr/>
        </p:nvSpPr>
        <p:spPr>
          <a:xfrm>
            <a:off x="11087422" y="6596064"/>
            <a:ext cx="1260140" cy="1260140"/>
          </a:xfrm>
          <a:prstGeom prst="ellipse">
            <a:avLst/>
          </a:prstGeom>
          <a:gradFill>
            <a:gsLst>
              <a:gs pos="0">
                <a:srgbClr val="FFFFFF">
                  <a:alpha val="36470"/>
                </a:srgbClr>
              </a:gs>
              <a:gs pos="50000">
                <a:srgbClr val="FFFFFF">
                  <a:alpha val="14509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14300" cap="flat" cmpd="thinThick">
            <a:solidFill>
              <a:schemeClr val="lt1">
                <a:alpha val="49411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775" name="Google Shape;775;p70"/>
          <p:cNvSpPr>
            <a:spLocks noGrp="1"/>
          </p:cNvSpPr>
          <p:nvPr>
            <p:ph type="pic" idx="7"/>
          </p:nvPr>
        </p:nvSpPr>
        <p:spPr>
          <a:xfrm>
            <a:off x="11413144" y="6902099"/>
            <a:ext cx="630070" cy="6300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cxnSp>
        <p:nvCxnSpPr>
          <p:cNvPr id="776" name="Google Shape;776;p70"/>
          <p:cNvCxnSpPr/>
          <p:nvPr/>
        </p:nvCxnSpPr>
        <p:spPr>
          <a:xfrm>
            <a:off x="7270998" y="4783460"/>
            <a:ext cx="3816424" cy="2160240"/>
          </a:xfrm>
          <a:prstGeom prst="straightConnector1">
            <a:avLst/>
          </a:prstGeom>
          <a:noFill/>
          <a:ln w="28575" cap="flat" cmpd="sng">
            <a:solidFill>
              <a:srgbClr val="FFFFFF">
                <a:alpha val="49411"/>
              </a:srgbClr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777" name="Google Shape;777;p70"/>
          <p:cNvCxnSpPr/>
          <p:nvPr/>
        </p:nvCxnSpPr>
        <p:spPr>
          <a:xfrm flipH="1">
            <a:off x="7270998" y="4783460"/>
            <a:ext cx="3816424" cy="2160240"/>
          </a:xfrm>
          <a:prstGeom prst="straightConnector1">
            <a:avLst/>
          </a:prstGeom>
          <a:noFill/>
          <a:ln w="28575" cap="flat" cmpd="sng">
            <a:solidFill>
              <a:srgbClr val="FFFFFF">
                <a:alpha val="49411"/>
              </a:srgbClr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778" name="Google Shape;778;p70"/>
          <p:cNvSpPr/>
          <p:nvPr/>
        </p:nvSpPr>
        <p:spPr>
          <a:xfrm>
            <a:off x="7379803" y="4064173"/>
            <a:ext cx="3599607" cy="3599607"/>
          </a:xfrm>
          <a:prstGeom prst="ellipse">
            <a:avLst/>
          </a:prstGeom>
          <a:blipFill rotWithShape="1">
            <a:blip r:embed="rId2">
              <a:alphaModFix/>
            </a:blip>
            <a:tile tx="0" ty="0" sx="100000" sy="100000" flip="none" algn="tl"/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779" name="Google Shape;779;p70"/>
          <p:cNvSpPr txBox="1">
            <a:spLocks noGrp="1"/>
          </p:cNvSpPr>
          <p:nvPr>
            <p:ph type="body" idx="8"/>
          </p:nvPr>
        </p:nvSpPr>
        <p:spPr>
          <a:xfrm>
            <a:off x="7523026" y="5288607"/>
            <a:ext cx="3312368" cy="1296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ctr">
              <a:lnSpc>
                <a:spcPct val="93750"/>
              </a:lnSpc>
              <a:spcBef>
                <a:spcPts val="960"/>
              </a:spcBef>
              <a:spcAft>
                <a:spcPts val="0"/>
              </a:spcAft>
              <a:buClr>
                <a:schemeClr val="lt2"/>
              </a:buClr>
              <a:buSzPts val="4800"/>
              <a:buNone/>
              <a:defRPr sz="48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80" name="Google Shape;780;p70"/>
          <p:cNvSpPr txBox="1">
            <a:spLocks noGrp="1"/>
          </p:cNvSpPr>
          <p:nvPr>
            <p:ph type="body" idx="9"/>
          </p:nvPr>
        </p:nvSpPr>
        <p:spPr>
          <a:xfrm>
            <a:off x="10331338" y="2263180"/>
            <a:ext cx="4932548" cy="647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accent1"/>
              </a:buClr>
              <a:buSzPts val="3600"/>
              <a:buNone/>
              <a:defRPr sz="36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81" name="Google Shape;781;p70"/>
          <p:cNvSpPr txBox="1">
            <a:spLocks noGrp="1"/>
          </p:cNvSpPr>
          <p:nvPr>
            <p:ph type="body" idx="13"/>
          </p:nvPr>
        </p:nvSpPr>
        <p:spPr>
          <a:xfrm>
            <a:off x="10331338" y="2839244"/>
            <a:ext cx="4932548" cy="8764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82" name="Google Shape;782;p70"/>
          <p:cNvSpPr txBox="1">
            <a:spLocks noGrp="1"/>
          </p:cNvSpPr>
          <p:nvPr>
            <p:ph type="body" idx="14"/>
          </p:nvPr>
        </p:nvSpPr>
        <p:spPr>
          <a:xfrm>
            <a:off x="12851618" y="3769169"/>
            <a:ext cx="4932548" cy="647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accent1"/>
              </a:buClr>
              <a:buSzPts val="3600"/>
              <a:buNone/>
              <a:defRPr sz="36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83" name="Google Shape;783;p70"/>
          <p:cNvSpPr txBox="1">
            <a:spLocks noGrp="1"/>
          </p:cNvSpPr>
          <p:nvPr>
            <p:ph type="body" idx="15"/>
          </p:nvPr>
        </p:nvSpPr>
        <p:spPr>
          <a:xfrm>
            <a:off x="12851618" y="4345233"/>
            <a:ext cx="4932548" cy="8764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84" name="Google Shape;784;p70"/>
          <p:cNvSpPr txBox="1">
            <a:spLocks noGrp="1"/>
          </p:cNvSpPr>
          <p:nvPr>
            <p:ph type="body" idx="16"/>
          </p:nvPr>
        </p:nvSpPr>
        <p:spPr>
          <a:xfrm>
            <a:off x="12851618" y="6511652"/>
            <a:ext cx="4932548" cy="647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accent1"/>
              </a:buClr>
              <a:buSzPts val="3600"/>
              <a:buNone/>
              <a:defRPr sz="36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85" name="Google Shape;785;p70"/>
          <p:cNvSpPr txBox="1">
            <a:spLocks noGrp="1"/>
          </p:cNvSpPr>
          <p:nvPr>
            <p:ph type="body" idx="17"/>
          </p:nvPr>
        </p:nvSpPr>
        <p:spPr>
          <a:xfrm>
            <a:off x="12851618" y="7087716"/>
            <a:ext cx="4932548" cy="8764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86" name="Google Shape;786;p70"/>
          <p:cNvSpPr txBox="1">
            <a:spLocks noGrp="1"/>
          </p:cNvSpPr>
          <p:nvPr>
            <p:ph type="body" idx="18"/>
          </p:nvPr>
        </p:nvSpPr>
        <p:spPr>
          <a:xfrm>
            <a:off x="646262" y="3769169"/>
            <a:ext cx="4932548" cy="647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accent1"/>
              </a:buClr>
              <a:buSzPts val="3600"/>
              <a:buNone/>
              <a:defRPr sz="36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87" name="Google Shape;787;p70"/>
          <p:cNvSpPr txBox="1">
            <a:spLocks noGrp="1"/>
          </p:cNvSpPr>
          <p:nvPr>
            <p:ph type="body" idx="19"/>
          </p:nvPr>
        </p:nvSpPr>
        <p:spPr>
          <a:xfrm>
            <a:off x="646262" y="4345233"/>
            <a:ext cx="4932548" cy="8764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88" name="Google Shape;788;p70"/>
          <p:cNvSpPr txBox="1">
            <a:spLocks noGrp="1"/>
          </p:cNvSpPr>
          <p:nvPr>
            <p:ph type="body" idx="20"/>
          </p:nvPr>
        </p:nvSpPr>
        <p:spPr>
          <a:xfrm>
            <a:off x="646262" y="6067246"/>
            <a:ext cx="4932548" cy="647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accent1"/>
              </a:buClr>
              <a:buSzPts val="3600"/>
              <a:buNone/>
              <a:defRPr sz="36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89" name="Google Shape;789;p70"/>
          <p:cNvSpPr txBox="1">
            <a:spLocks noGrp="1"/>
          </p:cNvSpPr>
          <p:nvPr>
            <p:ph type="body" idx="21"/>
          </p:nvPr>
        </p:nvSpPr>
        <p:spPr>
          <a:xfrm>
            <a:off x="646262" y="6643310"/>
            <a:ext cx="4932548" cy="8764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90" name="Google Shape;790;p70"/>
          <p:cNvSpPr txBox="1">
            <a:spLocks noGrp="1"/>
          </p:cNvSpPr>
          <p:nvPr>
            <p:ph type="body" idx="22"/>
          </p:nvPr>
        </p:nvSpPr>
        <p:spPr>
          <a:xfrm>
            <a:off x="3238550" y="8009157"/>
            <a:ext cx="4932548" cy="647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accent1"/>
              </a:buClr>
              <a:buSzPts val="3600"/>
              <a:buNone/>
              <a:defRPr sz="36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91" name="Google Shape;791;p70"/>
          <p:cNvSpPr txBox="1">
            <a:spLocks noGrp="1"/>
          </p:cNvSpPr>
          <p:nvPr>
            <p:ph type="body" idx="23"/>
          </p:nvPr>
        </p:nvSpPr>
        <p:spPr>
          <a:xfrm>
            <a:off x="3238550" y="8585221"/>
            <a:ext cx="4932548" cy="8764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cxnSp>
        <p:nvCxnSpPr>
          <p:cNvPr id="792" name="Google Shape;792;p70"/>
          <p:cNvCxnSpPr>
            <a:stCxn id="763" idx="6"/>
            <a:endCxn id="780" idx="1"/>
          </p:cNvCxnSpPr>
          <p:nvPr/>
        </p:nvCxnSpPr>
        <p:spPr>
          <a:xfrm rot="10800000" flipH="1">
            <a:off x="9791278" y="2586966"/>
            <a:ext cx="540000" cy="450300"/>
          </a:xfrm>
          <a:prstGeom prst="bentConnector3">
            <a:avLst>
              <a:gd name="adj1" fmla="val 50006"/>
            </a:avLst>
          </a:prstGeom>
          <a:noFill/>
          <a:ln w="28575" cap="flat" cmpd="sng">
            <a:solidFill>
              <a:srgbClr val="FFFFFF">
                <a:alpha val="49411"/>
              </a:srgbClr>
            </a:solidFill>
            <a:prstDash val="dot"/>
            <a:round/>
            <a:headEnd type="none" w="sm" len="sm"/>
            <a:tailEnd type="oval" w="lg" len="lg"/>
          </a:ln>
        </p:spPr>
      </p:cxnSp>
      <p:cxnSp>
        <p:nvCxnSpPr>
          <p:cNvPr id="793" name="Google Shape;793;p70"/>
          <p:cNvCxnSpPr>
            <a:stCxn id="772" idx="6"/>
            <a:endCxn id="782" idx="1"/>
          </p:cNvCxnSpPr>
          <p:nvPr/>
        </p:nvCxnSpPr>
        <p:spPr>
          <a:xfrm rot="10800000" flipH="1">
            <a:off x="12347562" y="4092934"/>
            <a:ext cx="504000" cy="432900"/>
          </a:xfrm>
          <a:prstGeom prst="bentConnector3">
            <a:avLst>
              <a:gd name="adj1" fmla="val 50006"/>
            </a:avLst>
          </a:prstGeom>
          <a:noFill/>
          <a:ln w="28575" cap="flat" cmpd="sng">
            <a:solidFill>
              <a:srgbClr val="FFFFFF">
                <a:alpha val="49411"/>
              </a:srgbClr>
            </a:solidFill>
            <a:prstDash val="dot"/>
            <a:round/>
            <a:headEnd type="none" w="sm" len="sm"/>
            <a:tailEnd type="oval" w="lg" len="lg"/>
          </a:ln>
        </p:spPr>
      </p:cxnSp>
      <p:cxnSp>
        <p:nvCxnSpPr>
          <p:cNvPr id="794" name="Google Shape;794;p70"/>
          <p:cNvCxnSpPr>
            <a:stCxn id="768" idx="0"/>
            <a:endCxn id="786" idx="1"/>
          </p:cNvCxnSpPr>
          <p:nvPr/>
        </p:nvCxnSpPr>
        <p:spPr>
          <a:xfrm rot="5400000">
            <a:off x="3538778" y="990910"/>
            <a:ext cx="209700" cy="5994600"/>
          </a:xfrm>
          <a:prstGeom prst="bentConnector4">
            <a:avLst>
              <a:gd name="adj1" fmla="val -163468"/>
              <a:gd name="adj2" fmla="val 103814"/>
            </a:avLst>
          </a:prstGeom>
          <a:noFill/>
          <a:ln w="28575" cap="flat" cmpd="sng">
            <a:solidFill>
              <a:srgbClr val="FFFFFF">
                <a:alpha val="49411"/>
              </a:srgbClr>
            </a:solidFill>
            <a:prstDash val="dot"/>
            <a:round/>
            <a:headEnd type="none" w="sm" len="sm"/>
            <a:tailEnd type="oval" w="lg" len="lg"/>
          </a:ln>
        </p:spPr>
      </p:cxnSp>
      <p:cxnSp>
        <p:nvCxnSpPr>
          <p:cNvPr id="795" name="Google Shape;795;p70"/>
          <p:cNvCxnSpPr>
            <a:stCxn id="774" idx="6"/>
            <a:endCxn id="784" idx="1"/>
          </p:cNvCxnSpPr>
          <p:nvPr/>
        </p:nvCxnSpPr>
        <p:spPr>
          <a:xfrm rot="10800000" flipH="1">
            <a:off x="12347562" y="6835534"/>
            <a:ext cx="504000" cy="390600"/>
          </a:xfrm>
          <a:prstGeom prst="bentConnector3">
            <a:avLst>
              <a:gd name="adj1" fmla="val 50006"/>
            </a:avLst>
          </a:prstGeom>
          <a:noFill/>
          <a:ln w="28575" cap="flat" cmpd="sng">
            <a:solidFill>
              <a:srgbClr val="FFFFFF">
                <a:alpha val="49411"/>
              </a:srgbClr>
            </a:solidFill>
            <a:prstDash val="dot"/>
            <a:round/>
            <a:headEnd type="none" w="sm" len="sm"/>
            <a:tailEnd type="oval" w="lg" len="lg"/>
          </a:ln>
        </p:spPr>
      </p:cxnSp>
      <p:cxnSp>
        <p:nvCxnSpPr>
          <p:cNvPr id="796" name="Google Shape;796;p70"/>
          <p:cNvCxnSpPr>
            <a:stCxn id="770" idx="0"/>
            <a:endCxn id="788" idx="1"/>
          </p:cNvCxnSpPr>
          <p:nvPr/>
        </p:nvCxnSpPr>
        <p:spPr>
          <a:xfrm rot="5400000" flipH="1">
            <a:off x="3547328" y="3490060"/>
            <a:ext cx="192600" cy="5994600"/>
          </a:xfrm>
          <a:prstGeom prst="bentConnector4">
            <a:avLst>
              <a:gd name="adj1" fmla="val 386819"/>
              <a:gd name="adj2" fmla="val 103814"/>
            </a:avLst>
          </a:prstGeom>
          <a:noFill/>
          <a:ln w="28575" cap="flat" cmpd="sng">
            <a:solidFill>
              <a:srgbClr val="FFFFFF">
                <a:alpha val="49411"/>
              </a:srgbClr>
            </a:solidFill>
            <a:prstDash val="dot"/>
            <a:round/>
            <a:headEnd type="none" w="sm" len="sm"/>
            <a:tailEnd type="oval" w="lg" len="lg"/>
          </a:ln>
        </p:spPr>
      </p:cxnSp>
      <p:cxnSp>
        <p:nvCxnSpPr>
          <p:cNvPr id="797" name="Google Shape;797;p70"/>
          <p:cNvCxnSpPr>
            <a:stCxn id="765" idx="1"/>
            <a:endCxn id="790" idx="1"/>
          </p:cNvCxnSpPr>
          <p:nvPr/>
        </p:nvCxnSpPr>
        <p:spPr>
          <a:xfrm rot="5400000">
            <a:off x="5932882" y="5550067"/>
            <a:ext cx="88500" cy="5477100"/>
          </a:xfrm>
          <a:prstGeom prst="bentConnector4">
            <a:avLst>
              <a:gd name="adj1" fmla="val -292468"/>
              <a:gd name="adj2" fmla="val 104175"/>
            </a:avLst>
          </a:prstGeom>
          <a:noFill/>
          <a:ln w="28575" cap="flat" cmpd="sng">
            <a:solidFill>
              <a:srgbClr val="FFFFFF">
                <a:alpha val="49411"/>
              </a:srgbClr>
            </a:solidFill>
            <a:prstDash val="dot"/>
            <a:round/>
            <a:headEnd type="none" w="sm" len="sm"/>
            <a:tailEnd type="oval" w="lg" len="lg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6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6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6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6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6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6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6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6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7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7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77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77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77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77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77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77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77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77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77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77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77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77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77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77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77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77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300"/>
                                        <p:tgtEl>
                                          <p:spTgt spid="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300"/>
                                        <p:tgtEl>
                                          <p:spTgt spid="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300"/>
                                        <p:tgtEl>
                                          <p:spTgt spid="7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300"/>
                                        <p:tgtEl>
                                          <p:spTgt spid="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300"/>
                                        <p:tgtEl>
                                          <p:spTgt spid="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300"/>
                                        <p:tgtEl>
                                          <p:spTgt spid="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2000"/>
                            </p:stCondLst>
                            <p:childTnLst>
                              <p:par>
                                <p:cTn id="121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2500"/>
                            </p:stCondLst>
                            <p:childTnLst>
                              <p:par>
                                <p:cTn id="1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7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3000"/>
                            </p:stCondLst>
                            <p:childTnLst>
                              <p:par>
                                <p:cTn id="1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78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3500"/>
                            </p:stCondLst>
                            <p:childTnLst>
                              <p:par>
                                <p:cTn id="1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78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4000"/>
                            </p:stCondLst>
                            <p:childTnLst>
                              <p:par>
                                <p:cTn id="1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78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4500"/>
                            </p:stCondLst>
                            <p:childTnLst>
                              <p:par>
                                <p:cTn id="1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78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5000"/>
                            </p:stCondLst>
                            <p:childTnLst>
                              <p:par>
                                <p:cTn id="1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78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5500"/>
                            </p:stCondLst>
                            <p:childTnLst>
                              <p:par>
                                <p:cTn id="1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78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6000"/>
                            </p:stCondLst>
                            <p:childTnLst>
                              <p:par>
                                <p:cTn id="1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78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6500"/>
                            </p:stCondLst>
                            <p:childTnLst>
                              <p:par>
                                <p:cTn id="1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78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7000"/>
                            </p:stCondLst>
                            <p:childTnLst>
                              <p:par>
                                <p:cTn id="1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7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7500"/>
                            </p:stCondLst>
                            <p:childTnLst>
                              <p:par>
                                <p:cTn id="1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78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8000"/>
                            </p:stCondLst>
                            <p:childTnLst>
                              <p:par>
                                <p:cTn id="1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78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8500"/>
                            </p:stCondLst>
                            <p:childTnLst>
                              <p:par>
                                <p:cTn id="1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78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78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9500"/>
                            </p:stCondLst>
                            <p:childTnLst>
                              <p:par>
                                <p:cTn id="1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78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78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18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78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1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78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197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20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500"/>
                                        <p:tgtEl>
                                          <p:spTgt spid="7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12500"/>
                            </p:stCondLst>
                            <p:childTnLst>
                              <p:par>
                                <p:cTn id="20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78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13000"/>
                            </p:stCondLst>
                            <p:childTnLst>
                              <p:par>
                                <p:cTn id="20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78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13500"/>
                            </p:stCondLst>
                            <p:childTnLst>
                              <p:par>
                                <p:cTn id="2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5" dur="500"/>
                                        <p:tgtEl>
                                          <p:spTgt spid="78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" fill="hold">
                            <p:stCondLst>
                              <p:cond delay="14000"/>
                            </p:stCondLst>
                            <p:childTnLst>
                              <p:par>
                                <p:cTn id="2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9" dur="500"/>
                                        <p:tgtEl>
                                          <p:spTgt spid="78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14500"/>
                            </p:stCondLst>
                            <p:childTnLst>
                              <p:par>
                                <p:cTn id="2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78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2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" dur="500"/>
                                        <p:tgtEl>
                                          <p:spTgt spid="78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8" fill="hold">
                            <p:stCondLst>
                              <p:cond delay="15500"/>
                            </p:stCondLst>
                            <p:childTnLst>
                              <p:par>
                                <p:cTn id="2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500"/>
                                        <p:tgtEl>
                                          <p:spTgt spid="78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16000"/>
                            </p:stCondLst>
                            <p:childTnLst>
                              <p:par>
                                <p:cTn id="2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500"/>
                                        <p:tgtEl>
                                          <p:spTgt spid="78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16500"/>
                            </p:stCondLst>
                            <p:childTnLst>
                              <p:par>
                                <p:cTn id="2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500"/>
                                        <p:tgtEl>
                                          <p:spTgt spid="7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17000"/>
                            </p:stCondLst>
                            <p:childTnLst>
                              <p:par>
                                <p:cTn id="2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3" dur="500"/>
                                        <p:tgtEl>
                                          <p:spTgt spid="78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17500"/>
                            </p:stCondLst>
                            <p:childTnLst>
                              <p:par>
                                <p:cTn id="2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500"/>
                                        <p:tgtEl>
                                          <p:spTgt spid="78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8" fill="hold">
                            <p:stCondLst>
                              <p:cond delay="18000"/>
                            </p:stCondLst>
                            <p:childTnLst>
                              <p:par>
                                <p:cTn id="2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1" dur="500"/>
                                        <p:tgtEl>
                                          <p:spTgt spid="78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2" fill="hold">
                            <p:stCondLst>
                              <p:cond delay="18500"/>
                            </p:stCondLst>
                            <p:childTnLst>
                              <p:par>
                                <p:cTn id="2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5" dur="500"/>
                                        <p:tgtEl>
                                          <p:spTgt spid="78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6" fill="hold">
                            <p:stCondLst>
                              <p:cond delay="19000"/>
                            </p:stCondLst>
                            <p:childTnLst>
                              <p:par>
                                <p:cTn id="2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9" dur="500"/>
                                        <p:tgtEl>
                                          <p:spTgt spid="78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0" fill="hold">
                            <p:stCondLst>
                              <p:cond delay="19500"/>
                            </p:stCondLst>
                            <p:childTnLst>
                              <p:par>
                                <p:cTn id="2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3" dur="500"/>
                                        <p:tgtEl>
                                          <p:spTgt spid="78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4" fill="hold">
                            <p:stCondLst>
                              <p:cond delay="20000"/>
                            </p:stCondLst>
                            <p:childTnLst>
                              <p:par>
                                <p:cTn id="2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500"/>
                                        <p:tgtEl>
                                          <p:spTgt spid="78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20500"/>
                            </p:stCondLst>
                            <p:childTnLst>
                              <p:par>
                                <p:cTn id="2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1" dur="500"/>
                                        <p:tgtEl>
                                          <p:spTgt spid="78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2" fill="hold">
                            <p:stCondLst>
                              <p:cond delay="21000"/>
                            </p:stCondLst>
                            <p:childTnLst>
                              <p:par>
                                <p:cTn id="273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5" dur="500"/>
                                        <p:tgtEl>
                                          <p:spTgt spid="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6" fill="hold">
                            <p:stCondLst>
                              <p:cond delay="21500"/>
                            </p:stCondLst>
                            <p:childTnLst>
                              <p:par>
                                <p:cTn id="2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9" dur="500"/>
                                        <p:tgtEl>
                                          <p:spTgt spid="7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0" fill="hold">
                            <p:stCondLst>
                              <p:cond delay="22000"/>
                            </p:stCondLst>
                            <p:childTnLst>
                              <p:par>
                                <p:cTn id="2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3" dur="500"/>
                                        <p:tgtEl>
                                          <p:spTgt spid="78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4" fill="hold">
                            <p:stCondLst>
                              <p:cond delay="22500"/>
                            </p:stCondLst>
                            <p:childTnLst>
                              <p:par>
                                <p:cTn id="2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7" dur="500"/>
                                        <p:tgtEl>
                                          <p:spTgt spid="78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8" fill="hold">
                            <p:stCondLst>
                              <p:cond delay="23000"/>
                            </p:stCondLst>
                            <p:childTnLst>
                              <p:par>
                                <p:cTn id="28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1" dur="500"/>
                                        <p:tgtEl>
                                          <p:spTgt spid="78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2" fill="hold">
                            <p:stCondLst>
                              <p:cond delay="23500"/>
                            </p:stCondLst>
                            <p:childTnLst>
                              <p:par>
                                <p:cTn id="2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500"/>
                                        <p:tgtEl>
                                          <p:spTgt spid="78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24000"/>
                            </p:stCondLst>
                            <p:childTnLst>
                              <p:par>
                                <p:cTn id="29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9" dur="500"/>
                                        <p:tgtEl>
                                          <p:spTgt spid="78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0" fill="hold">
                            <p:stCondLst>
                              <p:cond delay="24500"/>
                            </p:stCondLst>
                            <p:childTnLst>
                              <p:par>
                                <p:cTn id="30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3" dur="500"/>
                                        <p:tgtEl>
                                          <p:spTgt spid="78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4" fill="hold">
                            <p:stCondLst>
                              <p:cond delay="25000"/>
                            </p:stCondLst>
                            <p:childTnLst>
                              <p:par>
                                <p:cTn id="30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7" dur="500"/>
                                        <p:tgtEl>
                                          <p:spTgt spid="78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8" fill="hold">
                            <p:stCondLst>
                              <p:cond delay="25500"/>
                            </p:stCondLst>
                            <p:childTnLst>
                              <p:par>
                                <p:cTn id="30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1" dur="500"/>
                                        <p:tgtEl>
                                          <p:spTgt spid="78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2" fill="hold">
                            <p:stCondLst>
                              <p:cond delay="26000"/>
                            </p:stCondLst>
                            <p:childTnLst>
                              <p:par>
                                <p:cTn id="3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5" dur="500"/>
                                        <p:tgtEl>
                                          <p:spTgt spid="7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6" fill="hold">
                            <p:stCondLst>
                              <p:cond delay="26500"/>
                            </p:stCondLst>
                            <p:childTnLst>
                              <p:par>
                                <p:cTn id="3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9" dur="500"/>
                                        <p:tgtEl>
                                          <p:spTgt spid="78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0" fill="hold">
                            <p:stCondLst>
                              <p:cond delay="27000"/>
                            </p:stCondLst>
                            <p:childTnLst>
                              <p:par>
                                <p:cTn id="3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3" dur="500"/>
                                        <p:tgtEl>
                                          <p:spTgt spid="78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27500"/>
                            </p:stCondLst>
                            <p:childTnLst>
                              <p:par>
                                <p:cTn id="3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7" dur="500"/>
                                        <p:tgtEl>
                                          <p:spTgt spid="78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8" fill="hold">
                            <p:stCondLst>
                              <p:cond delay="28000"/>
                            </p:stCondLst>
                            <p:childTnLst>
                              <p:par>
                                <p:cTn id="3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1" dur="500"/>
                                        <p:tgtEl>
                                          <p:spTgt spid="78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2" fill="hold">
                            <p:stCondLst>
                              <p:cond delay="28500"/>
                            </p:stCondLst>
                            <p:childTnLst>
                              <p:par>
                                <p:cTn id="3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5" dur="500"/>
                                        <p:tgtEl>
                                          <p:spTgt spid="78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6" fill="hold">
                            <p:stCondLst>
                              <p:cond delay="29000"/>
                            </p:stCondLst>
                            <p:childTnLst>
                              <p:par>
                                <p:cTn id="3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9" dur="500"/>
                                        <p:tgtEl>
                                          <p:spTgt spid="78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0" fill="hold">
                            <p:stCondLst>
                              <p:cond delay="29500"/>
                            </p:stCondLst>
                            <p:childTnLst>
                              <p:par>
                                <p:cTn id="3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3" dur="500"/>
                                        <p:tgtEl>
                                          <p:spTgt spid="78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4" fill="hold">
                            <p:stCondLst>
                              <p:cond delay="30000"/>
                            </p:stCondLst>
                            <p:childTnLst>
                              <p:par>
                                <p:cTn id="3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7" dur="500"/>
                                        <p:tgtEl>
                                          <p:spTgt spid="78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8" fill="hold">
                            <p:stCondLst>
                              <p:cond delay="30500"/>
                            </p:stCondLst>
                            <p:childTnLst>
                              <p:par>
                                <p:cTn id="34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1" dur="500"/>
                                        <p:tgtEl>
                                          <p:spTgt spid="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31000"/>
                            </p:stCondLst>
                            <p:childTnLst>
                              <p:par>
                                <p:cTn id="3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5" dur="500"/>
                                        <p:tgtEl>
                                          <p:spTgt spid="7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6" fill="hold">
                            <p:stCondLst>
                              <p:cond delay="31500"/>
                            </p:stCondLst>
                            <p:childTnLst>
                              <p:par>
                                <p:cTn id="3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9" dur="500"/>
                                        <p:tgtEl>
                                          <p:spTgt spid="78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0" fill="hold">
                            <p:stCondLst>
                              <p:cond delay="32000"/>
                            </p:stCondLst>
                            <p:childTnLst>
                              <p:par>
                                <p:cTn id="3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3" dur="500"/>
                                        <p:tgtEl>
                                          <p:spTgt spid="78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4" fill="hold">
                            <p:stCondLst>
                              <p:cond delay="32500"/>
                            </p:stCondLst>
                            <p:childTnLst>
                              <p:par>
                                <p:cTn id="3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7" dur="500"/>
                                        <p:tgtEl>
                                          <p:spTgt spid="78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8" fill="hold">
                            <p:stCondLst>
                              <p:cond delay="33000"/>
                            </p:stCondLst>
                            <p:childTnLst>
                              <p:par>
                                <p:cTn id="3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1" dur="500"/>
                                        <p:tgtEl>
                                          <p:spTgt spid="78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2" fill="hold">
                            <p:stCondLst>
                              <p:cond delay="33500"/>
                            </p:stCondLst>
                            <p:childTnLst>
                              <p:par>
                                <p:cTn id="3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5" dur="500"/>
                                        <p:tgtEl>
                                          <p:spTgt spid="78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6" fill="hold">
                            <p:stCondLst>
                              <p:cond delay="34000"/>
                            </p:stCondLst>
                            <p:childTnLst>
                              <p:par>
                                <p:cTn id="3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9" dur="500"/>
                                        <p:tgtEl>
                                          <p:spTgt spid="78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0" fill="hold">
                            <p:stCondLst>
                              <p:cond delay="34500"/>
                            </p:stCondLst>
                            <p:childTnLst>
                              <p:par>
                                <p:cTn id="3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3" dur="500"/>
                                        <p:tgtEl>
                                          <p:spTgt spid="78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4" fill="hold">
                            <p:stCondLst>
                              <p:cond delay="35000"/>
                            </p:stCondLst>
                            <p:childTnLst>
                              <p:par>
                                <p:cTn id="3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7" dur="500"/>
                                        <p:tgtEl>
                                          <p:spTgt spid="78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8" fill="hold">
                            <p:stCondLst>
                              <p:cond delay="35500"/>
                            </p:stCondLst>
                            <p:childTnLst>
                              <p:par>
                                <p:cTn id="38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1" dur="500"/>
                                        <p:tgtEl>
                                          <p:spTgt spid="7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2" fill="hold">
                            <p:stCondLst>
                              <p:cond delay="36000"/>
                            </p:stCondLst>
                            <p:childTnLst>
                              <p:par>
                                <p:cTn id="3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5" dur="500"/>
                                        <p:tgtEl>
                                          <p:spTgt spid="78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6" fill="hold">
                            <p:stCondLst>
                              <p:cond delay="36500"/>
                            </p:stCondLst>
                            <p:childTnLst>
                              <p:par>
                                <p:cTn id="39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9" dur="500"/>
                                        <p:tgtEl>
                                          <p:spTgt spid="78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0" fill="hold">
                            <p:stCondLst>
                              <p:cond delay="37000"/>
                            </p:stCondLst>
                            <p:childTnLst>
                              <p:par>
                                <p:cTn id="40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3" dur="500"/>
                                        <p:tgtEl>
                                          <p:spTgt spid="78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4" fill="hold">
                            <p:stCondLst>
                              <p:cond delay="37500"/>
                            </p:stCondLst>
                            <p:childTnLst>
                              <p:par>
                                <p:cTn id="40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7" dur="500"/>
                                        <p:tgtEl>
                                          <p:spTgt spid="78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8" fill="hold">
                            <p:stCondLst>
                              <p:cond delay="38000"/>
                            </p:stCondLst>
                            <p:childTnLst>
                              <p:par>
                                <p:cTn id="40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1" dur="500"/>
                                        <p:tgtEl>
                                          <p:spTgt spid="78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2" fill="hold">
                            <p:stCondLst>
                              <p:cond delay="38500"/>
                            </p:stCondLst>
                            <p:childTnLst>
                              <p:par>
                                <p:cTn id="4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5" dur="500"/>
                                        <p:tgtEl>
                                          <p:spTgt spid="78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6" fill="hold">
                            <p:stCondLst>
                              <p:cond delay="39000"/>
                            </p:stCondLst>
                            <p:childTnLst>
                              <p:par>
                                <p:cTn id="4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9" dur="500"/>
                                        <p:tgtEl>
                                          <p:spTgt spid="78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0" fill="hold">
                            <p:stCondLst>
                              <p:cond delay="39500"/>
                            </p:stCondLst>
                            <p:childTnLst>
                              <p:par>
                                <p:cTn id="4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3" dur="500"/>
                                        <p:tgtEl>
                                          <p:spTgt spid="78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4" fill="hold">
                            <p:stCondLst>
                              <p:cond delay="40000"/>
                            </p:stCondLst>
                            <p:childTnLst>
                              <p:par>
                                <p:cTn id="425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7" dur="500"/>
                                        <p:tgtEl>
                                          <p:spTgt spid="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8" fill="hold">
                            <p:stCondLst>
                              <p:cond delay="40500"/>
                            </p:stCondLst>
                            <p:childTnLst>
                              <p:par>
                                <p:cTn id="4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1" dur="500"/>
                                        <p:tgtEl>
                                          <p:spTgt spid="7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2" fill="hold">
                            <p:stCondLst>
                              <p:cond delay="41000"/>
                            </p:stCondLst>
                            <p:childTnLst>
                              <p:par>
                                <p:cTn id="4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5" dur="500"/>
                                        <p:tgtEl>
                                          <p:spTgt spid="78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6" fill="hold">
                            <p:stCondLst>
                              <p:cond delay="41500"/>
                            </p:stCondLst>
                            <p:childTnLst>
                              <p:par>
                                <p:cTn id="4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9" dur="500"/>
                                        <p:tgtEl>
                                          <p:spTgt spid="78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0" fill="hold">
                            <p:stCondLst>
                              <p:cond delay="42000"/>
                            </p:stCondLst>
                            <p:childTnLst>
                              <p:par>
                                <p:cTn id="4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3" dur="500"/>
                                        <p:tgtEl>
                                          <p:spTgt spid="78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4" fill="hold">
                            <p:stCondLst>
                              <p:cond delay="42500"/>
                            </p:stCondLst>
                            <p:childTnLst>
                              <p:par>
                                <p:cTn id="4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7" dur="500"/>
                                        <p:tgtEl>
                                          <p:spTgt spid="78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8" fill="hold">
                            <p:stCondLst>
                              <p:cond delay="43000"/>
                            </p:stCondLst>
                            <p:childTnLst>
                              <p:par>
                                <p:cTn id="4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1" dur="500"/>
                                        <p:tgtEl>
                                          <p:spTgt spid="78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2" fill="hold">
                            <p:stCondLst>
                              <p:cond delay="43500"/>
                            </p:stCondLst>
                            <p:childTnLst>
                              <p:par>
                                <p:cTn id="4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5" dur="500"/>
                                        <p:tgtEl>
                                          <p:spTgt spid="78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6" fill="hold">
                            <p:stCondLst>
                              <p:cond delay="44000"/>
                            </p:stCondLst>
                            <p:childTnLst>
                              <p:par>
                                <p:cTn id="4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9" dur="500"/>
                                        <p:tgtEl>
                                          <p:spTgt spid="78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0" fill="hold">
                            <p:stCondLst>
                              <p:cond delay="44500"/>
                            </p:stCondLst>
                            <p:childTnLst>
                              <p:par>
                                <p:cTn id="4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3" dur="500"/>
                                        <p:tgtEl>
                                          <p:spTgt spid="78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4" fill="hold">
                            <p:stCondLst>
                              <p:cond delay="45000"/>
                            </p:stCondLst>
                            <p:childTnLst>
                              <p:par>
                                <p:cTn id="4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7" dur="500"/>
                                        <p:tgtEl>
                                          <p:spTgt spid="7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8" fill="hold">
                            <p:stCondLst>
                              <p:cond delay="45500"/>
                            </p:stCondLst>
                            <p:childTnLst>
                              <p:par>
                                <p:cTn id="4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1" dur="500"/>
                                        <p:tgtEl>
                                          <p:spTgt spid="78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2" fill="hold">
                            <p:stCondLst>
                              <p:cond delay="46000"/>
                            </p:stCondLst>
                            <p:childTnLst>
                              <p:par>
                                <p:cTn id="4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5" dur="500"/>
                                        <p:tgtEl>
                                          <p:spTgt spid="78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6" fill="hold">
                            <p:stCondLst>
                              <p:cond delay="46500"/>
                            </p:stCondLst>
                            <p:childTnLst>
                              <p:par>
                                <p:cTn id="4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9" dur="500"/>
                                        <p:tgtEl>
                                          <p:spTgt spid="78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0" fill="hold">
                            <p:stCondLst>
                              <p:cond delay="47000"/>
                            </p:stCondLst>
                            <p:childTnLst>
                              <p:par>
                                <p:cTn id="4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3" dur="500"/>
                                        <p:tgtEl>
                                          <p:spTgt spid="78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4" fill="hold">
                            <p:stCondLst>
                              <p:cond delay="47500"/>
                            </p:stCondLst>
                            <p:childTnLst>
                              <p:par>
                                <p:cTn id="4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7" dur="500"/>
                                        <p:tgtEl>
                                          <p:spTgt spid="78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8" fill="hold">
                            <p:stCondLst>
                              <p:cond delay="48000"/>
                            </p:stCondLst>
                            <p:childTnLst>
                              <p:par>
                                <p:cTn id="48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1" dur="500"/>
                                        <p:tgtEl>
                                          <p:spTgt spid="78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2" fill="hold">
                            <p:stCondLst>
                              <p:cond delay="48500"/>
                            </p:stCondLst>
                            <p:childTnLst>
                              <p:par>
                                <p:cTn id="4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5" dur="500"/>
                                        <p:tgtEl>
                                          <p:spTgt spid="78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6" fill="hold">
                            <p:stCondLst>
                              <p:cond delay="49000"/>
                            </p:stCondLst>
                            <p:childTnLst>
                              <p:par>
                                <p:cTn id="49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9" dur="500"/>
                                        <p:tgtEl>
                                          <p:spTgt spid="78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0" fill="hold">
                            <p:stCondLst>
                              <p:cond delay="49500"/>
                            </p:stCondLst>
                            <p:childTnLst>
                              <p:par>
                                <p:cTn id="501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3" dur="500"/>
                                        <p:tgtEl>
                                          <p:spTgt spid="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4" fill="hold">
                            <p:stCondLst>
                              <p:cond delay="50000"/>
                            </p:stCondLst>
                            <p:childTnLst>
                              <p:par>
                                <p:cTn id="50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7" dur="500"/>
                                        <p:tgtEl>
                                          <p:spTgt spid="7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8" fill="hold">
                            <p:stCondLst>
                              <p:cond delay="50500"/>
                            </p:stCondLst>
                            <p:childTnLst>
                              <p:par>
                                <p:cTn id="50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1" dur="500"/>
                                        <p:tgtEl>
                                          <p:spTgt spid="79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2" fill="hold">
                            <p:stCondLst>
                              <p:cond delay="51000"/>
                            </p:stCondLst>
                            <p:childTnLst>
                              <p:par>
                                <p:cTn id="5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5" dur="500"/>
                                        <p:tgtEl>
                                          <p:spTgt spid="79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6" fill="hold">
                            <p:stCondLst>
                              <p:cond delay="51500"/>
                            </p:stCondLst>
                            <p:childTnLst>
                              <p:par>
                                <p:cTn id="5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9" dur="500"/>
                                        <p:tgtEl>
                                          <p:spTgt spid="79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0" fill="hold">
                            <p:stCondLst>
                              <p:cond delay="52000"/>
                            </p:stCondLst>
                            <p:childTnLst>
                              <p:par>
                                <p:cTn id="5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3" dur="500"/>
                                        <p:tgtEl>
                                          <p:spTgt spid="79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4" fill="hold">
                            <p:stCondLst>
                              <p:cond delay="52500"/>
                            </p:stCondLst>
                            <p:childTnLst>
                              <p:par>
                                <p:cTn id="5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7" dur="500"/>
                                        <p:tgtEl>
                                          <p:spTgt spid="79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8" fill="hold">
                            <p:stCondLst>
                              <p:cond delay="53000"/>
                            </p:stCondLst>
                            <p:childTnLst>
                              <p:par>
                                <p:cTn id="5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1" dur="500"/>
                                        <p:tgtEl>
                                          <p:spTgt spid="79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2" fill="hold">
                            <p:stCondLst>
                              <p:cond delay="53500"/>
                            </p:stCondLst>
                            <p:childTnLst>
                              <p:par>
                                <p:cTn id="5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5" dur="500"/>
                                        <p:tgtEl>
                                          <p:spTgt spid="79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6" fill="hold">
                            <p:stCondLst>
                              <p:cond delay="54000"/>
                            </p:stCondLst>
                            <p:childTnLst>
                              <p:par>
                                <p:cTn id="5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9" dur="500"/>
                                        <p:tgtEl>
                                          <p:spTgt spid="79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0" fill="hold">
                            <p:stCondLst>
                              <p:cond delay="54500"/>
                            </p:stCondLst>
                            <p:childTnLst>
                              <p:par>
                                <p:cTn id="5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3" dur="500"/>
                                        <p:tgtEl>
                                          <p:spTgt spid="7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4" fill="hold">
                            <p:stCondLst>
                              <p:cond delay="55000"/>
                            </p:stCondLst>
                            <p:childTnLst>
                              <p:par>
                                <p:cTn id="5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7" dur="500"/>
                                        <p:tgtEl>
                                          <p:spTgt spid="79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8" fill="hold">
                            <p:stCondLst>
                              <p:cond delay="55500"/>
                            </p:stCondLst>
                            <p:childTnLst>
                              <p:par>
                                <p:cTn id="5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1" dur="500"/>
                                        <p:tgtEl>
                                          <p:spTgt spid="79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2" fill="hold">
                            <p:stCondLst>
                              <p:cond delay="56000"/>
                            </p:stCondLst>
                            <p:childTnLst>
                              <p:par>
                                <p:cTn id="5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5" dur="500"/>
                                        <p:tgtEl>
                                          <p:spTgt spid="79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6" fill="hold">
                            <p:stCondLst>
                              <p:cond delay="56500"/>
                            </p:stCondLst>
                            <p:childTnLst>
                              <p:par>
                                <p:cTn id="5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9" dur="500"/>
                                        <p:tgtEl>
                                          <p:spTgt spid="79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0" fill="hold">
                            <p:stCondLst>
                              <p:cond delay="57000"/>
                            </p:stCondLst>
                            <p:childTnLst>
                              <p:par>
                                <p:cTn id="5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3" dur="500"/>
                                        <p:tgtEl>
                                          <p:spTgt spid="79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4" fill="hold">
                            <p:stCondLst>
                              <p:cond delay="57500"/>
                            </p:stCondLst>
                            <p:childTnLst>
                              <p:par>
                                <p:cTn id="5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7" dur="500"/>
                                        <p:tgtEl>
                                          <p:spTgt spid="79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8" fill="hold">
                            <p:stCondLst>
                              <p:cond delay="58000"/>
                            </p:stCondLst>
                            <p:childTnLst>
                              <p:par>
                                <p:cTn id="5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1" dur="500"/>
                                        <p:tgtEl>
                                          <p:spTgt spid="79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2" fill="hold">
                            <p:stCondLst>
                              <p:cond delay="58500"/>
                            </p:stCondLst>
                            <p:childTnLst>
                              <p:par>
                                <p:cTn id="5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5" dur="500"/>
                                        <p:tgtEl>
                                          <p:spTgt spid="79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>
  <p:cSld name="Title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28"/>
          <p:cNvSpPr/>
          <p:nvPr/>
        </p:nvSpPr>
        <p:spPr>
          <a:xfrm>
            <a:off x="2302446" y="3353513"/>
            <a:ext cx="13465496" cy="3302155"/>
          </a:xfrm>
          <a:prstGeom prst="parallelogram">
            <a:avLst>
              <a:gd name="adj" fmla="val 55566"/>
            </a:avLst>
          </a:prstGeom>
          <a:solidFill>
            <a:srgbClr val="FFFFFF">
              <a:alpha val="9411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44" name="Google Shape;44;p28"/>
          <p:cNvSpPr txBox="1">
            <a:spLocks noGrp="1"/>
          </p:cNvSpPr>
          <p:nvPr>
            <p:ph type="ctrTitle"/>
          </p:nvPr>
        </p:nvSpPr>
        <p:spPr>
          <a:xfrm>
            <a:off x="4427035" y="4207396"/>
            <a:ext cx="10044763" cy="11897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375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600"/>
              <a:buFont typeface="Bebas Neue"/>
              <a:buNone/>
              <a:defRPr sz="9600" b="0" i="0" u="none" strike="noStrike" cap="none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45" name="Google Shape;45;p2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7133902">
            <a:off x="-1044000" y="5180019"/>
            <a:ext cx="8782393" cy="1360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6" name="Google Shape;46;p2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-3666098">
            <a:off x="10188000" y="3739857"/>
            <a:ext cx="8782393" cy="1360425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28"/>
          <p:cNvSpPr txBox="1">
            <a:spLocks noGrp="1"/>
          </p:cNvSpPr>
          <p:nvPr>
            <p:ph type="subTitle" idx="1"/>
          </p:nvPr>
        </p:nvSpPr>
        <p:spPr>
          <a:xfrm>
            <a:off x="4407613" y="5150277"/>
            <a:ext cx="9992177" cy="7853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1080"/>
              </a:spcBef>
              <a:spcAft>
                <a:spcPts val="0"/>
              </a:spcAft>
              <a:buClr>
                <a:schemeClr val="lt1"/>
              </a:buClr>
              <a:buSzPts val="5400"/>
              <a:buNone/>
              <a:defRPr sz="5400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lvl="1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5000"/>
              <a:buNone/>
              <a:defRPr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4pPr>
            <a:lvl5pPr lvl="4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5pPr>
            <a:lvl6pPr lvl="5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6pPr>
            <a:lvl7pPr lvl="6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7pPr>
            <a:lvl8pPr lvl="7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8pPr>
            <a:lvl9pPr lvl="8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1 Column - No Caption">
  <p:cSld name="1_1 Column - No Caption">
    <p:spTree>
      <p:nvGrpSpPr>
        <p:cNvPr id="1" name="Shape 7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9" name="Google Shape;799;p71"/>
          <p:cNvSpPr txBox="1">
            <a:spLocks noGrp="1"/>
          </p:cNvSpPr>
          <p:nvPr>
            <p:ph type="title"/>
          </p:nvPr>
        </p:nvSpPr>
        <p:spPr>
          <a:xfrm>
            <a:off x="894346" y="246956"/>
            <a:ext cx="16457771" cy="12031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800"/>
              <a:buFont typeface="Bebas Neue"/>
              <a:buNone/>
              <a:defRPr sz="8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0" name="Google Shape;800;p71"/>
          <p:cNvSpPr txBox="1">
            <a:spLocks noGrp="1"/>
          </p:cNvSpPr>
          <p:nvPr>
            <p:ph type="dt" idx="10"/>
          </p:nvPr>
        </p:nvSpPr>
        <p:spPr>
          <a:xfrm>
            <a:off x="914321" y="9607996"/>
            <a:ext cx="426683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1" name="Google Shape;801;p71"/>
          <p:cNvSpPr txBox="1">
            <a:spLocks noGrp="1"/>
          </p:cNvSpPr>
          <p:nvPr>
            <p:ph type="sldNum" idx="12"/>
          </p:nvPr>
        </p:nvSpPr>
        <p:spPr>
          <a:xfrm>
            <a:off x="17624420" y="9636372"/>
            <a:ext cx="73581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SV"/>
              <a:t>‹Nº›</a:t>
            </a:fld>
            <a:endParaRPr/>
          </a:p>
        </p:txBody>
      </p:sp>
      <p:sp>
        <p:nvSpPr>
          <p:cNvPr id="802" name="Google Shape;802;p71"/>
          <p:cNvSpPr txBox="1">
            <a:spLocks noGrp="1"/>
          </p:cNvSpPr>
          <p:nvPr>
            <p:ph type="ftr" idx="11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00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3" name="Google Shape;803;p71"/>
          <p:cNvSpPr txBox="1">
            <a:spLocks noGrp="1"/>
          </p:cNvSpPr>
          <p:nvPr>
            <p:ph type="body" idx="1"/>
          </p:nvPr>
        </p:nvSpPr>
        <p:spPr>
          <a:xfrm>
            <a:off x="862286" y="1543100"/>
            <a:ext cx="16489832" cy="5760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04" name="Google Shape;804;p71"/>
          <p:cNvSpPr/>
          <p:nvPr/>
        </p:nvSpPr>
        <p:spPr>
          <a:xfrm>
            <a:off x="6136157" y="2821692"/>
            <a:ext cx="5904656" cy="5904656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9290" y="60000"/>
                </a:moveTo>
                <a:lnTo>
                  <a:pt x="9290" y="60000"/>
                </a:lnTo>
                <a:cubicBezTo>
                  <a:pt x="9290" y="37046"/>
                  <a:pt x="24710" y="16954"/>
                  <a:pt x="46883" y="11016"/>
                </a:cubicBezTo>
                <a:lnTo>
                  <a:pt x="47171" y="1966"/>
                </a:lnTo>
                <a:lnTo>
                  <a:pt x="61462" y="14056"/>
                </a:lnTo>
                <a:lnTo>
                  <a:pt x="46278" y="30017"/>
                </a:lnTo>
                <a:lnTo>
                  <a:pt x="46564" y="21026"/>
                </a:lnTo>
                <a:lnTo>
                  <a:pt x="46564" y="21026"/>
                </a:lnTo>
                <a:cubicBezTo>
                  <a:pt x="29935" y="26759"/>
                  <a:pt x="18775" y="42411"/>
                  <a:pt x="18775" y="60000"/>
                </a:cubicBezTo>
                <a:close/>
              </a:path>
            </a:pathLst>
          </a:custGeom>
          <a:solidFill>
            <a:srgbClr val="FFFFFF">
              <a:alpha val="9411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805" name="Google Shape;805;p71"/>
          <p:cNvSpPr/>
          <p:nvPr/>
        </p:nvSpPr>
        <p:spPr>
          <a:xfrm rot="5400000">
            <a:off x="6190878" y="2748915"/>
            <a:ext cx="5904656" cy="5904656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9290" y="60000"/>
                </a:moveTo>
                <a:lnTo>
                  <a:pt x="9290" y="60000"/>
                </a:lnTo>
                <a:cubicBezTo>
                  <a:pt x="9290" y="37046"/>
                  <a:pt x="24710" y="16954"/>
                  <a:pt x="46883" y="11016"/>
                </a:cubicBezTo>
                <a:lnTo>
                  <a:pt x="47171" y="1966"/>
                </a:lnTo>
                <a:lnTo>
                  <a:pt x="61462" y="14056"/>
                </a:lnTo>
                <a:lnTo>
                  <a:pt x="46278" y="30017"/>
                </a:lnTo>
                <a:lnTo>
                  <a:pt x="46564" y="21026"/>
                </a:lnTo>
                <a:lnTo>
                  <a:pt x="46564" y="21026"/>
                </a:lnTo>
                <a:cubicBezTo>
                  <a:pt x="29935" y="26759"/>
                  <a:pt x="18775" y="42411"/>
                  <a:pt x="18775" y="60000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806" name="Google Shape;806;p71"/>
          <p:cNvSpPr/>
          <p:nvPr/>
        </p:nvSpPr>
        <p:spPr>
          <a:xfrm rot="10800000">
            <a:off x="6280966" y="2839244"/>
            <a:ext cx="5904656" cy="5904656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9290" y="60000"/>
                </a:moveTo>
                <a:lnTo>
                  <a:pt x="9290" y="60000"/>
                </a:lnTo>
                <a:cubicBezTo>
                  <a:pt x="9290" y="37046"/>
                  <a:pt x="24710" y="16954"/>
                  <a:pt x="46883" y="11016"/>
                </a:cubicBezTo>
                <a:lnTo>
                  <a:pt x="47171" y="1966"/>
                </a:lnTo>
                <a:lnTo>
                  <a:pt x="61462" y="14056"/>
                </a:lnTo>
                <a:lnTo>
                  <a:pt x="46278" y="30017"/>
                </a:lnTo>
                <a:lnTo>
                  <a:pt x="46564" y="21026"/>
                </a:lnTo>
                <a:lnTo>
                  <a:pt x="46564" y="21026"/>
                </a:lnTo>
                <a:cubicBezTo>
                  <a:pt x="29935" y="26759"/>
                  <a:pt x="18775" y="42411"/>
                  <a:pt x="18775" y="60000"/>
                </a:cubicBezTo>
                <a:close/>
              </a:path>
            </a:pathLst>
          </a:custGeom>
          <a:solidFill>
            <a:srgbClr val="FFFFFF">
              <a:alpha val="29411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807" name="Google Shape;807;p71"/>
          <p:cNvSpPr/>
          <p:nvPr/>
        </p:nvSpPr>
        <p:spPr>
          <a:xfrm rot="-5400000">
            <a:off x="6190878" y="2911252"/>
            <a:ext cx="5904656" cy="5904656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9290" y="60000"/>
                </a:moveTo>
                <a:lnTo>
                  <a:pt x="9290" y="60000"/>
                </a:lnTo>
                <a:cubicBezTo>
                  <a:pt x="9290" y="37046"/>
                  <a:pt x="24710" y="16954"/>
                  <a:pt x="46883" y="11016"/>
                </a:cubicBezTo>
                <a:lnTo>
                  <a:pt x="47171" y="1966"/>
                </a:lnTo>
                <a:lnTo>
                  <a:pt x="61462" y="14056"/>
                </a:lnTo>
                <a:lnTo>
                  <a:pt x="46278" y="30017"/>
                </a:lnTo>
                <a:lnTo>
                  <a:pt x="46564" y="21026"/>
                </a:lnTo>
                <a:lnTo>
                  <a:pt x="46564" y="21026"/>
                </a:lnTo>
                <a:cubicBezTo>
                  <a:pt x="29935" y="26759"/>
                  <a:pt x="18775" y="42411"/>
                  <a:pt x="18775" y="60000"/>
                </a:cubicBezTo>
                <a:close/>
              </a:path>
            </a:pathLst>
          </a:custGeom>
          <a:solidFill>
            <a:srgbClr val="FFFFFF">
              <a:alpha val="4000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808" name="Google Shape;808;p71"/>
          <p:cNvSpPr txBox="1">
            <a:spLocks noGrp="1"/>
          </p:cNvSpPr>
          <p:nvPr>
            <p:ph type="body" idx="2"/>
          </p:nvPr>
        </p:nvSpPr>
        <p:spPr>
          <a:xfrm>
            <a:off x="1006302" y="2713656"/>
            <a:ext cx="4991339" cy="647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accent1"/>
              </a:buClr>
              <a:buSzPts val="4400"/>
              <a:buNone/>
              <a:defRPr sz="44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09" name="Google Shape;809;p71"/>
          <p:cNvSpPr txBox="1">
            <a:spLocks noGrp="1"/>
          </p:cNvSpPr>
          <p:nvPr>
            <p:ph type="body" idx="3"/>
          </p:nvPr>
        </p:nvSpPr>
        <p:spPr>
          <a:xfrm>
            <a:off x="1006302" y="3361307"/>
            <a:ext cx="4991339" cy="17665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0" name="Google Shape;810;p71"/>
          <p:cNvSpPr/>
          <p:nvPr/>
        </p:nvSpPr>
        <p:spPr>
          <a:xfrm>
            <a:off x="862286" y="2532891"/>
            <a:ext cx="5256584" cy="2754625"/>
          </a:xfrm>
          <a:prstGeom prst="rect">
            <a:avLst/>
          </a:prstGeom>
          <a:solidFill>
            <a:srgbClr val="FFFFFF">
              <a:alpha val="9411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811" name="Google Shape;811;p71"/>
          <p:cNvCxnSpPr>
            <a:stCxn id="812" idx="1"/>
            <a:endCxn id="810" idx="3"/>
          </p:cNvCxnSpPr>
          <p:nvPr/>
        </p:nvCxnSpPr>
        <p:spPr>
          <a:xfrm rot="10800000">
            <a:off x="6118961" y="3910114"/>
            <a:ext cx="828000" cy="459300"/>
          </a:xfrm>
          <a:prstGeom prst="bentConnector3">
            <a:avLst>
              <a:gd name="adj1" fmla="val 50000"/>
            </a:avLst>
          </a:prstGeom>
          <a:noFill/>
          <a:ln w="28575" cap="flat" cmpd="sng">
            <a:solidFill>
              <a:srgbClr val="FFFFFF">
                <a:alpha val="49411"/>
              </a:srgbClr>
            </a:solidFill>
            <a:prstDash val="dot"/>
            <a:round/>
            <a:headEnd type="none" w="sm" len="sm"/>
            <a:tailEnd type="oval" w="lg" len="lg"/>
          </a:ln>
        </p:spPr>
      </p:cxnSp>
      <p:sp>
        <p:nvSpPr>
          <p:cNvPr id="813" name="Google Shape;813;p71"/>
          <p:cNvSpPr txBox="1">
            <a:spLocks noGrp="1"/>
          </p:cNvSpPr>
          <p:nvPr>
            <p:ph type="body" idx="4"/>
          </p:nvPr>
        </p:nvSpPr>
        <p:spPr>
          <a:xfrm>
            <a:off x="12311558" y="2680038"/>
            <a:ext cx="4991339" cy="647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accent1"/>
              </a:buClr>
              <a:buSzPts val="4400"/>
              <a:buNone/>
              <a:defRPr sz="44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4" name="Google Shape;814;p71"/>
          <p:cNvSpPr txBox="1">
            <a:spLocks noGrp="1"/>
          </p:cNvSpPr>
          <p:nvPr>
            <p:ph type="body" idx="5"/>
          </p:nvPr>
        </p:nvSpPr>
        <p:spPr>
          <a:xfrm>
            <a:off x="12311558" y="3327689"/>
            <a:ext cx="4991339" cy="17665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5" name="Google Shape;815;p71"/>
          <p:cNvSpPr/>
          <p:nvPr/>
        </p:nvSpPr>
        <p:spPr>
          <a:xfrm>
            <a:off x="12167542" y="2499273"/>
            <a:ext cx="5256584" cy="2754625"/>
          </a:xfrm>
          <a:prstGeom prst="rect">
            <a:avLst/>
          </a:prstGeom>
          <a:solidFill>
            <a:srgbClr val="FFFFFF">
              <a:alpha val="9411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816" name="Google Shape;816;p71"/>
          <p:cNvCxnSpPr>
            <a:stCxn id="817" idx="3"/>
            <a:endCxn id="815" idx="1"/>
          </p:cNvCxnSpPr>
          <p:nvPr/>
        </p:nvCxnSpPr>
        <p:spPr>
          <a:xfrm rot="10800000" flipH="1">
            <a:off x="11303446" y="3876511"/>
            <a:ext cx="864000" cy="456900"/>
          </a:xfrm>
          <a:prstGeom prst="bentConnector3">
            <a:avLst>
              <a:gd name="adj1" fmla="val 50006"/>
            </a:avLst>
          </a:prstGeom>
          <a:noFill/>
          <a:ln w="28575" cap="flat" cmpd="sng">
            <a:solidFill>
              <a:srgbClr val="FFFFFF">
                <a:alpha val="49411"/>
              </a:srgbClr>
            </a:solidFill>
            <a:prstDash val="dot"/>
            <a:round/>
            <a:headEnd type="none" w="sm" len="sm"/>
            <a:tailEnd type="oval" w="lg" len="lg"/>
          </a:ln>
        </p:spPr>
      </p:cxnSp>
      <p:sp>
        <p:nvSpPr>
          <p:cNvPr id="818" name="Google Shape;818;p71"/>
          <p:cNvSpPr txBox="1">
            <a:spLocks noGrp="1"/>
          </p:cNvSpPr>
          <p:nvPr>
            <p:ph type="body" idx="6"/>
          </p:nvPr>
        </p:nvSpPr>
        <p:spPr>
          <a:xfrm>
            <a:off x="1006301" y="6458072"/>
            <a:ext cx="4991339" cy="647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accent1"/>
              </a:buClr>
              <a:buSzPts val="4400"/>
              <a:buNone/>
              <a:defRPr sz="44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9" name="Google Shape;819;p71"/>
          <p:cNvSpPr txBox="1">
            <a:spLocks noGrp="1"/>
          </p:cNvSpPr>
          <p:nvPr>
            <p:ph type="body" idx="7"/>
          </p:nvPr>
        </p:nvSpPr>
        <p:spPr>
          <a:xfrm>
            <a:off x="1006301" y="7105723"/>
            <a:ext cx="4991339" cy="17665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20" name="Google Shape;820;p71"/>
          <p:cNvSpPr/>
          <p:nvPr/>
        </p:nvSpPr>
        <p:spPr>
          <a:xfrm>
            <a:off x="862285" y="6277307"/>
            <a:ext cx="5256584" cy="2754625"/>
          </a:xfrm>
          <a:prstGeom prst="rect">
            <a:avLst/>
          </a:prstGeom>
          <a:solidFill>
            <a:srgbClr val="FFFFFF">
              <a:alpha val="9411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821" name="Google Shape;821;p71"/>
          <p:cNvCxnSpPr>
            <a:stCxn id="822" idx="1"/>
            <a:endCxn id="820" idx="3"/>
          </p:cNvCxnSpPr>
          <p:nvPr/>
        </p:nvCxnSpPr>
        <p:spPr>
          <a:xfrm flipH="1">
            <a:off x="6118961" y="7393750"/>
            <a:ext cx="828000" cy="261000"/>
          </a:xfrm>
          <a:prstGeom prst="bentConnector3">
            <a:avLst>
              <a:gd name="adj1" fmla="val 50000"/>
            </a:avLst>
          </a:prstGeom>
          <a:noFill/>
          <a:ln w="28575" cap="flat" cmpd="sng">
            <a:solidFill>
              <a:srgbClr val="FFFFFF">
                <a:alpha val="49411"/>
              </a:srgbClr>
            </a:solidFill>
            <a:prstDash val="dot"/>
            <a:round/>
            <a:headEnd type="none" w="sm" len="sm"/>
            <a:tailEnd type="oval" w="lg" len="lg"/>
          </a:ln>
        </p:spPr>
      </p:cxnSp>
      <p:sp>
        <p:nvSpPr>
          <p:cNvPr id="823" name="Google Shape;823;p71"/>
          <p:cNvSpPr txBox="1">
            <a:spLocks noGrp="1"/>
          </p:cNvSpPr>
          <p:nvPr>
            <p:ph type="body" idx="8"/>
          </p:nvPr>
        </p:nvSpPr>
        <p:spPr>
          <a:xfrm>
            <a:off x="12311558" y="6458072"/>
            <a:ext cx="4991339" cy="647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accent1"/>
              </a:buClr>
              <a:buSzPts val="4400"/>
              <a:buNone/>
              <a:defRPr sz="44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24" name="Google Shape;824;p71"/>
          <p:cNvSpPr txBox="1">
            <a:spLocks noGrp="1"/>
          </p:cNvSpPr>
          <p:nvPr>
            <p:ph type="body" idx="9"/>
          </p:nvPr>
        </p:nvSpPr>
        <p:spPr>
          <a:xfrm>
            <a:off x="12311558" y="7105723"/>
            <a:ext cx="4991339" cy="17665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25" name="Google Shape;825;p71"/>
          <p:cNvSpPr/>
          <p:nvPr/>
        </p:nvSpPr>
        <p:spPr>
          <a:xfrm>
            <a:off x="12167542" y="6277307"/>
            <a:ext cx="5256584" cy="2754625"/>
          </a:xfrm>
          <a:prstGeom prst="rect">
            <a:avLst/>
          </a:prstGeom>
          <a:solidFill>
            <a:srgbClr val="FFFFFF">
              <a:alpha val="9411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826" name="Google Shape;826;p71"/>
          <p:cNvCxnSpPr>
            <a:stCxn id="827" idx="3"/>
            <a:endCxn id="825" idx="1"/>
          </p:cNvCxnSpPr>
          <p:nvPr/>
        </p:nvCxnSpPr>
        <p:spPr>
          <a:xfrm>
            <a:off x="11339451" y="7393750"/>
            <a:ext cx="828000" cy="261000"/>
          </a:xfrm>
          <a:prstGeom prst="bentConnector3">
            <a:avLst>
              <a:gd name="adj1" fmla="val 50005"/>
            </a:avLst>
          </a:prstGeom>
          <a:noFill/>
          <a:ln w="28575" cap="flat" cmpd="sng">
            <a:solidFill>
              <a:srgbClr val="FFFFFF">
                <a:alpha val="49411"/>
              </a:srgbClr>
            </a:solidFill>
            <a:prstDash val="dot"/>
            <a:round/>
            <a:headEnd type="none" w="sm" len="sm"/>
            <a:tailEnd type="oval" w="lg" len="lg"/>
          </a:ln>
        </p:spPr>
      </p:cxnSp>
      <p:sp>
        <p:nvSpPr>
          <p:cNvPr id="812" name="Google Shape;812;p71"/>
          <p:cNvSpPr>
            <a:spLocks noGrp="1"/>
          </p:cNvSpPr>
          <p:nvPr>
            <p:ph type="pic" idx="13"/>
          </p:nvPr>
        </p:nvSpPr>
        <p:spPr>
          <a:xfrm>
            <a:off x="6946961" y="3955367"/>
            <a:ext cx="828093" cy="8280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817" name="Google Shape;817;p71"/>
          <p:cNvSpPr>
            <a:spLocks noGrp="1"/>
          </p:cNvSpPr>
          <p:nvPr>
            <p:ph type="pic" idx="14"/>
          </p:nvPr>
        </p:nvSpPr>
        <p:spPr>
          <a:xfrm>
            <a:off x="10475353" y="3919364"/>
            <a:ext cx="828093" cy="8280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827" name="Google Shape;827;p71"/>
          <p:cNvSpPr>
            <a:spLocks noGrp="1"/>
          </p:cNvSpPr>
          <p:nvPr>
            <p:ph type="pic" idx="15"/>
          </p:nvPr>
        </p:nvSpPr>
        <p:spPr>
          <a:xfrm>
            <a:off x="10511358" y="6979703"/>
            <a:ext cx="828093" cy="8280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822" name="Google Shape;822;p71"/>
          <p:cNvSpPr>
            <a:spLocks noGrp="1"/>
          </p:cNvSpPr>
          <p:nvPr>
            <p:ph type="pic" idx="16"/>
          </p:nvPr>
        </p:nvSpPr>
        <p:spPr>
          <a:xfrm>
            <a:off x="6946961" y="6979703"/>
            <a:ext cx="828093" cy="8280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828" name="Google Shape;828;p71"/>
          <p:cNvSpPr txBox="1">
            <a:spLocks noGrp="1"/>
          </p:cNvSpPr>
          <p:nvPr>
            <p:ph type="body" idx="17"/>
          </p:nvPr>
        </p:nvSpPr>
        <p:spPr>
          <a:xfrm>
            <a:off x="7523026" y="5288607"/>
            <a:ext cx="3312368" cy="1296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ctr">
              <a:lnSpc>
                <a:spcPct val="93750"/>
              </a:lnSpc>
              <a:spcBef>
                <a:spcPts val="960"/>
              </a:spcBef>
              <a:spcAft>
                <a:spcPts val="0"/>
              </a:spcAft>
              <a:buClr>
                <a:schemeClr val="lt2"/>
              </a:buClr>
              <a:buSzPts val="4800"/>
              <a:buNone/>
              <a:defRPr sz="48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0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0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0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0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0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0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0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0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2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2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2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2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2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2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82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82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500"/>
                            </p:stCondLst>
                            <p:childTnLst>
                              <p:par>
                                <p:cTn id="76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000"/>
                            </p:stCondLst>
                            <p:childTnLst>
                              <p:par>
                                <p:cTn id="8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8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500"/>
                            </p:stCondLst>
                            <p:childTnLst>
                              <p:par>
                                <p:cTn id="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80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000"/>
                            </p:stCondLst>
                            <p:childTnLst>
                              <p:par>
                                <p:cTn id="9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80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500"/>
                            </p:stCondLst>
                            <p:childTnLst>
                              <p:par>
                                <p:cTn id="9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80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8000"/>
                            </p:stCondLst>
                            <p:childTnLst>
                              <p:par>
                                <p:cTn id="9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80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8500"/>
                            </p:stCondLst>
                            <p:childTnLst>
                              <p:par>
                                <p:cTn id="10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80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9000"/>
                            </p:stCondLst>
                            <p:childTnLst>
                              <p:par>
                                <p:cTn id="10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80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9500"/>
                            </p:stCondLst>
                            <p:childTnLst>
                              <p:par>
                                <p:cTn id="1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80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80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8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80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80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80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80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80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3500"/>
                            </p:stCondLst>
                            <p:childTnLst>
                              <p:par>
                                <p:cTn id="1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80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80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4500"/>
                            </p:stCondLst>
                            <p:childTnLst>
                              <p:par>
                                <p:cTn id="1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80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15500"/>
                            </p:stCondLst>
                            <p:childTnLst>
                              <p:par>
                                <p:cTn id="162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16000"/>
                            </p:stCondLst>
                            <p:childTnLst>
                              <p:par>
                                <p:cTn id="1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8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16500"/>
                            </p:stCondLst>
                            <p:childTnLst>
                              <p:par>
                                <p:cTn id="1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81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17000"/>
                            </p:stCondLst>
                            <p:childTnLst>
                              <p:par>
                                <p:cTn id="1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81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17500"/>
                            </p:stCondLst>
                            <p:childTnLst>
                              <p:par>
                                <p:cTn id="1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81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18000"/>
                            </p:stCondLst>
                            <p:childTnLst>
                              <p:par>
                                <p:cTn id="1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81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18500"/>
                            </p:stCondLst>
                            <p:childTnLst>
                              <p:par>
                                <p:cTn id="18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81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19000"/>
                            </p:stCondLst>
                            <p:childTnLst>
                              <p:par>
                                <p:cTn id="1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81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19500"/>
                            </p:stCondLst>
                            <p:childTnLst>
                              <p:par>
                                <p:cTn id="19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81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20000"/>
                            </p:stCondLst>
                            <p:childTnLst>
                              <p:par>
                                <p:cTn id="20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500"/>
                                        <p:tgtEl>
                                          <p:spTgt spid="81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20500"/>
                            </p:stCondLst>
                            <p:childTnLst>
                              <p:par>
                                <p:cTn id="20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8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21000"/>
                            </p:stCondLst>
                            <p:childTnLst>
                              <p:par>
                                <p:cTn id="20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81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21500"/>
                            </p:stCondLst>
                            <p:childTnLst>
                              <p:par>
                                <p:cTn id="2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5" dur="500"/>
                                        <p:tgtEl>
                                          <p:spTgt spid="81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" fill="hold">
                            <p:stCondLst>
                              <p:cond delay="22000"/>
                            </p:stCondLst>
                            <p:childTnLst>
                              <p:par>
                                <p:cTn id="2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9" dur="500"/>
                                        <p:tgtEl>
                                          <p:spTgt spid="81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22500"/>
                            </p:stCondLst>
                            <p:childTnLst>
                              <p:par>
                                <p:cTn id="2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81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23000"/>
                            </p:stCondLst>
                            <p:childTnLst>
                              <p:par>
                                <p:cTn id="2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" dur="500"/>
                                        <p:tgtEl>
                                          <p:spTgt spid="81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8" fill="hold">
                            <p:stCondLst>
                              <p:cond delay="23500"/>
                            </p:stCondLst>
                            <p:childTnLst>
                              <p:par>
                                <p:cTn id="2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500"/>
                                        <p:tgtEl>
                                          <p:spTgt spid="81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24000"/>
                            </p:stCondLst>
                            <p:childTnLst>
                              <p:par>
                                <p:cTn id="2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500"/>
                                        <p:tgtEl>
                                          <p:spTgt spid="81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24500"/>
                            </p:stCondLst>
                            <p:childTnLst>
                              <p:par>
                                <p:cTn id="2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500"/>
                                        <p:tgtEl>
                                          <p:spTgt spid="81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25000"/>
                            </p:stCondLst>
                            <p:childTnLst>
                              <p:par>
                                <p:cTn id="2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3" dur="500"/>
                                        <p:tgtEl>
                                          <p:spTgt spid="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500"/>
                                        <p:tgtEl>
                                          <p:spTgt spid="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25500"/>
                            </p:stCondLst>
                            <p:childTnLst>
                              <p:par>
                                <p:cTn id="248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0" dur="500"/>
                                        <p:tgtEl>
                                          <p:spTgt spid="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500"/>
                                        <p:tgtEl>
                                          <p:spTgt spid="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26000"/>
                            </p:stCondLst>
                            <p:childTnLst>
                              <p:par>
                                <p:cTn id="2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7" dur="500"/>
                                        <p:tgtEl>
                                          <p:spTgt spid="8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8" fill="hold">
                            <p:stCondLst>
                              <p:cond delay="26500"/>
                            </p:stCondLst>
                            <p:childTnLst>
                              <p:par>
                                <p:cTn id="2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1" dur="500"/>
                                        <p:tgtEl>
                                          <p:spTgt spid="82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2" fill="hold">
                            <p:stCondLst>
                              <p:cond delay="27000"/>
                            </p:stCondLst>
                            <p:childTnLst>
                              <p:par>
                                <p:cTn id="2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5" dur="500"/>
                                        <p:tgtEl>
                                          <p:spTgt spid="82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6" fill="hold">
                            <p:stCondLst>
                              <p:cond delay="27500"/>
                            </p:stCondLst>
                            <p:childTnLst>
                              <p:par>
                                <p:cTn id="2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9" dur="500"/>
                                        <p:tgtEl>
                                          <p:spTgt spid="82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0" fill="hold">
                            <p:stCondLst>
                              <p:cond delay="28000"/>
                            </p:stCondLst>
                            <p:childTnLst>
                              <p:par>
                                <p:cTn id="2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3" dur="500"/>
                                        <p:tgtEl>
                                          <p:spTgt spid="82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4" fill="hold">
                            <p:stCondLst>
                              <p:cond delay="28500"/>
                            </p:stCondLst>
                            <p:childTnLst>
                              <p:par>
                                <p:cTn id="27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500"/>
                                        <p:tgtEl>
                                          <p:spTgt spid="82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8" fill="hold">
                            <p:stCondLst>
                              <p:cond delay="29000"/>
                            </p:stCondLst>
                            <p:childTnLst>
                              <p:par>
                                <p:cTn id="2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" dur="500"/>
                                        <p:tgtEl>
                                          <p:spTgt spid="82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>
                            <p:stCondLst>
                              <p:cond delay="29500"/>
                            </p:stCondLst>
                            <p:childTnLst>
                              <p:par>
                                <p:cTn id="28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5" dur="500"/>
                                        <p:tgtEl>
                                          <p:spTgt spid="82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6" fill="hold">
                            <p:stCondLst>
                              <p:cond delay="30000"/>
                            </p:stCondLst>
                            <p:childTnLst>
                              <p:par>
                                <p:cTn id="2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9" dur="500"/>
                                        <p:tgtEl>
                                          <p:spTgt spid="82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0" fill="hold">
                            <p:stCondLst>
                              <p:cond delay="30500"/>
                            </p:stCondLst>
                            <p:childTnLst>
                              <p:par>
                                <p:cTn id="29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3" dur="500"/>
                                        <p:tgtEl>
                                          <p:spTgt spid="8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4" fill="hold">
                            <p:stCondLst>
                              <p:cond delay="31000"/>
                            </p:stCondLst>
                            <p:childTnLst>
                              <p:par>
                                <p:cTn id="29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7" dur="500"/>
                                        <p:tgtEl>
                                          <p:spTgt spid="82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8" fill="hold">
                            <p:stCondLst>
                              <p:cond delay="31500"/>
                            </p:stCondLst>
                            <p:childTnLst>
                              <p:par>
                                <p:cTn id="29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1" dur="500"/>
                                        <p:tgtEl>
                                          <p:spTgt spid="82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2" fill="hold">
                            <p:stCondLst>
                              <p:cond delay="32000"/>
                            </p:stCondLst>
                            <p:childTnLst>
                              <p:par>
                                <p:cTn id="30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5" dur="500"/>
                                        <p:tgtEl>
                                          <p:spTgt spid="82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6" fill="hold">
                            <p:stCondLst>
                              <p:cond delay="32500"/>
                            </p:stCondLst>
                            <p:childTnLst>
                              <p:par>
                                <p:cTn id="30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9" dur="500"/>
                                        <p:tgtEl>
                                          <p:spTgt spid="82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33000"/>
                            </p:stCondLst>
                            <p:childTnLst>
                              <p:par>
                                <p:cTn id="3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3" dur="500"/>
                                        <p:tgtEl>
                                          <p:spTgt spid="82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4" fill="hold">
                            <p:stCondLst>
                              <p:cond delay="33500"/>
                            </p:stCondLst>
                            <p:childTnLst>
                              <p:par>
                                <p:cTn id="3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7" dur="500"/>
                                        <p:tgtEl>
                                          <p:spTgt spid="82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8" fill="hold">
                            <p:stCondLst>
                              <p:cond delay="34000"/>
                            </p:stCondLst>
                            <p:childTnLst>
                              <p:par>
                                <p:cTn id="3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1" dur="500"/>
                                        <p:tgtEl>
                                          <p:spTgt spid="82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2" fill="hold">
                            <p:stCondLst>
                              <p:cond delay="34500"/>
                            </p:stCondLst>
                            <p:childTnLst>
                              <p:par>
                                <p:cTn id="3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5" dur="500"/>
                                        <p:tgtEl>
                                          <p:spTgt spid="82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6" fill="hold">
                            <p:stCondLst>
                              <p:cond delay="35000"/>
                            </p:stCondLst>
                            <p:childTnLst>
                              <p:par>
                                <p:cTn id="3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9" dur="500"/>
                                        <p:tgtEl>
                                          <p:spTgt spid="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2" dur="500"/>
                                        <p:tgtEl>
                                          <p:spTgt spid="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3" fill="hold">
                            <p:stCondLst>
                              <p:cond delay="35500"/>
                            </p:stCondLst>
                            <p:childTnLst>
                              <p:par>
                                <p:cTn id="334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6" dur="500"/>
                                        <p:tgtEl>
                                          <p:spTgt spid="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9" dur="500"/>
                                        <p:tgtEl>
                                          <p:spTgt spid="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0" fill="hold">
                            <p:stCondLst>
                              <p:cond delay="36000"/>
                            </p:stCondLst>
                            <p:childTnLst>
                              <p:par>
                                <p:cTn id="3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3" dur="500"/>
                                        <p:tgtEl>
                                          <p:spTgt spid="8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4" fill="hold">
                            <p:stCondLst>
                              <p:cond delay="36500"/>
                            </p:stCondLst>
                            <p:childTnLst>
                              <p:par>
                                <p:cTn id="3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7" dur="500"/>
                                        <p:tgtEl>
                                          <p:spTgt spid="81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8" fill="hold">
                            <p:stCondLst>
                              <p:cond delay="37000"/>
                            </p:stCondLst>
                            <p:childTnLst>
                              <p:par>
                                <p:cTn id="3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1" dur="500"/>
                                        <p:tgtEl>
                                          <p:spTgt spid="81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37500"/>
                            </p:stCondLst>
                            <p:childTnLst>
                              <p:par>
                                <p:cTn id="3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5" dur="500"/>
                                        <p:tgtEl>
                                          <p:spTgt spid="81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6" fill="hold">
                            <p:stCondLst>
                              <p:cond delay="38000"/>
                            </p:stCondLst>
                            <p:childTnLst>
                              <p:par>
                                <p:cTn id="3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9" dur="500"/>
                                        <p:tgtEl>
                                          <p:spTgt spid="81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0" fill="hold">
                            <p:stCondLst>
                              <p:cond delay="38500"/>
                            </p:stCondLst>
                            <p:childTnLst>
                              <p:par>
                                <p:cTn id="3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3" dur="500"/>
                                        <p:tgtEl>
                                          <p:spTgt spid="81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4" fill="hold">
                            <p:stCondLst>
                              <p:cond delay="39000"/>
                            </p:stCondLst>
                            <p:childTnLst>
                              <p:par>
                                <p:cTn id="3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7" dur="500"/>
                                        <p:tgtEl>
                                          <p:spTgt spid="81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8" fill="hold">
                            <p:stCondLst>
                              <p:cond delay="39500"/>
                            </p:stCondLst>
                            <p:childTnLst>
                              <p:par>
                                <p:cTn id="3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1" dur="500"/>
                                        <p:tgtEl>
                                          <p:spTgt spid="81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2" fill="hold">
                            <p:stCondLst>
                              <p:cond delay="40000"/>
                            </p:stCondLst>
                            <p:childTnLst>
                              <p:par>
                                <p:cTn id="3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5" dur="500"/>
                                        <p:tgtEl>
                                          <p:spTgt spid="81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6" fill="hold">
                            <p:stCondLst>
                              <p:cond delay="40500"/>
                            </p:stCondLst>
                            <p:childTnLst>
                              <p:par>
                                <p:cTn id="3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9" dur="500"/>
                                        <p:tgtEl>
                                          <p:spTgt spid="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0" fill="hold">
                            <p:stCondLst>
                              <p:cond delay="41000"/>
                            </p:stCondLst>
                            <p:childTnLst>
                              <p:par>
                                <p:cTn id="3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3" dur="500"/>
                                        <p:tgtEl>
                                          <p:spTgt spid="81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4" fill="hold">
                            <p:stCondLst>
                              <p:cond delay="41500"/>
                            </p:stCondLst>
                            <p:childTnLst>
                              <p:par>
                                <p:cTn id="3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7" dur="500"/>
                                        <p:tgtEl>
                                          <p:spTgt spid="81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8" fill="hold">
                            <p:stCondLst>
                              <p:cond delay="42000"/>
                            </p:stCondLst>
                            <p:childTnLst>
                              <p:par>
                                <p:cTn id="38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1" dur="500"/>
                                        <p:tgtEl>
                                          <p:spTgt spid="81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2" fill="hold">
                            <p:stCondLst>
                              <p:cond delay="42500"/>
                            </p:stCondLst>
                            <p:childTnLst>
                              <p:par>
                                <p:cTn id="3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5" dur="500"/>
                                        <p:tgtEl>
                                          <p:spTgt spid="81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6" fill="hold">
                            <p:stCondLst>
                              <p:cond delay="43000"/>
                            </p:stCondLst>
                            <p:childTnLst>
                              <p:par>
                                <p:cTn id="39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9" dur="500"/>
                                        <p:tgtEl>
                                          <p:spTgt spid="81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0" fill="hold">
                            <p:stCondLst>
                              <p:cond delay="43500"/>
                            </p:stCondLst>
                            <p:childTnLst>
                              <p:par>
                                <p:cTn id="40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3" dur="500"/>
                                        <p:tgtEl>
                                          <p:spTgt spid="81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4" fill="hold">
                            <p:stCondLst>
                              <p:cond delay="44000"/>
                            </p:stCondLst>
                            <p:childTnLst>
                              <p:par>
                                <p:cTn id="40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7" dur="500"/>
                                        <p:tgtEl>
                                          <p:spTgt spid="81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8" fill="hold">
                            <p:stCondLst>
                              <p:cond delay="44500"/>
                            </p:stCondLst>
                            <p:childTnLst>
                              <p:par>
                                <p:cTn id="40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1" dur="500"/>
                                        <p:tgtEl>
                                          <p:spTgt spid="81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p 1">
  <p:cSld name="Map 1">
    <p:spTree>
      <p:nvGrpSpPr>
        <p:cNvPr id="1" name="Shape 8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0" name="Google Shape;830;p72"/>
          <p:cNvSpPr txBox="1">
            <a:spLocks noGrp="1"/>
          </p:cNvSpPr>
          <p:nvPr>
            <p:ph type="title"/>
          </p:nvPr>
        </p:nvSpPr>
        <p:spPr>
          <a:xfrm>
            <a:off x="894346" y="246956"/>
            <a:ext cx="16457771" cy="12031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800"/>
              <a:buFont typeface="Bebas Neue"/>
              <a:buNone/>
              <a:defRPr sz="8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1" name="Google Shape;831;p72"/>
          <p:cNvSpPr txBox="1">
            <a:spLocks noGrp="1"/>
          </p:cNvSpPr>
          <p:nvPr>
            <p:ph type="dt" idx="10"/>
          </p:nvPr>
        </p:nvSpPr>
        <p:spPr>
          <a:xfrm>
            <a:off x="914321" y="9607996"/>
            <a:ext cx="426683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2" name="Google Shape;832;p72"/>
          <p:cNvSpPr txBox="1">
            <a:spLocks noGrp="1"/>
          </p:cNvSpPr>
          <p:nvPr>
            <p:ph type="sldNum" idx="12"/>
          </p:nvPr>
        </p:nvSpPr>
        <p:spPr>
          <a:xfrm>
            <a:off x="17624420" y="9636372"/>
            <a:ext cx="73581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SV"/>
              <a:t>‹Nº›</a:t>
            </a:fld>
            <a:endParaRPr/>
          </a:p>
        </p:txBody>
      </p:sp>
      <p:sp>
        <p:nvSpPr>
          <p:cNvPr id="833" name="Google Shape;833;p72"/>
          <p:cNvSpPr txBox="1">
            <a:spLocks noGrp="1"/>
          </p:cNvSpPr>
          <p:nvPr>
            <p:ph type="ftr" idx="11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00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4" name="Google Shape;834;p72"/>
          <p:cNvSpPr txBox="1">
            <a:spLocks noGrp="1"/>
          </p:cNvSpPr>
          <p:nvPr>
            <p:ph type="body" idx="1"/>
          </p:nvPr>
        </p:nvSpPr>
        <p:spPr>
          <a:xfrm>
            <a:off x="862286" y="1543100"/>
            <a:ext cx="16489832" cy="5760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835" name="Google Shape;835;p7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12998" y="2929141"/>
            <a:ext cx="12002616" cy="6751472"/>
          </a:xfrm>
          <a:prstGeom prst="rect">
            <a:avLst/>
          </a:prstGeom>
          <a:noFill/>
          <a:ln>
            <a:noFill/>
          </a:ln>
        </p:spPr>
      </p:pic>
      <p:pic>
        <p:nvPicPr>
          <p:cNvPr id="836" name="Google Shape;836;p7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821110" y="4698754"/>
            <a:ext cx="730514" cy="73051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37" name="Google Shape;837;p72"/>
          <p:cNvGrpSpPr/>
          <p:nvPr/>
        </p:nvGrpSpPr>
        <p:grpSpPr>
          <a:xfrm>
            <a:off x="1029022" y="3296755"/>
            <a:ext cx="2277393" cy="1301110"/>
            <a:chOff x="3409429" y="2695228"/>
            <a:chExt cx="2277393" cy="1301110"/>
          </a:xfrm>
        </p:grpSpPr>
        <p:sp>
          <p:nvSpPr>
            <p:cNvPr id="838" name="Google Shape;838;p72"/>
            <p:cNvSpPr/>
            <p:nvPr/>
          </p:nvSpPr>
          <p:spPr>
            <a:xfrm>
              <a:off x="3409429" y="2695228"/>
              <a:ext cx="2277393" cy="1008112"/>
            </a:xfrm>
            <a:prstGeom prst="rect">
              <a:avLst/>
            </a:prstGeom>
            <a:solidFill>
              <a:srgbClr val="FFFFFF">
                <a:alpha val="9411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endParaRPr sz="32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839" name="Google Shape;839;p72"/>
            <p:cNvSpPr/>
            <p:nvPr/>
          </p:nvSpPr>
          <p:spPr>
            <a:xfrm rot="10800000">
              <a:off x="4382897" y="3703340"/>
              <a:ext cx="339878" cy="292998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9411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endParaRPr sz="32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sp>
        <p:nvSpPr>
          <p:cNvPr id="840" name="Google Shape;840;p72"/>
          <p:cNvSpPr txBox="1">
            <a:spLocks noGrp="1"/>
          </p:cNvSpPr>
          <p:nvPr>
            <p:ph type="body" idx="2"/>
          </p:nvPr>
        </p:nvSpPr>
        <p:spPr>
          <a:xfrm>
            <a:off x="1146175" y="3512779"/>
            <a:ext cx="2016224" cy="8126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rmAutofit/>
          </a:bodyPr>
          <a:lstStyle>
            <a:lvl1pPr marL="457200" lvl="0" indent="-228600" algn="ctr">
              <a:lnSpc>
                <a:spcPct val="5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841" name="Google Shape;841;p7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366249" y="6857478"/>
            <a:ext cx="730514" cy="73051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42" name="Google Shape;842;p72"/>
          <p:cNvGrpSpPr/>
          <p:nvPr/>
        </p:nvGrpSpPr>
        <p:grpSpPr>
          <a:xfrm>
            <a:off x="2574161" y="5455479"/>
            <a:ext cx="2277393" cy="1301110"/>
            <a:chOff x="3409429" y="2695228"/>
            <a:chExt cx="2277393" cy="1301110"/>
          </a:xfrm>
        </p:grpSpPr>
        <p:sp>
          <p:nvSpPr>
            <p:cNvPr id="843" name="Google Shape;843;p72"/>
            <p:cNvSpPr/>
            <p:nvPr/>
          </p:nvSpPr>
          <p:spPr>
            <a:xfrm>
              <a:off x="3409429" y="2695228"/>
              <a:ext cx="2277393" cy="1008112"/>
            </a:xfrm>
            <a:prstGeom prst="rect">
              <a:avLst/>
            </a:prstGeom>
            <a:solidFill>
              <a:srgbClr val="FFFFFF">
                <a:alpha val="9411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endParaRPr sz="32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844" name="Google Shape;844;p72"/>
            <p:cNvSpPr/>
            <p:nvPr/>
          </p:nvSpPr>
          <p:spPr>
            <a:xfrm rot="10800000">
              <a:off x="4382897" y="3703340"/>
              <a:ext cx="339878" cy="292998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9411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endParaRPr sz="32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sp>
        <p:nvSpPr>
          <p:cNvPr id="845" name="Google Shape;845;p72"/>
          <p:cNvSpPr txBox="1">
            <a:spLocks noGrp="1"/>
          </p:cNvSpPr>
          <p:nvPr>
            <p:ph type="body" idx="3"/>
          </p:nvPr>
        </p:nvSpPr>
        <p:spPr>
          <a:xfrm>
            <a:off x="2691314" y="5671503"/>
            <a:ext cx="2016224" cy="8126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rmAutofit/>
          </a:bodyPr>
          <a:lstStyle>
            <a:lvl1pPr marL="457200" lvl="0" indent="-228600" algn="ctr">
              <a:lnSpc>
                <a:spcPct val="5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846" name="Google Shape;846;p7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406902" y="6198682"/>
            <a:ext cx="730514" cy="73051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47" name="Google Shape;847;p72"/>
          <p:cNvGrpSpPr/>
          <p:nvPr/>
        </p:nvGrpSpPr>
        <p:grpSpPr>
          <a:xfrm>
            <a:off x="5614814" y="4796683"/>
            <a:ext cx="2277393" cy="1301110"/>
            <a:chOff x="3409429" y="2695228"/>
            <a:chExt cx="2277393" cy="1301110"/>
          </a:xfrm>
        </p:grpSpPr>
        <p:sp>
          <p:nvSpPr>
            <p:cNvPr id="848" name="Google Shape;848;p72"/>
            <p:cNvSpPr/>
            <p:nvPr/>
          </p:nvSpPr>
          <p:spPr>
            <a:xfrm>
              <a:off x="3409429" y="2695228"/>
              <a:ext cx="2277393" cy="1008112"/>
            </a:xfrm>
            <a:prstGeom prst="rect">
              <a:avLst/>
            </a:prstGeom>
            <a:solidFill>
              <a:srgbClr val="FFFFFF">
                <a:alpha val="9411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endParaRPr sz="32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849" name="Google Shape;849;p72"/>
            <p:cNvSpPr/>
            <p:nvPr/>
          </p:nvSpPr>
          <p:spPr>
            <a:xfrm rot="10800000">
              <a:off x="4382897" y="3703340"/>
              <a:ext cx="339878" cy="292998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9411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endParaRPr sz="32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sp>
        <p:nvSpPr>
          <p:cNvPr id="850" name="Google Shape;850;p72"/>
          <p:cNvSpPr txBox="1">
            <a:spLocks noGrp="1"/>
          </p:cNvSpPr>
          <p:nvPr>
            <p:ph type="body" idx="4"/>
          </p:nvPr>
        </p:nvSpPr>
        <p:spPr>
          <a:xfrm>
            <a:off x="5731967" y="5012707"/>
            <a:ext cx="2016224" cy="8126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rmAutofit/>
          </a:bodyPr>
          <a:lstStyle>
            <a:lvl1pPr marL="457200" lvl="0" indent="-228600" algn="ctr">
              <a:lnSpc>
                <a:spcPct val="5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851" name="Google Shape;851;p7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046862" y="3953211"/>
            <a:ext cx="730514" cy="73051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52" name="Google Shape;852;p72"/>
          <p:cNvGrpSpPr/>
          <p:nvPr/>
        </p:nvGrpSpPr>
        <p:grpSpPr>
          <a:xfrm>
            <a:off x="5254774" y="2551212"/>
            <a:ext cx="2277393" cy="1301110"/>
            <a:chOff x="3409429" y="2695228"/>
            <a:chExt cx="2277393" cy="1301110"/>
          </a:xfrm>
        </p:grpSpPr>
        <p:sp>
          <p:nvSpPr>
            <p:cNvPr id="853" name="Google Shape;853;p72"/>
            <p:cNvSpPr/>
            <p:nvPr/>
          </p:nvSpPr>
          <p:spPr>
            <a:xfrm>
              <a:off x="3409429" y="2695228"/>
              <a:ext cx="2277393" cy="1008112"/>
            </a:xfrm>
            <a:prstGeom prst="rect">
              <a:avLst/>
            </a:prstGeom>
            <a:solidFill>
              <a:srgbClr val="FFFFFF">
                <a:alpha val="9411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endParaRPr sz="32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854" name="Google Shape;854;p72"/>
            <p:cNvSpPr/>
            <p:nvPr/>
          </p:nvSpPr>
          <p:spPr>
            <a:xfrm rot="10800000">
              <a:off x="4382897" y="3703340"/>
              <a:ext cx="339878" cy="292998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9411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endParaRPr sz="32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sp>
        <p:nvSpPr>
          <p:cNvPr id="855" name="Google Shape;855;p72"/>
          <p:cNvSpPr txBox="1">
            <a:spLocks noGrp="1"/>
          </p:cNvSpPr>
          <p:nvPr>
            <p:ph type="body" idx="5"/>
          </p:nvPr>
        </p:nvSpPr>
        <p:spPr>
          <a:xfrm>
            <a:off x="5371927" y="2767236"/>
            <a:ext cx="2016224" cy="8126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rmAutofit/>
          </a:bodyPr>
          <a:lstStyle>
            <a:lvl1pPr marL="457200" lvl="0" indent="-228600" algn="ctr">
              <a:lnSpc>
                <a:spcPct val="5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856" name="Google Shape;856;p7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192789" y="4419106"/>
            <a:ext cx="730514" cy="73051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57" name="Google Shape;857;p72"/>
          <p:cNvGrpSpPr/>
          <p:nvPr/>
        </p:nvGrpSpPr>
        <p:grpSpPr>
          <a:xfrm>
            <a:off x="8400701" y="3017107"/>
            <a:ext cx="2277393" cy="1301110"/>
            <a:chOff x="3409429" y="2695228"/>
            <a:chExt cx="2277393" cy="1301110"/>
          </a:xfrm>
        </p:grpSpPr>
        <p:sp>
          <p:nvSpPr>
            <p:cNvPr id="858" name="Google Shape;858;p72"/>
            <p:cNvSpPr/>
            <p:nvPr/>
          </p:nvSpPr>
          <p:spPr>
            <a:xfrm>
              <a:off x="3409429" y="2695228"/>
              <a:ext cx="2277393" cy="1008112"/>
            </a:xfrm>
            <a:prstGeom prst="rect">
              <a:avLst/>
            </a:prstGeom>
            <a:solidFill>
              <a:srgbClr val="FFFFFF">
                <a:alpha val="9411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endParaRPr sz="32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859" name="Google Shape;859;p72"/>
            <p:cNvSpPr/>
            <p:nvPr/>
          </p:nvSpPr>
          <p:spPr>
            <a:xfrm rot="10800000">
              <a:off x="4382897" y="3703340"/>
              <a:ext cx="339878" cy="292998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9411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endParaRPr sz="32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sp>
        <p:nvSpPr>
          <p:cNvPr id="860" name="Google Shape;860;p72"/>
          <p:cNvSpPr txBox="1">
            <a:spLocks noGrp="1"/>
          </p:cNvSpPr>
          <p:nvPr>
            <p:ph type="body" idx="6"/>
          </p:nvPr>
        </p:nvSpPr>
        <p:spPr>
          <a:xfrm>
            <a:off x="8517854" y="3233131"/>
            <a:ext cx="2016224" cy="8126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rmAutofit/>
          </a:bodyPr>
          <a:lstStyle>
            <a:lvl1pPr marL="457200" lvl="0" indent="-228600" algn="ctr">
              <a:lnSpc>
                <a:spcPct val="5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861" name="Google Shape;861;p7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295334" y="7233005"/>
            <a:ext cx="730514" cy="73051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62" name="Google Shape;862;p72"/>
          <p:cNvGrpSpPr/>
          <p:nvPr/>
        </p:nvGrpSpPr>
        <p:grpSpPr>
          <a:xfrm>
            <a:off x="9503246" y="5831006"/>
            <a:ext cx="2277393" cy="1301110"/>
            <a:chOff x="3409429" y="2695228"/>
            <a:chExt cx="2277393" cy="1301110"/>
          </a:xfrm>
        </p:grpSpPr>
        <p:sp>
          <p:nvSpPr>
            <p:cNvPr id="863" name="Google Shape;863;p72"/>
            <p:cNvSpPr/>
            <p:nvPr/>
          </p:nvSpPr>
          <p:spPr>
            <a:xfrm>
              <a:off x="3409429" y="2695228"/>
              <a:ext cx="2277393" cy="1008112"/>
            </a:xfrm>
            <a:prstGeom prst="rect">
              <a:avLst/>
            </a:prstGeom>
            <a:solidFill>
              <a:srgbClr val="FFFFFF">
                <a:alpha val="9411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endParaRPr sz="32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864" name="Google Shape;864;p72"/>
            <p:cNvSpPr/>
            <p:nvPr/>
          </p:nvSpPr>
          <p:spPr>
            <a:xfrm rot="10800000">
              <a:off x="4382897" y="3703340"/>
              <a:ext cx="339878" cy="292998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9411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endParaRPr sz="32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sp>
        <p:nvSpPr>
          <p:cNvPr id="865" name="Google Shape;865;p72"/>
          <p:cNvSpPr txBox="1">
            <a:spLocks noGrp="1"/>
          </p:cNvSpPr>
          <p:nvPr>
            <p:ph type="body" idx="7"/>
          </p:nvPr>
        </p:nvSpPr>
        <p:spPr>
          <a:xfrm>
            <a:off x="9620399" y="6047030"/>
            <a:ext cx="2016224" cy="8126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rmAutofit/>
          </a:bodyPr>
          <a:lstStyle>
            <a:lvl1pPr marL="457200" lvl="0" indent="-228600" algn="ctr">
              <a:lnSpc>
                <a:spcPct val="5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66" name="Google Shape;866;p72"/>
          <p:cNvSpPr txBox="1">
            <a:spLocks noGrp="1"/>
          </p:cNvSpPr>
          <p:nvPr>
            <p:ph type="body" idx="8"/>
          </p:nvPr>
        </p:nvSpPr>
        <p:spPr>
          <a:xfrm>
            <a:off x="12163399" y="3991372"/>
            <a:ext cx="5118716" cy="647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accent1"/>
              </a:buClr>
              <a:buSzPts val="4400"/>
              <a:buNone/>
              <a:defRPr sz="44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67" name="Google Shape;867;p72"/>
          <p:cNvSpPr txBox="1">
            <a:spLocks noGrp="1"/>
          </p:cNvSpPr>
          <p:nvPr>
            <p:ph type="body" idx="9"/>
          </p:nvPr>
        </p:nvSpPr>
        <p:spPr>
          <a:xfrm>
            <a:off x="12163399" y="4639444"/>
            <a:ext cx="5118716" cy="30243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3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3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3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3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3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3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3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3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8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8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8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84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84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84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84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84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84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84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84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500"/>
                            </p:stCondLst>
                            <p:childTnLst>
                              <p:par>
                                <p:cTn id="7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8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000"/>
                            </p:stCondLst>
                            <p:childTnLst>
                              <p:par>
                                <p:cTn id="7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8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84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84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84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84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/>
                                        <p:tgtEl>
                                          <p:spTgt spid="84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84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84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84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3500"/>
                            </p:stCondLst>
                            <p:childTnLst>
                              <p:par>
                                <p:cTn id="107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/>
                                        <p:tgtEl>
                                          <p:spTgt spid="8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/>
                                        <p:tgtEl>
                                          <p:spTgt spid="8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/>
                                        <p:tgtEl>
                                          <p:spTgt spid="85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/>
                                        <p:tgtEl>
                                          <p:spTgt spid="85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/>
                                        <p:tgtEl>
                                          <p:spTgt spid="85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/>
                                        <p:tgtEl>
                                          <p:spTgt spid="85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/>
                                        <p:tgtEl>
                                          <p:spTgt spid="85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/>
                                        <p:tgtEl>
                                          <p:spTgt spid="85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/>
                                        <p:tgtEl>
                                          <p:spTgt spid="85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/>
                                        <p:tgtEl>
                                          <p:spTgt spid="85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4500"/>
                            </p:stCondLst>
                            <p:childTnLst>
                              <p:par>
                                <p:cTn id="14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/>
                                        <p:tgtEl>
                                          <p:spTgt spid="8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5000"/>
                            </p:stCondLst>
                            <p:childTnLst>
                              <p:par>
                                <p:cTn id="14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500"/>
                                        <p:tgtEl>
                                          <p:spTgt spid="8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/>
                                        <p:tgtEl>
                                          <p:spTgt spid="8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500"/>
                                        <p:tgtEl>
                                          <p:spTgt spid="85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/>
                                        <p:tgtEl>
                                          <p:spTgt spid="85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0" dur="500"/>
                                        <p:tgtEl>
                                          <p:spTgt spid="85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/>
                                        <p:tgtEl>
                                          <p:spTgt spid="85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500"/>
                                        <p:tgtEl>
                                          <p:spTgt spid="85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/>
                                        <p:tgtEl>
                                          <p:spTgt spid="85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2" dur="500"/>
                                        <p:tgtEl>
                                          <p:spTgt spid="85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/>
                                        <p:tgtEl>
                                          <p:spTgt spid="85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5500"/>
                            </p:stCondLst>
                            <p:childTnLst>
                              <p:par>
                                <p:cTn id="177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500"/>
                                        <p:tgtEl>
                                          <p:spTgt spid="8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6000"/>
                            </p:stCondLst>
                            <p:childTnLst>
                              <p:par>
                                <p:cTn id="18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3" dur="500"/>
                                        <p:tgtEl>
                                          <p:spTgt spid="8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6" dur="500"/>
                                        <p:tgtEl>
                                          <p:spTgt spid="8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" dur="500"/>
                                        <p:tgtEl>
                                          <p:spTgt spid="86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2" dur="500"/>
                                        <p:tgtEl>
                                          <p:spTgt spid="86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5" dur="500"/>
                                        <p:tgtEl>
                                          <p:spTgt spid="86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6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8" dur="500"/>
                                        <p:tgtEl>
                                          <p:spTgt spid="86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1" dur="500"/>
                                        <p:tgtEl>
                                          <p:spTgt spid="86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2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4" dur="500"/>
                                        <p:tgtEl>
                                          <p:spTgt spid="86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7" dur="500"/>
                                        <p:tgtEl>
                                          <p:spTgt spid="86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0" dur="500"/>
                                        <p:tgtEl>
                                          <p:spTgt spid="86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6500"/>
                            </p:stCondLst>
                            <p:childTnLst>
                              <p:par>
                                <p:cTn id="21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4" dur="500"/>
                                        <p:tgtEl>
                                          <p:spTgt spid="8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7000"/>
                            </p:stCondLst>
                            <p:childTnLst>
                              <p:par>
                                <p:cTn id="21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8" dur="500"/>
                                        <p:tgtEl>
                                          <p:spTgt spid="8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1" dur="500"/>
                                        <p:tgtEl>
                                          <p:spTgt spid="8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2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4" dur="500"/>
                                        <p:tgtEl>
                                          <p:spTgt spid="86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7" dur="500"/>
                                        <p:tgtEl>
                                          <p:spTgt spid="86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0" dur="500"/>
                                        <p:tgtEl>
                                          <p:spTgt spid="86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3" dur="500"/>
                                        <p:tgtEl>
                                          <p:spTgt spid="86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6" dur="500"/>
                                        <p:tgtEl>
                                          <p:spTgt spid="86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9" dur="500"/>
                                        <p:tgtEl>
                                          <p:spTgt spid="86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2" dur="500"/>
                                        <p:tgtEl>
                                          <p:spTgt spid="86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5" dur="500"/>
                                        <p:tgtEl>
                                          <p:spTgt spid="86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6" fill="hold">
                            <p:stCondLst>
                              <p:cond delay="7500"/>
                            </p:stCondLst>
                            <p:childTnLst>
                              <p:par>
                                <p:cTn id="247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9" dur="500"/>
                                        <p:tgtEl>
                                          <p:spTgt spid="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0" fill="hold">
                            <p:stCondLst>
                              <p:cond delay="8000"/>
                            </p:stCondLst>
                            <p:childTnLst>
                              <p:par>
                                <p:cTn id="251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3" dur="500"/>
                                        <p:tgtEl>
                                          <p:spTgt spid="86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8500"/>
                            </p:stCondLst>
                            <p:childTnLst>
                              <p:par>
                                <p:cTn id="255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7" dur="500"/>
                                        <p:tgtEl>
                                          <p:spTgt spid="86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8" fill="hold">
                            <p:stCondLst>
                              <p:cond delay="9000"/>
                            </p:stCondLst>
                            <p:childTnLst>
                              <p:par>
                                <p:cTn id="259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1" dur="500"/>
                                        <p:tgtEl>
                                          <p:spTgt spid="86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2" fill="hold">
                            <p:stCondLst>
                              <p:cond delay="9500"/>
                            </p:stCondLst>
                            <p:childTnLst>
                              <p:par>
                                <p:cTn id="263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5" dur="500"/>
                                        <p:tgtEl>
                                          <p:spTgt spid="86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6" fill="hold">
                            <p:stCondLst>
                              <p:cond delay="10000"/>
                            </p:stCondLst>
                            <p:childTnLst>
                              <p:par>
                                <p:cTn id="267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9" dur="500"/>
                                        <p:tgtEl>
                                          <p:spTgt spid="86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0" fill="hold">
                            <p:stCondLst>
                              <p:cond delay="10500"/>
                            </p:stCondLst>
                            <p:childTnLst>
                              <p:par>
                                <p:cTn id="271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3" dur="500"/>
                                        <p:tgtEl>
                                          <p:spTgt spid="86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4" fill="hold">
                            <p:stCondLst>
                              <p:cond delay="11000"/>
                            </p:stCondLst>
                            <p:childTnLst>
                              <p:par>
                                <p:cTn id="275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7" dur="500"/>
                                        <p:tgtEl>
                                          <p:spTgt spid="86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8" fill="hold">
                            <p:stCondLst>
                              <p:cond delay="11500"/>
                            </p:stCondLst>
                            <p:childTnLst>
                              <p:par>
                                <p:cTn id="279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1" dur="500"/>
                                        <p:tgtEl>
                                          <p:spTgt spid="86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>
                            <p:stCondLst>
                              <p:cond delay="12000"/>
                            </p:stCondLst>
                            <p:childTnLst>
                              <p:par>
                                <p:cTn id="283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5" dur="500"/>
                                        <p:tgtEl>
                                          <p:spTgt spid="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6" fill="hold">
                            <p:stCondLst>
                              <p:cond delay="12500"/>
                            </p:stCondLst>
                            <p:childTnLst>
                              <p:par>
                                <p:cTn id="287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9" dur="500"/>
                                        <p:tgtEl>
                                          <p:spTgt spid="86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0" fill="hold">
                            <p:stCondLst>
                              <p:cond delay="13000"/>
                            </p:stCondLst>
                            <p:childTnLst>
                              <p:par>
                                <p:cTn id="291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3" dur="500"/>
                                        <p:tgtEl>
                                          <p:spTgt spid="86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4" fill="hold">
                            <p:stCondLst>
                              <p:cond delay="13500"/>
                            </p:stCondLst>
                            <p:childTnLst>
                              <p:par>
                                <p:cTn id="295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7" dur="500"/>
                                        <p:tgtEl>
                                          <p:spTgt spid="86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8" fill="hold">
                            <p:stCondLst>
                              <p:cond delay="14000"/>
                            </p:stCondLst>
                            <p:childTnLst>
                              <p:par>
                                <p:cTn id="299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1" dur="500"/>
                                        <p:tgtEl>
                                          <p:spTgt spid="86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2" fill="hold">
                            <p:stCondLst>
                              <p:cond delay="14500"/>
                            </p:stCondLst>
                            <p:childTnLst>
                              <p:par>
                                <p:cTn id="303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5" dur="500"/>
                                        <p:tgtEl>
                                          <p:spTgt spid="86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6" fill="hold">
                            <p:stCondLst>
                              <p:cond delay="15000"/>
                            </p:stCondLst>
                            <p:childTnLst>
                              <p:par>
                                <p:cTn id="307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9" dur="500"/>
                                        <p:tgtEl>
                                          <p:spTgt spid="86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15500"/>
                            </p:stCondLst>
                            <p:childTnLst>
                              <p:par>
                                <p:cTn id="311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3" dur="500"/>
                                        <p:tgtEl>
                                          <p:spTgt spid="86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4" fill="hold">
                            <p:stCondLst>
                              <p:cond delay="16000"/>
                            </p:stCondLst>
                            <p:childTnLst>
                              <p:par>
                                <p:cTn id="315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7" dur="500"/>
                                        <p:tgtEl>
                                          <p:spTgt spid="86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p 2">
  <p:cSld name="Map 2">
    <p:spTree>
      <p:nvGrpSpPr>
        <p:cNvPr id="1" name="Shape 8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9" name="Google Shape;869;p73"/>
          <p:cNvSpPr txBox="1">
            <a:spLocks noGrp="1"/>
          </p:cNvSpPr>
          <p:nvPr>
            <p:ph type="title"/>
          </p:nvPr>
        </p:nvSpPr>
        <p:spPr>
          <a:xfrm>
            <a:off x="894346" y="246956"/>
            <a:ext cx="16457771" cy="12031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800"/>
              <a:buFont typeface="Bebas Neue"/>
              <a:buNone/>
              <a:defRPr sz="8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0" name="Google Shape;870;p73"/>
          <p:cNvSpPr txBox="1">
            <a:spLocks noGrp="1"/>
          </p:cNvSpPr>
          <p:nvPr>
            <p:ph type="dt" idx="10"/>
          </p:nvPr>
        </p:nvSpPr>
        <p:spPr>
          <a:xfrm>
            <a:off x="914321" y="9607996"/>
            <a:ext cx="426683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1" name="Google Shape;871;p73"/>
          <p:cNvSpPr txBox="1">
            <a:spLocks noGrp="1"/>
          </p:cNvSpPr>
          <p:nvPr>
            <p:ph type="sldNum" idx="12"/>
          </p:nvPr>
        </p:nvSpPr>
        <p:spPr>
          <a:xfrm>
            <a:off x="17624420" y="9636372"/>
            <a:ext cx="73581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SV"/>
              <a:t>‹Nº›</a:t>
            </a:fld>
            <a:endParaRPr/>
          </a:p>
        </p:txBody>
      </p:sp>
      <p:sp>
        <p:nvSpPr>
          <p:cNvPr id="872" name="Google Shape;872;p73"/>
          <p:cNvSpPr txBox="1">
            <a:spLocks noGrp="1"/>
          </p:cNvSpPr>
          <p:nvPr>
            <p:ph type="ftr" idx="11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00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3" name="Google Shape;873;p73"/>
          <p:cNvSpPr txBox="1">
            <a:spLocks noGrp="1"/>
          </p:cNvSpPr>
          <p:nvPr>
            <p:ph type="body" idx="1"/>
          </p:nvPr>
        </p:nvSpPr>
        <p:spPr>
          <a:xfrm>
            <a:off x="862286" y="1543100"/>
            <a:ext cx="16489832" cy="5760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874" name="Google Shape;874;p7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798390" y="1673614"/>
            <a:ext cx="14617625" cy="8222414"/>
          </a:xfrm>
          <a:prstGeom prst="rect">
            <a:avLst/>
          </a:prstGeom>
          <a:noFill/>
          <a:ln>
            <a:noFill/>
          </a:ln>
        </p:spPr>
      </p:pic>
      <p:sp>
        <p:nvSpPr>
          <p:cNvPr id="875" name="Google Shape;875;p73"/>
          <p:cNvSpPr>
            <a:spLocks noGrp="1"/>
          </p:cNvSpPr>
          <p:nvPr>
            <p:ph type="chart" idx="2"/>
          </p:nvPr>
        </p:nvSpPr>
        <p:spPr>
          <a:xfrm>
            <a:off x="2518470" y="2839244"/>
            <a:ext cx="2232025" cy="2232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876" name="Google Shape;876;p73"/>
          <p:cNvSpPr>
            <a:spLocks noGrp="1"/>
          </p:cNvSpPr>
          <p:nvPr>
            <p:ph type="chart" idx="3"/>
          </p:nvPr>
        </p:nvSpPr>
        <p:spPr>
          <a:xfrm>
            <a:off x="4030638" y="6079604"/>
            <a:ext cx="2232025" cy="2232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877" name="Google Shape;877;p73"/>
          <p:cNvSpPr>
            <a:spLocks noGrp="1"/>
          </p:cNvSpPr>
          <p:nvPr>
            <p:ph type="chart" idx="4"/>
          </p:nvPr>
        </p:nvSpPr>
        <p:spPr>
          <a:xfrm>
            <a:off x="7703046" y="5143500"/>
            <a:ext cx="2232025" cy="2232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878" name="Google Shape;878;p73"/>
          <p:cNvSpPr>
            <a:spLocks noGrp="1"/>
          </p:cNvSpPr>
          <p:nvPr>
            <p:ph type="chart" idx="5"/>
          </p:nvPr>
        </p:nvSpPr>
        <p:spPr>
          <a:xfrm>
            <a:off x="8026400" y="2407196"/>
            <a:ext cx="2232025" cy="2232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879" name="Google Shape;879;p73"/>
          <p:cNvSpPr>
            <a:spLocks noGrp="1"/>
          </p:cNvSpPr>
          <p:nvPr>
            <p:ph type="chart" idx="6"/>
          </p:nvPr>
        </p:nvSpPr>
        <p:spPr>
          <a:xfrm>
            <a:off x="11591478" y="2839244"/>
            <a:ext cx="2232025" cy="2232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880" name="Google Shape;880;p73"/>
          <p:cNvSpPr>
            <a:spLocks noGrp="1"/>
          </p:cNvSpPr>
          <p:nvPr>
            <p:ph type="chart" idx="7"/>
          </p:nvPr>
        </p:nvSpPr>
        <p:spPr>
          <a:xfrm>
            <a:off x="13391678" y="5935588"/>
            <a:ext cx="2232025" cy="2232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7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7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7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7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7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7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7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7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aph - No Animation">
  <p:cSld name="Graph - No Animation">
    <p:spTree>
      <p:nvGrpSpPr>
        <p:cNvPr id="1" name="Shape 8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2" name="Google Shape;882;p74"/>
          <p:cNvSpPr txBox="1">
            <a:spLocks noGrp="1"/>
          </p:cNvSpPr>
          <p:nvPr>
            <p:ph type="title"/>
          </p:nvPr>
        </p:nvSpPr>
        <p:spPr>
          <a:xfrm>
            <a:off x="894346" y="246956"/>
            <a:ext cx="16457771" cy="12031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800"/>
              <a:buFont typeface="Bebas Neue"/>
              <a:buNone/>
              <a:defRPr sz="8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83" name="Google Shape;883;p74"/>
          <p:cNvSpPr txBox="1">
            <a:spLocks noGrp="1"/>
          </p:cNvSpPr>
          <p:nvPr>
            <p:ph type="dt" idx="10"/>
          </p:nvPr>
        </p:nvSpPr>
        <p:spPr>
          <a:xfrm>
            <a:off x="914321" y="9607996"/>
            <a:ext cx="426683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84" name="Google Shape;884;p74"/>
          <p:cNvSpPr txBox="1">
            <a:spLocks noGrp="1"/>
          </p:cNvSpPr>
          <p:nvPr>
            <p:ph type="sldNum" idx="12"/>
          </p:nvPr>
        </p:nvSpPr>
        <p:spPr>
          <a:xfrm>
            <a:off x="17624420" y="9636372"/>
            <a:ext cx="73581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SV"/>
              <a:t>‹Nº›</a:t>
            </a:fld>
            <a:endParaRPr/>
          </a:p>
        </p:txBody>
      </p:sp>
      <p:sp>
        <p:nvSpPr>
          <p:cNvPr id="885" name="Google Shape;885;p74"/>
          <p:cNvSpPr txBox="1">
            <a:spLocks noGrp="1"/>
          </p:cNvSpPr>
          <p:nvPr>
            <p:ph type="ftr" idx="11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00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86" name="Google Shape;886;p74"/>
          <p:cNvSpPr txBox="1">
            <a:spLocks noGrp="1"/>
          </p:cNvSpPr>
          <p:nvPr>
            <p:ph type="body" idx="1"/>
          </p:nvPr>
        </p:nvSpPr>
        <p:spPr>
          <a:xfrm>
            <a:off x="862286" y="1543100"/>
            <a:ext cx="16489832" cy="5760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87" name="Google Shape;887;p74"/>
          <p:cNvSpPr txBox="1">
            <a:spLocks noGrp="1"/>
          </p:cNvSpPr>
          <p:nvPr>
            <p:ph type="body" idx="2"/>
          </p:nvPr>
        </p:nvSpPr>
        <p:spPr>
          <a:xfrm>
            <a:off x="9287222" y="2839244"/>
            <a:ext cx="7991103" cy="647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accent1"/>
              </a:buClr>
              <a:buSzPts val="4400"/>
              <a:buNone/>
              <a:defRPr sz="44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88" name="Google Shape;888;p74"/>
          <p:cNvSpPr txBox="1">
            <a:spLocks noGrp="1"/>
          </p:cNvSpPr>
          <p:nvPr>
            <p:ph type="body" idx="3"/>
          </p:nvPr>
        </p:nvSpPr>
        <p:spPr>
          <a:xfrm>
            <a:off x="9287222" y="3487316"/>
            <a:ext cx="7991103" cy="20162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89" name="Google Shape;889;p74"/>
          <p:cNvSpPr txBox="1">
            <a:spLocks noGrp="1"/>
          </p:cNvSpPr>
          <p:nvPr>
            <p:ph type="body" idx="4"/>
          </p:nvPr>
        </p:nvSpPr>
        <p:spPr>
          <a:xfrm>
            <a:off x="9289007" y="6079604"/>
            <a:ext cx="7991103" cy="647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accent1"/>
              </a:buClr>
              <a:buSzPts val="4400"/>
              <a:buNone/>
              <a:defRPr sz="44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90" name="Google Shape;890;p74"/>
          <p:cNvSpPr txBox="1">
            <a:spLocks noGrp="1"/>
          </p:cNvSpPr>
          <p:nvPr>
            <p:ph type="body" idx="5"/>
          </p:nvPr>
        </p:nvSpPr>
        <p:spPr>
          <a:xfrm>
            <a:off x="9289007" y="6727676"/>
            <a:ext cx="7991103" cy="20162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8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8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8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8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8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8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8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8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aph 1">
  <p:cSld name="Graph 1">
    <p:spTree>
      <p:nvGrpSpPr>
        <p:cNvPr id="1" name="Shape 8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2" name="Google Shape;892;p75"/>
          <p:cNvSpPr txBox="1">
            <a:spLocks noGrp="1"/>
          </p:cNvSpPr>
          <p:nvPr>
            <p:ph type="title"/>
          </p:nvPr>
        </p:nvSpPr>
        <p:spPr>
          <a:xfrm>
            <a:off x="894346" y="246956"/>
            <a:ext cx="16457771" cy="12031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800"/>
              <a:buFont typeface="Bebas Neue"/>
              <a:buNone/>
              <a:defRPr sz="8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93" name="Google Shape;893;p75"/>
          <p:cNvSpPr txBox="1">
            <a:spLocks noGrp="1"/>
          </p:cNvSpPr>
          <p:nvPr>
            <p:ph type="dt" idx="10"/>
          </p:nvPr>
        </p:nvSpPr>
        <p:spPr>
          <a:xfrm>
            <a:off x="914321" y="9607996"/>
            <a:ext cx="426683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94" name="Google Shape;894;p75"/>
          <p:cNvSpPr txBox="1">
            <a:spLocks noGrp="1"/>
          </p:cNvSpPr>
          <p:nvPr>
            <p:ph type="sldNum" idx="12"/>
          </p:nvPr>
        </p:nvSpPr>
        <p:spPr>
          <a:xfrm>
            <a:off x="17624420" y="9636372"/>
            <a:ext cx="73581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SV"/>
              <a:t>‹Nº›</a:t>
            </a:fld>
            <a:endParaRPr/>
          </a:p>
        </p:txBody>
      </p:sp>
      <p:sp>
        <p:nvSpPr>
          <p:cNvPr id="895" name="Google Shape;895;p75"/>
          <p:cNvSpPr txBox="1">
            <a:spLocks noGrp="1"/>
          </p:cNvSpPr>
          <p:nvPr>
            <p:ph type="ftr" idx="11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00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96" name="Google Shape;896;p75"/>
          <p:cNvSpPr txBox="1">
            <a:spLocks noGrp="1"/>
          </p:cNvSpPr>
          <p:nvPr>
            <p:ph type="body" idx="1"/>
          </p:nvPr>
        </p:nvSpPr>
        <p:spPr>
          <a:xfrm>
            <a:off x="862286" y="1543100"/>
            <a:ext cx="16489832" cy="5760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897" name="Google Shape;897;p75"/>
          <p:cNvPicPr preferRelativeResize="0"/>
          <p:nvPr/>
        </p:nvPicPr>
        <p:blipFill rotWithShape="1">
          <a:blip r:embed="rId2">
            <a:alphaModFix/>
          </a:blip>
          <a:srcRect b="55519"/>
          <a:stretch/>
        </p:blipFill>
        <p:spPr>
          <a:xfrm>
            <a:off x="10511358" y="4495428"/>
            <a:ext cx="5520709" cy="5092476"/>
          </a:xfrm>
          <a:prstGeom prst="rect">
            <a:avLst/>
          </a:prstGeom>
          <a:noFill/>
          <a:ln>
            <a:noFill/>
          </a:ln>
        </p:spPr>
      </p:pic>
      <p:sp>
        <p:nvSpPr>
          <p:cNvPr id="898" name="Google Shape;898;p75"/>
          <p:cNvSpPr txBox="1">
            <a:spLocks noGrp="1"/>
          </p:cNvSpPr>
          <p:nvPr>
            <p:ph type="body" idx="2"/>
          </p:nvPr>
        </p:nvSpPr>
        <p:spPr>
          <a:xfrm>
            <a:off x="9142413" y="2335188"/>
            <a:ext cx="8135912" cy="647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accent1"/>
              </a:buClr>
              <a:buSzPts val="4400"/>
              <a:buNone/>
              <a:defRPr sz="44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99" name="Google Shape;899;p75"/>
          <p:cNvSpPr txBox="1">
            <a:spLocks noGrp="1"/>
          </p:cNvSpPr>
          <p:nvPr>
            <p:ph type="body" idx="3"/>
          </p:nvPr>
        </p:nvSpPr>
        <p:spPr>
          <a:xfrm>
            <a:off x="9142413" y="2983260"/>
            <a:ext cx="8135912" cy="14401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00" name="Google Shape;900;p75"/>
          <p:cNvSpPr>
            <a:spLocks noGrp="1"/>
          </p:cNvSpPr>
          <p:nvPr>
            <p:ph type="pic" idx="4"/>
          </p:nvPr>
        </p:nvSpPr>
        <p:spPr>
          <a:xfrm>
            <a:off x="10865016" y="5935588"/>
            <a:ext cx="4813392" cy="3652316"/>
          </a:xfrm>
          <a:prstGeom prst="rect">
            <a:avLst/>
          </a:prstGeom>
          <a:solidFill>
            <a:schemeClr val="lt1">
              <a:alpha val="21568"/>
            </a:schemeClr>
          </a:solidFill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901" name="Google Shape;901;p75"/>
          <p:cNvSpPr>
            <a:spLocks noGrp="1"/>
          </p:cNvSpPr>
          <p:nvPr>
            <p:ph type="chart" idx="5"/>
          </p:nvPr>
        </p:nvSpPr>
        <p:spPr>
          <a:xfrm>
            <a:off x="862013" y="2335188"/>
            <a:ext cx="8064500" cy="71294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9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9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9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9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9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9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9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9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0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0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0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0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0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90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90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90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500"/>
                            </p:stCondLst>
                            <p:childTnLst>
                              <p:par>
                                <p:cTn id="7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8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000"/>
                            </p:stCondLst>
                            <p:childTnLst>
                              <p:par>
                                <p:cTn id="8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89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500"/>
                            </p:stCondLst>
                            <p:childTnLst>
                              <p:par>
                                <p:cTn id="8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89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000"/>
                            </p:stCondLst>
                            <p:childTnLst>
                              <p:par>
                                <p:cTn id="8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89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500"/>
                            </p:stCondLst>
                            <p:childTnLst>
                              <p:par>
                                <p:cTn id="9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89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8000"/>
                            </p:stCondLst>
                            <p:childTnLst>
                              <p:par>
                                <p:cTn id="9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89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8500"/>
                            </p:stCondLst>
                            <p:childTnLst>
                              <p:par>
                                <p:cTn id="10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89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000"/>
                            </p:stCondLst>
                            <p:childTnLst>
                              <p:par>
                                <p:cTn id="10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/>
                                        <p:tgtEl>
                                          <p:spTgt spid="89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9500"/>
                            </p:stCondLst>
                            <p:childTnLst>
                              <p:par>
                                <p:cTn id="10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/>
                                        <p:tgtEl>
                                          <p:spTgt spid="89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2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/>
                                        <p:tgtEl>
                                          <p:spTgt spid="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6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/>
                                        <p:tgtEl>
                                          <p:spTgt spid="89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0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/>
                                        <p:tgtEl>
                                          <p:spTgt spid="89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4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/>
                                        <p:tgtEl>
                                          <p:spTgt spid="89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2000"/>
                            </p:stCondLst>
                            <p:childTnLst>
                              <p:par>
                                <p:cTn id="128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/>
                                        <p:tgtEl>
                                          <p:spTgt spid="89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2500"/>
                            </p:stCondLst>
                            <p:childTnLst>
                              <p:par>
                                <p:cTn id="132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/>
                                        <p:tgtEl>
                                          <p:spTgt spid="89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13000"/>
                            </p:stCondLst>
                            <p:childTnLst>
                              <p:par>
                                <p:cTn id="136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/>
                                        <p:tgtEl>
                                          <p:spTgt spid="89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3500"/>
                            </p:stCondLst>
                            <p:childTnLst>
                              <p:par>
                                <p:cTn id="140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500"/>
                                        <p:tgtEl>
                                          <p:spTgt spid="89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4000"/>
                            </p:stCondLst>
                            <p:childTnLst>
                              <p:par>
                                <p:cTn id="144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/>
                                        <p:tgtEl>
                                          <p:spTgt spid="89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aph 2">
  <p:cSld name="Graph 2">
    <p:spTree>
      <p:nvGrpSpPr>
        <p:cNvPr id="1" name="Shape 9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3" name="Google Shape;903;p76"/>
          <p:cNvSpPr txBox="1">
            <a:spLocks noGrp="1"/>
          </p:cNvSpPr>
          <p:nvPr>
            <p:ph type="title"/>
          </p:nvPr>
        </p:nvSpPr>
        <p:spPr>
          <a:xfrm>
            <a:off x="894346" y="246956"/>
            <a:ext cx="16457771" cy="12031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800"/>
              <a:buFont typeface="Bebas Neue"/>
              <a:buNone/>
              <a:defRPr sz="8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04" name="Google Shape;904;p76"/>
          <p:cNvSpPr txBox="1">
            <a:spLocks noGrp="1"/>
          </p:cNvSpPr>
          <p:nvPr>
            <p:ph type="dt" idx="10"/>
          </p:nvPr>
        </p:nvSpPr>
        <p:spPr>
          <a:xfrm>
            <a:off x="914321" y="9607996"/>
            <a:ext cx="426683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05" name="Google Shape;905;p76"/>
          <p:cNvSpPr txBox="1">
            <a:spLocks noGrp="1"/>
          </p:cNvSpPr>
          <p:nvPr>
            <p:ph type="sldNum" idx="12"/>
          </p:nvPr>
        </p:nvSpPr>
        <p:spPr>
          <a:xfrm>
            <a:off x="17624420" y="9636372"/>
            <a:ext cx="73581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SV"/>
              <a:t>‹Nº›</a:t>
            </a:fld>
            <a:endParaRPr/>
          </a:p>
        </p:txBody>
      </p:sp>
      <p:sp>
        <p:nvSpPr>
          <p:cNvPr id="906" name="Google Shape;906;p76"/>
          <p:cNvSpPr txBox="1">
            <a:spLocks noGrp="1"/>
          </p:cNvSpPr>
          <p:nvPr>
            <p:ph type="ftr" idx="11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00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07" name="Google Shape;907;p76"/>
          <p:cNvSpPr txBox="1">
            <a:spLocks noGrp="1"/>
          </p:cNvSpPr>
          <p:nvPr>
            <p:ph type="body" idx="1"/>
          </p:nvPr>
        </p:nvSpPr>
        <p:spPr>
          <a:xfrm>
            <a:off x="862286" y="1543100"/>
            <a:ext cx="16489832" cy="5760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08" name="Google Shape;908;p76"/>
          <p:cNvSpPr txBox="1">
            <a:spLocks noGrp="1"/>
          </p:cNvSpPr>
          <p:nvPr>
            <p:ph type="body" idx="2"/>
          </p:nvPr>
        </p:nvSpPr>
        <p:spPr>
          <a:xfrm>
            <a:off x="862286" y="7375748"/>
            <a:ext cx="16489832" cy="647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accent1"/>
              </a:buClr>
              <a:buSzPts val="4400"/>
              <a:buNone/>
              <a:defRPr sz="4400">
                <a:solidFill>
                  <a:schemeClr val="accen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09" name="Google Shape;909;p76"/>
          <p:cNvSpPr txBox="1">
            <a:spLocks noGrp="1"/>
          </p:cNvSpPr>
          <p:nvPr>
            <p:ph type="body" idx="3"/>
          </p:nvPr>
        </p:nvSpPr>
        <p:spPr>
          <a:xfrm>
            <a:off x="862286" y="8023820"/>
            <a:ext cx="16489832" cy="14401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10" name="Google Shape;910;p76"/>
          <p:cNvSpPr>
            <a:spLocks noGrp="1"/>
          </p:cNvSpPr>
          <p:nvPr>
            <p:ph type="chart" idx="4"/>
          </p:nvPr>
        </p:nvSpPr>
        <p:spPr>
          <a:xfrm>
            <a:off x="862013" y="2335189"/>
            <a:ext cx="16490107" cy="48965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0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0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0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0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0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0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0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0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1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1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1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1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1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91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91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91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9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500"/>
                            </p:stCondLst>
                            <p:childTnLst>
                              <p:par>
                                <p:cTn id="7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90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90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500"/>
                            </p:stCondLst>
                            <p:childTnLst>
                              <p:par>
                                <p:cTn id="8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90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000"/>
                            </p:stCondLst>
                            <p:childTnLst>
                              <p:par>
                                <p:cTn id="8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90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500"/>
                            </p:stCondLst>
                            <p:childTnLst>
                              <p:par>
                                <p:cTn id="8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90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000"/>
                            </p:stCondLst>
                            <p:childTnLst>
                              <p:par>
                                <p:cTn id="9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90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500"/>
                            </p:stCondLst>
                            <p:childTnLst>
                              <p:par>
                                <p:cTn id="9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90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000"/>
                            </p:stCondLst>
                            <p:childTnLst>
                              <p:par>
                                <p:cTn id="10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90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500"/>
                            </p:stCondLst>
                            <p:childTnLst>
                              <p:par>
                                <p:cTn id="105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9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9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/>
                                        <p:tgtEl>
                                          <p:spTgt spid="90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3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/>
                                        <p:tgtEl>
                                          <p:spTgt spid="90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7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/>
                                        <p:tgtEl>
                                          <p:spTgt spid="90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1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/>
                                        <p:tgtEl>
                                          <p:spTgt spid="90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2000"/>
                            </p:stCondLst>
                            <p:childTnLst>
                              <p:par>
                                <p:cTn id="125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/>
                                        <p:tgtEl>
                                          <p:spTgt spid="90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9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/>
                                        <p:tgtEl>
                                          <p:spTgt spid="90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3000"/>
                            </p:stCondLst>
                            <p:childTnLst>
                              <p:par>
                                <p:cTn id="133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/>
                                        <p:tgtEl>
                                          <p:spTgt spid="90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3500"/>
                            </p:stCondLst>
                            <p:childTnLst>
                              <p:par>
                                <p:cTn id="137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/>
                                        <p:tgtEl>
                                          <p:spTgt spid="90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Graph 2">
  <p:cSld name="1_Graph 2">
    <p:spTree>
      <p:nvGrpSpPr>
        <p:cNvPr id="1" name="Shape 9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2" name="Google Shape;912;p77"/>
          <p:cNvSpPr>
            <a:spLocks noGrp="1"/>
          </p:cNvSpPr>
          <p:nvPr>
            <p:ph type="body" idx="1"/>
          </p:nvPr>
        </p:nvSpPr>
        <p:spPr>
          <a:xfrm>
            <a:off x="3022526" y="2443340"/>
            <a:ext cx="3276224" cy="3276224"/>
          </a:xfrm>
          <a:prstGeom prst="ellipse">
            <a:avLst/>
          </a:prstGeom>
          <a:solidFill>
            <a:srgbClr val="000000">
              <a:alpha val="29411"/>
            </a:srgbClr>
          </a:solidFill>
          <a:ln>
            <a:noFill/>
          </a:ln>
        </p:spPr>
        <p:txBody>
          <a:bodyPr spcFirstLastPara="1" wrap="square" lIns="163275" tIns="81625" rIns="163275" bIns="81625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lt2"/>
              </a:buClr>
              <a:buSzPts val="4400"/>
              <a:buNone/>
              <a:defRPr sz="44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13" name="Google Shape;913;p77"/>
          <p:cNvSpPr>
            <a:spLocks noGrp="1"/>
          </p:cNvSpPr>
          <p:nvPr>
            <p:ph type="body" idx="2"/>
          </p:nvPr>
        </p:nvSpPr>
        <p:spPr>
          <a:xfrm>
            <a:off x="3238550" y="5107636"/>
            <a:ext cx="3780280" cy="3780280"/>
          </a:xfrm>
          <a:prstGeom prst="ellipse">
            <a:avLst/>
          </a:prstGeom>
          <a:solidFill>
            <a:schemeClr val="accent1">
              <a:alpha val="49411"/>
            </a:schemeClr>
          </a:solidFill>
          <a:ln>
            <a:noFill/>
          </a:ln>
        </p:spPr>
        <p:txBody>
          <a:bodyPr spcFirstLastPara="1" wrap="square" lIns="163275" tIns="81625" rIns="163275" bIns="81625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lt2"/>
              </a:buClr>
              <a:buSzPts val="4400"/>
              <a:buNone/>
              <a:defRPr sz="44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14" name="Google Shape;914;p77"/>
          <p:cNvSpPr txBox="1">
            <a:spLocks noGrp="1"/>
          </p:cNvSpPr>
          <p:nvPr>
            <p:ph type="title"/>
          </p:nvPr>
        </p:nvSpPr>
        <p:spPr>
          <a:xfrm>
            <a:off x="894346" y="246956"/>
            <a:ext cx="16457771" cy="12031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800"/>
              <a:buFont typeface="Bebas Neue"/>
              <a:buNone/>
              <a:defRPr sz="8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5" name="Google Shape;915;p77"/>
          <p:cNvSpPr txBox="1">
            <a:spLocks noGrp="1"/>
          </p:cNvSpPr>
          <p:nvPr>
            <p:ph type="dt" idx="10"/>
          </p:nvPr>
        </p:nvSpPr>
        <p:spPr>
          <a:xfrm>
            <a:off x="914321" y="9607996"/>
            <a:ext cx="426683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6" name="Google Shape;916;p77"/>
          <p:cNvSpPr txBox="1">
            <a:spLocks noGrp="1"/>
          </p:cNvSpPr>
          <p:nvPr>
            <p:ph type="sldNum" idx="12"/>
          </p:nvPr>
        </p:nvSpPr>
        <p:spPr>
          <a:xfrm>
            <a:off x="17624420" y="9636372"/>
            <a:ext cx="73581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SV"/>
              <a:t>‹Nº›</a:t>
            </a:fld>
            <a:endParaRPr/>
          </a:p>
        </p:txBody>
      </p:sp>
      <p:sp>
        <p:nvSpPr>
          <p:cNvPr id="917" name="Google Shape;917;p77"/>
          <p:cNvSpPr txBox="1">
            <a:spLocks noGrp="1"/>
          </p:cNvSpPr>
          <p:nvPr>
            <p:ph type="ftr" idx="11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00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8" name="Google Shape;918;p77"/>
          <p:cNvSpPr txBox="1">
            <a:spLocks noGrp="1"/>
          </p:cNvSpPr>
          <p:nvPr>
            <p:ph type="body" idx="3"/>
          </p:nvPr>
        </p:nvSpPr>
        <p:spPr>
          <a:xfrm>
            <a:off x="862286" y="1543100"/>
            <a:ext cx="16489832" cy="5760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19" name="Google Shape;919;p77"/>
          <p:cNvSpPr>
            <a:spLocks noGrp="1"/>
          </p:cNvSpPr>
          <p:nvPr>
            <p:ph type="body" idx="4"/>
          </p:nvPr>
        </p:nvSpPr>
        <p:spPr>
          <a:xfrm>
            <a:off x="1438350" y="4423420"/>
            <a:ext cx="2484136" cy="2484136"/>
          </a:xfrm>
          <a:prstGeom prst="ellipse">
            <a:avLst/>
          </a:prstGeom>
          <a:solidFill>
            <a:srgbClr val="FFFFFF">
              <a:alpha val="40000"/>
            </a:srgbClr>
          </a:solidFill>
          <a:ln>
            <a:noFill/>
          </a:ln>
        </p:spPr>
        <p:txBody>
          <a:bodyPr spcFirstLastPara="1" wrap="square" lIns="163275" tIns="81625" rIns="163275" bIns="81625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20" name="Google Shape;920;p77"/>
          <p:cNvSpPr>
            <a:spLocks noGrp="1"/>
          </p:cNvSpPr>
          <p:nvPr>
            <p:ph type="pic" idx="5"/>
          </p:nvPr>
        </p:nvSpPr>
        <p:spPr>
          <a:xfrm>
            <a:off x="4750718" y="5791572"/>
            <a:ext cx="792088" cy="7920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921" name="Google Shape;921;p77"/>
          <p:cNvSpPr>
            <a:spLocks noGrp="1"/>
          </p:cNvSpPr>
          <p:nvPr>
            <p:ph type="pic" idx="6"/>
          </p:nvPr>
        </p:nvSpPr>
        <p:spPr>
          <a:xfrm>
            <a:off x="4318670" y="3091412"/>
            <a:ext cx="630070" cy="6300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922" name="Google Shape;922;p77"/>
          <p:cNvSpPr>
            <a:spLocks noGrp="1"/>
          </p:cNvSpPr>
          <p:nvPr>
            <p:ph type="pic" idx="7"/>
          </p:nvPr>
        </p:nvSpPr>
        <p:spPr>
          <a:xfrm>
            <a:off x="2374454" y="4771303"/>
            <a:ext cx="630070" cy="6300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923" name="Google Shape;923;p77"/>
          <p:cNvSpPr>
            <a:spLocks noGrp="1"/>
          </p:cNvSpPr>
          <p:nvPr>
            <p:ph type="body" idx="8"/>
          </p:nvPr>
        </p:nvSpPr>
        <p:spPr>
          <a:xfrm>
            <a:off x="12095534" y="2551212"/>
            <a:ext cx="1764056" cy="1764056"/>
          </a:xfrm>
          <a:prstGeom prst="ellipse">
            <a:avLst/>
          </a:prstGeom>
          <a:gradFill>
            <a:gsLst>
              <a:gs pos="0">
                <a:srgbClr val="FFFFFF">
                  <a:alpha val="36470"/>
                </a:srgbClr>
              </a:gs>
              <a:gs pos="50000">
                <a:srgbClr val="FFFFFF">
                  <a:alpha val="14509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14300" cap="flat" cmpd="thinThick">
            <a:solidFill>
              <a:schemeClr val="lt1">
                <a:alpha val="49411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63275" tIns="81625" rIns="163275" bIns="81625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ts val="2400"/>
              <a:buNone/>
              <a:defRPr sz="24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24" name="Google Shape;924;p77"/>
          <p:cNvSpPr>
            <a:spLocks noGrp="1"/>
          </p:cNvSpPr>
          <p:nvPr>
            <p:ph type="body" idx="9"/>
          </p:nvPr>
        </p:nvSpPr>
        <p:spPr>
          <a:xfrm>
            <a:off x="14111758" y="6151612"/>
            <a:ext cx="1764056" cy="1764056"/>
          </a:xfrm>
          <a:prstGeom prst="ellipse">
            <a:avLst/>
          </a:prstGeom>
          <a:gradFill>
            <a:gsLst>
              <a:gs pos="0">
                <a:srgbClr val="FFFFFF">
                  <a:alpha val="36470"/>
                </a:srgbClr>
              </a:gs>
              <a:gs pos="50000">
                <a:srgbClr val="FFFFFF">
                  <a:alpha val="14509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14300" cap="flat" cmpd="thinThick">
            <a:solidFill>
              <a:schemeClr val="lt1">
                <a:alpha val="49411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63275" tIns="81625" rIns="163275" bIns="81625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ts val="2400"/>
              <a:buNone/>
              <a:defRPr sz="24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25" name="Google Shape;925;p77"/>
          <p:cNvSpPr>
            <a:spLocks noGrp="1"/>
          </p:cNvSpPr>
          <p:nvPr>
            <p:ph type="body" idx="13"/>
          </p:nvPr>
        </p:nvSpPr>
        <p:spPr>
          <a:xfrm>
            <a:off x="12095534" y="7447756"/>
            <a:ext cx="1764056" cy="1764056"/>
          </a:xfrm>
          <a:prstGeom prst="ellipse">
            <a:avLst/>
          </a:prstGeom>
          <a:gradFill>
            <a:gsLst>
              <a:gs pos="0">
                <a:srgbClr val="FFFFFF">
                  <a:alpha val="36470"/>
                </a:srgbClr>
              </a:gs>
              <a:gs pos="50000">
                <a:srgbClr val="FFFFFF">
                  <a:alpha val="14509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14300" cap="flat" cmpd="thinThick">
            <a:solidFill>
              <a:schemeClr val="lt1">
                <a:alpha val="49411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63275" tIns="81625" rIns="163275" bIns="81625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ts val="2400"/>
              <a:buNone/>
              <a:defRPr sz="24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26" name="Google Shape;926;p77"/>
          <p:cNvSpPr>
            <a:spLocks noGrp="1"/>
          </p:cNvSpPr>
          <p:nvPr>
            <p:ph type="body" idx="14"/>
          </p:nvPr>
        </p:nvSpPr>
        <p:spPr>
          <a:xfrm>
            <a:off x="14399791" y="3055268"/>
            <a:ext cx="2628152" cy="2628152"/>
          </a:xfrm>
          <a:prstGeom prst="ellipse">
            <a:avLst/>
          </a:prstGeom>
          <a:blipFill rotWithShape="1">
            <a:blip r:embed="rId2">
              <a:alphaModFix/>
            </a:blip>
            <a:tile tx="0" ty="0" sx="100000" sy="100000" flip="none" algn="tl"/>
          </a:blipFill>
          <a:ln w="114300" cap="flat" cmpd="thinThick">
            <a:solidFill>
              <a:schemeClr val="lt1">
                <a:alpha val="49411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63275" tIns="81625" rIns="163275" bIns="81625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lt2"/>
              </a:buClr>
              <a:buSzPts val="3200"/>
              <a:buNone/>
              <a:defRPr sz="3200">
                <a:solidFill>
                  <a:schemeClr val="lt2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cxnSp>
        <p:nvCxnSpPr>
          <p:cNvPr id="927" name="Google Shape;927;p77"/>
          <p:cNvCxnSpPr>
            <a:stCxn id="928" idx="0"/>
          </p:cNvCxnSpPr>
          <p:nvPr/>
        </p:nvCxnSpPr>
        <p:spPr>
          <a:xfrm rot="10800000" flipH="1">
            <a:off x="9107995" y="3991448"/>
            <a:ext cx="3059400" cy="2124300"/>
          </a:xfrm>
          <a:prstGeom prst="straightConnector1">
            <a:avLst/>
          </a:prstGeom>
          <a:noFill/>
          <a:ln w="28575" cap="flat" cmpd="sng">
            <a:solidFill>
              <a:srgbClr val="FFFFFF">
                <a:alpha val="49411"/>
              </a:srgbClr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929" name="Google Shape;929;p77"/>
          <p:cNvCxnSpPr>
            <a:stCxn id="930" idx="2"/>
          </p:cNvCxnSpPr>
          <p:nvPr/>
        </p:nvCxnSpPr>
        <p:spPr>
          <a:xfrm rot="10800000" flipH="1">
            <a:off x="9107995" y="4783448"/>
            <a:ext cx="5291700" cy="1332300"/>
          </a:xfrm>
          <a:prstGeom prst="straightConnector1">
            <a:avLst/>
          </a:prstGeom>
          <a:noFill/>
          <a:ln w="28575" cap="flat" cmpd="sng">
            <a:solidFill>
              <a:srgbClr val="FFFFFF">
                <a:alpha val="49411"/>
              </a:srgbClr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931" name="Google Shape;931;p77"/>
          <p:cNvCxnSpPr>
            <a:stCxn id="930" idx="2"/>
          </p:cNvCxnSpPr>
          <p:nvPr/>
        </p:nvCxnSpPr>
        <p:spPr>
          <a:xfrm>
            <a:off x="9107995" y="6115748"/>
            <a:ext cx="5003700" cy="756000"/>
          </a:xfrm>
          <a:prstGeom prst="straightConnector1">
            <a:avLst/>
          </a:prstGeom>
          <a:noFill/>
          <a:ln w="28575" cap="flat" cmpd="sng">
            <a:solidFill>
              <a:srgbClr val="FFFFFF">
                <a:alpha val="49411"/>
              </a:srgbClr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932" name="Google Shape;932;p77"/>
          <p:cNvCxnSpPr>
            <a:stCxn id="928" idx="0"/>
          </p:cNvCxnSpPr>
          <p:nvPr/>
        </p:nvCxnSpPr>
        <p:spPr>
          <a:xfrm>
            <a:off x="9107995" y="6115748"/>
            <a:ext cx="3059400" cy="1836000"/>
          </a:xfrm>
          <a:prstGeom prst="straightConnector1">
            <a:avLst/>
          </a:prstGeom>
          <a:noFill/>
          <a:ln w="28575" cap="flat" cmpd="sng">
            <a:solidFill>
              <a:srgbClr val="FFFFFF">
                <a:alpha val="49411"/>
              </a:srgbClr>
            </a:solidFill>
            <a:prstDash val="dot"/>
            <a:round/>
            <a:headEnd type="none" w="sm" len="sm"/>
            <a:tailEnd type="none" w="sm" len="sm"/>
          </a:ln>
        </p:spPr>
      </p:cxnSp>
      <p:sp>
        <p:nvSpPr>
          <p:cNvPr id="933" name="Google Shape;933;p77"/>
          <p:cNvSpPr>
            <a:spLocks noGrp="1"/>
          </p:cNvSpPr>
          <p:nvPr>
            <p:ph type="pic" idx="15"/>
          </p:nvPr>
        </p:nvSpPr>
        <p:spPr>
          <a:xfrm>
            <a:off x="12725744" y="2677366"/>
            <a:ext cx="521918" cy="5219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934" name="Google Shape;934;p77"/>
          <p:cNvSpPr>
            <a:spLocks noGrp="1"/>
          </p:cNvSpPr>
          <p:nvPr>
            <p:ph type="pic" idx="16"/>
          </p:nvPr>
        </p:nvSpPr>
        <p:spPr>
          <a:xfrm>
            <a:off x="14741969" y="6277766"/>
            <a:ext cx="521918" cy="5219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935" name="Google Shape;935;p77"/>
          <p:cNvSpPr>
            <a:spLocks noGrp="1"/>
          </p:cNvSpPr>
          <p:nvPr>
            <p:ph type="pic" idx="17"/>
          </p:nvPr>
        </p:nvSpPr>
        <p:spPr>
          <a:xfrm>
            <a:off x="12725744" y="7573910"/>
            <a:ext cx="521918" cy="5219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936" name="Google Shape;936;p77"/>
          <p:cNvSpPr>
            <a:spLocks noGrp="1"/>
          </p:cNvSpPr>
          <p:nvPr>
            <p:ph type="pic" idx="18"/>
          </p:nvPr>
        </p:nvSpPr>
        <p:spPr>
          <a:xfrm>
            <a:off x="15407902" y="3456157"/>
            <a:ext cx="630070" cy="6300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937" name="Google Shape;937;p77"/>
          <p:cNvSpPr>
            <a:spLocks noGrp="1"/>
          </p:cNvSpPr>
          <p:nvPr>
            <p:ph type="body" idx="19"/>
          </p:nvPr>
        </p:nvSpPr>
        <p:spPr>
          <a:xfrm>
            <a:off x="6406902" y="3199284"/>
            <a:ext cx="5400600" cy="5400600"/>
          </a:xfrm>
          <a:prstGeom prst="ellipse">
            <a:avLst/>
          </a:prstGeom>
          <a:blipFill rotWithShape="1">
            <a:blip r:embed="rId3">
              <a:alphaModFix/>
            </a:blip>
            <a:tile tx="0" ty="0" sx="100000" sy="100000" flip="none" algn="tl"/>
          </a:blipFill>
          <a:ln>
            <a:noFill/>
          </a:ln>
        </p:spPr>
        <p:txBody>
          <a:bodyPr spcFirstLastPara="1" wrap="square" lIns="163275" tIns="81625" rIns="163275" bIns="81625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1440"/>
              </a:spcBef>
              <a:spcAft>
                <a:spcPts val="0"/>
              </a:spcAft>
              <a:buClr>
                <a:schemeClr val="dk1"/>
              </a:buClr>
              <a:buSzPts val="7200"/>
              <a:buNone/>
              <a:defRPr sz="72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30" name="Google Shape;930;p77"/>
          <p:cNvSpPr txBox="1">
            <a:spLocks noGrp="1"/>
          </p:cNvSpPr>
          <p:nvPr>
            <p:ph type="body" idx="20"/>
          </p:nvPr>
        </p:nvSpPr>
        <p:spPr>
          <a:xfrm>
            <a:off x="6587715" y="5201348"/>
            <a:ext cx="504056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8000"/>
              <a:buNone/>
              <a:defRPr sz="8000"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28" name="Google Shape;928;p77"/>
          <p:cNvSpPr txBox="1">
            <a:spLocks noGrp="1"/>
          </p:cNvSpPr>
          <p:nvPr>
            <p:ph type="body" idx="21"/>
          </p:nvPr>
        </p:nvSpPr>
        <p:spPr>
          <a:xfrm>
            <a:off x="6731731" y="6115748"/>
            <a:ext cx="4752528" cy="9361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38" name="Google Shape;938;p77"/>
          <p:cNvSpPr>
            <a:spLocks noGrp="1"/>
          </p:cNvSpPr>
          <p:nvPr>
            <p:ph type="pic" idx="22"/>
          </p:nvPr>
        </p:nvSpPr>
        <p:spPr>
          <a:xfrm>
            <a:off x="8567142" y="3919364"/>
            <a:ext cx="1152128" cy="11521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1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1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1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1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1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1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1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1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9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9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9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9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93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93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93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93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93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93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93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93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93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93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93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93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93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93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93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93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9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9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92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92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92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92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92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92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92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92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92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/>
                                        <p:tgtEl>
                                          <p:spTgt spid="92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92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/>
                                        <p:tgtEl>
                                          <p:spTgt spid="92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92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/>
                                        <p:tgtEl>
                                          <p:spTgt spid="92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92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/>
                                        <p:tgtEl>
                                          <p:spTgt spid="92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1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/>
                                        <p:tgtEl>
                                          <p:spTgt spid="9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/>
                                        <p:tgtEl>
                                          <p:spTgt spid="9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500"/>
                            </p:stCondLst>
                            <p:childTnLst>
                              <p:par>
                                <p:cTn id="12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/>
                                        <p:tgtEl>
                                          <p:spTgt spid="9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/>
                                        <p:tgtEl>
                                          <p:spTgt spid="9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000"/>
                            </p:stCondLst>
                            <p:childTnLst>
                              <p:par>
                                <p:cTn id="12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/>
                                        <p:tgtEl>
                                          <p:spTgt spid="9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/>
                                        <p:tgtEl>
                                          <p:spTgt spid="9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2500"/>
                            </p:stCondLst>
                            <p:childTnLst>
                              <p:par>
                                <p:cTn id="13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/>
                                        <p:tgtEl>
                                          <p:spTgt spid="9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/>
                                        <p:tgtEl>
                                          <p:spTgt spid="9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9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9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3000"/>
                            </p:stCondLst>
                            <p:childTnLst>
                              <p:par>
                                <p:cTn id="14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/>
                                        <p:tgtEl>
                                          <p:spTgt spid="9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"/>
                                        <p:tgtEl>
                                          <p:spTgt spid="9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9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9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3500"/>
                            </p:stCondLst>
                            <p:childTnLst>
                              <p:par>
                                <p:cTn id="15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500"/>
                                        <p:tgtEl>
                                          <p:spTgt spid="9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500"/>
                                        <p:tgtEl>
                                          <p:spTgt spid="9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9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9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4000"/>
                            </p:stCondLst>
                            <p:childTnLst>
                              <p:par>
                                <p:cTn id="17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2" dur="500"/>
                                        <p:tgtEl>
                                          <p:spTgt spid="9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3" dur="500"/>
                                        <p:tgtEl>
                                          <p:spTgt spid="9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9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9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">
  <p:cSld name="Section Title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29"/>
          <p:cNvSpPr/>
          <p:nvPr/>
        </p:nvSpPr>
        <p:spPr>
          <a:xfrm>
            <a:off x="1278000" y="6439644"/>
            <a:ext cx="13465496" cy="2131359"/>
          </a:xfrm>
          <a:prstGeom prst="parallelogram">
            <a:avLst>
              <a:gd name="adj" fmla="val 55566"/>
            </a:avLst>
          </a:prstGeom>
          <a:solidFill>
            <a:srgbClr val="FFFFFF">
              <a:alpha val="9411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50" name="Google Shape;50;p29"/>
          <p:cNvSpPr txBox="1">
            <a:spLocks noGrp="1"/>
          </p:cNvSpPr>
          <p:nvPr>
            <p:ph type="ctrTitle"/>
          </p:nvPr>
        </p:nvSpPr>
        <p:spPr>
          <a:xfrm>
            <a:off x="2648411" y="6690047"/>
            <a:ext cx="10441160" cy="11897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125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Font typeface="Bebas Neue"/>
              <a:buNone/>
              <a:defRPr sz="8000" b="0" i="0" u="none" strike="noStrike" cap="none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51" name="Google Shape;51;p2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7133902">
            <a:off x="36000" y="6889991"/>
            <a:ext cx="4792775" cy="1360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2" name="Google Shape;52;p2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-3666098">
            <a:off x="11124000" y="6889991"/>
            <a:ext cx="4792776" cy="1360425"/>
          </a:xfrm>
          <a:prstGeom prst="rect">
            <a:avLst/>
          </a:prstGeom>
          <a:noFill/>
          <a:ln>
            <a:noFill/>
          </a:ln>
        </p:spPr>
      </p:pic>
      <p:sp>
        <p:nvSpPr>
          <p:cNvPr id="53" name="Google Shape;53;p29"/>
          <p:cNvSpPr txBox="1">
            <a:spLocks noGrp="1"/>
          </p:cNvSpPr>
          <p:nvPr>
            <p:ph type="subTitle" idx="1"/>
          </p:nvPr>
        </p:nvSpPr>
        <p:spPr>
          <a:xfrm>
            <a:off x="2662486" y="7663780"/>
            <a:ext cx="10441160" cy="7853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lvl="1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5000"/>
              <a:buNone/>
              <a:defRPr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4pPr>
            <a:lvl5pPr lvl="4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5pPr>
            <a:lvl6pPr lvl="5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6pPr>
            <a:lvl7pPr lvl="6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7pPr>
            <a:lvl8pPr lvl="7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8pPr>
            <a:lvl9pPr lvl="8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ull Screen Image with Text Top">
  <p:cSld name="Full Screen Image with Text Top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30"/>
          <p:cNvSpPr>
            <a:spLocks noGrp="1"/>
          </p:cNvSpPr>
          <p:nvPr>
            <p:ph type="pic" idx="2"/>
          </p:nvPr>
        </p:nvSpPr>
        <p:spPr>
          <a:xfrm>
            <a:off x="0" y="0"/>
            <a:ext cx="18286413" cy="1028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Arial"/>
              <a:buChar char="–"/>
              <a:defRPr sz="50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Arial"/>
              <a:buChar char="•"/>
              <a:defRPr sz="43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–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»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56" name="Google Shape;56;p30"/>
          <p:cNvSpPr txBox="1">
            <a:spLocks noGrp="1"/>
          </p:cNvSpPr>
          <p:nvPr>
            <p:ph type="body" idx="1"/>
          </p:nvPr>
        </p:nvSpPr>
        <p:spPr>
          <a:xfrm>
            <a:off x="2383744" y="1591943"/>
            <a:ext cx="13528214" cy="2147177"/>
          </a:xfrm>
          <a:prstGeom prst="rect">
            <a:avLst/>
          </a:prstGeom>
          <a:blipFill rotWithShape="1">
            <a:blip r:embed="rId2">
              <a:alphaModFix/>
            </a:blip>
            <a:tile tx="0" ty="0" sx="100000" sy="100000" flip="none" algn="tl"/>
          </a:blip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7" name="Google Shape;57;p30"/>
          <p:cNvSpPr txBox="1">
            <a:spLocks noGrp="1"/>
          </p:cNvSpPr>
          <p:nvPr>
            <p:ph type="ctrTitle"/>
          </p:nvPr>
        </p:nvSpPr>
        <p:spPr>
          <a:xfrm>
            <a:off x="3800539" y="1879976"/>
            <a:ext cx="10441160" cy="11897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125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Font typeface="Bebas Neue"/>
              <a:buNone/>
              <a:defRPr sz="8000" b="0" i="0" u="none" strike="noStrike" cap="none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8" name="Google Shape;58;p30"/>
          <p:cNvSpPr txBox="1">
            <a:spLocks noGrp="1"/>
          </p:cNvSpPr>
          <p:nvPr>
            <p:ph type="subTitle" idx="3"/>
          </p:nvPr>
        </p:nvSpPr>
        <p:spPr>
          <a:xfrm>
            <a:off x="3814614" y="2853709"/>
            <a:ext cx="10441160" cy="7853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lvl="1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5000"/>
              <a:buNone/>
              <a:defRPr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4pPr>
            <a:lvl5pPr lvl="4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5pPr>
            <a:lvl6pPr lvl="5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6pPr>
            <a:lvl7pPr lvl="6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7pPr>
            <a:lvl8pPr lvl="7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8pPr>
            <a:lvl9pPr lvl="8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59" name="Google Shape;59;p30"/>
          <p:cNvSpPr txBox="1">
            <a:spLocks noGrp="1"/>
          </p:cNvSpPr>
          <p:nvPr>
            <p:ph type="body" idx="4"/>
          </p:nvPr>
        </p:nvSpPr>
        <p:spPr>
          <a:xfrm rot="-3600000">
            <a:off x="12214838" y="2275290"/>
            <a:ext cx="5265660" cy="914400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0" name="Google Shape;60;p30"/>
          <p:cNvSpPr txBox="1">
            <a:spLocks noGrp="1"/>
          </p:cNvSpPr>
          <p:nvPr>
            <p:ph type="body" idx="5"/>
          </p:nvPr>
        </p:nvSpPr>
        <p:spPr>
          <a:xfrm rot="7200000">
            <a:off x="837574" y="2082430"/>
            <a:ext cx="5265660" cy="914400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5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5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5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5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5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5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5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5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5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5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5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5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5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5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5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ull Screen Image with Text Left">
  <p:cSld name="Full Screen Image with Text Lef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31"/>
          <p:cNvSpPr>
            <a:spLocks noGrp="1"/>
          </p:cNvSpPr>
          <p:nvPr>
            <p:ph type="pic" idx="2"/>
          </p:nvPr>
        </p:nvSpPr>
        <p:spPr>
          <a:xfrm>
            <a:off x="0" y="0"/>
            <a:ext cx="18286413" cy="1028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Arial"/>
              <a:buChar char="–"/>
              <a:defRPr sz="50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Arial"/>
              <a:buChar char="•"/>
              <a:defRPr sz="43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–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»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63" name="Google Shape;63;p31"/>
          <p:cNvSpPr txBox="1">
            <a:spLocks noGrp="1"/>
          </p:cNvSpPr>
          <p:nvPr>
            <p:ph type="body" idx="1"/>
          </p:nvPr>
        </p:nvSpPr>
        <p:spPr>
          <a:xfrm>
            <a:off x="983931" y="6726195"/>
            <a:ext cx="13528214" cy="2147177"/>
          </a:xfrm>
          <a:prstGeom prst="rect">
            <a:avLst/>
          </a:prstGeom>
          <a:blipFill rotWithShape="1">
            <a:blip r:embed="rId2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4" name="Google Shape;64;p31"/>
          <p:cNvSpPr txBox="1">
            <a:spLocks noGrp="1"/>
          </p:cNvSpPr>
          <p:nvPr>
            <p:ph type="ctrTitle"/>
          </p:nvPr>
        </p:nvSpPr>
        <p:spPr>
          <a:xfrm>
            <a:off x="2400726" y="7014228"/>
            <a:ext cx="10441160" cy="11897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125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Font typeface="Bebas Neue"/>
              <a:buNone/>
              <a:defRPr sz="8000" b="0" i="0" u="none" strike="noStrike" cap="none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5" name="Google Shape;65;p31"/>
          <p:cNvSpPr txBox="1">
            <a:spLocks noGrp="1"/>
          </p:cNvSpPr>
          <p:nvPr>
            <p:ph type="subTitle" idx="3"/>
          </p:nvPr>
        </p:nvSpPr>
        <p:spPr>
          <a:xfrm>
            <a:off x="2414801" y="7987961"/>
            <a:ext cx="10441160" cy="7853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lvl="1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5000"/>
              <a:buNone/>
              <a:defRPr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4pPr>
            <a:lvl5pPr lvl="4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5pPr>
            <a:lvl6pPr lvl="5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6pPr>
            <a:lvl7pPr lvl="6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7pPr>
            <a:lvl8pPr lvl="7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8pPr>
            <a:lvl9pPr lvl="8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66" name="Google Shape;66;p31"/>
          <p:cNvSpPr txBox="1">
            <a:spLocks noGrp="1"/>
          </p:cNvSpPr>
          <p:nvPr>
            <p:ph type="body" idx="4"/>
          </p:nvPr>
        </p:nvSpPr>
        <p:spPr>
          <a:xfrm rot="-3600000">
            <a:off x="10815025" y="7409542"/>
            <a:ext cx="5265660" cy="914400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7" name="Google Shape;67;p31"/>
          <p:cNvSpPr txBox="1">
            <a:spLocks noGrp="1"/>
          </p:cNvSpPr>
          <p:nvPr>
            <p:ph type="body" idx="5"/>
          </p:nvPr>
        </p:nvSpPr>
        <p:spPr>
          <a:xfrm rot="7200000">
            <a:off x="-562239" y="7216682"/>
            <a:ext cx="5265660" cy="914400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6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6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6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6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6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6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6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6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6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6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6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6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6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6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6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6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Image with Text">
  <p:cSld name="Big Image with 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32"/>
          <p:cNvSpPr>
            <a:spLocks noGrp="1"/>
          </p:cNvSpPr>
          <p:nvPr>
            <p:ph type="pic" idx="2"/>
          </p:nvPr>
        </p:nvSpPr>
        <p:spPr>
          <a:xfrm>
            <a:off x="1398959" y="1975148"/>
            <a:ext cx="15822083" cy="5256584"/>
          </a:xfrm>
          <a:prstGeom prst="rect">
            <a:avLst/>
          </a:prstGeom>
          <a:solidFill>
            <a:schemeClr val="lt1">
              <a:alpha val="9411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Arial"/>
              <a:buChar char="–"/>
              <a:defRPr sz="50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Arial"/>
              <a:buChar char="•"/>
              <a:defRPr sz="43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–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»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70" name="Google Shape;70;p32"/>
          <p:cNvSpPr txBox="1">
            <a:spLocks noGrp="1"/>
          </p:cNvSpPr>
          <p:nvPr>
            <p:ph type="body" idx="1"/>
          </p:nvPr>
        </p:nvSpPr>
        <p:spPr>
          <a:xfrm rot="7178603">
            <a:off x="-1836000" y="4609078"/>
            <a:ext cx="9741225" cy="914400"/>
          </a:xfrm>
          <a:prstGeom prst="rect">
            <a:avLst/>
          </a:prstGeom>
          <a:blipFill rotWithShape="1">
            <a:blip r:embed="rId2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32"/>
          <p:cNvSpPr txBox="1">
            <a:spLocks noGrp="1"/>
          </p:cNvSpPr>
          <p:nvPr>
            <p:ph type="body" idx="3"/>
          </p:nvPr>
        </p:nvSpPr>
        <p:spPr>
          <a:xfrm rot="-3621397">
            <a:off x="10656000" y="3816988"/>
            <a:ext cx="9741225" cy="914400"/>
          </a:xfrm>
          <a:prstGeom prst="rect">
            <a:avLst/>
          </a:prstGeom>
          <a:blipFill rotWithShape="1">
            <a:blip r:embed="rId2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2" name="Google Shape;72;p32"/>
          <p:cNvSpPr txBox="1">
            <a:spLocks noGrp="1"/>
          </p:cNvSpPr>
          <p:nvPr>
            <p:ph type="ctrTitle"/>
          </p:nvPr>
        </p:nvSpPr>
        <p:spPr>
          <a:xfrm>
            <a:off x="2302446" y="7742565"/>
            <a:ext cx="10441160" cy="9361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875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Font typeface="Bebas Neue"/>
              <a:buNone/>
              <a:defRPr sz="8000" b="0" i="0" u="none" strike="noStrike" cap="none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3" name="Google Shape;73;p32"/>
          <p:cNvSpPr txBox="1">
            <a:spLocks noGrp="1"/>
          </p:cNvSpPr>
          <p:nvPr>
            <p:ph type="subTitle" idx="4"/>
          </p:nvPr>
        </p:nvSpPr>
        <p:spPr>
          <a:xfrm>
            <a:off x="2302446" y="8606661"/>
            <a:ext cx="10441160" cy="10013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5000"/>
              <a:buNone/>
              <a:defRPr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None/>
              <a:defRPr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4pPr>
            <a:lvl5pPr lvl="4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5pPr>
            <a:lvl6pPr lvl="5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6pPr>
            <a:lvl7pPr lvl="6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7pPr>
            <a:lvl8pPr lvl="7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8pPr>
            <a:lvl9pPr lvl="8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7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7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500"/>
                            </p:stCondLst>
                            <p:childTnLst>
                              <p:par>
                                <p:cTn id="7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7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7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7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7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7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/>
                                        <p:tgtEl>
                                          <p:spTgt spid="7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7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7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 /><Relationship Id="rId13" Type="http://schemas.openxmlformats.org/officeDocument/2006/relationships/slideLayout" Target="../slideLayouts/slideLayout13.xml" /><Relationship Id="rId18" Type="http://schemas.openxmlformats.org/officeDocument/2006/relationships/slideLayout" Target="../slideLayouts/slideLayout18.xml" /><Relationship Id="rId3" Type="http://schemas.openxmlformats.org/officeDocument/2006/relationships/slideLayout" Target="../slideLayouts/slideLayout3.xml" /><Relationship Id="rId21" Type="http://schemas.openxmlformats.org/officeDocument/2006/relationships/image" Target="../media/image2.png" /><Relationship Id="rId7" Type="http://schemas.openxmlformats.org/officeDocument/2006/relationships/slideLayout" Target="../slideLayouts/slideLayout7.xml" /><Relationship Id="rId12" Type="http://schemas.openxmlformats.org/officeDocument/2006/relationships/slideLayout" Target="../slideLayouts/slideLayout12.xml" /><Relationship Id="rId17" Type="http://schemas.openxmlformats.org/officeDocument/2006/relationships/slideLayout" Target="../slideLayouts/slideLayout17.xml" /><Relationship Id="rId2" Type="http://schemas.openxmlformats.org/officeDocument/2006/relationships/slideLayout" Target="../slideLayouts/slideLayout2.xml" /><Relationship Id="rId16" Type="http://schemas.openxmlformats.org/officeDocument/2006/relationships/slideLayout" Target="../slideLayouts/slideLayout16.xml" /><Relationship Id="rId20" Type="http://schemas.openxmlformats.org/officeDocument/2006/relationships/image" Target="../media/image1.png" /><Relationship Id="rId1" Type="http://schemas.openxmlformats.org/officeDocument/2006/relationships/slideLayout" Target="../slideLayouts/slideLayout1.xml" /><Relationship Id="rId6" Type="http://schemas.openxmlformats.org/officeDocument/2006/relationships/slideLayout" Target="../slideLayouts/slideLayout6.xml" /><Relationship Id="rId11" Type="http://schemas.openxmlformats.org/officeDocument/2006/relationships/slideLayout" Target="../slideLayouts/slideLayout11.xml" /><Relationship Id="rId5" Type="http://schemas.openxmlformats.org/officeDocument/2006/relationships/slideLayout" Target="../slideLayouts/slideLayout5.xml" /><Relationship Id="rId15" Type="http://schemas.openxmlformats.org/officeDocument/2006/relationships/slideLayout" Target="../slideLayouts/slideLayout15.xml" /><Relationship Id="rId10" Type="http://schemas.openxmlformats.org/officeDocument/2006/relationships/slideLayout" Target="../slideLayouts/slideLayout10.xml" /><Relationship Id="rId19" Type="http://schemas.openxmlformats.org/officeDocument/2006/relationships/theme" Target="../theme/theme1.xml" /><Relationship Id="rId4" Type="http://schemas.openxmlformats.org/officeDocument/2006/relationships/slideLayout" Target="../slideLayouts/slideLayout4.xml" /><Relationship Id="rId9" Type="http://schemas.openxmlformats.org/officeDocument/2006/relationships/slideLayout" Target="../slideLayouts/slideLayout9.xml" /><Relationship Id="rId14" Type="http://schemas.openxmlformats.org/officeDocument/2006/relationships/slideLayout" Target="../slideLayouts/slideLayout14.xml" 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 /><Relationship Id="rId13" Type="http://schemas.openxmlformats.org/officeDocument/2006/relationships/slideLayout" Target="../slideLayouts/slideLayout31.xml" /><Relationship Id="rId18" Type="http://schemas.openxmlformats.org/officeDocument/2006/relationships/slideLayout" Target="../slideLayouts/slideLayout36.xml" /><Relationship Id="rId26" Type="http://schemas.openxmlformats.org/officeDocument/2006/relationships/slideLayout" Target="../slideLayouts/slideLayout44.xml" /><Relationship Id="rId39" Type="http://schemas.openxmlformats.org/officeDocument/2006/relationships/theme" Target="../theme/theme2.xml" /><Relationship Id="rId3" Type="http://schemas.openxmlformats.org/officeDocument/2006/relationships/slideLayout" Target="../slideLayouts/slideLayout21.xml" /><Relationship Id="rId21" Type="http://schemas.openxmlformats.org/officeDocument/2006/relationships/slideLayout" Target="../slideLayouts/slideLayout39.xml" /><Relationship Id="rId34" Type="http://schemas.openxmlformats.org/officeDocument/2006/relationships/slideLayout" Target="../slideLayouts/slideLayout52.xml" /><Relationship Id="rId42" Type="http://schemas.openxmlformats.org/officeDocument/2006/relationships/image" Target="../media/image8.png" /><Relationship Id="rId7" Type="http://schemas.openxmlformats.org/officeDocument/2006/relationships/slideLayout" Target="../slideLayouts/slideLayout25.xml" /><Relationship Id="rId12" Type="http://schemas.openxmlformats.org/officeDocument/2006/relationships/slideLayout" Target="../slideLayouts/slideLayout30.xml" /><Relationship Id="rId17" Type="http://schemas.openxmlformats.org/officeDocument/2006/relationships/slideLayout" Target="../slideLayouts/slideLayout35.xml" /><Relationship Id="rId25" Type="http://schemas.openxmlformats.org/officeDocument/2006/relationships/slideLayout" Target="../slideLayouts/slideLayout43.xml" /><Relationship Id="rId33" Type="http://schemas.openxmlformats.org/officeDocument/2006/relationships/slideLayout" Target="../slideLayouts/slideLayout51.xml" /><Relationship Id="rId38" Type="http://schemas.openxmlformats.org/officeDocument/2006/relationships/slideLayout" Target="../slideLayouts/slideLayout56.xml" /><Relationship Id="rId2" Type="http://schemas.openxmlformats.org/officeDocument/2006/relationships/slideLayout" Target="../slideLayouts/slideLayout20.xml" /><Relationship Id="rId16" Type="http://schemas.openxmlformats.org/officeDocument/2006/relationships/slideLayout" Target="../slideLayouts/slideLayout34.xml" /><Relationship Id="rId20" Type="http://schemas.openxmlformats.org/officeDocument/2006/relationships/slideLayout" Target="../slideLayouts/slideLayout38.xml" /><Relationship Id="rId29" Type="http://schemas.openxmlformats.org/officeDocument/2006/relationships/slideLayout" Target="../slideLayouts/slideLayout47.xml" /><Relationship Id="rId41" Type="http://schemas.openxmlformats.org/officeDocument/2006/relationships/image" Target="../media/image3.png" /><Relationship Id="rId1" Type="http://schemas.openxmlformats.org/officeDocument/2006/relationships/slideLayout" Target="../slideLayouts/slideLayout19.xml" /><Relationship Id="rId6" Type="http://schemas.openxmlformats.org/officeDocument/2006/relationships/slideLayout" Target="../slideLayouts/slideLayout24.xml" /><Relationship Id="rId11" Type="http://schemas.openxmlformats.org/officeDocument/2006/relationships/slideLayout" Target="../slideLayouts/slideLayout29.xml" /><Relationship Id="rId24" Type="http://schemas.openxmlformats.org/officeDocument/2006/relationships/slideLayout" Target="../slideLayouts/slideLayout42.xml" /><Relationship Id="rId32" Type="http://schemas.openxmlformats.org/officeDocument/2006/relationships/slideLayout" Target="../slideLayouts/slideLayout50.xml" /><Relationship Id="rId37" Type="http://schemas.openxmlformats.org/officeDocument/2006/relationships/slideLayout" Target="../slideLayouts/slideLayout55.xml" /><Relationship Id="rId40" Type="http://schemas.openxmlformats.org/officeDocument/2006/relationships/image" Target="../media/image1.png" /><Relationship Id="rId5" Type="http://schemas.openxmlformats.org/officeDocument/2006/relationships/slideLayout" Target="../slideLayouts/slideLayout23.xml" /><Relationship Id="rId15" Type="http://schemas.openxmlformats.org/officeDocument/2006/relationships/slideLayout" Target="../slideLayouts/slideLayout33.xml" /><Relationship Id="rId23" Type="http://schemas.openxmlformats.org/officeDocument/2006/relationships/slideLayout" Target="../slideLayouts/slideLayout41.xml" /><Relationship Id="rId28" Type="http://schemas.openxmlformats.org/officeDocument/2006/relationships/slideLayout" Target="../slideLayouts/slideLayout46.xml" /><Relationship Id="rId36" Type="http://schemas.openxmlformats.org/officeDocument/2006/relationships/slideLayout" Target="../slideLayouts/slideLayout54.xml" /><Relationship Id="rId10" Type="http://schemas.openxmlformats.org/officeDocument/2006/relationships/slideLayout" Target="../slideLayouts/slideLayout28.xml" /><Relationship Id="rId19" Type="http://schemas.openxmlformats.org/officeDocument/2006/relationships/slideLayout" Target="../slideLayouts/slideLayout37.xml" /><Relationship Id="rId31" Type="http://schemas.openxmlformats.org/officeDocument/2006/relationships/slideLayout" Target="../slideLayouts/slideLayout49.xml" /><Relationship Id="rId4" Type="http://schemas.openxmlformats.org/officeDocument/2006/relationships/slideLayout" Target="../slideLayouts/slideLayout22.xml" /><Relationship Id="rId9" Type="http://schemas.openxmlformats.org/officeDocument/2006/relationships/slideLayout" Target="../slideLayouts/slideLayout27.xml" /><Relationship Id="rId14" Type="http://schemas.openxmlformats.org/officeDocument/2006/relationships/slideLayout" Target="../slideLayouts/slideLayout32.xml" /><Relationship Id="rId22" Type="http://schemas.openxmlformats.org/officeDocument/2006/relationships/slideLayout" Target="../slideLayouts/slideLayout40.xml" /><Relationship Id="rId27" Type="http://schemas.openxmlformats.org/officeDocument/2006/relationships/slideLayout" Target="../slideLayouts/slideLayout45.xml" /><Relationship Id="rId30" Type="http://schemas.openxmlformats.org/officeDocument/2006/relationships/slideLayout" Target="../slideLayouts/slideLayout48.xml" /><Relationship Id="rId35" Type="http://schemas.openxmlformats.org/officeDocument/2006/relationships/slideLayout" Target="../slideLayouts/slideLayout53.xml" /><Relationship Id="rId43" Type="http://schemas.openxmlformats.org/officeDocument/2006/relationships/image" Target="../media/image2.png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0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ogle Shape;10;p20"/>
          <p:cNvPicPr preferRelativeResize="0"/>
          <p:nvPr/>
        </p:nvPicPr>
        <p:blipFill rotWithShape="1">
          <a:blip r:embed="rId21">
            <a:alphaModFix/>
          </a:blip>
          <a:srcRect/>
          <a:stretch/>
        </p:blipFill>
        <p:spPr>
          <a:xfrm>
            <a:off x="-1" y="446"/>
            <a:ext cx="18287208" cy="10286554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Google Shape;11;p20"/>
          <p:cNvSpPr txBox="1">
            <a:spLocks noGrp="1"/>
          </p:cNvSpPr>
          <p:nvPr>
            <p:ph type="body" idx="1"/>
          </p:nvPr>
        </p:nvSpPr>
        <p:spPr>
          <a:xfrm>
            <a:off x="914400" y="2400300"/>
            <a:ext cx="16457613" cy="6789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marR="0" lvl="1" indent="-5461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Arial"/>
              <a:buChar char="–"/>
              <a:defRPr sz="50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1371600" marR="0" lvl="2" indent="-501650" algn="l" rtl="0">
              <a:lnSpc>
                <a:spcPct val="100000"/>
              </a:lnSpc>
              <a:spcBef>
                <a:spcPts val="86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Arial"/>
              <a:buChar char="•"/>
              <a:defRPr sz="43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1828800" marR="0" lvl="3" indent="-457200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–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2286000" marR="0" lvl="4" indent="-457200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»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2743200" marR="0" lvl="5" indent="-457200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3200400" marR="0" lvl="6" indent="-457200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3657600" marR="0" lvl="7" indent="-457200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4114800" marR="0" lvl="8" indent="-457200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0">
            <a:alphaModFix/>
          </a:blip>
          <a:stretch>
            <a:fillRect/>
          </a:stretch>
        </a:blipFill>
        <a:effectLst/>
      </p:bgPr>
    </p:bg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" name="Google Shape;104;p24"/>
          <p:cNvPicPr preferRelativeResize="0"/>
          <p:nvPr/>
        </p:nvPicPr>
        <p:blipFill rotWithShape="1">
          <a:blip r:embed="rId41">
            <a:alphaModFix/>
          </a:blip>
          <a:srcRect/>
          <a:stretch/>
        </p:blipFill>
        <p:spPr>
          <a:xfrm>
            <a:off x="83446" y="-123975"/>
            <a:ext cx="18117134" cy="182155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Google Shape;105;p24"/>
          <p:cNvPicPr preferRelativeResize="0"/>
          <p:nvPr/>
        </p:nvPicPr>
        <p:blipFill rotWithShape="1">
          <a:blip r:embed="rId42">
            <a:alphaModFix/>
          </a:blip>
          <a:srcRect/>
          <a:stretch/>
        </p:blipFill>
        <p:spPr>
          <a:xfrm rot="10800000">
            <a:off x="0" y="0"/>
            <a:ext cx="1117050" cy="112605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6" name="Google Shape;106;p24"/>
          <p:cNvPicPr preferRelativeResize="0"/>
          <p:nvPr/>
        </p:nvPicPr>
        <p:blipFill rotWithShape="1">
          <a:blip r:embed="rId42">
            <a:alphaModFix/>
          </a:blip>
          <a:srcRect/>
          <a:stretch/>
        </p:blipFill>
        <p:spPr>
          <a:xfrm>
            <a:off x="17160195" y="9163193"/>
            <a:ext cx="1117050" cy="112605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" name="Google Shape;107;p24"/>
          <p:cNvPicPr preferRelativeResize="0"/>
          <p:nvPr/>
        </p:nvPicPr>
        <p:blipFill rotWithShape="1">
          <a:blip r:embed="rId43">
            <a:alphaModFix/>
          </a:blip>
          <a:srcRect/>
          <a:stretch/>
        </p:blipFill>
        <p:spPr>
          <a:xfrm>
            <a:off x="-1" y="446"/>
            <a:ext cx="18287208" cy="1028655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" name="Google Shape;108;p24"/>
          <p:cNvPicPr preferRelativeResize="0"/>
          <p:nvPr/>
        </p:nvPicPr>
        <p:blipFill rotWithShape="1">
          <a:blip r:embed="rId41">
            <a:alphaModFix/>
          </a:blip>
          <a:srcRect/>
          <a:stretch/>
        </p:blipFill>
        <p:spPr>
          <a:xfrm rot="10800000">
            <a:off x="99080" y="9370612"/>
            <a:ext cx="18117134" cy="1821559"/>
          </a:xfrm>
          <a:prstGeom prst="rect">
            <a:avLst/>
          </a:prstGeom>
          <a:noFill/>
          <a:ln>
            <a:noFill/>
          </a:ln>
        </p:spPr>
      </p:pic>
      <p:sp>
        <p:nvSpPr>
          <p:cNvPr id="109" name="Google Shape;109;p24"/>
          <p:cNvSpPr txBox="1">
            <a:spLocks noGrp="1"/>
          </p:cNvSpPr>
          <p:nvPr>
            <p:ph type="title"/>
          </p:nvPr>
        </p:nvSpPr>
        <p:spPr>
          <a:xfrm>
            <a:off x="894346" y="246956"/>
            <a:ext cx="16457771" cy="12031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800"/>
              <a:buFont typeface="Bebas Neue"/>
              <a:buNone/>
              <a:defRPr sz="88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0" name="Google Shape;110;p24"/>
          <p:cNvSpPr txBox="1">
            <a:spLocks noGrp="1"/>
          </p:cNvSpPr>
          <p:nvPr>
            <p:ph type="body" idx="1"/>
          </p:nvPr>
        </p:nvSpPr>
        <p:spPr>
          <a:xfrm>
            <a:off x="914321" y="1831132"/>
            <a:ext cx="16457771" cy="73581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rm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marR="0" lvl="1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1371600" marR="0" lvl="2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1828800" marR="0" lvl="3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2286000" marR="0" lvl="4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»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2743200" marR="0" lvl="5" indent="-457200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3200400" marR="0" lvl="6" indent="-457200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3657600" marR="0" lvl="7" indent="-457200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4114800" marR="0" lvl="8" indent="-457200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sz="36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111" name="Google Shape;111;p24"/>
          <p:cNvSpPr txBox="1">
            <a:spLocks noGrp="1"/>
          </p:cNvSpPr>
          <p:nvPr>
            <p:ph type="dt" idx="10"/>
          </p:nvPr>
        </p:nvSpPr>
        <p:spPr>
          <a:xfrm>
            <a:off x="914321" y="9607996"/>
            <a:ext cx="426683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112" name="Google Shape;112;p24"/>
          <p:cNvSpPr txBox="1">
            <a:spLocks noGrp="1"/>
          </p:cNvSpPr>
          <p:nvPr>
            <p:ph type="ftr" idx="11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113" name="Google Shape;113;p24"/>
          <p:cNvSpPr txBox="1">
            <a:spLocks noGrp="1"/>
          </p:cNvSpPr>
          <p:nvPr>
            <p:ph type="sldNum" idx="12"/>
          </p:nvPr>
        </p:nvSpPr>
        <p:spPr>
          <a:xfrm>
            <a:off x="17552413" y="9535988"/>
            <a:ext cx="73581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SV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679" r:id="rId12"/>
    <p:sldLayoutId id="2147483680" r:id="rId13"/>
    <p:sldLayoutId id="2147483681" r:id="rId14"/>
    <p:sldLayoutId id="2147483682" r:id="rId15"/>
    <p:sldLayoutId id="2147483683" r:id="rId16"/>
    <p:sldLayoutId id="2147483684" r:id="rId17"/>
    <p:sldLayoutId id="2147483685" r:id="rId18"/>
    <p:sldLayoutId id="2147483686" r:id="rId19"/>
    <p:sldLayoutId id="2147483687" r:id="rId20"/>
    <p:sldLayoutId id="2147483688" r:id="rId21"/>
    <p:sldLayoutId id="2147483689" r:id="rId22"/>
    <p:sldLayoutId id="2147483690" r:id="rId23"/>
    <p:sldLayoutId id="2147483691" r:id="rId24"/>
    <p:sldLayoutId id="2147483692" r:id="rId25"/>
    <p:sldLayoutId id="2147483693" r:id="rId26"/>
    <p:sldLayoutId id="2147483694" r:id="rId27"/>
    <p:sldLayoutId id="2147483695" r:id="rId28"/>
    <p:sldLayoutId id="2147483696" r:id="rId29"/>
    <p:sldLayoutId id="2147483697" r:id="rId30"/>
    <p:sldLayoutId id="2147483698" r:id="rId31"/>
    <p:sldLayoutId id="2147483699" r:id="rId32"/>
    <p:sldLayoutId id="2147483700" r:id="rId33"/>
    <p:sldLayoutId id="2147483701" r:id="rId34"/>
    <p:sldLayoutId id="2147483702" r:id="rId35"/>
    <p:sldLayoutId id="2147483703" r:id="rId36"/>
    <p:sldLayoutId id="2147483704" r:id="rId37"/>
    <p:sldLayoutId id="2147483705" r:id="rId3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 /><Relationship Id="rId2" Type="http://schemas.openxmlformats.org/officeDocument/2006/relationships/notesSlide" Target="../notesSlides/notesSlide1.xml" /><Relationship Id="rId1" Type="http://schemas.openxmlformats.org/officeDocument/2006/relationships/slideLayout" Target="../slideLayouts/slideLayout1.xml" /><Relationship Id="rId4" Type="http://schemas.openxmlformats.org/officeDocument/2006/relationships/image" Target="../media/image16.png" 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 /><Relationship Id="rId1" Type="http://schemas.openxmlformats.org/officeDocument/2006/relationships/slideLayout" Target="../slideLayouts/slideLayout19.xml" 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 /><Relationship Id="rId1" Type="http://schemas.openxmlformats.org/officeDocument/2006/relationships/slideLayout" Target="../slideLayouts/slideLayout19.xml" 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 /><Relationship Id="rId1" Type="http://schemas.openxmlformats.org/officeDocument/2006/relationships/slideLayout" Target="../slideLayouts/slideLayout19.xml" 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 /><Relationship Id="rId1" Type="http://schemas.openxmlformats.org/officeDocument/2006/relationships/slideLayout" Target="../slideLayouts/slideLayout19.xml" 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 /><Relationship Id="rId1" Type="http://schemas.openxmlformats.org/officeDocument/2006/relationships/slideLayout" Target="../slideLayouts/slideLayout19.xml" 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 /><Relationship Id="rId1" Type="http://schemas.openxmlformats.org/officeDocument/2006/relationships/slideLayout" Target="../slideLayouts/slideLayout19.xml" 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 /><Relationship Id="rId2" Type="http://schemas.openxmlformats.org/officeDocument/2006/relationships/notesSlide" Target="../notesSlides/notesSlide16.xml" /><Relationship Id="rId1" Type="http://schemas.openxmlformats.org/officeDocument/2006/relationships/slideLayout" Target="../slideLayouts/slideLayout4.xml" 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 /><Relationship Id="rId1" Type="http://schemas.openxmlformats.org/officeDocument/2006/relationships/slideLayout" Target="../slideLayouts/slideLayout19.xml" 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 /><Relationship Id="rId2" Type="http://schemas.openxmlformats.org/officeDocument/2006/relationships/notesSlide" Target="../notesSlides/notesSlide3.xml" /><Relationship Id="rId1" Type="http://schemas.openxmlformats.org/officeDocument/2006/relationships/slideLayout" Target="../slideLayouts/slideLayout19.xml" /><Relationship Id="rId4" Type="http://schemas.openxmlformats.org/officeDocument/2006/relationships/image" Target="../media/image18.png" 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 /><Relationship Id="rId2" Type="http://schemas.openxmlformats.org/officeDocument/2006/relationships/notesSlide" Target="../notesSlides/notesSlide4.xml" /><Relationship Id="rId1" Type="http://schemas.openxmlformats.org/officeDocument/2006/relationships/slideLayout" Target="../slideLayouts/slideLayout19.xml" 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 /><Relationship Id="rId1" Type="http://schemas.openxmlformats.org/officeDocument/2006/relationships/slideLayout" Target="../slideLayouts/slideLayout19.xml" 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 /><Relationship Id="rId2" Type="http://schemas.openxmlformats.org/officeDocument/2006/relationships/notesSlide" Target="../notesSlides/notesSlide6.xml" /><Relationship Id="rId1" Type="http://schemas.openxmlformats.org/officeDocument/2006/relationships/slideLayout" Target="../slideLayouts/slideLayout20.xml" 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 /><Relationship Id="rId1" Type="http://schemas.openxmlformats.org/officeDocument/2006/relationships/slideLayout" Target="../slideLayouts/slideLayout19.xml" 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 /><Relationship Id="rId1" Type="http://schemas.openxmlformats.org/officeDocument/2006/relationships/slideLayout" Target="../slideLayouts/slideLayout19.xml" 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 /><Relationship Id="rId1" Type="http://schemas.openxmlformats.org/officeDocument/2006/relationships/slideLayout" Target="../slideLayouts/slideLayout19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3" name="Google Shape;943;p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255677" y="1687116"/>
            <a:ext cx="3775058" cy="1008112"/>
          </a:xfrm>
          <a:prstGeom prst="rect">
            <a:avLst/>
          </a:prstGeom>
          <a:noFill/>
          <a:ln>
            <a:noFill/>
          </a:ln>
        </p:spPr>
      </p:pic>
      <p:pic>
        <p:nvPicPr>
          <p:cNvPr id="944" name="Google Shape;944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814614" y="3991372"/>
            <a:ext cx="9478743" cy="21602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" name="Google Shape;1003;p13"/>
          <p:cNvSpPr txBox="1">
            <a:spLocks noGrp="1"/>
          </p:cNvSpPr>
          <p:nvPr>
            <p:ph type="title"/>
          </p:nvPr>
        </p:nvSpPr>
        <p:spPr>
          <a:xfrm>
            <a:off x="894346" y="246956"/>
            <a:ext cx="16457771" cy="12031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Bebas Neue"/>
              <a:buNone/>
            </a:pPr>
            <a:r>
              <a:rPr lang="es-SV" sz="8000"/>
              <a:t>Audiencia pública de RC</a:t>
            </a:r>
            <a:endParaRPr sz="8000"/>
          </a:p>
        </p:txBody>
      </p:sp>
      <p:sp>
        <p:nvSpPr>
          <p:cNvPr id="1004" name="Google Shape;1004;p13"/>
          <p:cNvSpPr txBox="1">
            <a:spLocks noGrp="1"/>
          </p:cNvSpPr>
          <p:nvPr>
            <p:ph type="body" idx="3"/>
          </p:nvPr>
        </p:nvSpPr>
        <p:spPr>
          <a:xfrm>
            <a:off x="718270" y="2263180"/>
            <a:ext cx="16344031" cy="11521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/>
          <a:p>
            <a:pPr marL="685800" lvl="0" indent="-6858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Arial"/>
              <a:buChar char="•"/>
            </a:pPr>
            <a:r>
              <a:rPr lang="es-SV" sz="5400"/>
              <a:t>Exponer el resultado del trabajo realizado</a:t>
            </a:r>
            <a:endParaRPr/>
          </a:p>
          <a:p>
            <a:pPr marL="685800" lvl="0" indent="-685800" algn="just" rtl="0">
              <a:lnSpc>
                <a:spcPct val="100000"/>
              </a:lnSpc>
              <a:spcBef>
                <a:spcPts val="108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Arial"/>
              <a:buChar char="•"/>
            </a:pPr>
            <a:r>
              <a:rPr lang="es-SV" sz="5400"/>
              <a:t>Explicar las decisiones tomadas</a:t>
            </a:r>
            <a:endParaRPr/>
          </a:p>
          <a:p>
            <a:pPr marL="685800" lvl="0" indent="-685800" algn="just" rtl="0">
              <a:lnSpc>
                <a:spcPct val="100000"/>
              </a:lnSpc>
              <a:spcBef>
                <a:spcPts val="108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Arial"/>
              <a:buChar char="•"/>
            </a:pPr>
            <a:r>
              <a:rPr lang="es-SV" sz="5400"/>
              <a:t>Conocer los obstáculos enfrentados</a:t>
            </a:r>
            <a:endParaRPr/>
          </a:p>
          <a:p>
            <a:pPr marL="685800" lvl="0" indent="-685800" algn="just" rtl="0">
              <a:lnSpc>
                <a:spcPct val="100000"/>
              </a:lnSpc>
              <a:spcBef>
                <a:spcPts val="108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Arial"/>
              <a:buChar char="•"/>
            </a:pPr>
            <a:r>
              <a:rPr lang="es-SV" sz="5400"/>
              <a:t>Responder a las consultas de la ciudadanía</a:t>
            </a:r>
            <a:endParaRPr/>
          </a:p>
          <a:p>
            <a:pPr marL="685800" lvl="0" indent="-685800" algn="just" rtl="0">
              <a:lnSpc>
                <a:spcPct val="100000"/>
              </a:lnSpc>
              <a:spcBef>
                <a:spcPts val="108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Arial"/>
              <a:buChar char="•"/>
            </a:pPr>
            <a:r>
              <a:rPr lang="es-SV" sz="5400"/>
              <a:t>Abrir un espacio para preguntas adicionales</a:t>
            </a:r>
            <a:endParaRPr/>
          </a:p>
          <a:p>
            <a:pPr marL="0" lvl="0" indent="0" algn="just" rtl="0">
              <a:lnSpc>
                <a:spcPct val="100000"/>
              </a:lnSpc>
              <a:spcBef>
                <a:spcPts val="1080"/>
              </a:spcBef>
              <a:spcAft>
                <a:spcPts val="0"/>
              </a:spcAft>
              <a:buClr>
                <a:schemeClr val="lt1"/>
              </a:buClr>
              <a:buSzPts val="5400"/>
              <a:buNone/>
            </a:pPr>
            <a:r>
              <a:rPr lang="es-SV" sz="5400"/>
              <a:t>Debe permitirse la participación de forma presencial y electrónica.</a:t>
            </a:r>
            <a:endParaRPr sz="5400"/>
          </a:p>
        </p:txBody>
      </p:sp>
    </p:spTree>
  </p:cSld>
  <p:clrMapOvr>
    <a:masterClrMapping/>
  </p:clrMapOvr>
  <p:transition spd="slow">
    <p:push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9" name="Google Shape;1009;p14"/>
          <p:cNvSpPr txBox="1">
            <a:spLocks noGrp="1"/>
          </p:cNvSpPr>
          <p:nvPr>
            <p:ph type="title"/>
          </p:nvPr>
        </p:nvSpPr>
        <p:spPr>
          <a:xfrm>
            <a:off x="894346" y="246956"/>
            <a:ext cx="16457771" cy="12031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Bebas Neue"/>
              <a:buNone/>
            </a:pPr>
            <a:r>
              <a:rPr lang="es-SV" sz="8000"/>
              <a:t>Audiencia pública de RC</a:t>
            </a:r>
            <a:endParaRPr sz="8000"/>
          </a:p>
        </p:txBody>
      </p:sp>
      <p:sp>
        <p:nvSpPr>
          <p:cNvPr id="1010" name="Google Shape;1010;p14"/>
          <p:cNvSpPr txBox="1">
            <a:spLocks noGrp="1"/>
          </p:cNvSpPr>
          <p:nvPr>
            <p:ph type="body" idx="3"/>
          </p:nvPr>
        </p:nvSpPr>
        <p:spPr>
          <a:xfrm>
            <a:off x="718270" y="2263180"/>
            <a:ext cx="16344031" cy="11521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/>
          <a:p>
            <a:pPr marL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None/>
            </a:pPr>
            <a:r>
              <a:rPr lang="es-SV" sz="4400"/>
              <a:t>Debe establecerse una Comisión Institucional de Rendición de Cuentas (CIRC):</a:t>
            </a:r>
            <a:endParaRPr/>
          </a:p>
          <a:p>
            <a:pPr marL="685800" lvl="0" indent="-685800" algn="just" rtl="0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Char char="•"/>
            </a:pPr>
            <a:r>
              <a:rPr lang="es-SV" sz="4400"/>
              <a:t>Una persona designada por la máxima autoridad de la institución.</a:t>
            </a:r>
            <a:endParaRPr/>
          </a:p>
          <a:p>
            <a:pPr marL="685800" lvl="0" indent="-685800" algn="just" rtl="0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Char char="•"/>
            </a:pPr>
            <a:r>
              <a:rPr lang="es-SV" sz="4400"/>
              <a:t>Unidad de Acceso a la Información Pública (UAIP).</a:t>
            </a:r>
            <a:endParaRPr/>
          </a:p>
          <a:p>
            <a:pPr marL="685800" lvl="0" indent="-685800" algn="just" rtl="0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Char char="•"/>
            </a:pPr>
            <a:r>
              <a:rPr lang="es-SV" sz="4400"/>
              <a:t>Unidad de Adquisiciones y Contrataciones de la Administración Pública.</a:t>
            </a:r>
            <a:endParaRPr/>
          </a:p>
          <a:p>
            <a:pPr marL="685800" lvl="0" indent="-685800" algn="just" rtl="0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Char char="•"/>
            </a:pPr>
            <a:r>
              <a:rPr lang="es-SV" sz="4400"/>
              <a:t>Unidad Financiera.</a:t>
            </a:r>
            <a:endParaRPr/>
          </a:p>
          <a:p>
            <a:pPr marL="685800" lvl="0" indent="-685800" algn="just" rtl="0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Char char="•"/>
            </a:pPr>
            <a:r>
              <a:rPr lang="es-SV" sz="4400"/>
              <a:t>Responsables de otras unidades que resulten involucradas.</a:t>
            </a:r>
            <a:endParaRPr/>
          </a:p>
        </p:txBody>
      </p:sp>
    </p:spTree>
  </p:cSld>
  <p:clrMapOvr>
    <a:masterClrMapping/>
  </p:clrMapOvr>
  <p:transition spd="slow">
    <p:push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5" name="Google Shape;1015;p15"/>
          <p:cNvSpPr txBox="1">
            <a:spLocks noGrp="1"/>
          </p:cNvSpPr>
          <p:nvPr>
            <p:ph type="title"/>
          </p:nvPr>
        </p:nvSpPr>
        <p:spPr>
          <a:xfrm>
            <a:off x="894346" y="246956"/>
            <a:ext cx="16457771" cy="12031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Bebas Neue"/>
              <a:buNone/>
            </a:pPr>
            <a:r>
              <a:rPr lang="es-SV" sz="8000"/>
              <a:t>Audiencia pública de RC</a:t>
            </a:r>
            <a:endParaRPr sz="8000"/>
          </a:p>
        </p:txBody>
      </p:sp>
      <p:sp>
        <p:nvSpPr>
          <p:cNvPr id="1016" name="Google Shape;1016;p15"/>
          <p:cNvSpPr txBox="1">
            <a:spLocks noGrp="1"/>
          </p:cNvSpPr>
          <p:nvPr>
            <p:ph type="body" idx="3"/>
          </p:nvPr>
        </p:nvSpPr>
        <p:spPr>
          <a:xfrm>
            <a:off x="718270" y="2263180"/>
            <a:ext cx="16344031" cy="11521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/>
          <a:p>
            <a:pPr marL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None/>
            </a:pPr>
            <a:r>
              <a:rPr lang="es-SV" sz="4400"/>
              <a:t>La Comisión Institucional de Rendición de Cuentas (CIRC) deberá:</a:t>
            </a:r>
            <a:endParaRPr/>
          </a:p>
          <a:p>
            <a:pPr marL="685800" lvl="0" indent="-685800" algn="just" rtl="0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Char char="•"/>
            </a:pPr>
            <a:r>
              <a:rPr lang="es-SV" sz="4400"/>
              <a:t>Recopilar la información que generen las unidades administrativas durante la emergencia.</a:t>
            </a:r>
            <a:endParaRPr/>
          </a:p>
          <a:p>
            <a:pPr marL="685800" lvl="0" indent="-685800" algn="just" rtl="0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Char char="•"/>
            </a:pPr>
            <a:r>
              <a:rPr lang="es-SV" sz="4400"/>
              <a:t>Facilitar las herramientas a la UAIP para que divulgue la información.</a:t>
            </a:r>
            <a:endParaRPr/>
          </a:p>
          <a:p>
            <a:pPr marL="685800" lvl="0" indent="-685800" algn="just" rtl="0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Char char="•"/>
            </a:pPr>
            <a:r>
              <a:rPr lang="es-SV" sz="4400"/>
              <a:t>Garantizar la actualización periódica de la información.</a:t>
            </a:r>
            <a:endParaRPr/>
          </a:p>
          <a:p>
            <a:pPr marL="685800" lvl="0" indent="-685800" algn="just" rtl="0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Char char="•"/>
            </a:pPr>
            <a:r>
              <a:rPr lang="es-SV" sz="4400"/>
              <a:t>Elaborar propuestas de eventos de rendición de cuentas sobre las diferentes áreas de gestión de la institución.</a:t>
            </a:r>
            <a:endParaRPr/>
          </a:p>
        </p:txBody>
      </p:sp>
    </p:spTree>
  </p:cSld>
  <p:clrMapOvr>
    <a:masterClrMapping/>
  </p:clrMapOvr>
  <p:transition spd="slow">
    <p:push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1" name="Google Shape;1021;p16"/>
          <p:cNvSpPr txBox="1">
            <a:spLocks noGrp="1"/>
          </p:cNvSpPr>
          <p:nvPr>
            <p:ph type="title"/>
          </p:nvPr>
        </p:nvSpPr>
        <p:spPr>
          <a:xfrm>
            <a:off x="894346" y="246956"/>
            <a:ext cx="16457771" cy="12031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Bebas Neue"/>
              <a:buNone/>
            </a:pPr>
            <a:r>
              <a:rPr lang="es-SV" sz="8000"/>
              <a:t>Función del IAIP</a:t>
            </a:r>
            <a:endParaRPr sz="8000"/>
          </a:p>
        </p:txBody>
      </p:sp>
      <p:sp>
        <p:nvSpPr>
          <p:cNvPr id="1022" name="Google Shape;1022;p16"/>
          <p:cNvSpPr txBox="1">
            <a:spLocks noGrp="1"/>
          </p:cNvSpPr>
          <p:nvPr>
            <p:ph type="body" idx="3"/>
          </p:nvPr>
        </p:nvSpPr>
        <p:spPr>
          <a:xfrm>
            <a:off x="718270" y="2263180"/>
            <a:ext cx="16344031" cy="11521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/>
          <a:p>
            <a:pPr marL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None/>
            </a:pPr>
            <a:r>
              <a:rPr lang="es-SV" sz="4400"/>
              <a:t>Velar por el </a:t>
            </a:r>
            <a:r>
              <a:rPr lang="es-SV" sz="7200"/>
              <a:t>cumplimiento</a:t>
            </a:r>
            <a:r>
              <a:rPr lang="es-SV" sz="4400"/>
              <a:t> de la publicación de la información señalada, así como constatar que los datos </a:t>
            </a:r>
            <a:r>
              <a:rPr lang="es-SV" sz="7200"/>
              <a:t>no</a:t>
            </a:r>
            <a:r>
              <a:rPr lang="es-SV" sz="4400"/>
              <a:t> sean considerados como </a:t>
            </a:r>
            <a:r>
              <a:rPr lang="es-SV" sz="7200"/>
              <a:t>reservados</a:t>
            </a:r>
            <a:r>
              <a:rPr lang="es-SV" sz="4400"/>
              <a:t>, puesto que todo lo aquí contenido es de carácter </a:t>
            </a:r>
            <a:r>
              <a:rPr lang="es-SV" sz="7200"/>
              <a:t>oficioso</a:t>
            </a:r>
            <a:r>
              <a:rPr lang="es-SV" sz="4400"/>
              <a:t>.</a:t>
            </a:r>
            <a:endParaRPr sz="4400"/>
          </a:p>
        </p:txBody>
      </p:sp>
    </p:spTree>
  </p:cSld>
  <p:clrMapOvr>
    <a:masterClrMapping/>
  </p:clrMapOvr>
  <p:transition spd="slow">
    <p:push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Google Shape;1027;p17"/>
          <p:cNvSpPr txBox="1">
            <a:spLocks noGrp="1"/>
          </p:cNvSpPr>
          <p:nvPr>
            <p:ph type="title"/>
          </p:nvPr>
        </p:nvSpPr>
        <p:spPr>
          <a:xfrm>
            <a:off x="894346" y="246956"/>
            <a:ext cx="16457771" cy="12031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Bebas Neue"/>
              <a:buNone/>
            </a:pPr>
            <a:r>
              <a:rPr lang="es-SV" sz="8000"/>
              <a:t>Función del IAIP</a:t>
            </a:r>
            <a:endParaRPr sz="8000"/>
          </a:p>
        </p:txBody>
      </p:sp>
      <p:sp>
        <p:nvSpPr>
          <p:cNvPr id="1028" name="Google Shape;1028;p17"/>
          <p:cNvSpPr txBox="1">
            <a:spLocks noGrp="1"/>
          </p:cNvSpPr>
          <p:nvPr>
            <p:ph type="body" idx="3"/>
          </p:nvPr>
        </p:nvSpPr>
        <p:spPr>
          <a:xfrm>
            <a:off x="718270" y="2263180"/>
            <a:ext cx="16344031" cy="11521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/>
          <a:p>
            <a:pPr marL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None/>
            </a:pPr>
            <a:r>
              <a:rPr lang="es-SV" sz="4400"/>
              <a:t>Pondrá a disposición los medios para la publicación de la información y mecanismos para su consulta por parte del público.</a:t>
            </a:r>
            <a:endParaRPr/>
          </a:p>
          <a:p>
            <a:pPr marL="0" lvl="0" indent="0" algn="just" rtl="0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lt1"/>
              </a:buClr>
              <a:buSzPts val="4400"/>
              <a:buNone/>
            </a:pPr>
            <a:r>
              <a:rPr lang="es-SV" sz="4400"/>
              <a:t>Las UAIP de cada institución, y el equipo institucional que se designe, realizarán las gestiones internas correspondientes para el cumplimiento de lo mandatado.</a:t>
            </a:r>
            <a:endParaRPr/>
          </a:p>
          <a:p>
            <a:pPr marL="0" lvl="0" indent="0" algn="just" rtl="0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lt1"/>
              </a:buClr>
              <a:buSzPts val="4400"/>
              <a:buNone/>
            </a:pPr>
            <a:r>
              <a:rPr lang="es-SV" sz="4400"/>
              <a:t>Además, establece que se deben conservar los comprobantes de compra y de inversión de fondos públicos en un adecuado resguardo documental para evitar su extravío, deterioro o pérdida. </a:t>
            </a:r>
            <a:endParaRPr/>
          </a:p>
        </p:txBody>
      </p:sp>
    </p:spTree>
  </p:cSld>
  <p:clrMapOvr>
    <a:masterClrMapping/>
  </p:clrMapOvr>
  <p:transition spd="slow">
    <p:push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3" name="Google Shape;1033;p18"/>
          <p:cNvSpPr txBox="1">
            <a:spLocks noGrp="1"/>
          </p:cNvSpPr>
          <p:nvPr>
            <p:ph type="title"/>
          </p:nvPr>
        </p:nvSpPr>
        <p:spPr>
          <a:xfrm>
            <a:off x="894346" y="246956"/>
            <a:ext cx="16457771" cy="12031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Bebas Neue"/>
              <a:buNone/>
            </a:pPr>
            <a:r>
              <a:rPr lang="es-SV" sz="8000"/>
              <a:t>Herramienta web</a:t>
            </a:r>
            <a:endParaRPr sz="8000"/>
          </a:p>
        </p:txBody>
      </p:sp>
      <p:sp>
        <p:nvSpPr>
          <p:cNvPr id="1034" name="Google Shape;1034;p18"/>
          <p:cNvSpPr txBox="1">
            <a:spLocks noGrp="1"/>
          </p:cNvSpPr>
          <p:nvPr>
            <p:ph type="body" idx="3"/>
          </p:nvPr>
        </p:nvSpPr>
        <p:spPr>
          <a:xfrm>
            <a:off x="718275" y="2263149"/>
            <a:ext cx="16344000" cy="737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/>
          <a:p>
            <a:pPr marL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None/>
            </a:pPr>
            <a:r>
              <a:rPr lang="es-SV" sz="3000"/>
              <a:t>Para el caso de la Emergencia por la pandemia del COVID-19, el IAIP, ha desarrollado una herramienta web que facilita la presentación, consulta y participación sobre la información relacionada a los estándares mencionados.</a:t>
            </a:r>
            <a:endParaRPr sz="3000"/>
          </a:p>
          <a:p>
            <a:pPr marL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None/>
            </a:pPr>
            <a:endParaRPr sz="3000"/>
          </a:p>
          <a:p>
            <a:pPr marL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None/>
            </a:pPr>
            <a:r>
              <a:rPr lang="es-SV" sz="3000"/>
              <a:t>La herramienta consta de tres elementos:</a:t>
            </a:r>
            <a:endParaRPr sz="3000"/>
          </a:p>
          <a:p>
            <a:pPr marL="457200" lvl="0" indent="-4191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AutoNum type="arabicPeriod"/>
            </a:pPr>
            <a:r>
              <a:rPr lang="es-SV" sz="3000"/>
              <a:t>Publicación de información: es responsabilidad de cada institución y se realizará  desde el Panel de administración del Portal de transparencia del IAIP.</a:t>
            </a:r>
            <a:endParaRPr sz="3000"/>
          </a:p>
          <a:p>
            <a:pPr marL="457200" lvl="0" indent="-4191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AutoNum type="arabicPeriod"/>
            </a:pPr>
            <a:r>
              <a:rPr lang="es-SV" sz="3000"/>
              <a:t>Presentación de información: visualización de la información publicada, permitirá filtrar la información.</a:t>
            </a:r>
            <a:endParaRPr sz="3000"/>
          </a:p>
          <a:p>
            <a:pPr marL="457200" lvl="0" indent="-4191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AutoNum type="arabicPeriod"/>
            </a:pPr>
            <a:r>
              <a:rPr lang="es-SV" sz="3000"/>
              <a:t>Consultas/Comentarios: un espacio para la participación de los usuarios, esta puede ser hacia información específica  o por institución. Además, se tendra a disposición el registro de comentarios recibidos y remitidos a la institución correspondiente.</a:t>
            </a:r>
            <a:endParaRPr sz="3000"/>
          </a:p>
          <a:p>
            <a:pPr marL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endParaRPr sz="3000"/>
          </a:p>
          <a:p>
            <a:pPr marL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s-SV" sz="3000"/>
              <a:t>También, el IAIP enviará a los oficiales de información una guía con las instrucciones necesarias para la correcta publicación de la información y el seguimiento de los comentarios..</a:t>
            </a:r>
            <a:endParaRPr sz="3000"/>
          </a:p>
        </p:txBody>
      </p:sp>
    </p:spTree>
  </p:cSld>
  <p:clrMapOvr>
    <a:masterClrMapping/>
  </p:clrMapOvr>
  <p:transition spd="slow">
    <p:push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0" name="Google Shape;1040;p19"/>
          <p:cNvSpPr txBox="1">
            <a:spLocks noGrp="1"/>
          </p:cNvSpPr>
          <p:nvPr>
            <p:ph type="ctrTitle"/>
          </p:nvPr>
        </p:nvSpPr>
        <p:spPr>
          <a:xfrm>
            <a:off x="4678710" y="4548621"/>
            <a:ext cx="10044763" cy="11897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375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600"/>
              <a:buFont typeface="Arial"/>
              <a:buNone/>
            </a:pPr>
            <a:r>
              <a:rPr lang="es-SV">
                <a:latin typeface="Arial"/>
                <a:ea typeface="Arial"/>
                <a:cs typeface="Arial"/>
                <a:sym typeface="Arial"/>
              </a:rPr>
              <a:t>Muchas gracias</a:t>
            </a:r>
            <a:endParaRPr/>
          </a:p>
        </p:txBody>
      </p:sp>
      <p:sp>
        <p:nvSpPr>
          <p:cNvPr id="1041" name="Google Shape;1041;p19"/>
          <p:cNvSpPr txBox="1">
            <a:spLocks noGrp="1"/>
          </p:cNvSpPr>
          <p:nvPr>
            <p:ph type="body" idx="2"/>
          </p:nvPr>
        </p:nvSpPr>
        <p:spPr>
          <a:xfrm>
            <a:off x="8495134" y="8383860"/>
            <a:ext cx="9577064" cy="16563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endParaRPr/>
          </a:p>
        </p:txBody>
      </p:sp>
      <p:pic>
        <p:nvPicPr>
          <p:cNvPr id="1042" name="Google Shape;1042;p1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766942" y="1475073"/>
            <a:ext cx="3205940" cy="85613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l"/>
      </p:transition>
    </mc:Choice>
    <mc:Fallback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9" name="Google Shape;949;p5"/>
          <p:cNvSpPr txBox="1">
            <a:spLocks noGrp="1"/>
          </p:cNvSpPr>
          <p:nvPr>
            <p:ph type="title"/>
          </p:nvPr>
        </p:nvSpPr>
        <p:spPr>
          <a:xfrm>
            <a:off x="894346" y="246956"/>
            <a:ext cx="16457771" cy="12031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800"/>
              <a:buFont typeface="Bebas Neue"/>
              <a:buNone/>
            </a:pPr>
            <a:r>
              <a:rPr lang="es-SV"/>
              <a:t>Consideraciones</a:t>
            </a:r>
            <a:endParaRPr/>
          </a:p>
        </p:txBody>
      </p:sp>
      <p:sp>
        <p:nvSpPr>
          <p:cNvPr id="950" name="Google Shape;950;p5"/>
          <p:cNvSpPr txBox="1">
            <a:spLocks noGrp="1"/>
          </p:cNvSpPr>
          <p:nvPr>
            <p:ph type="body" idx="3"/>
          </p:nvPr>
        </p:nvSpPr>
        <p:spPr>
          <a:xfrm>
            <a:off x="718270" y="2263180"/>
            <a:ext cx="16344031" cy="11521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/>
          <a:p>
            <a:pPr marL="342900" lvl="0" indent="-3429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Char char="•"/>
            </a:pPr>
            <a:r>
              <a:rPr lang="es-SV" sz="3200">
                <a:latin typeface="Arial"/>
                <a:ea typeface="Arial"/>
                <a:cs typeface="Arial"/>
                <a:sym typeface="Arial"/>
              </a:rPr>
              <a:t>Es obligación de los Estados garantizar el acceso a la información, la transparencia, la rendición de cuentas y la participación ciudadana.</a:t>
            </a:r>
            <a:endParaRPr sz="3200">
              <a:latin typeface="Arial"/>
              <a:ea typeface="Arial"/>
              <a:cs typeface="Arial"/>
              <a:sym typeface="Arial"/>
            </a:endParaRPr>
          </a:p>
          <a:p>
            <a:pPr marL="342900" lvl="0" indent="-342900" algn="just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Char char="•"/>
            </a:pPr>
            <a:r>
              <a:rPr lang="es-SV" sz="3200">
                <a:latin typeface="Arial"/>
                <a:ea typeface="Arial"/>
                <a:cs typeface="Arial"/>
                <a:sym typeface="Arial"/>
              </a:rPr>
              <a:t>La rendición de cuentas es un proceso de diálogo e interrelación entre autoridades y ciudadanía.</a:t>
            </a:r>
            <a:endParaRPr/>
          </a:p>
          <a:p>
            <a:pPr marL="342900" lvl="0" indent="-342900" algn="just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Char char="•"/>
            </a:pPr>
            <a:r>
              <a:rPr lang="es-SV" sz="3200">
                <a:latin typeface="Arial"/>
                <a:ea typeface="Arial"/>
                <a:cs typeface="Arial"/>
                <a:sym typeface="Arial"/>
              </a:rPr>
              <a:t>Realizar el ejercicio de rendición de cuentas de las acciones que se están implementando, de forma clara, certera y oportuna es necesario y fundamental en este contexto.</a:t>
            </a:r>
            <a:endParaRPr/>
          </a:p>
          <a:p>
            <a:pPr marL="342900" lvl="0" indent="-342900" algn="just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Char char="•"/>
            </a:pPr>
            <a:r>
              <a:rPr lang="es-SV" sz="3200">
                <a:latin typeface="Arial"/>
                <a:ea typeface="Arial"/>
                <a:cs typeface="Arial"/>
                <a:sym typeface="Arial"/>
              </a:rPr>
              <a:t>La rendición de cuentas debe ser un componente primordial no sólo para garantizar la transparencia y la probidad, sino también para que la población participe activamente de la toma decisiones.</a:t>
            </a:r>
            <a:endParaRPr/>
          </a:p>
          <a:p>
            <a:pPr marL="342900" lvl="0" indent="-342900" algn="just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Char char="•"/>
            </a:pPr>
            <a:r>
              <a:rPr lang="es-SV" sz="3200">
                <a:latin typeface="Arial"/>
                <a:ea typeface="Arial"/>
                <a:cs typeface="Arial"/>
                <a:sym typeface="Arial"/>
              </a:rPr>
              <a:t>Este ejercicio público-ciudadano, propicia el control social sobre las acciones u omisiones de las instituciones que manejan fondos públicos.</a:t>
            </a:r>
            <a:endParaRPr/>
          </a:p>
          <a:p>
            <a:pPr marL="342900" lvl="0" indent="-139700" algn="just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</a:pPr>
            <a:endParaRPr sz="320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push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5" name="Google Shape;955;p6"/>
          <p:cNvSpPr txBox="1">
            <a:spLocks noGrp="1"/>
          </p:cNvSpPr>
          <p:nvPr>
            <p:ph type="title"/>
          </p:nvPr>
        </p:nvSpPr>
        <p:spPr>
          <a:xfrm>
            <a:off x="862286" y="462980"/>
            <a:ext cx="16457771" cy="12031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Bebas Neue"/>
              <a:buNone/>
            </a:pPr>
            <a:r>
              <a:rPr lang="es-SV" sz="6600"/>
              <a:t>Rendición de cuentas </a:t>
            </a:r>
            <a:br>
              <a:rPr lang="es-SV" sz="6600"/>
            </a:br>
            <a:r>
              <a:rPr lang="es-SV" sz="6600"/>
              <a:t>COVID-19</a:t>
            </a:r>
            <a:endParaRPr sz="6600"/>
          </a:p>
        </p:txBody>
      </p:sp>
      <p:sp>
        <p:nvSpPr>
          <p:cNvPr id="956" name="Google Shape;956;p6"/>
          <p:cNvSpPr txBox="1">
            <a:spLocks noGrp="1"/>
          </p:cNvSpPr>
          <p:nvPr>
            <p:ph type="body" idx="3"/>
          </p:nvPr>
        </p:nvSpPr>
        <p:spPr>
          <a:xfrm>
            <a:off x="718270" y="2263180"/>
            <a:ext cx="16344031" cy="11521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/>
          <a:p>
            <a:pPr marL="342900" lvl="0" indent="-3429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Char char="•"/>
            </a:pPr>
            <a:r>
              <a:rPr lang="es-SV" sz="3200"/>
              <a:t>El IAIP establece instrucciones mínimas para realizar procesos de rendición de cuentas sobre los recursos utilizados en la emergencia nacional por la pandemia por COVID-19</a:t>
            </a:r>
            <a:endParaRPr/>
          </a:p>
          <a:p>
            <a:pPr marL="342900" lvl="0" indent="-342900" algn="just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Char char="•"/>
            </a:pPr>
            <a:r>
              <a:rPr lang="es-SV" sz="3200">
                <a:latin typeface="Arial"/>
                <a:ea typeface="Arial"/>
                <a:cs typeface="Arial"/>
                <a:sym typeface="Arial"/>
              </a:rPr>
              <a:t>Todas las instituciones están obligadas a rendir cuentas, en especial las que ejecuten fondos y recursos relacionados con la pandemia por COVID-19</a:t>
            </a:r>
            <a:endParaRPr sz="32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57" name="Google Shape;957;p6"/>
          <p:cNvPicPr preferRelativeResize="0"/>
          <p:nvPr/>
        </p:nvPicPr>
        <p:blipFill rotWithShape="1">
          <a:blip r:embed="rId3">
            <a:alphaModFix/>
          </a:blip>
          <a:srcRect l="63130" t="44840" r="22865" b="45464"/>
          <a:stretch/>
        </p:blipFill>
        <p:spPr>
          <a:xfrm>
            <a:off x="956641" y="5613175"/>
            <a:ext cx="5234237" cy="3623703"/>
          </a:xfrm>
          <a:prstGeom prst="rect">
            <a:avLst/>
          </a:prstGeom>
          <a:noFill/>
          <a:ln>
            <a:noFill/>
          </a:ln>
        </p:spPr>
      </p:pic>
      <p:pic>
        <p:nvPicPr>
          <p:cNvPr id="958" name="Google Shape;958;p6"/>
          <p:cNvPicPr preferRelativeResize="0"/>
          <p:nvPr/>
        </p:nvPicPr>
        <p:blipFill rotWithShape="1">
          <a:blip r:embed="rId3">
            <a:alphaModFix/>
          </a:blip>
          <a:srcRect l="23599" t="25971" r="63573" b="64115"/>
          <a:stretch/>
        </p:blipFill>
        <p:spPr>
          <a:xfrm>
            <a:off x="7549758" y="5613176"/>
            <a:ext cx="4771071" cy="3686737"/>
          </a:xfrm>
          <a:prstGeom prst="rect">
            <a:avLst/>
          </a:prstGeom>
          <a:noFill/>
          <a:ln>
            <a:noFill/>
          </a:ln>
        </p:spPr>
      </p:pic>
      <p:pic>
        <p:nvPicPr>
          <p:cNvPr id="959" name="Google Shape;959;p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3679709" y="5613175"/>
            <a:ext cx="2952328" cy="36867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4" name="Google Shape;964;p7"/>
          <p:cNvSpPr txBox="1">
            <a:spLocks noGrp="1"/>
          </p:cNvSpPr>
          <p:nvPr>
            <p:ph type="title"/>
          </p:nvPr>
        </p:nvSpPr>
        <p:spPr>
          <a:xfrm>
            <a:off x="894346" y="246956"/>
            <a:ext cx="16457771" cy="12031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800"/>
              <a:buFont typeface="Bebas Neue"/>
              <a:buNone/>
            </a:pPr>
            <a:r>
              <a:rPr lang="es-SV"/>
              <a:t>Aspectos generales</a:t>
            </a:r>
            <a:endParaRPr/>
          </a:p>
        </p:txBody>
      </p:sp>
      <p:sp>
        <p:nvSpPr>
          <p:cNvPr id="965" name="Google Shape;965;p7"/>
          <p:cNvSpPr txBox="1">
            <a:spLocks noGrp="1"/>
          </p:cNvSpPr>
          <p:nvPr>
            <p:ph type="body" idx="3"/>
          </p:nvPr>
        </p:nvSpPr>
        <p:spPr>
          <a:xfrm>
            <a:off x="718270" y="2263180"/>
            <a:ext cx="16344031" cy="11521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/>
          <a:p>
            <a:pPr marL="342900" lvl="0" indent="-3429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Char char="•"/>
            </a:pPr>
            <a:r>
              <a:rPr lang="es-SV" sz="6000">
                <a:latin typeface="Arial"/>
                <a:ea typeface="Arial"/>
                <a:cs typeface="Arial"/>
                <a:sym typeface="Arial"/>
              </a:rPr>
              <a:t>Apertura al control de la población</a:t>
            </a:r>
            <a:endParaRPr/>
          </a:p>
          <a:p>
            <a:pPr marL="342900" lvl="0" indent="-342900" algn="just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Char char="•"/>
            </a:pPr>
            <a:r>
              <a:rPr lang="es-SV" sz="6000">
                <a:latin typeface="Arial"/>
                <a:ea typeface="Arial"/>
                <a:cs typeface="Arial"/>
                <a:sym typeface="Arial"/>
              </a:rPr>
              <a:t>Transparencia</a:t>
            </a:r>
            <a:endParaRPr/>
          </a:p>
          <a:p>
            <a:pPr marL="342900" lvl="0" indent="-342900" algn="just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Char char="•"/>
            </a:pPr>
            <a:r>
              <a:rPr lang="es-SV" sz="6000">
                <a:latin typeface="Arial"/>
                <a:ea typeface="Arial"/>
                <a:cs typeface="Arial"/>
                <a:sym typeface="Arial"/>
              </a:rPr>
              <a:t>Inclusión</a:t>
            </a:r>
            <a:endParaRPr/>
          </a:p>
          <a:p>
            <a:pPr marL="342900" lvl="0" indent="0" algn="just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None/>
            </a:pPr>
            <a:endParaRPr sz="60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66" name="Google Shape;966;p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711158" y="3847356"/>
            <a:ext cx="5392042" cy="539204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1" name="Google Shape;971;p8"/>
          <p:cNvSpPr txBox="1">
            <a:spLocks noGrp="1"/>
          </p:cNvSpPr>
          <p:nvPr>
            <p:ph type="title"/>
          </p:nvPr>
        </p:nvSpPr>
        <p:spPr>
          <a:xfrm>
            <a:off x="894346" y="246956"/>
            <a:ext cx="16457771" cy="12031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800"/>
              <a:buFont typeface="Bebas Neue"/>
              <a:buNone/>
            </a:pPr>
            <a:r>
              <a:rPr lang="es-SV"/>
              <a:t>Publicar información</a:t>
            </a:r>
            <a:endParaRPr/>
          </a:p>
        </p:txBody>
      </p:sp>
      <p:sp>
        <p:nvSpPr>
          <p:cNvPr id="972" name="Google Shape;972;p8"/>
          <p:cNvSpPr txBox="1">
            <a:spLocks noGrp="1"/>
          </p:cNvSpPr>
          <p:nvPr>
            <p:ph type="body" idx="3"/>
          </p:nvPr>
        </p:nvSpPr>
        <p:spPr>
          <a:xfrm>
            <a:off x="718270" y="2263180"/>
            <a:ext cx="16344031" cy="11521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/>
          <a:p>
            <a:pPr marL="342900" lvl="0" indent="-3429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Char char="•"/>
            </a:pPr>
            <a:r>
              <a:rPr lang="es-SV" sz="6000">
                <a:latin typeface="Arial"/>
                <a:ea typeface="Arial"/>
                <a:cs typeface="Arial"/>
                <a:sym typeface="Arial"/>
              </a:rPr>
              <a:t>Contrataciones públicas</a:t>
            </a:r>
            <a:endParaRPr sz="6000">
              <a:latin typeface="Arial"/>
              <a:ea typeface="Arial"/>
              <a:cs typeface="Arial"/>
              <a:sym typeface="Arial"/>
            </a:endParaRPr>
          </a:p>
          <a:p>
            <a:pPr marL="342900" lvl="0" indent="-342900" algn="just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Char char="•"/>
            </a:pPr>
            <a:r>
              <a:rPr lang="es-SV" sz="6000">
                <a:latin typeface="Arial"/>
                <a:ea typeface="Arial"/>
                <a:cs typeface="Arial"/>
                <a:sym typeface="Arial"/>
              </a:rPr>
              <a:t>Subsidios e incentivos fiscales</a:t>
            </a:r>
            <a:endParaRPr/>
          </a:p>
          <a:p>
            <a:pPr marL="342900" lvl="0" indent="-342900" algn="just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Char char="•"/>
            </a:pPr>
            <a:r>
              <a:rPr lang="es-SV" sz="6000"/>
              <a:t>Recursos públicos asignados a particulares</a:t>
            </a:r>
            <a:endParaRPr sz="6000"/>
          </a:p>
          <a:p>
            <a:pPr marL="342900" lvl="0" indent="-342900" algn="just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Char char="•"/>
            </a:pPr>
            <a:r>
              <a:rPr lang="es-SV" sz="6000"/>
              <a:t>Obras públicas</a:t>
            </a:r>
            <a:endParaRPr/>
          </a:p>
          <a:p>
            <a:pPr marL="342900" lvl="0" indent="-342900" algn="just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Char char="•"/>
            </a:pPr>
            <a:r>
              <a:rPr lang="es-SV" sz="6000"/>
              <a:t>Presupuesto</a:t>
            </a:r>
            <a:endParaRPr sz="6000"/>
          </a:p>
          <a:p>
            <a:pPr marL="342900" lvl="0" indent="-342900" algn="just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Char char="•"/>
            </a:pPr>
            <a:r>
              <a:rPr lang="es-SV" sz="6000"/>
              <a:t>Ejecución presupuestaria</a:t>
            </a:r>
            <a:endParaRPr sz="6000"/>
          </a:p>
        </p:txBody>
      </p:sp>
    </p:spTree>
  </p:cSld>
  <p:clrMapOvr>
    <a:masterClrMapping/>
  </p:clrMapOvr>
  <p:transition spd="slow">
    <p:push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7" name="Google Shape;977;p9"/>
          <p:cNvSpPr txBox="1">
            <a:spLocks noGrp="1"/>
          </p:cNvSpPr>
          <p:nvPr>
            <p:ph type="ftr" idx="11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s-SV"/>
              <a:t>The Power of PowerPoint | thepopp.com</a:t>
            </a:r>
            <a:endParaRPr/>
          </a:p>
        </p:txBody>
      </p:sp>
      <p:sp>
        <p:nvSpPr>
          <p:cNvPr id="978" name="Google Shape;978;p9"/>
          <p:cNvSpPr txBox="1">
            <a:spLocks noGrp="1"/>
          </p:cNvSpPr>
          <p:nvPr>
            <p:ph type="body" idx="2"/>
          </p:nvPr>
        </p:nvSpPr>
        <p:spPr>
          <a:xfrm>
            <a:off x="934294" y="3055268"/>
            <a:ext cx="16344031" cy="647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8800"/>
              <a:buNone/>
            </a:pPr>
            <a:r>
              <a:rPr lang="es-SV" sz="8800">
                <a:latin typeface="Calibri"/>
                <a:ea typeface="Calibri"/>
                <a:cs typeface="Calibri"/>
                <a:sym typeface="Calibri"/>
              </a:rPr>
              <a:t>Actualización</a:t>
            </a:r>
            <a:endParaRPr sz="88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79" name="Google Shape;979;p9"/>
          <p:cNvSpPr txBox="1">
            <a:spLocks noGrp="1"/>
          </p:cNvSpPr>
          <p:nvPr>
            <p:ph type="body" idx="3"/>
          </p:nvPr>
        </p:nvSpPr>
        <p:spPr>
          <a:xfrm>
            <a:off x="934294" y="4495428"/>
            <a:ext cx="16344031" cy="23042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/>
          <a:p>
            <a:pPr marL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</a:pPr>
            <a:r>
              <a:rPr lang="es-SV" sz="4800">
                <a:latin typeface="Calibri"/>
                <a:ea typeface="Calibri"/>
                <a:cs typeface="Calibri"/>
                <a:sym typeface="Calibri"/>
              </a:rPr>
              <a:t>Semanalmente, mientras se destinen fondos y recursos para la atención de la emergencia sanitaria provocada por la pandemia COVID-19</a:t>
            </a:r>
            <a:endParaRPr sz="48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80" name="Google Shape;980;p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4327781" y="8968809"/>
            <a:ext cx="3205940" cy="85613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/>
      </p:transition>
    </mc:Choice>
    <mc:Fallback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5" name="Google Shape;985;p10"/>
          <p:cNvSpPr txBox="1">
            <a:spLocks noGrp="1"/>
          </p:cNvSpPr>
          <p:nvPr>
            <p:ph type="title"/>
          </p:nvPr>
        </p:nvSpPr>
        <p:spPr>
          <a:xfrm>
            <a:off x="894346" y="246956"/>
            <a:ext cx="16457771" cy="12031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800"/>
              <a:buFont typeface="Bebas Neue"/>
              <a:buNone/>
            </a:pPr>
            <a:r>
              <a:rPr lang="es-SV"/>
              <a:t>Dar explicaciones</a:t>
            </a:r>
            <a:endParaRPr/>
          </a:p>
        </p:txBody>
      </p:sp>
      <p:sp>
        <p:nvSpPr>
          <p:cNvPr id="986" name="Google Shape;986;p10"/>
          <p:cNvSpPr txBox="1">
            <a:spLocks noGrp="1"/>
          </p:cNvSpPr>
          <p:nvPr>
            <p:ph type="body" idx="3"/>
          </p:nvPr>
        </p:nvSpPr>
        <p:spPr>
          <a:xfrm>
            <a:off x="718270" y="2263180"/>
            <a:ext cx="16344031" cy="11521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/>
          <a:p>
            <a:pPr marL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None/>
            </a:pPr>
            <a:r>
              <a:rPr lang="es-SV" sz="5400"/>
              <a:t>Las instituciones obligadas deberán:</a:t>
            </a:r>
            <a:endParaRPr/>
          </a:p>
          <a:p>
            <a:pPr marL="857250" lvl="0" indent="-857250" algn="just" rtl="0">
              <a:lnSpc>
                <a:spcPct val="100000"/>
              </a:lnSpc>
              <a:spcBef>
                <a:spcPts val="108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Arial"/>
              <a:buChar char="•"/>
            </a:pPr>
            <a:r>
              <a:rPr lang="es-SV" sz="5400"/>
              <a:t>Responder a las preguntas</a:t>
            </a:r>
            <a:endParaRPr/>
          </a:p>
          <a:p>
            <a:pPr marL="857250" lvl="0" indent="-857250" algn="just" rtl="0">
              <a:lnSpc>
                <a:spcPct val="100000"/>
              </a:lnSpc>
              <a:spcBef>
                <a:spcPts val="108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Arial"/>
              <a:buChar char="•"/>
            </a:pPr>
            <a:r>
              <a:rPr lang="es-SV" sz="5400"/>
              <a:t>Brindar aclaraciones</a:t>
            </a:r>
            <a:endParaRPr/>
          </a:p>
          <a:p>
            <a:pPr marL="857250" lvl="0" indent="-857250" algn="just" rtl="0">
              <a:lnSpc>
                <a:spcPct val="100000"/>
              </a:lnSpc>
              <a:spcBef>
                <a:spcPts val="108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Arial"/>
              <a:buChar char="•"/>
            </a:pPr>
            <a:r>
              <a:rPr lang="es-SV" sz="5400"/>
              <a:t>Dar justificaciones</a:t>
            </a:r>
            <a:endParaRPr/>
          </a:p>
          <a:p>
            <a:pPr marL="0" lvl="0" indent="0" algn="just" rtl="0">
              <a:lnSpc>
                <a:spcPct val="100000"/>
              </a:lnSpc>
              <a:spcBef>
                <a:spcPts val="1080"/>
              </a:spcBef>
              <a:spcAft>
                <a:spcPts val="0"/>
              </a:spcAft>
              <a:buClr>
                <a:schemeClr val="lt1"/>
              </a:buClr>
              <a:buSzPts val="5400"/>
              <a:buNone/>
            </a:pPr>
            <a:r>
              <a:rPr lang="es-SV" sz="5400"/>
              <a:t>Sobre los datos presentados al público, el uso de los fondos y la aplicación de las medidas en el marco de la emergencia sanitaria de tal modo que la información sea así mismo íntegra.</a:t>
            </a:r>
            <a:endParaRPr sz="5400"/>
          </a:p>
        </p:txBody>
      </p:sp>
    </p:spTree>
  </p:cSld>
  <p:clrMapOvr>
    <a:masterClrMapping/>
  </p:clrMapOvr>
  <p:transition spd="slow">
    <p:push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1" name="Google Shape;991;p11"/>
          <p:cNvSpPr txBox="1">
            <a:spLocks noGrp="1"/>
          </p:cNvSpPr>
          <p:nvPr>
            <p:ph type="title"/>
          </p:nvPr>
        </p:nvSpPr>
        <p:spPr>
          <a:xfrm>
            <a:off x="894346" y="246956"/>
            <a:ext cx="16457771" cy="12031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Bebas Neue"/>
              <a:buNone/>
            </a:pPr>
            <a:r>
              <a:rPr lang="es-SV" sz="8000"/>
              <a:t>Informe de rendición de cuentas</a:t>
            </a:r>
            <a:endParaRPr sz="8000"/>
          </a:p>
        </p:txBody>
      </p:sp>
      <p:sp>
        <p:nvSpPr>
          <p:cNvPr id="992" name="Google Shape;992;p11"/>
          <p:cNvSpPr txBox="1">
            <a:spLocks noGrp="1"/>
          </p:cNvSpPr>
          <p:nvPr>
            <p:ph type="body" idx="3"/>
          </p:nvPr>
        </p:nvSpPr>
        <p:spPr>
          <a:xfrm>
            <a:off x="718270" y="2263180"/>
            <a:ext cx="16344031" cy="11521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/>
          <a:p>
            <a:pPr marL="685800" lvl="0" indent="-6858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Arial"/>
              <a:buChar char="•"/>
            </a:pPr>
            <a:r>
              <a:rPr lang="es-SV" sz="5400"/>
              <a:t>Documentación sobre la planificación</a:t>
            </a:r>
            <a:endParaRPr/>
          </a:p>
          <a:p>
            <a:pPr marL="685800" lvl="0" indent="-685800" algn="just" rtl="0">
              <a:lnSpc>
                <a:spcPct val="100000"/>
              </a:lnSpc>
              <a:spcBef>
                <a:spcPts val="108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Arial"/>
              <a:buChar char="•"/>
            </a:pPr>
            <a:r>
              <a:rPr lang="es-SV" sz="5400"/>
              <a:t>Ejecución de la planificación</a:t>
            </a:r>
            <a:endParaRPr/>
          </a:p>
          <a:p>
            <a:pPr marL="685800" lvl="0" indent="-685800" algn="just" rtl="0">
              <a:lnSpc>
                <a:spcPct val="100000"/>
              </a:lnSpc>
              <a:spcBef>
                <a:spcPts val="108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Arial"/>
              <a:buChar char="•"/>
            </a:pPr>
            <a:r>
              <a:rPr lang="es-SV" sz="5400"/>
              <a:t>Fondos asignados</a:t>
            </a:r>
            <a:endParaRPr/>
          </a:p>
          <a:p>
            <a:pPr marL="685800" lvl="0" indent="-685800" algn="just" rtl="0">
              <a:lnSpc>
                <a:spcPct val="100000"/>
              </a:lnSpc>
              <a:spcBef>
                <a:spcPts val="108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Arial"/>
              <a:buChar char="•"/>
            </a:pPr>
            <a:r>
              <a:rPr lang="es-SV" sz="5400"/>
              <a:t>Obstáculos enfrentados</a:t>
            </a:r>
            <a:endParaRPr/>
          </a:p>
          <a:p>
            <a:pPr marL="0" lvl="0" indent="0" algn="just" rtl="0">
              <a:lnSpc>
                <a:spcPct val="100000"/>
              </a:lnSpc>
              <a:spcBef>
                <a:spcPts val="1080"/>
              </a:spcBef>
              <a:spcAft>
                <a:spcPts val="0"/>
              </a:spcAft>
              <a:buClr>
                <a:schemeClr val="lt1"/>
              </a:buClr>
              <a:buSzPts val="5400"/>
              <a:buNone/>
            </a:pPr>
            <a:r>
              <a:rPr lang="es-SV" sz="5400"/>
              <a:t>Este informe deberá publicarse en los sitios web institucionales, portales de transparencia y el delimitado por el IAIP.</a:t>
            </a:r>
            <a:endParaRPr sz="5400"/>
          </a:p>
        </p:txBody>
      </p:sp>
    </p:spTree>
  </p:cSld>
  <p:clrMapOvr>
    <a:masterClrMapping/>
  </p:clrMapOvr>
  <p:transition spd="slow">
    <p:push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7" name="Google Shape;997;p12"/>
          <p:cNvSpPr txBox="1">
            <a:spLocks noGrp="1"/>
          </p:cNvSpPr>
          <p:nvPr>
            <p:ph type="title"/>
          </p:nvPr>
        </p:nvSpPr>
        <p:spPr>
          <a:xfrm>
            <a:off x="894346" y="246956"/>
            <a:ext cx="16457771" cy="12031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Bebas Neue"/>
              <a:buNone/>
            </a:pPr>
            <a:r>
              <a:rPr lang="es-SV" sz="8000"/>
              <a:t>Audiencia pública de RC</a:t>
            </a:r>
            <a:endParaRPr sz="8000"/>
          </a:p>
        </p:txBody>
      </p:sp>
      <p:sp>
        <p:nvSpPr>
          <p:cNvPr id="998" name="Google Shape;998;p12"/>
          <p:cNvSpPr txBox="1">
            <a:spLocks noGrp="1"/>
          </p:cNvSpPr>
          <p:nvPr>
            <p:ph type="body" idx="3"/>
          </p:nvPr>
        </p:nvSpPr>
        <p:spPr>
          <a:xfrm>
            <a:off x="718270" y="2263180"/>
            <a:ext cx="16344031" cy="11521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3275" tIns="81625" rIns="163275" bIns="81625" anchor="t" anchorCtr="0">
            <a:noAutofit/>
          </a:bodyPr>
          <a:lstStyle/>
          <a:p>
            <a:pPr marL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None/>
            </a:pPr>
            <a:r>
              <a:rPr lang="es-SV" sz="5400"/>
              <a:t>Se debe realizar, al menos, una audiencia pública de rendición de cuentas, cuando finalice el período de emergencia nacional.</a:t>
            </a:r>
            <a:endParaRPr/>
          </a:p>
          <a:p>
            <a:pPr marL="685800" lvl="0" indent="-685800" algn="just" rtl="0">
              <a:lnSpc>
                <a:spcPct val="100000"/>
              </a:lnSpc>
              <a:spcBef>
                <a:spcPts val="108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Arial"/>
              <a:buChar char="•"/>
            </a:pPr>
            <a:r>
              <a:rPr lang="es-SV" sz="5400"/>
              <a:t>Sociedad civil</a:t>
            </a:r>
            <a:endParaRPr/>
          </a:p>
          <a:p>
            <a:pPr marL="685800" lvl="0" indent="-685800" algn="just" rtl="0">
              <a:lnSpc>
                <a:spcPct val="100000"/>
              </a:lnSpc>
              <a:spcBef>
                <a:spcPts val="108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Arial"/>
              <a:buChar char="•"/>
            </a:pPr>
            <a:r>
              <a:rPr lang="es-SV" sz="5400"/>
              <a:t>Cooperantes</a:t>
            </a:r>
            <a:endParaRPr/>
          </a:p>
          <a:p>
            <a:pPr marL="685800" lvl="0" indent="-685800" algn="just" rtl="0">
              <a:lnSpc>
                <a:spcPct val="100000"/>
              </a:lnSpc>
              <a:spcBef>
                <a:spcPts val="108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Arial"/>
              <a:buChar char="•"/>
            </a:pPr>
            <a:r>
              <a:rPr lang="es-SV" sz="5400"/>
              <a:t>Público general</a:t>
            </a:r>
            <a:endParaRPr/>
          </a:p>
          <a:p>
            <a:pPr marL="685800" lvl="0" indent="-685800" algn="just" rtl="0">
              <a:lnSpc>
                <a:spcPct val="100000"/>
              </a:lnSpc>
              <a:spcBef>
                <a:spcPts val="108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Arial"/>
              <a:buChar char="•"/>
            </a:pPr>
            <a:r>
              <a:rPr lang="es-SV" sz="5400"/>
              <a:t>Instituciones públicas</a:t>
            </a:r>
            <a:endParaRPr sz="5400"/>
          </a:p>
        </p:txBody>
      </p:sp>
    </p:spTree>
  </p:cSld>
  <p:clrMapOvr>
    <a:masterClrMapping/>
  </p:clrMapOvr>
  <p:transition spd="slow">
    <p:push/>
  </p:transition>
</p:sld>
</file>

<file path=ppt/theme/theme1.xml><?xml version="1.0" encoding="utf-8"?>
<a:theme xmlns:a="http://schemas.openxmlformats.org/drawingml/2006/main" name="Title">
  <a:themeElements>
    <a:clrScheme name="Procyon">
      <a:dk1>
        <a:srgbClr val="FFFFFF"/>
      </a:dk1>
      <a:lt1>
        <a:srgbClr val="FFFFFF"/>
      </a:lt1>
      <a:dk2>
        <a:srgbClr val="3F3F3F"/>
      </a:dk2>
      <a:lt2>
        <a:srgbClr val="FFFFFF"/>
      </a:lt2>
      <a:accent1>
        <a:srgbClr val="3EA3F8"/>
      </a:accent1>
      <a:accent2>
        <a:srgbClr val="127CFC"/>
      </a:accent2>
      <a:accent3>
        <a:srgbClr val="0D54F3"/>
      </a:accent3>
      <a:accent4>
        <a:srgbClr val="8064A2"/>
      </a:accent4>
      <a:accent5>
        <a:srgbClr val="4BACC6"/>
      </a:accent5>
      <a:accent6>
        <a:srgbClr val="F79646"/>
      </a:accent6>
      <a:hlink>
        <a:srgbClr val="3EA3F8"/>
      </a:hlink>
      <a:folHlink>
        <a:srgbClr val="7F7F7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tents">
  <a:themeElements>
    <a:clrScheme name="Procyon">
      <a:dk1>
        <a:srgbClr val="FFFFFF"/>
      </a:dk1>
      <a:lt1>
        <a:srgbClr val="FFFFFF"/>
      </a:lt1>
      <a:dk2>
        <a:srgbClr val="3F3F3F"/>
      </a:dk2>
      <a:lt2>
        <a:srgbClr val="FFFFFF"/>
      </a:lt2>
      <a:accent1>
        <a:srgbClr val="3EA3F8"/>
      </a:accent1>
      <a:accent2>
        <a:srgbClr val="127CFC"/>
      </a:accent2>
      <a:accent3>
        <a:srgbClr val="0D54F3"/>
      </a:accent3>
      <a:accent4>
        <a:srgbClr val="8064A2"/>
      </a:accent4>
      <a:accent5>
        <a:srgbClr val="4BACC6"/>
      </a:accent5>
      <a:accent6>
        <a:srgbClr val="F79646"/>
      </a:accent6>
      <a:hlink>
        <a:srgbClr val="3EA3F8"/>
      </a:hlink>
      <a:folHlink>
        <a:srgbClr val="7F7F7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Personalizado</PresentationFormat>
  <Slides>16</Slides>
  <Notes>16</Notes>
  <HiddenSlides>0</HiddenSlides>
  <ScaleCrop>false</ScaleCrop>
  <HeadingPairs>
    <vt:vector size="4" baseType="variant">
      <vt:variant>
        <vt:lpstr>Tema</vt:lpstr>
      </vt:variant>
      <vt:variant>
        <vt:i4>2</vt:i4>
      </vt:variant>
      <vt:variant>
        <vt:lpstr>Títulos de diapositiva</vt:lpstr>
      </vt:variant>
      <vt:variant>
        <vt:i4>16</vt:i4>
      </vt:variant>
    </vt:vector>
  </HeadingPairs>
  <TitlesOfParts>
    <vt:vector size="18" baseType="lpstr">
      <vt:lpstr>Title</vt:lpstr>
      <vt:lpstr>Contents</vt:lpstr>
      <vt:lpstr>Presentación de PowerPoint</vt:lpstr>
      <vt:lpstr>Consideraciones</vt:lpstr>
      <vt:lpstr>Rendición de cuentas  COVID-19</vt:lpstr>
      <vt:lpstr>Aspectos generales</vt:lpstr>
      <vt:lpstr>Publicar información</vt:lpstr>
      <vt:lpstr>Presentación de PowerPoint</vt:lpstr>
      <vt:lpstr>Dar explicaciones</vt:lpstr>
      <vt:lpstr>Informe de rendición de cuentas</vt:lpstr>
      <vt:lpstr>Audiencia pública de RC</vt:lpstr>
      <vt:lpstr>Audiencia pública de RC</vt:lpstr>
      <vt:lpstr>Audiencia pública de RC</vt:lpstr>
      <vt:lpstr>Audiencia pública de RC</vt:lpstr>
      <vt:lpstr>Función del IAIP</vt:lpstr>
      <vt:lpstr>Función del IAIP</vt:lpstr>
      <vt:lpstr>Herramienta web</vt:lpstr>
      <vt:lpstr>Muchas gracias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Jun</dc:creator>
  <cp:lastModifiedBy>Usuario desconocido</cp:lastModifiedBy>
  <cp:revision>1</cp:revision>
  <dcterms:created xsi:type="dcterms:W3CDTF">2015-01-09T17:56:04Z</dcterms:created>
  <dcterms:modified xsi:type="dcterms:W3CDTF">2020-04-20T16:28:09Z</dcterms:modified>
</cp:coreProperties>
</file>