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20"/>
  </p:notesMasterIdLst>
  <p:handoutMasterIdLst>
    <p:handoutMasterId r:id="rId21"/>
  </p:handoutMasterIdLst>
  <p:sldIdLst>
    <p:sldId id="259" r:id="rId3"/>
    <p:sldId id="328" r:id="rId4"/>
    <p:sldId id="263" r:id="rId5"/>
    <p:sldId id="315" r:id="rId6"/>
    <p:sldId id="316" r:id="rId7"/>
    <p:sldId id="317" r:id="rId8"/>
    <p:sldId id="270" r:id="rId9"/>
    <p:sldId id="318" r:id="rId10"/>
    <p:sldId id="319" r:id="rId11"/>
    <p:sldId id="320" r:id="rId12"/>
    <p:sldId id="321" r:id="rId13"/>
    <p:sldId id="322" r:id="rId14"/>
    <p:sldId id="323" r:id="rId15"/>
    <p:sldId id="326" r:id="rId16"/>
    <p:sldId id="324" r:id="rId17"/>
    <p:sldId id="325" r:id="rId18"/>
    <p:sldId id="314" r:id="rId19"/>
  </p:sldIdLst>
  <p:sldSz cx="18286413" cy="10287000"/>
  <p:notesSz cx="6858000" cy="9144000"/>
  <p:defaultTextStyle>
    <a:defPPr>
      <a:defRPr lang="en-US"/>
    </a:defPPr>
    <a:lvl1pPr marL="0" algn="l" defTabSz="1632753" rtl="0" eaLnBrk="1" latinLnBrk="0" hangingPunct="1">
      <a:defRPr sz="3200" kern="1200">
        <a:solidFill>
          <a:schemeClr val="tx1"/>
        </a:solidFill>
        <a:latin typeface="+mn-lt"/>
        <a:ea typeface="+mn-ea"/>
        <a:cs typeface="+mn-cs"/>
      </a:defRPr>
    </a:lvl1pPr>
    <a:lvl2pPr marL="816376" algn="l" defTabSz="1632753" rtl="0" eaLnBrk="1" latinLnBrk="0" hangingPunct="1">
      <a:defRPr sz="3200" kern="1200">
        <a:solidFill>
          <a:schemeClr val="tx1"/>
        </a:solidFill>
        <a:latin typeface="+mn-lt"/>
        <a:ea typeface="+mn-ea"/>
        <a:cs typeface="+mn-cs"/>
      </a:defRPr>
    </a:lvl2pPr>
    <a:lvl3pPr marL="1632753" algn="l" defTabSz="1632753" rtl="0" eaLnBrk="1" latinLnBrk="0" hangingPunct="1">
      <a:defRPr sz="3200" kern="1200">
        <a:solidFill>
          <a:schemeClr val="tx1"/>
        </a:solidFill>
        <a:latin typeface="+mn-lt"/>
        <a:ea typeface="+mn-ea"/>
        <a:cs typeface="+mn-cs"/>
      </a:defRPr>
    </a:lvl3pPr>
    <a:lvl4pPr marL="2449129" algn="l" defTabSz="1632753" rtl="0" eaLnBrk="1" latinLnBrk="0" hangingPunct="1">
      <a:defRPr sz="3200" kern="1200">
        <a:solidFill>
          <a:schemeClr val="tx1"/>
        </a:solidFill>
        <a:latin typeface="+mn-lt"/>
        <a:ea typeface="+mn-ea"/>
        <a:cs typeface="+mn-cs"/>
      </a:defRPr>
    </a:lvl4pPr>
    <a:lvl5pPr marL="3265505" algn="l" defTabSz="1632753" rtl="0" eaLnBrk="1" latinLnBrk="0" hangingPunct="1">
      <a:defRPr sz="3200" kern="1200">
        <a:solidFill>
          <a:schemeClr val="tx1"/>
        </a:solidFill>
        <a:latin typeface="+mn-lt"/>
        <a:ea typeface="+mn-ea"/>
        <a:cs typeface="+mn-cs"/>
      </a:defRPr>
    </a:lvl5pPr>
    <a:lvl6pPr marL="4081882" algn="l" defTabSz="1632753" rtl="0" eaLnBrk="1" latinLnBrk="0" hangingPunct="1">
      <a:defRPr sz="3200" kern="1200">
        <a:solidFill>
          <a:schemeClr val="tx1"/>
        </a:solidFill>
        <a:latin typeface="+mn-lt"/>
        <a:ea typeface="+mn-ea"/>
        <a:cs typeface="+mn-cs"/>
      </a:defRPr>
    </a:lvl6pPr>
    <a:lvl7pPr marL="4898258" algn="l" defTabSz="1632753" rtl="0" eaLnBrk="1" latinLnBrk="0" hangingPunct="1">
      <a:defRPr sz="3200" kern="1200">
        <a:solidFill>
          <a:schemeClr val="tx1"/>
        </a:solidFill>
        <a:latin typeface="+mn-lt"/>
        <a:ea typeface="+mn-ea"/>
        <a:cs typeface="+mn-cs"/>
      </a:defRPr>
    </a:lvl7pPr>
    <a:lvl8pPr marL="5714634" algn="l" defTabSz="1632753" rtl="0" eaLnBrk="1" latinLnBrk="0" hangingPunct="1">
      <a:defRPr sz="3200" kern="1200">
        <a:solidFill>
          <a:schemeClr val="tx1"/>
        </a:solidFill>
        <a:latin typeface="+mn-lt"/>
        <a:ea typeface="+mn-ea"/>
        <a:cs typeface="+mn-cs"/>
      </a:defRPr>
    </a:lvl8pPr>
    <a:lvl9pPr marL="6531011" algn="l" defTabSz="1632753" rtl="0" eaLnBrk="1" latinLnBrk="0" hangingPunct="1">
      <a:defRPr sz="32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372">
          <p15:clr>
            <a:srgbClr val="A4A3A4"/>
          </p15:clr>
        </p15:guide>
        <p15:guide id="2" pos="575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3EA3F8"/>
    <a:srgbClr val="0F0634"/>
    <a:srgbClr val="06105A"/>
    <a:srgbClr val="000C68"/>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15" autoAdjust="0"/>
    <p:restoredTop sz="94660"/>
  </p:normalViewPr>
  <p:slideViewPr>
    <p:cSldViewPr showGuides="1">
      <p:cViewPr varScale="1">
        <p:scale>
          <a:sx n="47" d="100"/>
          <a:sy n="47" d="100"/>
        </p:scale>
        <p:origin x="732" y="42"/>
      </p:cViewPr>
      <p:guideLst>
        <p:guide orient="horz" pos="5372"/>
        <p:guide pos="5759"/>
      </p:guideLst>
    </p:cSldViewPr>
  </p:slideViewPr>
  <p:notesTextViewPr>
    <p:cViewPr>
      <p:scale>
        <a:sx n="1" d="1"/>
        <a:sy n="1" d="1"/>
      </p:scale>
      <p:origin x="0" y="0"/>
    </p:cViewPr>
  </p:notesTextViewPr>
  <p:sorterViewPr>
    <p:cViewPr>
      <p:scale>
        <a:sx n="52" d="100"/>
        <a:sy n="52" d="100"/>
      </p:scale>
      <p:origin x="0" y="0"/>
    </p:cViewPr>
  </p:sorterViewPr>
  <p:notesViewPr>
    <p:cSldViewPr showGuides="1">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0533536-0B1C-4113-81A9-88933E6B5E35}" type="datetimeFigureOut">
              <a:rPr lang="en-US" smtClean="0"/>
              <a:t>4/13/2020</a:t>
            </a:fld>
            <a:endParaRPr 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6B39D4A-42BD-4661-A34B-169B9D4948D5}" type="slidenum">
              <a:rPr lang="en-US" smtClean="0"/>
              <a:t>‹Nº›</a:t>
            </a:fld>
            <a:endParaRPr lang="en-US"/>
          </a:p>
        </p:txBody>
      </p:sp>
    </p:spTree>
    <p:extLst>
      <p:ext uri="{BB962C8B-B14F-4D97-AF65-F5344CB8AC3E}">
        <p14:creationId xmlns:p14="http://schemas.microsoft.com/office/powerpoint/2010/main" val="24519243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DAB2DA-10AE-4BD6-BFC1-534DE09D66C3}" type="datetimeFigureOut">
              <a:rPr lang="en-US" smtClean="0"/>
              <a:t>4/13/2020</a:t>
            </a:fld>
            <a:endParaRPr lang="en-US"/>
          </a:p>
        </p:txBody>
      </p:sp>
      <p:sp>
        <p:nvSpPr>
          <p:cNvPr id="4" name="スライド イメージ プレースホルダー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81ECDC-7530-4EA9-86FD-4E56342A475C}" type="slidenum">
              <a:rPr lang="en-US" smtClean="0"/>
              <a:t>‹Nº›</a:t>
            </a:fld>
            <a:endParaRPr lang="en-US"/>
          </a:p>
        </p:txBody>
      </p:sp>
    </p:spTree>
    <p:extLst>
      <p:ext uri="{BB962C8B-B14F-4D97-AF65-F5344CB8AC3E}">
        <p14:creationId xmlns:p14="http://schemas.microsoft.com/office/powerpoint/2010/main" val="2547794093"/>
      </p:ext>
    </p:extLst>
  </p:cSld>
  <p:clrMap bg1="lt1" tx1="dk1" bg2="lt2" tx2="dk2" accent1="accent1" accent2="accent2" accent3="accent3" accent4="accent4" accent5="accent5" accent6="accent6" hlink="hlink" folHlink="folHlink"/>
  <p:notesStyle>
    <a:lvl1pPr marL="0" algn="l" defTabSz="1632753" rtl="0" eaLnBrk="1" latinLnBrk="0" hangingPunct="1">
      <a:defRPr sz="2100" kern="1200">
        <a:solidFill>
          <a:schemeClr val="tx1"/>
        </a:solidFill>
        <a:latin typeface="+mn-lt"/>
        <a:ea typeface="+mn-ea"/>
        <a:cs typeface="+mn-cs"/>
      </a:defRPr>
    </a:lvl1pPr>
    <a:lvl2pPr marL="816376" algn="l" defTabSz="1632753" rtl="0" eaLnBrk="1" latinLnBrk="0" hangingPunct="1">
      <a:defRPr sz="2100" kern="1200">
        <a:solidFill>
          <a:schemeClr val="tx1"/>
        </a:solidFill>
        <a:latin typeface="+mn-lt"/>
        <a:ea typeface="+mn-ea"/>
        <a:cs typeface="+mn-cs"/>
      </a:defRPr>
    </a:lvl2pPr>
    <a:lvl3pPr marL="1632753" algn="l" defTabSz="1632753" rtl="0" eaLnBrk="1" latinLnBrk="0" hangingPunct="1">
      <a:defRPr sz="2100" kern="1200">
        <a:solidFill>
          <a:schemeClr val="tx1"/>
        </a:solidFill>
        <a:latin typeface="+mn-lt"/>
        <a:ea typeface="+mn-ea"/>
        <a:cs typeface="+mn-cs"/>
      </a:defRPr>
    </a:lvl3pPr>
    <a:lvl4pPr marL="2449129" algn="l" defTabSz="1632753" rtl="0" eaLnBrk="1" latinLnBrk="0" hangingPunct="1">
      <a:defRPr sz="2100" kern="1200">
        <a:solidFill>
          <a:schemeClr val="tx1"/>
        </a:solidFill>
        <a:latin typeface="+mn-lt"/>
        <a:ea typeface="+mn-ea"/>
        <a:cs typeface="+mn-cs"/>
      </a:defRPr>
    </a:lvl4pPr>
    <a:lvl5pPr marL="3265505" algn="l" defTabSz="1632753" rtl="0" eaLnBrk="1" latinLnBrk="0" hangingPunct="1">
      <a:defRPr sz="2100" kern="1200">
        <a:solidFill>
          <a:schemeClr val="tx1"/>
        </a:solidFill>
        <a:latin typeface="+mn-lt"/>
        <a:ea typeface="+mn-ea"/>
        <a:cs typeface="+mn-cs"/>
      </a:defRPr>
    </a:lvl5pPr>
    <a:lvl6pPr marL="4081882" algn="l" defTabSz="1632753" rtl="0" eaLnBrk="1" latinLnBrk="0" hangingPunct="1">
      <a:defRPr sz="2100" kern="1200">
        <a:solidFill>
          <a:schemeClr val="tx1"/>
        </a:solidFill>
        <a:latin typeface="+mn-lt"/>
        <a:ea typeface="+mn-ea"/>
        <a:cs typeface="+mn-cs"/>
      </a:defRPr>
    </a:lvl6pPr>
    <a:lvl7pPr marL="4898258" algn="l" defTabSz="1632753" rtl="0" eaLnBrk="1" latinLnBrk="0" hangingPunct="1">
      <a:defRPr sz="2100" kern="1200">
        <a:solidFill>
          <a:schemeClr val="tx1"/>
        </a:solidFill>
        <a:latin typeface="+mn-lt"/>
        <a:ea typeface="+mn-ea"/>
        <a:cs typeface="+mn-cs"/>
      </a:defRPr>
    </a:lvl7pPr>
    <a:lvl8pPr marL="5714634" algn="l" defTabSz="1632753" rtl="0" eaLnBrk="1" latinLnBrk="0" hangingPunct="1">
      <a:defRPr sz="2100" kern="1200">
        <a:solidFill>
          <a:schemeClr val="tx1"/>
        </a:solidFill>
        <a:latin typeface="+mn-lt"/>
        <a:ea typeface="+mn-ea"/>
        <a:cs typeface="+mn-cs"/>
      </a:defRPr>
    </a:lvl8pPr>
    <a:lvl9pPr marL="6531011" algn="l" defTabSz="1632753" rtl="0" eaLnBrk="1" latinLnBrk="0" hangingPunct="1">
      <a:defRPr sz="2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5"/>
          </p:nvPr>
        </p:nvSpPr>
        <p:spPr/>
        <p:txBody>
          <a:bodyPr/>
          <a:lstStyle/>
          <a:p>
            <a:fld id="{7481ECDC-7530-4EA9-86FD-4E56342A475C}" type="slidenum">
              <a:rPr lang="en-US" smtClean="0"/>
              <a:t>17</a:t>
            </a:fld>
            <a:endParaRPr lang="en-US"/>
          </a:p>
        </p:txBody>
      </p:sp>
    </p:spTree>
    <p:extLst>
      <p:ext uri="{BB962C8B-B14F-4D97-AF65-F5344CB8AC3E}">
        <p14:creationId xmlns:p14="http://schemas.microsoft.com/office/powerpoint/2010/main" val="27000179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10.svg"/></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with info">
    <p:spTree>
      <p:nvGrpSpPr>
        <p:cNvPr id="1" name=""/>
        <p:cNvGrpSpPr/>
        <p:nvPr/>
      </p:nvGrpSpPr>
      <p:grpSpPr>
        <a:xfrm>
          <a:off x="0" y="0"/>
          <a:ext cx="0" cy="0"/>
          <a:chOff x="0" y="0"/>
          <a:chExt cx="0" cy="0"/>
        </a:xfrm>
      </p:grpSpPr>
      <p:sp>
        <p:nvSpPr>
          <p:cNvPr id="9" name="平行四辺形 8"/>
          <p:cNvSpPr/>
          <p:nvPr userDrawn="1"/>
        </p:nvSpPr>
        <p:spPr>
          <a:xfrm>
            <a:off x="2302446" y="3353513"/>
            <a:ext cx="13465496" cy="3302155"/>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4427035" y="3991372"/>
            <a:ext cx="10044763" cy="1189757"/>
          </a:xfrm>
          <a:prstGeom prst="rect">
            <a:avLst/>
          </a:prstGeom>
        </p:spPr>
        <p:txBody>
          <a:bodyPr/>
          <a:lstStyle>
            <a:lvl1pPr algn="l">
              <a:lnSpc>
                <a:spcPts val="9000"/>
              </a:lnSpc>
              <a:defRPr sz="9600" baseline="0">
                <a:solidFill>
                  <a:schemeClr val="bg1"/>
                </a:solidFill>
                <a:latin typeface="Bebas Neue Regular" pitchFamily="50" charset="0"/>
              </a:defRPr>
            </a:lvl1pPr>
          </a:lstStyle>
          <a:p>
            <a:r>
              <a:rPr lang="en-US" altLang="ja-JP" dirty="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1044000" y="5180019"/>
            <a:ext cx="8782393"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0188000" y="3739857"/>
            <a:ext cx="8782393" cy="1360425"/>
          </a:xfrm>
          <a:prstGeom prst="rect">
            <a:avLst/>
          </a:prstGeom>
        </p:spPr>
      </p:pic>
      <p:sp>
        <p:nvSpPr>
          <p:cNvPr id="7" name="サブタイトル 2"/>
          <p:cNvSpPr>
            <a:spLocks noGrp="1"/>
          </p:cNvSpPr>
          <p:nvPr>
            <p:ph type="subTitle" idx="1" hasCustomPrompt="1"/>
          </p:nvPr>
        </p:nvSpPr>
        <p:spPr>
          <a:xfrm>
            <a:off x="4407613" y="4934253"/>
            <a:ext cx="9992177" cy="785311"/>
          </a:xfrm>
          <a:prstGeom prst="rect">
            <a:avLst/>
          </a:prstGeom>
        </p:spPr>
        <p:txBody>
          <a:bodyPr/>
          <a:lstStyle>
            <a:lvl1pPr marL="0" indent="0" algn="l">
              <a:buNone/>
              <a:defRPr sz="54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Sub Title Here</a:t>
            </a:r>
            <a:endParaRPr lang="en-US" dirty="0"/>
          </a:p>
        </p:txBody>
      </p:sp>
      <p:sp>
        <p:nvSpPr>
          <p:cNvPr id="4" name="テキスト プレースホルダー 3"/>
          <p:cNvSpPr>
            <a:spLocks noGrp="1"/>
          </p:cNvSpPr>
          <p:nvPr>
            <p:ph type="body" sz="quarter" idx="10" hasCustomPrompt="1"/>
          </p:nvPr>
        </p:nvSpPr>
        <p:spPr>
          <a:xfrm>
            <a:off x="4390678" y="5791572"/>
            <a:ext cx="9577064" cy="432048"/>
          </a:xfrm>
          <a:prstGeom prst="rect">
            <a:avLst/>
          </a:prstGeom>
        </p:spPr>
        <p:txBody>
          <a:bodyPr/>
          <a:lstStyle>
            <a:lvl1pPr marL="0" indent="0" algn="l">
              <a:buNone/>
              <a:defRPr sz="2400" baseline="0">
                <a:solidFill>
                  <a:schemeClr val="tx1">
                    <a:alpha val="50000"/>
                  </a:schemeClr>
                </a:solidFill>
                <a:latin typeface="Bebas Neue Regular" pitchFamily="50" charset="0"/>
              </a:defRPr>
            </a:lvl1pPr>
          </a:lstStyle>
          <a:p>
            <a:pPr lvl="0"/>
            <a:r>
              <a:rPr lang="en-US" dirty="0"/>
              <a:t>Information Here</a:t>
            </a:r>
          </a:p>
        </p:txBody>
      </p:sp>
    </p:spTree>
    <p:extLst>
      <p:ext uri="{BB962C8B-B14F-4D97-AF65-F5344CB8AC3E}">
        <p14:creationId xmlns:p14="http://schemas.microsoft.com/office/powerpoint/2010/main" val="725034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4" grpId="0" build="p">
        <p:tmplLst>
          <p:tmpl lvl="1">
            <p:tnLst>
              <p:par>
                <p:cTn presetID="10" presetClass="entr" presetSubtype="0" fill="hold" nodeType="withEffect">
                  <p:stCondLst>
                    <p:cond delay="25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n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09979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nly Title and text">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862286" y="2335188"/>
            <a:ext cx="7704063" cy="5976664"/>
          </a:xfrm>
          <a:prstGeom prst="rect">
            <a:avLst/>
          </a:prstGeom>
        </p:spPr>
        <p:txBody>
          <a:bodyPr anchor="ctr"/>
          <a:lstStyle>
            <a:lvl1pPr algn="r">
              <a:lnSpc>
                <a:spcPts val="10000"/>
              </a:lnSpc>
              <a:defRPr sz="12000" baseline="0">
                <a:solidFill>
                  <a:schemeClr val="bg1"/>
                </a:solidFill>
                <a:latin typeface="+mj-lt"/>
              </a:defRPr>
            </a:lvl1pPr>
          </a:lstStyle>
          <a:p>
            <a:r>
              <a:rPr lang="en-US" altLang="ja-JP" dirty="0"/>
              <a:t>TEXT HERE</a:t>
            </a:r>
            <a:endParaRPr lang="en-US" dirty="0"/>
          </a:p>
        </p:txBody>
      </p:sp>
      <p:sp>
        <p:nvSpPr>
          <p:cNvPr id="3" name="サブタイトル 2"/>
          <p:cNvSpPr>
            <a:spLocks noGrp="1"/>
          </p:cNvSpPr>
          <p:nvPr>
            <p:ph type="subTitle" idx="1" hasCustomPrompt="1"/>
          </p:nvPr>
        </p:nvSpPr>
        <p:spPr>
          <a:xfrm>
            <a:off x="8782372" y="3415308"/>
            <a:ext cx="8209706" cy="3456384"/>
          </a:xfrm>
          <a:prstGeom prst="rect">
            <a:avLst/>
          </a:prstGeom>
        </p:spPr>
        <p:txBody>
          <a:bodyPr anchor="ctr">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Text Here</a:t>
            </a:r>
            <a:endParaRPr lang="en-US" dirty="0"/>
          </a:p>
        </p:txBody>
      </p:sp>
    </p:spTree>
    <p:extLst>
      <p:ext uri="{BB962C8B-B14F-4D97-AF65-F5344CB8AC3E}">
        <p14:creationId xmlns:p14="http://schemas.microsoft.com/office/powerpoint/2010/main" val="1468198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50"/>
                            </p:stCondLst>
                            <p:childTnLst>
                              <p:par>
                                <p:cTn id="10" presetID="2" presetClass="entr" presetSubtype="2" decel="10000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2" decel="10000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718270" y="2119164"/>
            <a:ext cx="16633848" cy="5976664"/>
          </a:xfrm>
          <a:prstGeom prst="rect">
            <a:avLst/>
          </a:prstGeom>
        </p:spPr>
        <p:txBody>
          <a:bodyPr anchor="ctr"/>
          <a:lstStyle>
            <a:lvl1pPr algn="ctr">
              <a:lnSpc>
                <a:spcPct val="100000"/>
              </a:lnSpc>
              <a:defRPr sz="3600" baseline="0">
                <a:solidFill>
                  <a:schemeClr val="bg1"/>
                </a:solidFill>
                <a:latin typeface="+mn-lt"/>
              </a:defRPr>
            </a:lvl1pPr>
          </a:lstStyle>
          <a:p>
            <a:r>
              <a:rPr lang="en-US" altLang="ja-JP" dirty="0"/>
              <a:t>Text Here</a:t>
            </a:r>
            <a:br>
              <a:rPr lang="en-US" altLang="ja-JP" dirty="0"/>
            </a:br>
            <a:r>
              <a:rPr lang="en-US" altLang="ja-JP" dirty="0"/>
              <a:t>Text Here</a:t>
            </a:r>
            <a:endParaRPr lang="en-US" dirty="0"/>
          </a:p>
        </p:txBody>
      </p:sp>
    </p:spTree>
    <p:extLst>
      <p:ext uri="{BB962C8B-B14F-4D97-AF65-F5344CB8AC3E}">
        <p14:creationId xmlns:p14="http://schemas.microsoft.com/office/powerpoint/2010/main" val="26577785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ig Image - Big Text">
    <p:spTree>
      <p:nvGrpSpPr>
        <p:cNvPr id="1" name=""/>
        <p:cNvGrpSpPr/>
        <p:nvPr/>
      </p:nvGrpSpPr>
      <p:grpSpPr>
        <a:xfrm>
          <a:off x="0" y="0"/>
          <a:ext cx="0" cy="0"/>
          <a:chOff x="0" y="0"/>
          <a:chExt cx="0" cy="0"/>
        </a:xfrm>
      </p:grpSpPr>
      <p:sp>
        <p:nvSpPr>
          <p:cNvPr id="3" name="タイトル 1"/>
          <p:cNvSpPr>
            <a:spLocks noGrp="1"/>
          </p:cNvSpPr>
          <p:nvPr>
            <p:ph type="ctrTitle" hasCustomPrompt="1"/>
          </p:nvPr>
        </p:nvSpPr>
        <p:spPr>
          <a:xfrm>
            <a:off x="7198990" y="1831132"/>
            <a:ext cx="10441160" cy="3600400"/>
          </a:xfrm>
          <a:prstGeom prst="rect">
            <a:avLst/>
          </a:prstGeom>
        </p:spPr>
        <p:txBody>
          <a:bodyPr anchor="b"/>
          <a:lstStyle>
            <a:lvl1pPr algn="l">
              <a:lnSpc>
                <a:spcPts val="11000"/>
              </a:lnSpc>
              <a:defRPr sz="12000" baseline="0">
                <a:solidFill>
                  <a:schemeClr val="bg1"/>
                </a:solidFill>
                <a:latin typeface="+mj-lt"/>
              </a:defRPr>
            </a:lvl1pPr>
          </a:lstStyle>
          <a:p>
            <a:r>
              <a:rPr lang="en-US" altLang="ja-JP" dirty="0"/>
              <a:t>TEXT HERE</a:t>
            </a:r>
            <a:endParaRPr lang="en-US" dirty="0"/>
          </a:p>
        </p:txBody>
      </p:sp>
      <p:sp>
        <p:nvSpPr>
          <p:cNvPr id="4" name="サブタイトル 2"/>
          <p:cNvSpPr>
            <a:spLocks noGrp="1"/>
          </p:cNvSpPr>
          <p:nvPr>
            <p:ph type="subTitle" idx="1" hasCustomPrompt="1"/>
          </p:nvPr>
        </p:nvSpPr>
        <p:spPr>
          <a:xfrm>
            <a:off x="7198990" y="5431532"/>
            <a:ext cx="10441160" cy="3456384"/>
          </a:xfrm>
          <a:prstGeom prst="rect">
            <a:avLst/>
          </a:prstGeom>
        </p:spPr>
        <p:txBody>
          <a:bodyPr anchor="t">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Text Here</a:t>
            </a:r>
            <a:endParaRPr lang="en-US" dirty="0"/>
          </a:p>
        </p:txBody>
      </p:sp>
      <p:sp>
        <p:nvSpPr>
          <p:cNvPr id="6" name="図プレースホルダー 5"/>
          <p:cNvSpPr>
            <a:spLocks noGrp="1"/>
          </p:cNvSpPr>
          <p:nvPr>
            <p:ph type="pic" sz="quarter" idx="10" hasCustomPrompt="1"/>
          </p:nvPr>
        </p:nvSpPr>
        <p:spPr>
          <a:xfrm>
            <a:off x="0" y="0"/>
            <a:ext cx="6838950" cy="10287000"/>
          </a:xfrm>
        </p:spPr>
        <p:txBody>
          <a:bodyPr/>
          <a:lstStyle>
            <a:lvl1pPr>
              <a:defRPr/>
            </a:lvl1pPr>
          </a:lstStyle>
          <a:p>
            <a:r>
              <a:rPr lang="en-US" dirty="0"/>
              <a:t>Add Image Here</a:t>
            </a:r>
          </a:p>
        </p:txBody>
      </p:sp>
    </p:spTree>
    <p:extLst>
      <p:ext uri="{BB962C8B-B14F-4D97-AF65-F5344CB8AC3E}">
        <p14:creationId xmlns:p14="http://schemas.microsoft.com/office/powerpoint/2010/main" val="2026337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grpId="0" nodeType="after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50"/>
                            </p:stCondLst>
                            <p:childTnLst>
                              <p:par>
                                <p:cTn id="10" presetID="2" presetClass="entr" presetSubtype="2" decel="100000"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5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p:bldP spid="6"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ull Screen Image">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a:t>Add Image</a:t>
            </a:r>
          </a:p>
        </p:txBody>
      </p:sp>
    </p:spTree>
    <p:extLst>
      <p:ext uri="{BB962C8B-B14F-4D97-AF65-F5344CB8AC3E}">
        <p14:creationId xmlns:p14="http://schemas.microsoft.com/office/powerpoint/2010/main" val="2820099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Screen Image - Circle">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a:t>Add Image</a:t>
            </a:r>
          </a:p>
        </p:txBody>
      </p:sp>
      <p:sp>
        <p:nvSpPr>
          <p:cNvPr id="4" name="テキスト プレースホルダー 3"/>
          <p:cNvSpPr>
            <a:spLocks noGrp="1"/>
          </p:cNvSpPr>
          <p:nvPr>
            <p:ph type="body" sz="quarter" idx="11" hasCustomPrompt="1"/>
          </p:nvPr>
        </p:nvSpPr>
        <p:spPr>
          <a:xfrm>
            <a:off x="790278" y="4207396"/>
            <a:ext cx="5400600" cy="5400600"/>
          </a:xfrm>
          <a:prstGeom prst="ellipse">
            <a:avLst/>
          </a:prstGeom>
          <a:blipFill dpi="0" rotWithShape="1">
            <a:blip r:embed="rId2"/>
            <a:srcRect/>
            <a:tile tx="0" ty="0" sx="100000" sy="100000" flip="none" algn="tl"/>
          </a:blipFill>
          <a:effectLst>
            <a:innerShdw blurRad="114300">
              <a:prstClr val="black"/>
            </a:innerShdw>
          </a:effectLst>
        </p:spPr>
        <p:txBody>
          <a:bodyPr wrap="none" anchor="ctr">
            <a:normAutofit/>
          </a:bodyPr>
          <a:lstStyle>
            <a:lvl1pPr algn="ctr">
              <a:defRPr sz="7200" baseline="0">
                <a:solidFill>
                  <a:schemeClr val="tx1">
                    <a:alpha val="80000"/>
                  </a:schemeClr>
                </a:solidFill>
                <a:latin typeface="Bebas Neue Regular" pitchFamily="50" charset="0"/>
              </a:defRPr>
            </a:lvl1pPr>
          </a:lstStyle>
          <a:p>
            <a:pPr lvl="0"/>
            <a:r>
              <a:rPr lang="en-US" altLang="ja-JP" dirty="0"/>
              <a:t>Text Here</a:t>
            </a:r>
            <a:endParaRPr lang="ja-JP" altLang="en-US" dirty="0"/>
          </a:p>
        </p:txBody>
      </p:sp>
      <p:sp>
        <p:nvSpPr>
          <p:cNvPr id="6" name="図プレースホルダー 5"/>
          <p:cNvSpPr>
            <a:spLocks noGrp="1"/>
          </p:cNvSpPr>
          <p:nvPr>
            <p:ph type="pic" sz="quarter" idx="12" hasCustomPrompt="1"/>
          </p:nvPr>
        </p:nvSpPr>
        <p:spPr>
          <a:xfrm>
            <a:off x="2806800" y="4927476"/>
            <a:ext cx="1439862" cy="1439862"/>
          </a:xfrm>
        </p:spPr>
        <p:txBody>
          <a:bodyPr/>
          <a:lstStyle>
            <a:lvl1pPr>
              <a:defRPr/>
            </a:lvl1pPr>
          </a:lstStyle>
          <a:p>
            <a:r>
              <a:rPr lang="en-US" dirty="0"/>
              <a:t>Icon</a:t>
            </a:r>
          </a:p>
        </p:txBody>
      </p:sp>
      <p:sp>
        <p:nvSpPr>
          <p:cNvPr id="8" name="テキスト プレースホルダー 7"/>
          <p:cNvSpPr>
            <a:spLocks noGrp="1"/>
          </p:cNvSpPr>
          <p:nvPr>
            <p:ph type="body" sz="quarter" idx="13" hasCustomPrompt="1"/>
          </p:nvPr>
        </p:nvSpPr>
        <p:spPr>
          <a:xfrm>
            <a:off x="1006303" y="7447756"/>
            <a:ext cx="4896544" cy="576263"/>
          </a:xfrm>
        </p:spPr>
        <p:txBody>
          <a:bodyPr>
            <a:noAutofit/>
          </a:bodyPr>
          <a:lstStyle>
            <a:lvl1pPr algn="ctr">
              <a:defRPr sz="3200" baseline="0">
                <a:solidFill>
                  <a:schemeClr val="accent1"/>
                </a:solidFill>
                <a:latin typeface="Bebas Neue Regular" pitchFamily="50" charset="0"/>
              </a:defRPr>
            </a:lvl1pPr>
          </a:lstStyle>
          <a:p>
            <a:pPr lvl="0"/>
            <a:r>
              <a:rPr lang="en-US" dirty="0"/>
              <a:t>TEXT HERE</a:t>
            </a:r>
          </a:p>
        </p:txBody>
      </p:sp>
    </p:spTree>
    <p:extLst>
      <p:ext uri="{BB962C8B-B14F-4D97-AF65-F5344CB8AC3E}">
        <p14:creationId xmlns:p14="http://schemas.microsoft.com/office/powerpoint/2010/main" val="15432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bg/>
                                          </p:spTgt>
                                        </p:tgtEl>
                                        <p:attrNameLst>
                                          <p:attrName>style.visibility</p:attrName>
                                        </p:attrNameLst>
                                      </p:cBhvr>
                                      <p:to>
                                        <p:strVal val="visible"/>
                                      </p:to>
                                    </p:set>
                                    <p:anim calcmode="lin" valueType="num">
                                      <p:cBhvr>
                                        <p:cTn id="11" dur="500" fill="hold"/>
                                        <p:tgtEl>
                                          <p:spTgt spid="4">
                                            <p:bg/>
                                          </p:spTgt>
                                        </p:tgtEl>
                                        <p:attrNameLst>
                                          <p:attrName>ppt_w</p:attrName>
                                        </p:attrNameLst>
                                      </p:cBhvr>
                                      <p:tavLst>
                                        <p:tav tm="0">
                                          <p:val>
                                            <p:fltVal val="0"/>
                                          </p:val>
                                        </p:tav>
                                        <p:tav tm="100000">
                                          <p:val>
                                            <p:strVal val="#ppt_w"/>
                                          </p:val>
                                        </p:tav>
                                      </p:tavLst>
                                    </p:anim>
                                    <p:anim calcmode="lin" valueType="num">
                                      <p:cBhvr>
                                        <p:cTn id="12" dur="500" fill="hold"/>
                                        <p:tgtEl>
                                          <p:spTgt spid="4">
                                            <p:bg/>
                                          </p:spTgt>
                                        </p:tgtEl>
                                        <p:attrNameLst>
                                          <p:attrName>ppt_h</p:attrName>
                                        </p:attrNameLst>
                                      </p:cBhvr>
                                      <p:tavLst>
                                        <p:tav tm="0">
                                          <p:val>
                                            <p:fltVal val="0"/>
                                          </p:val>
                                        </p:tav>
                                        <p:tav tm="100000">
                                          <p:val>
                                            <p:strVal val="#ppt_h"/>
                                          </p:val>
                                        </p:tav>
                                      </p:tavLst>
                                    </p:anim>
                                    <p:animEffect transition="in" filter="fade">
                                      <p:cBhvr>
                                        <p:cTn id="13" dur="500"/>
                                        <p:tgtEl>
                                          <p:spTgt spid="4">
                                            <p:bg/>
                                          </p:spTgt>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 calcmode="lin" valueType="num">
                                      <p:cBhvr>
                                        <p:cTn id="16"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4">
                                            <p:txEl>
                                              <p:pRg st="0" end="0"/>
                                            </p:txEl>
                                          </p:spTgt>
                                        </p:tgtEl>
                                      </p:cBhvr>
                                    </p:animEffect>
                                  </p:childTnLst>
                                </p:cTn>
                              </p:par>
                            </p:childTnLst>
                          </p:cTn>
                        </p:par>
                        <p:par>
                          <p:cTn id="19" fill="hold">
                            <p:stCondLst>
                              <p:cond delay="1000"/>
                            </p:stCondLst>
                            <p:childTnLst>
                              <p:par>
                                <p:cTn id="20" presetID="10" presetClass="entr" presetSubtype="0" fill="hold" grpId="0" nodeType="afterEffect">
                                  <p:stCondLst>
                                    <p:cond delay="25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animBg="1">
        <p:tmplLst>
          <p:tmpl>
            <p:tnLst>
              <p:par>
                <p:cTn presetID="53" presetClass="entr" presetSubtype="16" fill="hold" nodeType="after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p:cTn dur="500" fill="hold"/>
                        <p:tgtEl>
                          <p:spTgt spid="4"/>
                        </p:tgtEl>
                        <p:attrNameLst>
                          <p:attrName>ppt_w</p:attrName>
                        </p:attrNameLst>
                      </p:cBhvr>
                      <p:tavLst>
                        <p:tav tm="0">
                          <p:val>
                            <p:fltVal val="0"/>
                          </p:val>
                        </p:tav>
                        <p:tav tm="100000">
                          <p:val>
                            <p:strVal val="#ppt_w"/>
                          </p:val>
                        </p:tav>
                      </p:tavLst>
                    </p:anim>
                    <p:anim calcmode="lin" valueType="num">
                      <p:cBhvr>
                        <p:cTn dur="500" fill="hold"/>
                        <p:tgtEl>
                          <p:spTgt spid="4"/>
                        </p:tgtEl>
                        <p:attrNameLst>
                          <p:attrName>ppt_h</p:attrName>
                        </p:attrNameLst>
                      </p:cBhvr>
                      <p:tavLst>
                        <p:tav tm="0">
                          <p:val>
                            <p:fltVal val="0"/>
                          </p:val>
                        </p:tav>
                        <p:tav tm="100000">
                          <p:val>
                            <p:strVal val="#ppt_h"/>
                          </p:val>
                        </p:tav>
                      </p:tavLst>
                    </p:anim>
                    <p:animEffect transition="in" filter="fade">
                      <p:cBhvr>
                        <p:cTn dur="500"/>
                        <p:tgtEl>
                          <p:spTgt spid="4"/>
                        </p:tgtEl>
                      </p:cBhvr>
                    </p:animEffect>
                  </p:childTnLst>
                </p:cTn>
              </p:par>
            </p:tnLst>
          </p:tmpl>
          <p:tmpl lvl="1">
            <p:tnLst>
              <p:par>
                <p:cTn presetID="53" presetClass="entr" presetSubtype="16"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p:cTn dur="500" fill="hold"/>
                        <p:tgtEl>
                          <p:spTgt spid="4"/>
                        </p:tgtEl>
                        <p:attrNameLst>
                          <p:attrName>ppt_w</p:attrName>
                        </p:attrNameLst>
                      </p:cBhvr>
                      <p:tavLst>
                        <p:tav tm="0">
                          <p:val>
                            <p:fltVal val="0"/>
                          </p:val>
                        </p:tav>
                        <p:tav tm="100000">
                          <p:val>
                            <p:strVal val="#ppt_w"/>
                          </p:val>
                        </p:tav>
                      </p:tavLst>
                    </p:anim>
                    <p:anim calcmode="lin" valueType="num">
                      <p:cBhvr>
                        <p:cTn dur="500" fill="hold"/>
                        <p:tgtEl>
                          <p:spTgt spid="4"/>
                        </p:tgtEl>
                        <p:attrNameLst>
                          <p:attrName>ppt_h</p:attrName>
                        </p:attrNameLst>
                      </p:cBhvr>
                      <p:tavLst>
                        <p:tav tm="0">
                          <p:val>
                            <p:fltVal val="0"/>
                          </p:val>
                        </p:tav>
                        <p:tav tm="100000">
                          <p:val>
                            <p:strVal val="#ppt_h"/>
                          </p:val>
                        </p:tav>
                      </p:tavLst>
                    </p:anim>
                    <p:animEffect transition="in" filter="fade">
                      <p:cBhvr>
                        <p:cTn dur="500"/>
                        <p:tgtEl>
                          <p:spTgt spid="4"/>
                        </p:tgtEl>
                      </p:cBhvr>
                    </p:animEffect>
                  </p:childTnLst>
                </p:cTn>
              </p:par>
            </p:tnLst>
          </p:tmpl>
        </p:tmplLst>
      </p:bldP>
      <p:bldP spid="6" grpId="0"/>
      <p:bldP spid="8" grpId="0" build="p">
        <p:tmplLst>
          <p:tmpl lvl="1">
            <p:tnLst>
              <p:par>
                <p:cTn presetID="10" presetClass="entr" presetSubtype="0" fill="hold" nodeType="withEffect">
                  <p:stCondLst>
                    <p:cond delay="25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Screen Image - Simple Text">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a:t>Add Image</a:t>
            </a:r>
          </a:p>
        </p:txBody>
      </p:sp>
      <p:sp>
        <p:nvSpPr>
          <p:cNvPr id="8" name="テキスト プレースホルダー 7"/>
          <p:cNvSpPr>
            <a:spLocks noGrp="1"/>
          </p:cNvSpPr>
          <p:nvPr>
            <p:ph type="body" sz="quarter" idx="13" hasCustomPrompt="1"/>
          </p:nvPr>
        </p:nvSpPr>
        <p:spPr>
          <a:xfrm>
            <a:off x="502245" y="7951812"/>
            <a:ext cx="8640167" cy="2016224"/>
          </a:xfrm>
        </p:spPr>
        <p:txBody>
          <a:bodyPr anchor="b">
            <a:noAutofit/>
          </a:bodyPr>
          <a:lstStyle>
            <a:lvl1pPr algn="l">
              <a:lnSpc>
                <a:spcPts val="8000"/>
              </a:lnSpc>
              <a:defRPr sz="8000" baseline="0">
                <a:solidFill>
                  <a:schemeClr val="bg1"/>
                </a:solidFill>
                <a:latin typeface="Bebas Neue Regular" pitchFamily="50" charset="0"/>
              </a:defRPr>
            </a:lvl1pPr>
          </a:lstStyle>
          <a:p>
            <a:pPr lvl="0"/>
            <a:r>
              <a:rPr lang="en-US" dirty="0"/>
              <a:t>TEXT HERE</a:t>
            </a:r>
            <a:br>
              <a:rPr lang="en-US" dirty="0"/>
            </a:br>
            <a:r>
              <a:rPr lang="en-US" dirty="0"/>
              <a:t>TEXT HERE</a:t>
            </a:r>
          </a:p>
        </p:txBody>
      </p:sp>
    </p:spTree>
    <p:extLst>
      <p:ext uri="{BB962C8B-B14F-4D97-AF65-F5344CB8AC3E}">
        <p14:creationId xmlns:p14="http://schemas.microsoft.com/office/powerpoint/2010/main" val="964271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9" decel="100000" fill="hold" grpId="0" nodeType="afterEffect">
                                  <p:stCondLst>
                                    <p:cond delay="250"/>
                                  </p:stCondLst>
                                  <p:iterate type="wd">
                                    <p:tmPct val="10000"/>
                                  </p:iterate>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build="p">
        <p:tmplLst>
          <p:tmpl lvl="1">
            <p:tnLst>
              <p:par>
                <p:cTn presetID="2" presetClass="entr" presetSubtype="9" decel="100000" fill="hold" nodeType="afterEffect">
                  <p:stCondLst>
                    <p:cond delay="250"/>
                  </p:stCondLst>
                  <p:iterate type="wd">
                    <p:tmPct val="10000"/>
                  </p:iterate>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0-#ppt_w/2"/>
                          </p:val>
                        </p:tav>
                        <p:tav tm="100000">
                          <p:val>
                            <p:strVal val="#ppt_x"/>
                          </p:val>
                        </p:tav>
                      </p:tavLst>
                    </p:anim>
                    <p:anim calcmode="lin" valueType="num">
                      <p:cBhvr additive="base">
                        <p:cTn dur="500" fill="hold"/>
                        <p:tgtEl>
                          <p:spTgt spid="8"/>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ll Screen Image - Text">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a:t>Add Image</a:t>
            </a:r>
          </a:p>
        </p:txBody>
      </p:sp>
      <p:sp>
        <p:nvSpPr>
          <p:cNvPr id="4" name="テキスト プレースホルダー 3"/>
          <p:cNvSpPr>
            <a:spLocks noGrp="1"/>
          </p:cNvSpPr>
          <p:nvPr>
            <p:ph type="body" sz="quarter" idx="14" hasCustomPrompt="1"/>
          </p:nvPr>
        </p:nvSpPr>
        <p:spPr>
          <a:xfrm>
            <a:off x="862286" y="4207396"/>
            <a:ext cx="16561840" cy="1728192"/>
          </a:xfrm>
        </p:spPr>
        <p:txBody>
          <a:bodyPr anchor="ctr">
            <a:noAutofit/>
          </a:bodyPr>
          <a:lstStyle>
            <a:lvl1pPr algn="ctr">
              <a:defRPr sz="9600">
                <a:latin typeface="Bebas Neue Regular" pitchFamily="50" charset="0"/>
              </a:defRPr>
            </a:lvl1pPr>
          </a:lstStyle>
          <a:p>
            <a:pPr lvl="0"/>
            <a:r>
              <a:rPr lang="en-US" altLang="ja-JP" dirty="0"/>
              <a:t>TEXT HERE</a:t>
            </a:r>
            <a:endParaRPr lang="en-US" dirty="0"/>
          </a:p>
        </p:txBody>
      </p:sp>
    </p:spTree>
    <p:extLst>
      <p:ext uri="{BB962C8B-B14F-4D97-AF65-F5344CB8AC3E}">
        <p14:creationId xmlns:p14="http://schemas.microsoft.com/office/powerpoint/2010/main" val="2057010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 presetClass="entr" presetSubtype="3" decel="100000" fill="hold" grpId="0" nodeType="withEffect">
                                  <p:stCondLst>
                                    <p:cond delay="250"/>
                                  </p:stCondLst>
                                  <p:iterate type="lt">
                                    <p:tmPct val="10000"/>
                                  </p:iterate>
                                  <p:childTnLst>
                                    <p:set>
                                      <p:cBhvr>
                                        <p:cTn id="9" dur="1" fill="hold">
                                          <p:stCondLst>
                                            <p:cond delay="0"/>
                                          </p:stCondLst>
                                        </p:cTn>
                                        <p:tgtEl>
                                          <p:spTgt spid="4">
                                            <p:txEl>
                                              <p:pRg st="0" end="0"/>
                                            </p:txEl>
                                          </p:spTgt>
                                        </p:tgtEl>
                                        <p:attrNameLst>
                                          <p:attrName>style.visibility</p:attrName>
                                        </p:attrNameLst>
                                      </p:cBhvr>
                                      <p:to>
                                        <p:strVal val="visible"/>
                                      </p:to>
                                    </p:set>
                                    <p:anim calcmode="lin" valueType="num">
                                      <p:cBhvr additive="base">
                                        <p:cTn id="10"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11"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tmplLst>
          <p:tmpl lvl="1">
            <p:tnLst>
              <p:par>
                <p:cTn presetID="2" presetClass="entr" presetSubtype="3" decel="100000" fill="hold" nodeType="withEffect">
                  <p:stCondLst>
                    <p:cond delay="250"/>
                  </p:stCondLst>
                  <p:iterate type="lt">
                    <p:tmPct val="10000"/>
                  </p:iterate>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1+#ppt_w/2"/>
                          </p:val>
                        </p:tav>
                        <p:tav tm="100000">
                          <p:val>
                            <p:strVal val="#ppt_x"/>
                          </p:val>
                        </p:tav>
                      </p:tavLst>
                    </p:anim>
                    <p:anim calcmode="lin" valueType="num">
                      <p:cBhvr additive="base">
                        <p:cTn dur="500" fill="hold"/>
                        <p:tgtEl>
                          <p:spTgt spid="4"/>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 Image - 2 Column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9" name="図プレースホルダー 8"/>
          <p:cNvSpPr>
            <a:spLocks noGrp="1"/>
          </p:cNvSpPr>
          <p:nvPr>
            <p:ph type="pic" sz="quarter" idx="13" hasCustomPrompt="1"/>
          </p:nvPr>
        </p:nvSpPr>
        <p:spPr>
          <a:xfrm>
            <a:off x="1438350" y="2767236"/>
            <a:ext cx="5976664" cy="597666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12" name="テキスト プレースホルダー 11"/>
          <p:cNvSpPr>
            <a:spLocks noGrp="1"/>
          </p:cNvSpPr>
          <p:nvPr>
            <p:ph type="body" sz="quarter" idx="14" hasCustomPrompt="1"/>
          </p:nvPr>
        </p:nvSpPr>
        <p:spPr>
          <a:xfrm>
            <a:off x="8279110" y="2839244"/>
            <a:ext cx="8999215"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15" hasCustomPrompt="1"/>
          </p:nvPr>
        </p:nvSpPr>
        <p:spPr>
          <a:xfrm>
            <a:off x="8279110" y="3487316"/>
            <a:ext cx="8999215" cy="2016224"/>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4" name="テキスト プレースホルダー 11"/>
          <p:cNvSpPr>
            <a:spLocks noGrp="1"/>
          </p:cNvSpPr>
          <p:nvPr>
            <p:ph type="body" sz="quarter" idx="16" hasCustomPrompt="1"/>
          </p:nvPr>
        </p:nvSpPr>
        <p:spPr>
          <a:xfrm>
            <a:off x="8280895" y="6079604"/>
            <a:ext cx="8999215"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5" name="テキスト プレースホルダー 11"/>
          <p:cNvSpPr>
            <a:spLocks noGrp="1"/>
          </p:cNvSpPr>
          <p:nvPr>
            <p:ph type="body" sz="quarter" idx="17" hasCustomPrompt="1"/>
          </p:nvPr>
        </p:nvSpPr>
        <p:spPr>
          <a:xfrm>
            <a:off x="8280895" y="6727676"/>
            <a:ext cx="8999215" cy="2016224"/>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Tree>
    <p:extLst>
      <p:ext uri="{BB962C8B-B14F-4D97-AF65-F5344CB8AC3E}">
        <p14:creationId xmlns:p14="http://schemas.microsoft.com/office/powerpoint/2010/main" val="337965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250"/>
                                  </p:stCondLst>
                                  <p:childTnLst>
                                    <p:set>
                                      <p:cBhvr>
                                        <p:cTn id="26" dur="1" fill="hold">
                                          <p:stCondLst>
                                            <p:cond delay="0"/>
                                          </p:stCondLst>
                                        </p:cTn>
                                        <p:tgtEl>
                                          <p:spTgt spid="14">
                                            <p:txEl>
                                              <p:pRg st="0" end="0"/>
                                            </p:txEl>
                                          </p:spTgt>
                                        </p:tgtEl>
                                        <p:attrNameLst>
                                          <p:attrName>style.visibility</p:attrName>
                                        </p:attrNameLst>
                                      </p:cBhvr>
                                      <p:to>
                                        <p:strVal val="visible"/>
                                      </p:to>
                                    </p:set>
                                    <p:anim calcmode="lin" valueType="num">
                                      <p:cBhvr additive="base">
                                        <p:cTn id="27"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4">
                                            <p:txEl>
                                              <p:pRg st="0" end="0"/>
                                            </p:txEl>
                                          </p:spTgt>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500"/>
                                  </p:stCondLst>
                                  <p:childTnLst>
                                    <p:set>
                                      <p:cBhvr>
                                        <p:cTn id="30" dur="1" fill="hold">
                                          <p:stCondLst>
                                            <p:cond delay="0"/>
                                          </p:stCondLst>
                                        </p:cTn>
                                        <p:tgtEl>
                                          <p:spTgt spid="15">
                                            <p:txEl>
                                              <p:pRg st="0" end="0"/>
                                            </p:txEl>
                                          </p:spTgt>
                                        </p:tgtEl>
                                        <p:attrNameLst>
                                          <p:attrName>style.visibility</p:attrName>
                                        </p:attrNameLst>
                                      </p:cBhvr>
                                      <p:to>
                                        <p:strVal val="visible"/>
                                      </p:to>
                                    </p:set>
                                    <p:anim calcmode="lin" valueType="num">
                                      <p:cBhvr additive="base">
                                        <p:cTn id="31"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 Image - 1 Column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9" name="図プレースホルダー 8"/>
          <p:cNvSpPr>
            <a:spLocks noGrp="1"/>
          </p:cNvSpPr>
          <p:nvPr>
            <p:ph type="pic" sz="quarter" idx="13" hasCustomPrompt="1"/>
          </p:nvPr>
        </p:nvSpPr>
        <p:spPr>
          <a:xfrm>
            <a:off x="1438350" y="2767236"/>
            <a:ext cx="5976664" cy="597666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12" name="テキスト プレースホルダー 11"/>
          <p:cNvSpPr>
            <a:spLocks noGrp="1"/>
          </p:cNvSpPr>
          <p:nvPr>
            <p:ph type="body" sz="quarter" idx="14" hasCustomPrompt="1"/>
          </p:nvPr>
        </p:nvSpPr>
        <p:spPr>
          <a:xfrm>
            <a:off x="8279110" y="3991372"/>
            <a:ext cx="8999215"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15" hasCustomPrompt="1"/>
          </p:nvPr>
        </p:nvSpPr>
        <p:spPr>
          <a:xfrm>
            <a:off x="8279110" y="4639444"/>
            <a:ext cx="8999215" cy="2952328"/>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Tree>
    <p:extLst>
      <p:ext uri="{BB962C8B-B14F-4D97-AF65-F5344CB8AC3E}">
        <p14:creationId xmlns:p14="http://schemas.microsoft.com/office/powerpoint/2010/main" val="480228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9" name="平行四辺形 8"/>
          <p:cNvSpPr/>
          <p:nvPr userDrawn="1"/>
        </p:nvSpPr>
        <p:spPr>
          <a:xfrm>
            <a:off x="2302446" y="3353513"/>
            <a:ext cx="13465496" cy="3302155"/>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4427035" y="4207396"/>
            <a:ext cx="10044763" cy="1189757"/>
          </a:xfrm>
          <a:prstGeom prst="rect">
            <a:avLst/>
          </a:prstGeom>
        </p:spPr>
        <p:txBody>
          <a:bodyPr/>
          <a:lstStyle>
            <a:lvl1pPr algn="l">
              <a:lnSpc>
                <a:spcPts val="9000"/>
              </a:lnSpc>
              <a:defRPr sz="9600" baseline="0">
                <a:solidFill>
                  <a:schemeClr val="bg1"/>
                </a:solidFill>
                <a:latin typeface="Bebas Neue Regular" pitchFamily="50" charset="0"/>
              </a:defRPr>
            </a:lvl1pPr>
          </a:lstStyle>
          <a:p>
            <a:r>
              <a:rPr lang="en-US" altLang="ja-JP" dirty="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1044000" y="5180019"/>
            <a:ext cx="8782393"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0188000" y="3739857"/>
            <a:ext cx="8782393" cy="1360425"/>
          </a:xfrm>
          <a:prstGeom prst="rect">
            <a:avLst/>
          </a:prstGeom>
        </p:spPr>
      </p:pic>
      <p:sp>
        <p:nvSpPr>
          <p:cNvPr id="7" name="サブタイトル 2"/>
          <p:cNvSpPr>
            <a:spLocks noGrp="1"/>
          </p:cNvSpPr>
          <p:nvPr>
            <p:ph type="subTitle" idx="1" hasCustomPrompt="1"/>
          </p:nvPr>
        </p:nvSpPr>
        <p:spPr>
          <a:xfrm>
            <a:off x="4407613" y="5150277"/>
            <a:ext cx="9992177" cy="785311"/>
          </a:xfrm>
          <a:prstGeom prst="rect">
            <a:avLst/>
          </a:prstGeom>
        </p:spPr>
        <p:txBody>
          <a:bodyPr/>
          <a:lstStyle>
            <a:lvl1pPr marL="0" indent="0" algn="l">
              <a:buNone/>
              <a:defRPr sz="54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Sub Title Here</a:t>
            </a:r>
            <a:endParaRPr lang="en-US" dirty="0"/>
          </a:p>
        </p:txBody>
      </p:sp>
    </p:spTree>
    <p:extLst>
      <p:ext uri="{BB962C8B-B14F-4D97-AF65-F5344CB8AC3E}">
        <p14:creationId xmlns:p14="http://schemas.microsoft.com/office/powerpoint/2010/main" val="3763572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Images - 2 Columns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9" name="図プレースホルダー 8"/>
          <p:cNvSpPr>
            <a:spLocks noGrp="1"/>
          </p:cNvSpPr>
          <p:nvPr>
            <p:ph type="pic" sz="quarter" idx="13" hasCustomPrompt="1"/>
          </p:nvPr>
        </p:nvSpPr>
        <p:spPr>
          <a:xfrm>
            <a:off x="1438350" y="26232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12" name="テキスト プレースホルダー 11"/>
          <p:cNvSpPr>
            <a:spLocks noGrp="1"/>
          </p:cNvSpPr>
          <p:nvPr>
            <p:ph type="body" sz="quarter" idx="14" hasCustomPrompt="1"/>
          </p:nvPr>
        </p:nvSpPr>
        <p:spPr>
          <a:xfrm>
            <a:off x="4892948" y="3055268"/>
            <a:ext cx="12385377"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15" hasCustomPrompt="1"/>
          </p:nvPr>
        </p:nvSpPr>
        <p:spPr>
          <a:xfrm>
            <a:off x="4892948" y="3703340"/>
            <a:ext cx="12385377" cy="1656184"/>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4" name="テキスト プレースホルダー 11"/>
          <p:cNvSpPr>
            <a:spLocks noGrp="1"/>
          </p:cNvSpPr>
          <p:nvPr>
            <p:ph type="body" sz="quarter" idx="16" hasCustomPrompt="1"/>
          </p:nvPr>
        </p:nvSpPr>
        <p:spPr>
          <a:xfrm>
            <a:off x="4894733" y="6439644"/>
            <a:ext cx="12385377"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5" name="テキスト プレースホルダー 11"/>
          <p:cNvSpPr>
            <a:spLocks noGrp="1"/>
          </p:cNvSpPr>
          <p:nvPr>
            <p:ph type="body" sz="quarter" idx="17" hasCustomPrompt="1"/>
          </p:nvPr>
        </p:nvSpPr>
        <p:spPr>
          <a:xfrm>
            <a:off x="4894733" y="7087716"/>
            <a:ext cx="12385377" cy="1656184"/>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16" name="図プレースホルダー 8"/>
          <p:cNvSpPr>
            <a:spLocks noGrp="1"/>
          </p:cNvSpPr>
          <p:nvPr>
            <p:ph type="pic" sz="quarter" idx="19" hasCustomPrompt="1"/>
          </p:nvPr>
        </p:nvSpPr>
        <p:spPr>
          <a:xfrm>
            <a:off x="1438350" y="62236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Tree>
    <p:extLst>
      <p:ext uri="{BB962C8B-B14F-4D97-AF65-F5344CB8AC3E}">
        <p14:creationId xmlns:p14="http://schemas.microsoft.com/office/powerpoint/2010/main" val="4097080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 calcmode="lin" valueType="num">
                                      <p:cBhvr>
                                        <p:cTn id="29" dur="500" fill="hold"/>
                                        <p:tgtEl>
                                          <p:spTgt spid="16"/>
                                        </p:tgtEl>
                                        <p:attrNameLst>
                                          <p:attrName>style.rotation</p:attrName>
                                        </p:attrNameLst>
                                      </p:cBhvr>
                                      <p:tavLst>
                                        <p:tav tm="0">
                                          <p:val>
                                            <p:fltVal val="360"/>
                                          </p:val>
                                        </p:tav>
                                        <p:tav tm="100000">
                                          <p:val>
                                            <p:fltVal val="0"/>
                                          </p:val>
                                        </p:tav>
                                      </p:tavLst>
                                    </p:anim>
                                    <p:animEffect transition="in" filter="fade">
                                      <p:cBhvr>
                                        <p:cTn id="30" dur="500"/>
                                        <p:tgtEl>
                                          <p:spTgt spid="16"/>
                                        </p:tgtEl>
                                      </p:cBhvr>
                                    </p:animEffect>
                                  </p:childTnLst>
                                </p:cTn>
                              </p:par>
                            </p:childTnLst>
                          </p:cTn>
                        </p:par>
                        <p:par>
                          <p:cTn id="31" fill="hold">
                            <p:stCondLst>
                              <p:cond delay="2500"/>
                            </p:stCondLst>
                            <p:childTnLst>
                              <p:par>
                                <p:cTn id="32" presetID="2" presetClass="entr" presetSubtype="2" decel="100000" fill="hold" grpId="0" nodeType="afterEffect">
                                  <p:stCondLst>
                                    <p:cond delay="250"/>
                                  </p:stCondLst>
                                  <p:childTnLst>
                                    <p:set>
                                      <p:cBhvr>
                                        <p:cTn id="33" dur="1" fill="hold">
                                          <p:stCondLst>
                                            <p:cond delay="0"/>
                                          </p:stCondLst>
                                        </p:cTn>
                                        <p:tgtEl>
                                          <p:spTgt spid="14">
                                            <p:txEl>
                                              <p:pRg st="0" end="0"/>
                                            </p:txEl>
                                          </p:spTgt>
                                        </p:tgtEl>
                                        <p:attrNameLst>
                                          <p:attrName>style.visibility</p:attrName>
                                        </p:attrNameLst>
                                      </p:cBhvr>
                                      <p:to>
                                        <p:strVal val="visible"/>
                                      </p:to>
                                    </p:set>
                                    <p:anim calcmode="lin" valueType="num">
                                      <p:cBhvr additive="base">
                                        <p:cTn id="34"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4">
                                            <p:txEl>
                                              <p:pRg st="0" end="0"/>
                                            </p:txEl>
                                          </p:spTgt>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500"/>
                                  </p:stCondLst>
                                  <p:childTnLst>
                                    <p:set>
                                      <p:cBhvr>
                                        <p:cTn id="37" dur="1" fill="hold">
                                          <p:stCondLst>
                                            <p:cond delay="0"/>
                                          </p:stCondLst>
                                        </p:cTn>
                                        <p:tgtEl>
                                          <p:spTgt spid="15">
                                            <p:txEl>
                                              <p:pRg st="0" end="0"/>
                                            </p:txEl>
                                          </p:spTgt>
                                        </p:tgtEl>
                                        <p:attrNameLst>
                                          <p:attrName>style.visibility</p:attrName>
                                        </p:attrNameLst>
                                      </p:cBhvr>
                                      <p:to>
                                        <p:strVal val="visible"/>
                                      </p:to>
                                    </p:set>
                                    <p:anim calcmode="lin" valueType="num">
                                      <p:cBhvr additive="base">
                                        <p:cTn id="38"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6" grpId="0" animBg="1"/>
    </p:bldLst>
  </p:timing>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 Images - 4 Column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9" name="図プレースホルダー 8"/>
          <p:cNvSpPr>
            <a:spLocks noGrp="1"/>
          </p:cNvSpPr>
          <p:nvPr>
            <p:ph type="pic" sz="quarter" idx="13" hasCustomPrompt="1"/>
          </p:nvPr>
        </p:nvSpPr>
        <p:spPr>
          <a:xfrm>
            <a:off x="1438350" y="26232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12" name="テキスト プレースホルダー 11"/>
          <p:cNvSpPr>
            <a:spLocks noGrp="1"/>
          </p:cNvSpPr>
          <p:nvPr>
            <p:ph type="body" sz="quarter" idx="14" hasCustomPrompt="1"/>
          </p:nvPr>
        </p:nvSpPr>
        <p:spPr>
          <a:xfrm>
            <a:off x="4678709" y="3055268"/>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15" hasCustomPrompt="1"/>
          </p:nvPr>
        </p:nvSpPr>
        <p:spPr>
          <a:xfrm>
            <a:off x="4678709" y="3703340"/>
            <a:ext cx="4463703" cy="1728192"/>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4" name="テキスト プレースホルダー 11"/>
          <p:cNvSpPr>
            <a:spLocks noGrp="1"/>
          </p:cNvSpPr>
          <p:nvPr>
            <p:ph type="body" sz="quarter" idx="16" hasCustomPrompt="1"/>
          </p:nvPr>
        </p:nvSpPr>
        <p:spPr>
          <a:xfrm>
            <a:off x="4680494" y="6439644"/>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5" name="テキスト プレースホルダー 11"/>
          <p:cNvSpPr>
            <a:spLocks noGrp="1"/>
          </p:cNvSpPr>
          <p:nvPr>
            <p:ph type="body" sz="quarter" idx="17" hasCustomPrompt="1"/>
          </p:nvPr>
        </p:nvSpPr>
        <p:spPr>
          <a:xfrm>
            <a:off x="4680494" y="7087716"/>
            <a:ext cx="4463703" cy="1728192"/>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16" name="図プレースホルダー 8"/>
          <p:cNvSpPr>
            <a:spLocks noGrp="1"/>
          </p:cNvSpPr>
          <p:nvPr>
            <p:ph type="pic" sz="quarter" idx="19" hasCustomPrompt="1"/>
          </p:nvPr>
        </p:nvSpPr>
        <p:spPr>
          <a:xfrm>
            <a:off x="1438350" y="62236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18" name="図プレースホルダー 8"/>
          <p:cNvSpPr>
            <a:spLocks noGrp="1"/>
          </p:cNvSpPr>
          <p:nvPr>
            <p:ph type="pic" sz="quarter" idx="20" hasCustomPrompt="1"/>
          </p:nvPr>
        </p:nvSpPr>
        <p:spPr>
          <a:xfrm>
            <a:off x="9647262" y="2623219"/>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20" name="テキスト プレースホルダー 11"/>
          <p:cNvSpPr>
            <a:spLocks noGrp="1"/>
          </p:cNvSpPr>
          <p:nvPr>
            <p:ph type="body" sz="quarter" idx="21" hasCustomPrompt="1"/>
          </p:nvPr>
        </p:nvSpPr>
        <p:spPr>
          <a:xfrm>
            <a:off x="12885041" y="3055267"/>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21" name="テキスト プレースホルダー 11"/>
          <p:cNvSpPr>
            <a:spLocks noGrp="1"/>
          </p:cNvSpPr>
          <p:nvPr>
            <p:ph type="body" sz="quarter" idx="22" hasCustomPrompt="1"/>
          </p:nvPr>
        </p:nvSpPr>
        <p:spPr>
          <a:xfrm>
            <a:off x="12885041" y="3703339"/>
            <a:ext cx="4463703" cy="1728192"/>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22" name="テキスト プレースホルダー 11"/>
          <p:cNvSpPr>
            <a:spLocks noGrp="1"/>
          </p:cNvSpPr>
          <p:nvPr>
            <p:ph type="body" sz="quarter" idx="23" hasCustomPrompt="1"/>
          </p:nvPr>
        </p:nvSpPr>
        <p:spPr>
          <a:xfrm>
            <a:off x="12886826" y="6439643"/>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23" name="テキスト プレースホルダー 11"/>
          <p:cNvSpPr>
            <a:spLocks noGrp="1"/>
          </p:cNvSpPr>
          <p:nvPr>
            <p:ph type="body" sz="quarter" idx="24" hasCustomPrompt="1"/>
          </p:nvPr>
        </p:nvSpPr>
        <p:spPr>
          <a:xfrm>
            <a:off x="12886826" y="7087715"/>
            <a:ext cx="4463703" cy="1728192"/>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24" name="図プレースホルダー 8"/>
          <p:cNvSpPr>
            <a:spLocks noGrp="1"/>
          </p:cNvSpPr>
          <p:nvPr>
            <p:ph type="pic" sz="quarter" idx="25" hasCustomPrompt="1"/>
          </p:nvPr>
        </p:nvSpPr>
        <p:spPr>
          <a:xfrm>
            <a:off x="9647262" y="6223619"/>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Tree>
    <p:extLst>
      <p:ext uri="{BB962C8B-B14F-4D97-AF65-F5344CB8AC3E}">
        <p14:creationId xmlns:p14="http://schemas.microsoft.com/office/powerpoint/2010/main" val="78820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 calcmode="lin" valueType="num">
                                      <p:cBhvr>
                                        <p:cTn id="29" dur="500" fill="hold"/>
                                        <p:tgtEl>
                                          <p:spTgt spid="16"/>
                                        </p:tgtEl>
                                        <p:attrNameLst>
                                          <p:attrName>style.rotation</p:attrName>
                                        </p:attrNameLst>
                                      </p:cBhvr>
                                      <p:tavLst>
                                        <p:tav tm="0">
                                          <p:val>
                                            <p:fltVal val="360"/>
                                          </p:val>
                                        </p:tav>
                                        <p:tav tm="100000">
                                          <p:val>
                                            <p:fltVal val="0"/>
                                          </p:val>
                                        </p:tav>
                                      </p:tavLst>
                                    </p:anim>
                                    <p:animEffect transition="in" filter="fade">
                                      <p:cBhvr>
                                        <p:cTn id="30" dur="500"/>
                                        <p:tgtEl>
                                          <p:spTgt spid="16"/>
                                        </p:tgtEl>
                                      </p:cBhvr>
                                    </p:animEffect>
                                  </p:childTnLst>
                                </p:cTn>
                              </p:par>
                            </p:childTnLst>
                          </p:cTn>
                        </p:par>
                        <p:par>
                          <p:cTn id="31" fill="hold">
                            <p:stCondLst>
                              <p:cond delay="2500"/>
                            </p:stCondLst>
                            <p:childTnLst>
                              <p:par>
                                <p:cTn id="32" presetID="2" presetClass="entr" presetSubtype="2" decel="100000" fill="hold" grpId="0" nodeType="afterEffect">
                                  <p:stCondLst>
                                    <p:cond delay="250"/>
                                  </p:stCondLst>
                                  <p:childTnLst>
                                    <p:set>
                                      <p:cBhvr>
                                        <p:cTn id="33" dur="1" fill="hold">
                                          <p:stCondLst>
                                            <p:cond delay="0"/>
                                          </p:stCondLst>
                                        </p:cTn>
                                        <p:tgtEl>
                                          <p:spTgt spid="14">
                                            <p:txEl>
                                              <p:pRg st="0" end="0"/>
                                            </p:txEl>
                                          </p:spTgt>
                                        </p:tgtEl>
                                        <p:attrNameLst>
                                          <p:attrName>style.visibility</p:attrName>
                                        </p:attrNameLst>
                                      </p:cBhvr>
                                      <p:to>
                                        <p:strVal val="visible"/>
                                      </p:to>
                                    </p:set>
                                    <p:anim calcmode="lin" valueType="num">
                                      <p:cBhvr additive="base">
                                        <p:cTn id="34"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4">
                                            <p:txEl>
                                              <p:pRg st="0" end="0"/>
                                            </p:txEl>
                                          </p:spTgt>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500"/>
                                  </p:stCondLst>
                                  <p:childTnLst>
                                    <p:set>
                                      <p:cBhvr>
                                        <p:cTn id="37" dur="1" fill="hold">
                                          <p:stCondLst>
                                            <p:cond delay="0"/>
                                          </p:stCondLst>
                                        </p:cTn>
                                        <p:tgtEl>
                                          <p:spTgt spid="15">
                                            <p:txEl>
                                              <p:pRg st="0" end="0"/>
                                            </p:txEl>
                                          </p:spTgt>
                                        </p:tgtEl>
                                        <p:attrNameLst>
                                          <p:attrName>style.visibility</p:attrName>
                                        </p:attrNameLst>
                                      </p:cBhvr>
                                      <p:to>
                                        <p:strVal val="visible"/>
                                      </p:to>
                                    </p:set>
                                    <p:anim calcmode="lin" valueType="num">
                                      <p:cBhvr additive="base">
                                        <p:cTn id="38"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49" presetClass="entr" presetSubtype="0" decel="10000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 calcmode="lin" valueType="num">
                                      <p:cBhvr>
                                        <p:cTn id="45" dur="500" fill="hold"/>
                                        <p:tgtEl>
                                          <p:spTgt spid="18"/>
                                        </p:tgtEl>
                                        <p:attrNameLst>
                                          <p:attrName>style.rotation</p:attrName>
                                        </p:attrNameLst>
                                      </p:cBhvr>
                                      <p:tavLst>
                                        <p:tav tm="0">
                                          <p:val>
                                            <p:fltVal val="360"/>
                                          </p:val>
                                        </p:tav>
                                        <p:tav tm="100000">
                                          <p:val>
                                            <p:fltVal val="0"/>
                                          </p:val>
                                        </p:tav>
                                      </p:tavLst>
                                    </p:anim>
                                    <p:animEffect transition="in" filter="fade">
                                      <p:cBhvr>
                                        <p:cTn id="46" dur="500"/>
                                        <p:tgtEl>
                                          <p:spTgt spid="18"/>
                                        </p:tgtEl>
                                      </p:cBhvr>
                                    </p:animEffect>
                                  </p:childTnLst>
                                </p:cTn>
                              </p:par>
                            </p:childTnLst>
                          </p:cTn>
                        </p:par>
                        <p:par>
                          <p:cTn id="47" fill="hold">
                            <p:stCondLst>
                              <p:cond delay="4000"/>
                            </p:stCondLst>
                            <p:childTnLst>
                              <p:par>
                                <p:cTn id="48" presetID="2" presetClass="entr" presetSubtype="2" decel="100000" fill="hold" grpId="0" nodeType="afterEffect">
                                  <p:stCondLst>
                                    <p:cond delay="250"/>
                                  </p:stCondLst>
                                  <p:childTnLst>
                                    <p:set>
                                      <p:cBhvr>
                                        <p:cTn id="49" dur="1" fill="hold">
                                          <p:stCondLst>
                                            <p:cond delay="0"/>
                                          </p:stCondLst>
                                        </p:cTn>
                                        <p:tgtEl>
                                          <p:spTgt spid="20">
                                            <p:txEl>
                                              <p:pRg st="0" end="0"/>
                                            </p:txEl>
                                          </p:spTgt>
                                        </p:tgtEl>
                                        <p:attrNameLst>
                                          <p:attrName>style.visibility</p:attrName>
                                        </p:attrNameLst>
                                      </p:cBhvr>
                                      <p:to>
                                        <p:strVal val="visible"/>
                                      </p:to>
                                    </p:set>
                                    <p:anim calcmode="lin" valueType="num">
                                      <p:cBhvr additive="base">
                                        <p:cTn id="50"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20">
                                            <p:txEl>
                                              <p:pRg st="0" end="0"/>
                                            </p:txEl>
                                          </p:spTgt>
                                        </p:tgtEl>
                                        <p:attrNameLst>
                                          <p:attrName>ppt_y</p:attrName>
                                        </p:attrNameLst>
                                      </p:cBhvr>
                                      <p:tavLst>
                                        <p:tav tm="0">
                                          <p:val>
                                            <p:strVal val="#ppt_y"/>
                                          </p:val>
                                        </p:tav>
                                        <p:tav tm="100000">
                                          <p:val>
                                            <p:strVal val="#ppt_y"/>
                                          </p:val>
                                        </p:tav>
                                      </p:tavLst>
                                    </p:anim>
                                  </p:childTnLst>
                                </p:cTn>
                              </p:par>
                              <p:par>
                                <p:cTn id="52" presetID="2" presetClass="entr" presetSubtype="2" decel="100000" fill="hold" grpId="0" nodeType="withEffect">
                                  <p:stCondLst>
                                    <p:cond delay="500"/>
                                  </p:stCondLst>
                                  <p:childTnLst>
                                    <p:set>
                                      <p:cBhvr>
                                        <p:cTn id="53" dur="1" fill="hold">
                                          <p:stCondLst>
                                            <p:cond delay="0"/>
                                          </p:stCondLst>
                                        </p:cTn>
                                        <p:tgtEl>
                                          <p:spTgt spid="21">
                                            <p:txEl>
                                              <p:pRg st="0" end="0"/>
                                            </p:txEl>
                                          </p:spTgt>
                                        </p:tgtEl>
                                        <p:attrNameLst>
                                          <p:attrName>style.visibility</p:attrName>
                                        </p:attrNameLst>
                                      </p:cBhvr>
                                      <p:to>
                                        <p:strVal val="visible"/>
                                      </p:to>
                                    </p:set>
                                    <p:anim calcmode="lin" valueType="num">
                                      <p:cBhvr additive="base">
                                        <p:cTn id="54" dur="50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21">
                                            <p:txEl>
                                              <p:pRg st="0" end="0"/>
                                            </p:txEl>
                                          </p:spTgt>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49" presetClass="entr" presetSubtype="0" decel="10000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 calcmode="lin" valueType="num">
                                      <p:cBhvr>
                                        <p:cTn id="61" dur="500" fill="hold"/>
                                        <p:tgtEl>
                                          <p:spTgt spid="24"/>
                                        </p:tgtEl>
                                        <p:attrNameLst>
                                          <p:attrName>style.rotation</p:attrName>
                                        </p:attrNameLst>
                                      </p:cBhvr>
                                      <p:tavLst>
                                        <p:tav tm="0">
                                          <p:val>
                                            <p:fltVal val="360"/>
                                          </p:val>
                                        </p:tav>
                                        <p:tav tm="100000">
                                          <p:val>
                                            <p:fltVal val="0"/>
                                          </p:val>
                                        </p:tav>
                                      </p:tavLst>
                                    </p:anim>
                                    <p:animEffect transition="in" filter="fade">
                                      <p:cBhvr>
                                        <p:cTn id="62" dur="500"/>
                                        <p:tgtEl>
                                          <p:spTgt spid="24"/>
                                        </p:tgtEl>
                                      </p:cBhvr>
                                    </p:animEffect>
                                  </p:childTnLst>
                                </p:cTn>
                              </p:par>
                            </p:childTnLst>
                          </p:cTn>
                        </p:par>
                        <p:par>
                          <p:cTn id="63" fill="hold">
                            <p:stCondLst>
                              <p:cond delay="5500"/>
                            </p:stCondLst>
                            <p:childTnLst>
                              <p:par>
                                <p:cTn id="64" presetID="2" presetClass="entr" presetSubtype="2" decel="100000" fill="hold" grpId="0" nodeType="afterEffect">
                                  <p:stCondLst>
                                    <p:cond delay="250"/>
                                  </p:stCondLst>
                                  <p:childTnLst>
                                    <p:set>
                                      <p:cBhvr>
                                        <p:cTn id="65" dur="1" fill="hold">
                                          <p:stCondLst>
                                            <p:cond delay="0"/>
                                          </p:stCondLst>
                                        </p:cTn>
                                        <p:tgtEl>
                                          <p:spTgt spid="22">
                                            <p:txEl>
                                              <p:pRg st="0" end="0"/>
                                            </p:txEl>
                                          </p:spTgt>
                                        </p:tgtEl>
                                        <p:attrNameLst>
                                          <p:attrName>style.visibility</p:attrName>
                                        </p:attrNameLst>
                                      </p:cBhvr>
                                      <p:to>
                                        <p:strVal val="visible"/>
                                      </p:to>
                                    </p:set>
                                    <p:anim calcmode="lin" valueType="num">
                                      <p:cBhvr additive="base">
                                        <p:cTn id="66"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67" dur="500" fill="hold"/>
                                        <p:tgtEl>
                                          <p:spTgt spid="22">
                                            <p:txEl>
                                              <p:pRg st="0" end="0"/>
                                            </p:txEl>
                                          </p:spTgt>
                                        </p:tgtEl>
                                        <p:attrNameLst>
                                          <p:attrName>ppt_y</p:attrName>
                                        </p:attrNameLst>
                                      </p:cBhvr>
                                      <p:tavLst>
                                        <p:tav tm="0">
                                          <p:val>
                                            <p:strVal val="#ppt_y"/>
                                          </p:val>
                                        </p:tav>
                                        <p:tav tm="100000">
                                          <p:val>
                                            <p:strVal val="#ppt_y"/>
                                          </p:val>
                                        </p:tav>
                                      </p:tavLst>
                                    </p:anim>
                                  </p:childTnLst>
                                </p:cTn>
                              </p:par>
                              <p:par>
                                <p:cTn id="68" presetID="2" presetClass="entr" presetSubtype="2" decel="100000" fill="hold" grpId="0" nodeType="withEffect">
                                  <p:stCondLst>
                                    <p:cond delay="500"/>
                                  </p:stCondLst>
                                  <p:childTnLst>
                                    <p:set>
                                      <p:cBhvr>
                                        <p:cTn id="69" dur="1" fill="hold">
                                          <p:stCondLst>
                                            <p:cond delay="0"/>
                                          </p:stCondLst>
                                        </p:cTn>
                                        <p:tgtEl>
                                          <p:spTgt spid="23">
                                            <p:txEl>
                                              <p:pRg st="0" end="0"/>
                                            </p:txEl>
                                          </p:spTgt>
                                        </p:tgtEl>
                                        <p:attrNameLst>
                                          <p:attrName>style.visibility</p:attrName>
                                        </p:attrNameLst>
                                      </p:cBhvr>
                                      <p:to>
                                        <p:strVal val="visible"/>
                                      </p:to>
                                    </p:set>
                                    <p:anim calcmode="lin" valueType="num">
                                      <p:cBhvr additive="base">
                                        <p:cTn id="70"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71"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6" grpId="0" animBg="1"/>
      <p:bldP spid="18" grpId="0" animBg="1"/>
      <p:bldP spid="20" grpId="0" build="p">
        <p:tmplLst>
          <p:tmpl lvl="1">
            <p:tnLst>
              <p:par>
                <p:cTn presetID="2" presetClass="entr" presetSubtype="2" decel="100000" fill="hold" nodeType="after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21" grpId="0" build="p">
        <p:tmplLst>
          <p:tmpl lvl="1">
            <p:tnLst>
              <p:par>
                <p:cTn presetID="2" presetClass="entr" presetSubtype="2" decel="100000" fill="hold" nodeType="withEffect">
                  <p:stCondLst>
                    <p:cond delay="5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1+#ppt_w/2"/>
                          </p:val>
                        </p:tav>
                        <p:tav tm="100000">
                          <p:val>
                            <p:strVal val="#ppt_x"/>
                          </p:val>
                        </p:tav>
                      </p:tavLst>
                    </p:anim>
                    <p:anim calcmode="lin" valueType="num">
                      <p:cBhvr additive="base">
                        <p:cTn dur="500" fill="hold"/>
                        <p:tgtEl>
                          <p:spTgt spid="21"/>
                        </p:tgtEl>
                        <p:attrNameLst>
                          <p:attrName>ppt_y</p:attrName>
                        </p:attrNameLst>
                      </p:cBhvr>
                      <p:tavLst>
                        <p:tav tm="0">
                          <p:val>
                            <p:strVal val="#ppt_y"/>
                          </p:val>
                        </p:tav>
                        <p:tav tm="100000">
                          <p:val>
                            <p:strVal val="#ppt_y"/>
                          </p:val>
                        </p:tav>
                      </p:tavLst>
                    </p:anim>
                  </p:childTnLst>
                </p:cTn>
              </p:par>
            </p:tnLst>
          </p:tmpl>
        </p:tmplLst>
      </p:bldP>
      <p:bldP spid="22" grpId="0" build="p">
        <p:tmplLst>
          <p:tmpl lvl="1">
            <p:tnLst>
              <p:par>
                <p:cTn presetID="2" presetClass="entr" presetSubtype="2" decel="10000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 presetClass="entr" presetSubtype="2" decel="100000" fill="hold" nodeType="withEffect">
                  <p:stCondLst>
                    <p:cond delay="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24" grpId="0" animBg="1"/>
    </p:bldLst>
  </p:timing>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 Images - 4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9" name="図プレースホルダー 8"/>
          <p:cNvSpPr>
            <a:spLocks noGrp="1"/>
          </p:cNvSpPr>
          <p:nvPr>
            <p:ph type="pic" sz="quarter" idx="13" hasCustomPrompt="1"/>
          </p:nvPr>
        </p:nvSpPr>
        <p:spPr>
          <a:xfrm>
            <a:off x="1150318"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12" name="テキスト プレースホルダー 11"/>
          <p:cNvSpPr>
            <a:spLocks noGrp="1"/>
          </p:cNvSpPr>
          <p:nvPr>
            <p:ph type="body" sz="quarter" idx="14" hasCustomPrompt="1"/>
          </p:nvPr>
        </p:nvSpPr>
        <p:spPr>
          <a:xfrm>
            <a:off x="934294"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15" hasCustomPrompt="1"/>
          </p:nvPr>
        </p:nvSpPr>
        <p:spPr>
          <a:xfrm>
            <a:off x="934294" y="7375748"/>
            <a:ext cx="3960440" cy="2088232"/>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25" name="図プレースホルダー 8"/>
          <p:cNvSpPr>
            <a:spLocks noGrp="1"/>
          </p:cNvSpPr>
          <p:nvPr>
            <p:ph type="pic" sz="quarter" idx="19" hasCustomPrompt="1"/>
          </p:nvPr>
        </p:nvSpPr>
        <p:spPr>
          <a:xfrm>
            <a:off x="5326782"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26" name="テキスト プレースホルダー 11"/>
          <p:cNvSpPr>
            <a:spLocks noGrp="1"/>
          </p:cNvSpPr>
          <p:nvPr>
            <p:ph type="body" sz="quarter" idx="20" hasCustomPrompt="1"/>
          </p:nvPr>
        </p:nvSpPr>
        <p:spPr>
          <a:xfrm>
            <a:off x="5110758"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27" name="テキスト プレースホルダー 11"/>
          <p:cNvSpPr>
            <a:spLocks noGrp="1"/>
          </p:cNvSpPr>
          <p:nvPr>
            <p:ph type="body" sz="quarter" idx="21" hasCustomPrompt="1"/>
          </p:nvPr>
        </p:nvSpPr>
        <p:spPr>
          <a:xfrm>
            <a:off x="5110758" y="7375748"/>
            <a:ext cx="3960440" cy="2088232"/>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28" name="図プレースホルダー 8"/>
          <p:cNvSpPr>
            <a:spLocks noGrp="1"/>
          </p:cNvSpPr>
          <p:nvPr>
            <p:ph type="pic" sz="quarter" idx="22" hasCustomPrompt="1"/>
          </p:nvPr>
        </p:nvSpPr>
        <p:spPr>
          <a:xfrm>
            <a:off x="9503246"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29" name="テキスト プレースホルダー 11"/>
          <p:cNvSpPr>
            <a:spLocks noGrp="1"/>
          </p:cNvSpPr>
          <p:nvPr>
            <p:ph type="body" sz="quarter" idx="23" hasCustomPrompt="1"/>
          </p:nvPr>
        </p:nvSpPr>
        <p:spPr>
          <a:xfrm>
            <a:off x="9287222"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30" name="テキスト プレースホルダー 11"/>
          <p:cNvSpPr>
            <a:spLocks noGrp="1"/>
          </p:cNvSpPr>
          <p:nvPr>
            <p:ph type="body" sz="quarter" idx="24" hasCustomPrompt="1"/>
          </p:nvPr>
        </p:nvSpPr>
        <p:spPr>
          <a:xfrm>
            <a:off x="9287222" y="7375748"/>
            <a:ext cx="3960440" cy="2088232"/>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31" name="図プレースホルダー 8"/>
          <p:cNvSpPr>
            <a:spLocks noGrp="1"/>
          </p:cNvSpPr>
          <p:nvPr>
            <p:ph type="pic" sz="quarter" idx="25" hasCustomPrompt="1"/>
          </p:nvPr>
        </p:nvSpPr>
        <p:spPr>
          <a:xfrm>
            <a:off x="13679710"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32" name="テキスト プレースホルダー 11"/>
          <p:cNvSpPr>
            <a:spLocks noGrp="1"/>
          </p:cNvSpPr>
          <p:nvPr>
            <p:ph type="body" sz="quarter" idx="26" hasCustomPrompt="1"/>
          </p:nvPr>
        </p:nvSpPr>
        <p:spPr>
          <a:xfrm>
            <a:off x="13463686"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33" name="テキスト プレースホルダー 11"/>
          <p:cNvSpPr>
            <a:spLocks noGrp="1"/>
          </p:cNvSpPr>
          <p:nvPr>
            <p:ph type="body" sz="quarter" idx="27" hasCustomPrompt="1"/>
          </p:nvPr>
        </p:nvSpPr>
        <p:spPr>
          <a:xfrm>
            <a:off x="13463686" y="7375748"/>
            <a:ext cx="3960440" cy="2088232"/>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Tree>
    <p:extLst>
      <p:ext uri="{BB962C8B-B14F-4D97-AF65-F5344CB8AC3E}">
        <p14:creationId xmlns:p14="http://schemas.microsoft.com/office/powerpoint/2010/main" val="1677395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4"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 calcmode="lin" valueType="num">
                                      <p:cBhvr>
                                        <p:cTn id="29" dur="500" fill="hold"/>
                                        <p:tgtEl>
                                          <p:spTgt spid="25"/>
                                        </p:tgtEl>
                                        <p:attrNameLst>
                                          <p:attrName>style.rotation</p:attrName>
                                        </p:attrNameLst>
                                      </p:cBhvr>
                                      <p:tavLst>
                                        <p:tav tm="0">
                                          <p:val>
                                            <p:fltVal val="360"/>
                                          </p:val>
                                        </p:tav>
                                        <p:tav tm="100000">
                                          <p:val>
                                            <p:fltVal val="0"/>
                                          </p:val>
                                        </p:tav>
                                      </p:tavLst>
                                    </p:anim>
                                    <p:animEffect transition="in" filter="fade">
                                      <p:cBhvr>
                                        <p:cTn id="30" dur="500"/>
                                        <p:tgtEl>
                                          <p:spTgt spid="25"/>
                                        </p:tgtEl>
                                      </p:cBhvr>
                                    </p:animEffect>
                                  </p:childTnLst>
                                </p:cTn>
                              </p:par>
                            </p:childTnLst>
                          </p:cTn>
                        </p:par>
                        <p:par>
                          <p:cTn id="31" fill="hold">
                            <p:stCondLst>
                              <p:cond delay="2500"/>
                            </p:stCondLst>
                            <p:childTnLst>
                              <p:par>
                                <p:cTn id="32" presetID="2" presetClass="entr" presetSubtype="4" decel="100000" fill="hold" grpId="0" nodeType="afterEffect">
                                  <p:stCondLst>
                                    <p:cond delay="250"/>
                                  </p:stCondLst>
                                  <p:childTnLst>
                                    <p:set>
                                      <p:cBhvr>
                                        <p:cTn id="33" dur="1" fill="hold">
                                          <p:stCondLst>
                                            <p:cond delay="0"/>
                                          </p:stCondLst>
                                        </p:cTn>
                                        <p:tgtEl>
                                          <p:spTgt spid="26">
                                            <p:txEl>
                                              <p:pRg st="0" end="0"/>
                                            </p:txEl>
                                          </p:spTgt>
                                        </p:tgtEl>
                                        <p:attrNameLst>
                                          <p:attrName>style.visibility</p:attrName>
                                        </p:attrNameLst>
                                      </p:cBhvr>
                                      <p:to>
                                        <p:strVal val="visible"/>
                                      </p:to>
                                    </p:set>
                                    <p:anim calcmode="lin" valueType="num">
                                      <p:cBhvr additive="base">
                                        <p:cTn id="34"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6">
                                            <p:txEl>
                                              <p:pRg st="0" end="0"/>
                                            </p:txEl>
                                          </p:spTgt>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500"/>
                                  </p:stCondLst>
                                  <p:childTnLst>
                                    <p:set>
                                      <p:cBhvr>
                                        <p:cTn id="37" dur="1" fill="hold">
                                          <p:stCondLst>
                                            <p:cond delay="0"/>
                                          </p:stCondLst>
                                        </p:cTn>
                                        <p:tgtEl>
                                          <p:spTgt spid="27">
                                            <p:txEl>
                                              <p:pRg st="0" end="0"/>
                                            </p:txEl>
                                          </p:spTgt>
                                        </p:tgtEl>
                                        <p:attrNameLst>
                                          <p:attrName>style.visibility</p:attrName>
                                        </p:attrNameLst>
                                      </p:cBhvr>
                                      <p:to>
                                        <p:strVal val="visible"/>
                                      </p:to>
                                    </p:set>
                                    <p:anim calcmode="lin" valueType="num">
                                      <p:cBhvr additive="base">
                                        <p:cTn id="38"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7">
                                            <p:txEl>
                                              <p:pRg st="0" end="0"/>
                                            </p:txEl>
                                          </p:spTgt>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49" presetClass="entr" presetSubtype="0" decel="10000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 calcmode="lin" valueType="num">
                                      <p:cBhvr>
                                        <p:cTn id="45" dur="500" fill="hold"/>
                                        <p:tgtEl>
                                          <p:spTgt spid="28"/>
                                        </p:tgtEl>
                                        <p:attrNameLst>
                                          <p:attrName>style.rotation</p:attrName>
                                        </p:attrNameLst>
                                      </p:cBhvr>
                                      <p:tavLst>
                                        <p:tav tm="0">
                                          <p:val>
                                            <p:fltVal val="360"/>
                                          </p:val>
                                        </p:tav>
                                        <p:tav tm="100000">
                                          <p:val>
                                            <p:fltVal val="0"/>
                                          </p:val>
                                        </p:tav>
                                      </p:tavLst>
                                    </p:anim>
                                    <p:animEffect transition="in" filter="fade">
                                      <p:cBhvr>
                                        <p:cTn id="46" dur="500"/>
                                        <p:tgtEl>
                                          <p:spTgt spid="28"/>
                                        </p:tgtEl>
                                      </p:cBhvr>
                                    </p:animEffect>
                                  </p:childTnLst>
                                </p:cTn>
                              </p:par>
                            </p:childTnLst>
                          </p:cTn>
                        </p:par>
                        <p:par>
                          <p:cTn id="47" fill="hold">
                            <p:stCondLst>
                              <p:cond delay="4000"/>
                            </p:stCondLst>
                            <p:childTnLst>
                              <p:par>
                                <p:cTn id="48" presetID="2" presetClass="entr" presetSubtype="4" decel="100000" fill="hold" grpId="0" nodeType="afterEffect">
                                  <p:stCondLst>
                                    <p:cond delay="250"/>
                                  </p:stCondLst>
                                  <p:childTnLst>
                                    <p:set>
                                      <p:cBhvr>
                                        <p:cTn id="49" dur="1" fill="hold">
                                          <p:stCondLst>
                                            <p:cond delay="0"/>
                                          </p:stCondLst>
                                        </p:cTn>
                                        <p:tgtEl>
                                          <p:spTgt spid="29">
                                            <p:txEl>
                                              <p:pRg st="0" end="0"/>
                                            </p:txEl>
                                          </p:spTgt>
                                        </p:tgtEl>
                                        <p:attrNameLst>
                                          <p:attrName>style.visibility</p:attrName>
                                        </p:attrNameLst>
                                      </p:cBhvr>
                                      <p:to>
                                        <p:strVal val="visible"/>
                                      </p:to>
                                    </p:set>
                                    <p:anim calcmode="lin" valueType="num">
                                      <p:cBhvr additive="base">
                                        <p:cTn id="50"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29">
                                            <p:txEl>
                                              <p:pRg st="0" end="0"/>
                                            </p:txEl>
                                          </p:spTgt>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500"/>
                                  </p:stCondLst>
                                  <p:childTnLst>
                                    <p:set>
                                      <p:cBhvr>
                                        <p:cTn id="53" dur="1" fill="hold">
                                          <p:stCondLst>
                                            <p:cond delay="0"/>
                                          </p:stCondLst>
                                        </p:cTn>
                                        <p:tgtEl>
                                          <p:spTgt spid="30">
                                            <p:txEl>
                                              <p:pRg st="0" end="0"/>
                                            </p:txEl>
                                          </p:spTgt>
                                        </p:tgtEl>
                                        <p:attrNameLst>
                                          <p:attrName>style.visibility</p:attrName>
                                        </p:attrNameLst>
                                      </p:cBhvr>
                                      <p:to>
                                        <p:strVal val="visible"/>
                                      </p:to>
                                    </p:set>
                                    <p:anim calcmode="lin" valueType="num">
                                      <p:cBhvr additive="base">
                                        <p:cTn id="54"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0">
                                            <p:txEl>
                                              <p:pRg st="0" end="0"/>
                                            </p:txEl>
                                          </p:spTgt>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49" presetClass="entr" presetSubtype="0" decel="100000"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p:cTn id="59" dur="500" fill="hold"/>
                                        <p:tgtEl>
                                          <p:spTgt spid="31"/>
                                        </p:tgtEl>
                                        <p:attrNameLst>
                                          <p:attrName>ppt_w</p:attrName>
                                        </p:attrNameLst>
                                      </p:cBhvr>
                                      <p:tavLst>
                                        <p:tav tm="0">
                                          <p:val>
                                            <p:fltVal val="0"/>
                                          </p:val>
                                        </p:tav>
                                        <p:tav tm="100000">
                                          <p:val>
                                            <p:strVal val="#ppt_w"/>
                                          </p:val>
                                        </p:tav>
                                      </p:tavLst>
                                    </p:anim>
                                    <p:anim calcmode="lin" valueType="num">
                                      <p:cBhvr>
                                        <p:cTn id="60" dur="500" fill="hold"/>
                                        <p:tgtEl>
                                          <p:spTgt spid="31"/>
                                        </p:tgtEl>
                                        <p:attrNameLst>
                                          <p:attrName>ppt_h</p:attrName>
                                        </p:attrNameLst>
                                      </p:cBhvr>
                                      <p:tavLst>
                                        <p:tav tm="0">
                                          <p:val>
                                            <p:fltVal val="0"/>
                                          </p:val>
                                        </p:tav>
                                        <p:tav tm="100000">
                                          <p:val>
                                            <p:strVal val="#ppt_h"/>
                                          </p:val>
                                        </p:tav>
                                      </p:tavLst>
                                    </p:anim>
                                    <p:anim calcmode="lin" valueType="num">
                                      <p:cBhvr>
                                        <p:cTn id="61" dur="500" fill="hold"/>
                                        <p:tgtEl>
                                          <p:spTgt spid="31"/>
                                        </p:tgtEl>
                                        <p:attrNameLst>
                                          <p:attrName>style.rotation</p:attrName>
                                        </p:attrNameLst>
                                      </p:cBhvr>
                                      <p:tavLst>
                                        <p:tav tm="0">
                                          <p:val>
                                            <p:fltVal val="360"/>
                                          </p:val>
                                        </p:tav>
                                        <p:tav tm="100000">
                                          <p:val>
                                            <p:fltVal val="0"/>
                                          </p:val>
                                        </p:tav>
                                      </p:tavLst>
                                    </p:anim>
                                    <p:animEffect transition="in" filter="fade">
                                      <p:cBhvr>
                                        <p:cTn id="62" dur="500"/>
                                        <p:tgtEl>
                                          <p:spTgt spid="31"/>
                                        </p:tgtEl>
                                      </p:cBhvr>
                                    </p:animEffect>
                                  </p:childTnLst>
                                </p:cTn>
                              </p:par>
                            </p:childTnLst>
                          </p:cTn>
                        </p:par>
                        <p:par>
                          <p:cTn id="63" fill="hold">
                            <p:stCondLst>
                              <p:cond delay="5500"/>
                            </p:stCondLst>
                            <p:childTnLst>
                              <p:par>
                                <p:cTn id="64" presetID="2" presetClass="entr" presetSubtype="4" decel="100000" fill="hold" grpId="0" nodeType="afterEffect">
                                  <p:stCondLst>
                                    <p:cond delay="250"/>
                                  </p:stCondLst>
                                  <p:childTnLst>
                                    <p:set>
                                      <p:cBhvr>
                                        <p:cTn id="65" dur="1" fill="hold">
                                          <p:stCondLst>
                                            <p:cond delay="0"/>
                                          </p:stCondLst>
                                        </p:cTn>
                                        <p:tgtEl>
                                          <p:spTgt spid="32">
                                            <p:txEl>
                                              <p:pRg st="0" end="0"/>
                                            </p:txEl>
                                          </p:spTgt>
                                        </p:tgtEl>
                                        <p:attrNameLst>
                                          <p:attrName>style.visibility</p:attrName>
                                        </p:attrNameLst>
                                      </p:cBhvr>
                                      <p:to>
                                        <p:strVal val="visible"/>
                                      </p:to>
                                    </p:set>
                                    <p:anim calcmode="lin" valueType="num">
                                      <p:cBhvr additive="base">
                                        <p:cTn id="66"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68" presetID="2" presetClass="entr" presetSubtype="4" decel="100000" fill="hold" grpId="0" nodeType="withEffect">
                                  <p:stCondLst>
                                    <p:cond delay="500"/>
                                  </p:stCondLst>
                                  <p:childTnLst>
                                    <p:set>
                                      <p:cBhvr>
                                        <p:cTn id="69" dur="1" fill="hold">
                                          <p:stCondLst>
                                            <p:cond delay="0"/>
                                          </p:stCondLst>
                                        </p:cTn>
                                        <p:tgtEl>
                                          <p:spTgt spid="33">
                                            <p:txEl>
                                              <p:pRg st="0" end="0"/>
                                            </p:txEl>
                                          </p:spTgt>
                                        </p:tgtEl>
                                        <p:attrNameLst>
                                          <p:attrName>style.visibility</p:attrName>
                                        </p:attrNameLst>
                                      </p:cBhvr>
                                      <p:to>
                                        <p:strVal val="visible"/>
                                      </p:to>
                                    </p:set>
                                    <p:anim calcmode="lin" valueType="num">
                                      <p:cBhvr additive="base">
                                        <p:cTn id="70"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4"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P spid="13" grpId="0" build="p">
        <p:tmplLst>
          <p:tmpl lvl="1">
            <p:tnLst>
              <p:par>
                <p:cTn presetID="2" presetClass="entr" presetSubtype="4"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5" grpId="0" animBg="1"/>
      <p:bldP spid="26" grpId="0" build="p">
        <p:tmplLst>
          <p:tmpl lvl="1">
            <p:tnLst>
              <p:par>
                <p:cTn presetID="2" presetClass="entr" presetSubtype="4" decel="100000" fill="hold" nodeType="afterEffect">
                  <p:stCondLst>
                    <p:cond delay="25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ppt_x"/>
                          </p:val>
                        </p:tav>
                        <p:tav tm="100000">
                          <p:val>
                            <p:strVal val="#ppt_x"/>
                          </p:val>
                        </p:tav>
                      </p:tavLst>
                    </p:anim>
                    <p:anim calcmode="lin" valueType="num">
                      <p:cBhvr additive="base">
                        <p:cTn dur="500" fill="hold"/>
                        <p:tgtEl>
                          <p:spTgt spid="26"/>
                        </p:tgtEl>
                        <p:attrNameLst>
                          <p:attrName>ppt_y</p:attrName>
                        </p:attrNameLst>
                      </p:cBhvr>
                      <p:tavLst>
                        <p:tav tm="0">
                          <p:val>
                            <p:strVal val="1+#ppt_h/2"/>
                          </p:val>
                        </p:tav>
                        <p:tav tm="100000">
                          <p:val>
                            <p:strVal val="#ppt_y"/>
                          </p:val>
                        </p:tav>
                      </p:tavLst>
                    </p:anim>
                  </p:childTnLst>
                </p:cTn>
              </p:par>
            </p:tnLst>
          </p:tmpl>
        </p:tmplLst>
      </p:bldP>
      <p:bldP spid="27" grpId="0" build="p">
        <p:tmplLst>
          <p:tmpl lvl="1">
            <p:tnLst>
              <p:par>
                <p:cTn presetID="2" presetClass="entr" presetSubtype="4" decel="100000" fill="hold" nodeType="withEffect">
                  <p:stCondLst>
                    <p:cond delay="50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ppt_x"/>
                          </p:val>
                        </p:tav>
                        <p:tav tm="100000">
                          <p:val>
                            <p:strVal val="#ppt_x"/>
                          </p:val>
                        </p:tav>
                      </p:tavLst>
                    </p:anim>
                    <p:anim calcmode="lin" valueType="num">
                      <p:cBhvr additive="base">
                        <p:cTn dur="500" fill="hold"/>
                        <p:tgtEl>
                          <p:spTgt spid="27"/>
                        </p:tgtEl>
                        <p:attrNameLst>
                          <p:attrName>ppt_y</p:attrName>
                        </p:attrNameLst>
                      </p:cBhvr>
                      <p:tavLst>
                        <p:tav tm="0">
                          <p:val>
                            <p:strVal val="1+#ppt_h/2"/>
                          </p:val>
                        </p:tav>
                        <p:tav tm="100000">
                          <p:val>
                            <p:strVal val="#ppt_y"/>
                          </p:val>
                        </p:tav>
                      </p:tavLst>
                    </p:anim>
                  </p:childTnLst>
                </p:cTn>
              </p:par>
            </p:tnLst>
          </p:tmpl>
        </p:tmplLst>
      </p:bldP>
      <p:bldP spid="28" grpId="0" animBg="1"/>
      <p:bldP spid="29" grpId="0" build="p">
        <p:tmplLst>
          <p:tmpl lvl="1">
            <p:tnLst>
              <p:par>
                <p:cTn presetID="2" presetClass="entr" presetSubtype="4" decel="100000" fill="hold" nodeType="afterEffect">
                  <p:stCondLst>
                    <p:cond delay="25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ppt_x"/>
                          </p:val>
                        </p:tav>
                        <p:tav tm="100000">
                          <p:val>
                            <p:strVal val="#ppt_x"/>
                          </p:val>
                        </p:tav>
                      </p:tavLst>
                    </p:anim>
                    <p:anim calcmode="lin" valueType="num">
                      <p:cBhvr additive="base">
                        <p:cTn dur="500" fill="hold"/>
                        <p:tgtEl>
                          <p:spTgt spid="29"/>
                        </p:tgtEl>
                        <p:attrNameLst>
                          <p:attrName>ppt_y</p:attrName>
                        </p:attrNameLst>
                      </p:cBhvr>
                      <p:tavLst>
                        <p:tav tm="0">
                          <p:val>
                            <p:strVal val="1+#ppt_h/2"/>
                          </p:val>
                        </p:tav>
                        <p:tav tm="100000">
                          <p:val>
                            <p:strVal val="#ppt_y"/>
                          </p:val>
                        </p:tav>
                      </p:tavLst>
                    </p:anim>
                  </p:childTnLst>
                </p:cTn>
              </p:par>
            </p:tnLst>
          </p:tmpl>
        </p:tmplLst>
      </p:bldP>
      <p:bldP spid="30" grpId="0" build="p">
        <p:tmplLst>
          <p:tmpl lvl="1">
            <p:tnLst>
              <p:par>
                <p:cTn presetID="2" presetClass="entr" presetSubtype="4" decel="100000" fill="hold" nodeType="withEffect">
                  <p:stCondLst>
                    <p:cond delay="50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animBg="1"/>
      <p:bldP spid="32" grpId="0" build="p">
        <p:tmplLst>
          <p:tmpl lvl="1">
            <p:tnLst>
              <p:par>
                <p:cTn presetID="2" presetClass="entr" presetSubtype="4" decel="100000" fill="hold" nodeType="after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 Images - 4 Columns - Tag">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9" name="図プレースホルダー 8"/>
          <p:cNvSpPr>
            <a:spLocks noGrp="1"/>
          </p:cNvSpPr>
          <p:nvPr>
            <p:ph type="pic" sz="quarter" idx="13" hasCustomPrompt="1"/>
          </p:nvPr>
        </p:nvSpPr>
        <p:spPr>
          <a:xfrm>
            <a:off x="1150318"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12" name="テキスト プレースホルダー 11"/>
          <p:cNvSpPr>
            <a:spLocks noGrp="1"/>
          </p:cNvSpPr>
          <p:nvPr>
            <p:ph type="body" sz="quarter" idx="14" hasCustomPrompt="1"/>
          </p:nvPr>
        </p:nvSpPr>
        <p:spPr>
          <a:xfrm>
            <a:off x="934294"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15" hasCustomPrompt="1"/>
          </p:nvPr>
        </p:nvSpPr>
        <p:spPr>
          <a:xfrm>
            <a:off x="934294" y="7375747"/>
            <a:ext cx="3960440" cy="2088233"/>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8" name="テキスト プレースホルダー 7"/>
          <p:cNvSpPr>
            <a:spLocks noGrp="1"/>
          </p:cNvSpPr>
          <p:nvPr>
            <p:ph type="body" sz="quarter" idx="28" hasCustomPrompt="1"/>
          </p:nvPr>
        </p:nvSpPr>
        <p:spPr>
          <a:xfrm>
            <a:off x="790278" y="2335187"/>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a:t>TEXT</a:t>
            </a:r>
          </a:p>
        </p:txBody>
      </p:sp>
      <p:sp>
        <p:nvSpPr>
          <p:cNvPr id="36" name="図プレースホルダー 8"/>
          <p:cNvSpPr>
            <a:spLocks noGrp="1"/>
          </p:cNvSpPr>
          <p:nvPr>
            <p:ph type="pic" sz="quarter" idx="29" hasCustomPrompt="1"/>
          </p:nvPr>
        </p:nvSpPr>
        <p:spPr>
          <a:xfrm>
            <a:off x="5326782" y="2767236"/>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37" name="テキスト プレースホルダー 11"/>
          <p:cNvSpPr>
            <a:spLocks noGrp="1"/>
          </p:cNvSpPr>
          <p:nvPr>
            <p:ph type="body" sz="quarter" idx="30" hasCustomPrompt="1"/>
          </p:nvPr>
        </p:nvSpPr>
        <p:spPr>
          <a:xfrm>
            <a:off x="5110758" y="6727677"/>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38" name="テキスト プレースホルダー 11"/>
          <p:cNvSpPr>
            <a:spLocks noGrp="1"/>
          </p:cNvSpPr>
          <p:nvPr>
            <p:ph type="body" sz="quarter" idx="31" hasCustomPrompt="1"/>
          </p:nvPr>
        </p:nvSpPr>
        <p:spPr>
          <a:xfrm>
            <a:off x="5110758" y="7375748"/>
            <a:ext cx="3960440" cy="2088233"/>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39" name="テキスト プレースホルダー 7"/>
          <p:cNvSpPr>
            <a:spLocks noGrp="1"/>
          </p:cNvSpPr>
          <p:nvPr>
            <p:ph type="body" sz="quarter" idx="32" hasCustomPrompt="1"/>
          </p:nvPr>
        </p:nvSpPr>
        <p:spPr>
          <a:xfrm>
            <a:off x="4966742" y="2335188"/>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a:t>TEXT</a:t>
            </a:r>
          </a:p>
        </p:txBody>
      </p:sp>
      <p:sp>
        <p:nvSpPr>
          <p:cNvPr id="40" name="図プレースホルダー 8"/>
          <p:cNvSpPr>
            <a:spLocks noGrp="1"/>
          </p:cNvSpPr>
          <p:nvPr>
            <p:ph type="pic" sz="quarter" idx="33" hasCustomPrompt="1"/>
          </p:nvPr>
        </p:nvSpPr>
        <p:spPr>
          <a:xfrm>
            <a:off x="9503246" y="2767234"/>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41" name="テキスト プレースホルダー 11"/>
          <p:cNvSpPr>
            <a:spLocks noGrp="1"/>
          </p:cNvSpPr>
          <p:nvPr>
            <p:ph type="body" sz="quarter" idx="34" hasCustomPrompt="1"/>
          </p:nvPr>
        </p:nvSpPr>
        <p:spPr>
          <a:xfrm>
            <a:off x="9287222" y="6727675"/>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42" name="テキスト プレースホルダー 11"/>
          <p:cNvSpPr>
            <a:spLocks noGrp="1"/>
          </p:cNvSpPr>
          <p:nvPr>
            <p:ph type="body" sz="quarter" idx="35" hasCustomPrompt="1"/>
          </p:nvPr>
        </p:nvSpPr>
        <p:spPr>
          <a:xfrm>
            <a:off x="9287222" y="7375746"/>
            <a:ext cx="3960440" cy="2088233"/>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43" name="テキスト プレースホルダー 7"/>
          <p:cNvSpPr>
            <a:spLocks noGrp="1"/>
          </p:cNvSpPr>
          <p:nvPr>
            <p:ph type="body" sz="quarter" idx="36" hasCustomPrompt="1"/>
          </p:nvPr>
        </p:nvSpPr>
        <p:spPr>
          <a:xfrm>
            <a:off x="9143206" y="2335186"/>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a:t>TEXT</a:t>
            </a:r>
          </a:p>
        </p:txBody>
      </p:sp>
      <p:sp>
        <p:nvSpPr>
          <p:cNvPr id="44" name="図プレースホルダー 8"/>
          <p:cNvSpPr>
            <a:spLocks noGrp="1"/>
          </p:cNvSpPr>
          <p:nvPr>
            <p:ph type="pic" sz="quarter" idx="37" hasCustomPrompt="1"/>
          </p:nvPr>
        </p:nvSpPr>
        <p:spPr>
          <a:xfrm>
            <a:off x="13679710"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45" name="テキスト プレースホルダー 11"/>
          <p:cNvSpPr>
            <a:spLocks noGrp="1"/>
          </p:cNvSpPr>
          <p:nvPr>
            <p:ph type="body" sz="quarter" idx="38" hasCustomPrompt="1"/>
          </p:nvPr>
        </p:nvSpPr>
        <p:spPr>
          <a:xfrm>
            <a:off x="13463686"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46" name="テキスト プレースホルダー 11"/>
          <p:cNvSpPr>
            <a:spLocks noGrp="1"/>
          </p:cNvSpPr>
          <p:nvPr>
            <p:ph type="body" sz="quarter" idx="39" hasCustomPrompt="1"/>
          </p:nvPr>
        </p:nvSpPr>
        <p:spPr>
          <a:xfrm>
            <a:off x="13463686" y="7375747"/>
            <a:ext cx="3960440" cy="2088233"/>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47" name="テキスト プレースホルダー 7"/>
          <p:cNvSpPr>
            <a:spLocks noGrp="1"/>
          </p:cNvSpPr>
          <p:nvPr>
            <p:ph type="body" sz="quarter" idx="40" hasCustomPrompt="1"/>
          </p:nvPr>
        </p:nvSpPr>
        <p:spPr>
          <a:xfrm>
            <a:off x="13319670" y="2335187"/>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a:t>TEXT</a:t>
            </a:r>
          </a:p>
        </p:txBody>
      </p:sp>
    </p:spTree>
    <p:extLst>
      <p:ext uri="{BB962C8B-B14F-4D97-AF65-F5344CB8AC3E}">
        <p14:creationId xmlns:p14="http://schemas.microsoft.com/office/powerpoint/2010/main" val="182220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bg/>
                                          </p:spTgt>
                                        </p:tgtEl>
                                        <p:attrNameLst>
                                          <p:attrName>style.visibility</p:attrName>
                                        </p:attrNameLst>
                                      </p:cBhvr>
                                      <p:to>
                                        <p:strVal val="visible"/>
                                      </p:to>
                                    </p:set>
                                    <p:anim calcmode="lin" valueType="num">
                                      <p:cBhvr>
                                        <p:cTn id="11" dur="500" fill="hold"/>
                                        <p:tgtEl>
                                          <p:spTgt spid="9">
                                            <p:bg/>
                                          </p:spTgt>
                                        </p:tgtEl>
                                        <p:attrNameLst>
                                          <p:attrName>ppt_w</p:attrName>
                                        </p:attrNameLst>
                                      </p:cBhvr>
                                      <p:tavLst>
                                        <p:tav tm="0">
                                          <p:val>
                                            <p:fltVal val="0"/>
                                          </p:val>
                                        </p:tav>
                                        <p:tav tm="100000">
                                          <p:val>
                                            <p:strVal val="#ppt_w"/>
                                          </p:val>
                                        </p:tav>
                                      </p:tavLst>
                                    </p:anim>
                                    <p:anim calcmode="lin" valueType="num">
                                      <p:cBhvr>
                                        <p:cTn id="12" dur="500" fill="hold"/>
                                        <p:tgtEl>
                                          <p:spTgt spid="9">
                                            <p:bg/>
                                          </p:spTgt>
                                        </p:tgtEl>
                                        <p:attrNameLst>
                                          <p:attrName>ppt_h</p:attrName>
                                        </p:attrNameLst>
                                      </p:cBhvr>
                                      <p:tavLst>
                                        <p:tav tm="0">
                                          <p:val>
                                            <p:fltVal val="0"/>
                                          </p:val>
                                        </p:tav>
                                        <p:tav tm="100000">
                                          <p:val>
                                            <p:strVal val="#ppt_h"/>
                                          </p:val>
                                        </p:tav>
                                      </p:tavLst>
                                    </p:anim>
                                    <p:anim calcmode="lin" valueType="num">
                                      <p:cBhvr>
                                        <p:cTn id="13" dur="500" fill="hold"/>
                                        <p:tgtEl>
                                          <p:spTgt spid="9">
                                            <p:bg/>
                                          </p:spTgt>
                                        </p:tgtEl>
                                        <p:attrNameLst>
                                          <p:attrName>style.rotation</p:attrName>
                                        </p:attrNameLst>
                                      </p:cBhvr>
                                      <p:tavLst>
                                        <p:tav tm="0">
                                          <p:val>
                                            <p:fltVal val="360"/>
                                          </p:val>
                                        </p:tav>
                                        <p:tav tm="100000">
                                          <p:val>
                                            <p:fltVal val="0"/>
                                          </p:val>
                                        </p:tav>
                                      </p:tavLst>
                                    </p:anim>
                                    <p:animEffect transition="in" filter="fade">
                                      <p:cBhvr>
                                        <p:cTn id="14" dur="500"/>
                                        <p:tgtEl>
                                          <p:spTgt spid="9">
                                            <p:bg/>
                                          </p:spTgt>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 calcmode="lin" valueType="num">
                                      <p:cBhvr>
                                        <p:cTn id="17"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9">
                                            <p:txEl>
                                              <p:pRg st="0" end="0"/>
                                            </p:txEl>
                                          </p:spTgt>
                                        </p:tgtEl>
                                        <p:attrNameLst>
                                          <p:attrName>ppt_h</p:attrName>
                                        </p:attrNameLst>
                                      </p:cBhvr>
                                      <p:tavLst>
                                        <p:tav tm="0">
                                          <p:val>
                                            <p:fltVal val="0"/>
                                          </p:val>
                                        </p:tav>
                                        <p:tav tm="100000">
                                          <p:val>
                                            <p:strVal val="#ppt_h"/>
                                          </p:val>
                                        </p:tav>
                                      </p:tavLst>
                                    </p:anim>
                                    <p:anim calcmode="lin" valueType="num">
                                      <p:cBhvr>
                                        <p:cTn id="19" dur="500" fill="hold"/>
                                        <p:tgtEl>
                                          <p:spTgt spid="9">
                                            <p:txEl>
                                              <p:pRg st="0" end="0"/>
                                            </p:txEl>
                                          </p:spTgt>
                                        </p:tgtEl>
                                        <p:attrNameLst>
                                          <p:attrName>style.rotation</p:attrName>
                                        </p:attrNameLst>
                                      </p:cBhvr>
                                      <p:tavLst>
                                        <p:tav tm="0">
                                          <p:val>
                                            <p:fltVal val="360"/>
                                          </p:val>
                                        </p:tav>
                                        <p:tav tm="100000">
                                          <p:val>
                                            <p:fltVal val="0"/>
                                          </p:val>
                                        </p:tav>
                                      </p:tavLst>
                                    </p:anim>
                                    <p:animEffect transition="in" filter="fade">
                                      <p:cBhvr>
                                        <p:cTn id="20" dur="500"/>
                                        <p:tgtEl>
                                          <p:spTgt spid="9">
                                            <p:txEl>
                                              <p:pRg st="0" end="0"/>
                                            </p:txEl>
                                          </p:spTgt>
                                        </p:tgtEl>
                                      </p:cBhvr>
                                    </p:animEffect>
                                  </p:childTnLst>
                                </p:cTn>
                              </p:par>
                            </p:childTnLst>
                          </p:cTn>
                        </p:par>
                        <p:par>
                          <p:cTn id="21" fill="hold">
                            <p:stCondLst>
                              <p:cond delay="1000"/>
                            </p:stCondLst>
                            <p:childTnLst>
                              <p:par>
                                <p:cTn id="22" presetID="2" presetClass="entr" presetSubtype="4" decel="100000" fill="hold" grpId="0" nodeType="afterEffect">
                                  <p:stCondLst>
                                    <p:cond delay="250"/>
                                  </p:stCondLst>
                                  <p:childTnLst>
                                    <p:set>
                                      <p:cBhvr>
                                        <p:cTn id="23" dur="1" fill="hold">
                                          <p:stCondLst>
                                            <p:cond delay="0"/>
                                          </p:stCondLst>
                                        </p:cTn>
                                        <p:tgtEl>
                                          <p:spTgt spid="12">
                                            <p:txEl>
                                              <p:pRg st="0" end="0"/>
                                            </p:txEl>
                                          </p:spTgt>
                                        </p:tgtEl>
                                        <p:attrNameLst>
                                          <p:attrName>style.visibility</p:attrName>
                                        </p:attrNameLst>
                                      </p:cBhvr>
                                      <p:to>
                                        <p:strVal val="visible"/>
                                      </p:to>
                                    </p:set>
                                    <p:anim calcmode="lin" valueType="num">
                                      <p:cBhvr additive="base">
                                        <p:cTn id="24"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50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additive="base">
                                        <p:cTn id="28"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8">
                                            <p:bg/>
                                          </p:spTgt>
                                        </p:tgtEl>
                                        <p:attrNameLst>
                                          <p:attrName>style.visibility</p:attrName>
                                        </p:attrNameLst>
                                      </p:cBhvr>
                                      <p:to>
                                        <p:strVal val="visible"/>
                                      </p:to>
                                    </p:set>
                                    <p:anim calcmode="lin" valueType="num">
                                      <p:cBhvr>
                                        <p:cTn id="33" dur="500" fill="hold"/>
                                        <p:tgtEl>
                                          <p:spTgt spid="8">
                                            <p:bg/>
                                          </p:spTgt>
                                        </p:tgtEl>
                                        <p:attrNameLst>
                                          <p:attrName>ppt_w</p:attrName>
                                        </p:attrNameLst>
                                      </p:cBhvr>
                                      <p:tavLst>
                                        <p:tav tm="0">
                                          <p:val>
                                            <p:fltVal val="0"/>
                                          </p:val>
                                        </p:tav>
                                        <p:tav tm="100000">
                                          <p:val>
                                            <p:strVal val="#ppt_w"/>
                                          </p:val>
                                        </p:tav>
                                      </p:tavLst>
                                    </p:anim>
                                    <p:anim calcmode="lin" valueType="num">
                                      <p:cBhvr>
                                        <p:cTn id="34" dur="500" fill="hold"/>
                                        <p:tgtEl>
                                          <p:spTgt spid="8">
                                            <p:bg/>
                                          </p:spTgt>
                                        </p:tgtEl>
                                        <p:attrNameLst>
                                          <p:attrName>ppt_h</p:attrName>
                                        </p:attrNameLst>
                                      </p:cBhvr>
                                      <p:tavLst>
                                        <p:tav tm="0">
                                          <p:val>
                                            <p:fltVal val="0"/>
                                          </p:val>
                                        </p:tav>
                                        <p:tav tm="100000">
                                          <p:val>
                                            <p:strVal val="#ppt_h"/>
                                          </p:val>
                                        </p:tav>
                                      </p:tavLst>
                                    </p:anim>
                                    <p:anim calcmode="lin" valueType="num">
                                      <p:cBhvr>
                                        <p:cTn id="35" dur="500" fill="hold"/>
                                        <p:tgtEl>
                                          <p:spTgt spid="8">
                                            <p:bg/>
                                          </p:spTgt>
                                        </p:tgtEl>
                                        <p:attrNameLst>
                                          <p:attrName>style.rotation</p:attrName>
                                        </p:attrNameLst>
                                      </p:cBhvr>
                                      <p:tavLst>
                                        <p:tav tm="0">
                                          <p:val>
                                            <p:fltVal val="360"/>
                                          </p:val>
                                        </p:tav>
                                        <p:tav tm="100000">
                                          <p:val>
                                            <p:fltVal val="0"/>
                                          </p:val>
                                        </p:tav>
                                      </p:tavLst>
                                    </p:anim>
                                    <p:animEffect transition="in" filter="fade">
                                      <p:cBhvr>
                                        <p:cTn id="36" dur="500"/>
                                        <p:tgtEl>
                                          <p:spTgt spid="8">
                                            <p:bg/>
                                          </p:spTgt>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8">
                                            <p:txEl>
                                              <p:pRg st="0" end="0"/>
                                            </p:txEl>
                                          </p:spTgt>
                                        </p:tgtEl>
                                        <p:attrNameLst>
                                          <p:attrName>style.visibility</p:attrName>
                                        </p:attrNameLst>
                                      </p:cBhvr>
                                      <p:to>
                                        <p:strVal val="visible"/>
                                      </p:to>
                                    </p:set>
                                    <p:anim calcmode="lin" valueType="num">
                                      <p:cBhvr>
                                        <p:cTn id="39"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40" dur="500" fill="hold"/>
                                        <p:tgtEl>
                                          <p:spTgt spid="8">
                                            <p:txEl>
                                              <p:pRg st="0" end="0"/>
                                            </p:txEl>
                                          </p:spTgt>
                                        </p:tgtEl>
                                        <p:attrNameLst>
                                          <p:attrName>ppt_h</p:attrName>
                                        </p:attrNameLst>
                                      </p:cBhvr>
                                      <p:tavLst>
                                        <p:tav tm="0">
                                          <p:val>
                                            <p:fltVal val="0"/>
                                          </p:val>
                                        </p:tav>
                                        <p:tav tm="100000">
                                          <p:val>
                                            <p:strVal val="#ppt_h"/>
                                          </p:val>
                                        </p:tav>
                                      </p:tavLst>
                                    </p:anim>
                                    <p:anim calcmode="lin" valueType="num">
                                      <p:cBhvr>
                                        <p:cTn id="41" dur="500" fill="hold"/>
                                        <p:tgtEl>
                                          <p:spTgt spid="8">
                                            <p:txEl>
                                              <p:pRg st="0" end="0"/>
                                            </p:txEl>
                                          </p:spTgt>
                                        </p:tgtEl>
                                        <p:attrNameLst>
                                          <p:attrName>style.rotation</p:attrName>
                                        </p:attrNameLst>
                                      </p:cBhvr>
                                      <p:tavLst>
                                        <p:tav tm="0">
                                          <p:val>
                                            <p:fltVal val="360"/>
                                          </p:val>
                                        </p:tav>
                                        <p:tav tm="100000">
                                          <p:val>
                                            <p:fltVal val="0"/>
                                          </p:val>
                                        </p:tav>
                                      </p:tavLst>
                                    </p:anim>
                                    <p:animEffect transition="in" filter="fade">
                                      <p:cBhvr>
                                        <p:cTn id="42" dur="500"/>
                                        <p:tgtEl>
                                          <p:spTgt spid="8">
                                            <p:txEl>
                                              <p:pRg st="0" end="0"/>
                                            </p:txEl>
                                          </p:spTgt>
                                        </p:tgtEl>
                                      </p:cBhvr>
                                    </p:animEffect>
                                  </p:childTnLst>
                                </p:cTn>
                              </p:par>
                            </p:childTnLst>
                          </p:cTn>
                        </p:par>
                        <p:par>
                          <p:cTn id="43" fill="hold">
                            <p:stCondLst>
                              <p:cond delay="2500"/>
                            </p:stCondLst>
                            <p:childTnLst>
                              <p:par>
                                <p:cTn id="44" presetID="49" presetClass="entr" presetSubtype="0" decel="100000" fill="hold" grpId="0" nodeType="afterEffect">
                                  <p:stCondLst>
                                    <p:cond delay="250"/>
                                  </p:stCondLst>
                                  <p:childTnLst>
                                    <p:set>
                                      <p:cBhvr>
                                        <p:cTn id="45" dur="1" fill="hold">
                                          <p:stCondLst>
                                            <p:cond delay="0"/>
                                          </p:stCondLst>
                                        </p:cTn>
                                        <p:tgtEl>
                                          <p:spTgt spid="36">
                                            <p:bg/>
                                          </p:spTgt>
                                        </p:tgtEl>
                                        <p:attrNameLst>
                                          <p:attrName>style.visibility</p:attrName>
                                        </p:attrNameLst>
                                      </p:cBhvr>
                                      <p:to>
                                        <p:strVal val="visible"/>
                                      </p:to>
                                    </p:set>
                                    <p:anim calcmode="lin" valueType="num">
                                      <p:cBhvr>
                                        <p:cTn id="46" dur="500" fill="hold"/>
                                        <p:tgtEl>
                                          <p:spTgt spid="36">
                                            <p:bg/>
                                          </p:spTgt>
                                        </p:tgtEl>
                                        <p:attrNameLst>
                                          <p:attrName>ppt_w</p:attrName>
                                        </p:attrNameLst>
                                      </p:cBhvr>
                                      <p:tavLst>
                                        <p:tav tm="0">
                                          <p:val>
                                            <p:fltVal val="0"/>
                                          </p:val>
                                        </p:tav>
                                        <p:tav tm="100000">
                                          <p:val>
                                            <p:strVal val="#ppt_w"/>
                                          </p:val>
                                        </p:tav>
                                      </p:tavLst>
                                    </p:anim>
                                    <p:anim calcmode="lin" valueType="num">
                                      <p:cBhvr>
                                        <p:cTn id="47" dur="500" fill="hold"/>
                                        <p:tgtEl>
                                          <p:spTgt spid="36">
                                            <p:bg/>
                                          </p:spTgt>
                                        </p:tgtEl>
                                        <p:attrNameLst>
                                          <p:attrName>ppt_h</p:attrName>
                                        </p:attrNameLst>
                                      </p:cBhvr>
                                      <p:tavLst>
                                        <p:tav tm="0">
                                          <p:val>
                                            <p:fltVal val="0"/>
                                          </p:val>
                                        </p:tav>
                                        <p:tav tm="100000">
                                          <p:val>
                                            <p:strVal val="#ppt_h"/>
                                          </p:val>
                                        </p:tav>
                                      </p:tavLst>
                                    </p:anim>
                                    <p:anim calcmode="lin" valueType="num">
                                      <p:cBhvr>
                                        <p:cTn id="48" dur="500" fill="hold"/>
                                        <p:tgtEl>
                                          <p:spTgt spid="36">
                                            <p:bg/>
                                          </p:spTgt>
                                        </p:tgtEl>
                                        <p:attrNameLst>
                                          <p:attrName>style.rotation</p:attrName>
                                        </p:attrNameLst>
                                      </p:cBhvr>
                                      <p:tavLst>
                                        <p:tav tm="0">
                                          <p:val>
                                            <p:fltVal val="360"/>
                                          </p:val>
                                        </p:tav>
                                        <p:tav tm="100000">
                                          <p:val>
                                            <p:fltVal val="0"/>
                                          </p:val>
                                        </p:tav>
                                      </p:tavLst>
                                    </p:anim>
                                    <p:animEffect transition="in" filter="fade">
                                      <p:cBhvr>
                                        <p:cTn id="49" dur="500"/>
                                        <p:tgtEl>
                                          <p:spTgt spid="36">
                                            <p:bg/>
                                          </p:spTgt>
                                        </p:tgtEl>
                                      </p:cBhvr>
                                    </p:animEffect>
                                  </p:childTnLst>
                                </p:cTn>
                              </p:par>
                              <p:par>
                                <p:cTn id="50" presetID="49" presetClass="entr" presetSubtype="0" decel="100000" fill="hold" grpId="0" nodeType="withEffect">
                                  <p:stCondLst>
                                    <p:cond delay="250"/>
                                  </p:stCondLst>
                                  <p:childTnLst>
                                    <p:set>
                                      <p:cBhvr>
                                        <p:cTn id="51" dur="1" fill="hold">
                                          <p:stCondLst>
                                            <p:cond delay="0"/>
                                          </p:stCondLst>
                                        </p:cTn>
                                        <p:tgtEl>
                                          <p:spTgt spid="36">
                                            <p:txEl>
                                              <p:pRg st="0" end="0"/>
                                            </p:txEl>
                                          </p:spTgt>
                                        </p:tgtEl>
                                        <p:attrNameLst>
                                          <p:attrName>style.visibility</p:attrName>
                                        </p:attrNameLst>
                                      </p:cBhvr>
                                      <p:to>
                                        <p:strVal val="visible"/>
                                      </p:to>
                                    </p:set>
                                    <p:anim calcmode="lin" valueType="num">
                                      <p:cBhvr>
                                        <p:cTn id="52"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53" dur="500" fill="hold"/>
                                        <p:tgtEl>
                                          <p:spTgt spid="36">
                                            <p:txEl>
                                              <p:pRg st="0" end="0"/>
                                            </p:txEl>
                                          </p:spTgt>
                                        </p:tgtEl>
                                        <p:attrNameLst>
                                          <p:attrName>ppt_h</p:attrName>
                                        </p:attrNameLst>
                                      </p:cBhvr>
                                      <p:tavLst>
                                        <p:tav tm="0">
                                          <p:val>
                                            <p:fltVal val="0"/>
                                          </p:val>
                                        </p:tav>
                                        <p:tav tm="100000">
                                          <p:val>
                                            <p:strVal val="#ppt_h"/>
                                          </p:val>
                                        </p:tav>
                                      </p:tavLst>
                                    </p:anim>
                                    <p:anim calcmode="lin" valueType="num">
                                      <p:cBhvr>
                                        <p:cTn id="54" dur="500" fill="hold"/>
                                        <p:tgtEl>
                                          <p:spTgt spid="36">
                                            <p:txEl>
                                              <p:pRg st="0" end="0"/>
                                            </p:txEl>
                                          </p:spTgt>
                                        </p:tgtEl>
                                        <p:attrNameLst>
                                          <p:attrName>style.rotation</p:attrName>
                                        </p:attrNameLst>
                                      </p:cBhvr>
                                      <p:tavLst>
                                        <p:tav tm="0">
                                          <p:val>
                                            <p:fltVal val="360"/>
                                          </p:val>
                                        </p:tav>
                                        <p:tav tm="100000">
                                          <p:val>
                                            <p:fltVal val="0"/>
                                          </p:val>
                                        </p:tav>
                                      </p:tavLst>
                                    </p:anim>
                                    <p:animEffect transition="in" filter="fade">
                                      <p:cBhvr>
                                        <p:cTn id="55" dur="500"/>
                                        <p:tgtEl>
                                          <p:spTgt spid="36">
                                            <p:txEl>
                                              <p:pRg st="0" end="0"/>
                                            </p:txEl>
                                          </p:spTgt>
                                        </p:tgtEl>
                                      </p:cBhvr>
                                    </p:animEffect>
                                  </p:childTnLst>
                                </p:cTn>
                              </p:par>
                            </p:childTnLst>
                          </p:cTn>
                        </p:par>
                        <p:par>
                          <p:cTn id="56" fill="hold">
                            <p:stCondLst>
                              <p:cond delay="3250"/>
                            </p:stCondLst>
                            <p:childTnLst>
                              <p:par>
                                <p:cTn id="57" presetID="2" presetClass="entr" presetSubtype="4" decel="100000" fill="hold" grpId="0" nodeType="afterEffect">
                                  <p:stCondLst>
                                    <p:cond delay="250"/>
                                  </p:stCondLst>
                                  <p:childTnLst>
                                    <p:set>
                                      <p:cBhvr>
                                        <p:cTn id="58" dur="1" fill="hold">
                                          <p:stCondLst>
                                            <p:cond delay="0"/>
                                          </p:stCondLst>
                                        </p:cTn>
                                        <p:tgtEl>
                                          <p:spTgt spid="37">
                                            <p:txEl>
                                              <p:pRg st="0" end="0"/>
                                            </p:txEl>
                                          </p:spTgt>
                                        </p:tgtEl>
                                        <p:attrNameLst>
                                          <p:attrName>style.visibility</p:attrName>
                                        </p:attrNameLst>
                                      </p:cBhvr>
                                      <p:to>
                                        <p:strVal val="visible"/>
                                      </p:to>
                                    </p:set>
                                    <p:anim calcmode="lin" valueType="num">
                                      <p:cBhvr additive="base">
                                        <p:cTn id="59"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7">
                                            <p:txEl>
                                              <p:pRg st="0" end="0"/>
                                            </p:txEl>
                                          </p:spTgt>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500"/>
                                  </p:stCondLst>
                                  <p:childTnLst>
                                    <p:set>
                                      <p:cBhvr>
                                        <p:cTn id="62" dur="1" fill="hold">
                                          <p:stCondLst>
                                            <p:cond delay="0"/>
                                          </p:stCondLst>
                                        </p:cTn>
                                        <p:tgtEl>
                                          <p:spTgt spid="38">
                                            <p:txEl>
                                              <p:pRg st="0" end="0"/>
                                            </p:txEl>
                                          </p:spTgt>
                                        </p:tgtEl>
                                        <p:attrNameLst>
                                          <p:attrName>style.visibility</p:attrName>
                                        </p:attrNameLst>
                                      </p:cBhvr>
                                      <p:to>
                                        <p:strVal val="visible"/>
                                      </p:to>
                                    </p:set>
                                    <p:anim calcmode="lin" valueType="num">
                                      <p:cBhvr additive="base">
                                        <p:cTn id="63"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8">
                                            <p:txEl>
                                              <p:pRg st="0" end="0"/>
                                            </p:txEl>
                                          </p:spTgt>
                                        </p:tgtEl>
                                        <p:attrNameLst>
                                          <p:attrName>ppt_y</p:attrName>
                                        </p:attrNameLst>
                                      </p:cBhvr>
                                      <p:tavLst>
                                        <p:tav tm="0">
                                          <p:val>
                                            <p:strVal val="1+#ppt_h/2"/>
                                          </p:val>
                                        </p:tav>
                                        <p:tav tm="100000">
                                          <p:val>
                                            <p:strVal val="#ppt_y"/>
                                          </p:val>
                                        </p:tav>
                                      </p:tavLst>
                                    </p:anim>
                                  </p:childTnLst>
                                </p:cTn>
                              </p:par>
                            </p:childTnLst>
                          </p:cTn>
                        </p:par>
                        <p:par>
                          <p:cTn id="65" fill="hold">
                            <p:stCondLst>
                              <p:cond delay="4250"/>
                            </p:stCondLst>
                            <p:childTnLst>
                              <p:par>
                                <p:cTn id="66" presetID="49" presetClass="entr" presetSubtype="0" decel="100000" fill="hold" grpId="0" nodeType="afterEffect">
                                  <p:stCondLst>
                                    <p:cond delay="0"/>
                                  </p:stCondLst>
                                  <p:childTnLst>
                                    <p:set>
                                      <p:cBhvr>
                                        <p:cTn id="67" dur="1" fill="hold">
                                          <p:stCondLst>
                                            <p:cond delay="0"/>
                                          </p:stCondLst>
                                        </p:cTn>
                                        <p:tgtEl>
                                          <p:spTgt spid="39">
                                            <p:bg/>
                                          </p:spTgt>
                                        </p:tgtEl>
                                        <p:attrNameLst>
                                          <p:attrName>style.visibility</p:attrName>
                                        </p:attrNameLst>
                                      </p:cBhvr>
                                      <p:to>
                                        <p:strVal val="visible"/>
                                      </p:to>
                                    </p:set>
                                    <p:anim calcmode="lin" valueType="num">
                                      <p:cBhvr>
                                        <p:cTn id="68" dur="500" fill="hold"/>
                                        <p:tgtEl>
                                          <p:spTgt spid="39">
                                            <p:bg/>
                                          </p:spTgt>
                                        </p:tgtEl>
                                        <p:attrNameLst>
                                          <p:attrName>ppt_w</p:attrName>
                                        </p:attrNameLst>
                                      </p:cBhvr>
                                      <p:tavLst>
                                        <p:tav tm="0">
                                          <p:val>
                                            <p:fltVal val="0"/>
                                          </p:val>
                                        </p:tav>
                                        <p:tav tm="100000">
                                          <p:val>
                                            <p:strVal val="#ppt_w"/>
                                          </p:val>
                                        </p:tav>
                                      </p:tavLst>
                                    </p:anim>
                                    <p:anim calcmode="lin" valueType="num">
                                      <p:cBhvr>
                                        <p:cTn id="69" dur="500" fill="hold"/>
                                        <p:tgtEl>
                                          <p:spTgt spid="39">
                                            <p:bg/>
                                          </p:spTgt>
                                        </p:tgtEl>
                                        <p:attrNameLst>
                                          <p:attrName>ppt_h</p:attrName>
                                        </p:attrNameLst>
                                      </p:cBhvr>
                                      <p:tavLst>
                                        <p:tav tm="0">
                                          <p:val>
                                            <p:fltVal val="0"/>
                                          </p:val>
                                        </p:tav>
                                        <p:tav tm="100000">
                                          <p:val>
                                            <p:strVal val="#ppt_h"/>
                                          </p:val>
                                        </p:tav>
                                      </p:tavLst>
                                    </p:anim>
                                    <p:anim calcmode="lin" valueType="num">
                                      <p:cBhvr>
                                        <p:cTn id="70" dur="500" fill="hold"/>
                                        <p:tgtEl>
                                          <p:spTgt spid="39">
                                            <p:bg/>
                                          </p:spTgt>
                                        </p:tgtEl>
                                        <p:attrNameLst>
                                          <p:attrName>style.rotation</p:attrName>
                                        </p:attrNameLst>
                                      </p:cBhvr>
                                      <p:tavLst>
                                        <p:tav tm="0">
                                          <p:val>
                                            <p:fltVal val="360"/>
                                          </p:val>
                                        </p:tav>
                                        <p:tav tm="100000">
                                          <p:val>
                                            <p:fltVal val="0"/>
                                          </p:val>
                                        </p:tav>
                                      </p:tavLst>
                                    </p:anim>
                                    <p:animEffect transition="in" filter="fade">
                                      <p:cBhvr>
                                        <p:cTn id="71" dur="500"/>
                                        <p:tgtEl>
                                          <p:spTgt spid="39">
                                            <p:bg/>
                                          </p:spTgt>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39">
                                            <p:txEl>
                                              <p:pRg st="0" end="0"/>
                                            </p:txEl>
                                          </p:spTgt>
                                        </p:tgtEl>
                                        <p:attrNameLst>
                                          <p:attrName>style.visibility</p:attrName>
                                        </p:attrNameLst>
                                      </p:cBhvr>
                                      <p:to>
                                        <p:strVal val="visible"/>
                                      </p:to>
                                    </p:set>
                                    <p:anim calcmode="lin" valueType="num">
                                      <p:cBhvr>
                                        <p:cTn id="74"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9">
                                            <p:txEl>
                                              <p:pRg st="0" end="0"/>
                                            </p:txEl>
                                          </p:spTgt>
                                        </p:tgtEl>
                                        <p:attrNameLst>
                                          <p:attrName>ppt_h</p:attrName>
                                        </p:attrNameLst>
                                      </p:cBhvr>
                                      <p:tavLst>
                                        <p:tav tm="0">
                                          <p:val>
                                            <p:fltVal val="0"/>
                                          </p:val>
                                        </p:tav>
                                        <p:tav tm="100000">
                                          <p:val>
                                            <p:strVal val="#ppt_h"/>
                                          </p:val>
                                        </p:tav>
                                      </p:tavLst>
                                    </p:anim>
                                    <p:anim calcmode="lin" valueType="num">
                                      <p:cBhvr>
                                        <p:cTn id="76" dur="500" fill="hold"/>
                                        <p:tgtEl>
                                          <p:spTgt spid="39">
                                            <p:txEl>
                                              <p:pRg st="0" end="0"/>
                                            </p:txEl>
                                          </p:spTgt>
                                        </p:tgtEl>
                                        <p:attrNameLst>
                                          <p:attrName>style.rotation</p:attrName>
                                        </p:attrNameLst>
                                      </p:cBhvr>
                                      <p:tavLst>
                                        <p:tav tm="0">
                                          <p:val>
                                            <p:fltVal val="360"/>
                                          </p:val>
                                        </p:tav>
                                        <p:tav tm="100000">
                                          <p:val>
                                            <p:fltVal val="0"/>
                                          </p:val>
                                        </p:tav>
                                      </p:tavLst>
                                    </p:anim>
                                    <p:animEffect transition="in" filter="fade">
                                      <p:cBhvr>
                                        <p:cTn id="77" dur="500"/>
                                        <p:tgtEl>
                                          <p:spTgt spid="39">
                                            <p:txEl>
                                              <p:pRg st="0" end="0"/>
                                            </p:txEl>
                                          </p:spTgt>
                                        </p:tgtEl>
                                      </p:cBhvr>
                                    </p:animEffect>
                                  </p:childTnLst>
                                </p:cTn>
                              </p:par>
                            </p:childTnLst>
                          </p:cTn>
                        </p:par>
                        <p:par>
                          <p:cTn id="78" fill="hold">
                            <p:stCondLst>
                              <p:cond delay="4750"/>
                            </p:stCondLst>
                            <p:childTnLst>
                              <p:par>
                                <p:cTn id="79" presetID="49" presetClass="entr" presetSubtype="0" decel="100000" fill="hold" grpId="0" nodeType="afterEffect">
                                  <p:stCondLst>
                                    <p:cond delay="250"/>
                                  </p:stCondLst>
                                  <p:childTnLst>
                                    <p:set>
                                      <p:cBhvr>
                                        <p:cTn id="80" dur="1" fill="hold">
                                          <p:stCondLst>
                                            <p:cond delay="0"/>
                                          </p:stCondLst>
                                        </p:cTn>
                                        <p:tgtEl>
                                          <p:spTgt spid="40">
                                            <p:bg/>
                                          </p:spTgt>
                                        </p:tgtEl>
                                        <p:attrNameLst>
                                          <p:attrName>style.visibility</p:attrName>
                                        </p:attrNameLst>
                                      </p:cBhvr>
                                      <p:to>
                                        <p:strVal val="visible"/>
                                      </p:to>
                                    </p:set>
                                    <p:anim calcmode="lin" valueType="num">
                                      <p:cBhvr>
                                        <p:cTn id="81" dur="500" fill="hold"/>
                                        <p:tgtEl>
                                          <p:spTgt spid="40">
                                            <p:bg/>
                                          </p:spTgt>
                                        </p:tgtEl>
                                        <p:attrNameLst>
                                          <p:attrName>ppt_w</p:attrName>
                                        </p:attrNameLst>
                                      </p:cBhvr>
                                      <p:tavLst>
                                        <p:tav tm="0">
                                          <p:val>
                                            <p:fltVal val="0"/>
                                          </p:val>
                                        </p:tav>
                                        <p:tav tm="100000">
                                          <p:val>
                                            <p:strVal val="#ppt_w"/>
                                          </p:val>
                                        </p:tav>
                                      </p:tavLst>
                                    </p:anim>
                                    <p:anim calcmode="lin" valueType="num">
                                      <p:cBhvr>
                                        <p:cTn id="82" dur="500" fill="hold"/>
                                        <p:tgtEl>
                                          <p:spTgt spid="40">
                                            <p:bg/>
                                          </p:spTgt>
                                        </p:tgtEl>
                                        <p:attrNameLst>
                                          <p:attrName>ppt_h</p:attrName>
                                        </p:attrNameLst>
                                      </p:cBhvr>
                                      <p:tavLst>
                                        <p:tav tm="0">
                                          <p:val>
                                            <p:fltVal val="0"/>
                                          </p:val>
                                        </p:tav>
                                        <p:tav tm="100000">
                                          <p:val>
                                            <p:strVal val="#ppt_h"/>
                                          </p:val>
                                        </p:tav>
                                      </p:tavLst>
                                    </p:anim>
                                    <p:anim calcmode="lin" valueType="num">
                                      <p:cBhvr>
                                        <p:cTn id="83" dur="500" fill="hold"/>
                                        <p:tgtEl>
                                          <p:spTgt spid="40">
                                            <p:bg/>
                                          </p:spTgt>
                                        </p:tgtEl>
                                        <p:attrNameLst>
                                          <p:attrName>style.rotation</p:attrName>
                                        </p:attrNameLst>
                                      </p:cBhvr>
                                      <p:tavLst>
                                        <p:tav tm="0">
                                          <p:val>
                                            <p:fltVal val="360"/>
                                          </p:val>
                                        </p:tav>
                                        <p:tav tm="100000">
                                          <p:val>
                                            <p:fltVal val="0"/>
                                          </p:val>
                                        </p:tav>
                                      </p:tavLst>
                                    </p:anim>
                                    <p:animEffect transition="in" filter="fade">
                                      <p:cBhvr>
                                        <p:cTn id="84" dur="500"/>
                                        <p:tgtEl>
                                          <p:spTgt spid="40">
                                            <p:bg/>
                                          </p:spTgt>
                                        </p:tgtEl>
                                      </p:cBhvr>
                                    </p:animEffect>
                                  </p:childTnLst>
                                </p:cTn>
                              </p:par>
                              <p:par>
                                <p:cTn id="85" presetID="49" presetClass="entr" presetSubtype="0" decel="100000" fill="hold" grpId="0" nodeType="withEffect">
                                  <p:stCondLst>
                                    <p:cond delay="250"/>
                                  </p:stCondLst>
                                  <p:childTnLst>
                                    <p:set>
                                      <p:cBhvr>
                                        <p:cTn id="86" dur="1" fill="hold">
                                          <p:stCondLst>
                                            <p:cond delay="0"/>
                                          </p:stCondLst>
                                        </p:cTn>
                                        <p:tgtEl>
                                          <p:spTgt spid="40">
                                            <p:txEl>
                                              <p:pRg st="0" end="0"/>
                                            </p:txEl>
                                          </p:spTgt>
                                        </p:tgtEl>
                                        <p:attrNameLst>
                                          <p:attrName>style.visibility</p:attrName>
                                        </p:attrNameLst>
                                      </p:cBhvr>
                                      <p:to>
                                        <p:strVal val="visible"/>
                                      </p:to>
                                    </p:set>
                                    <p:anim calcmode="lin" valueType="num">
                                      <p:cBhvr>
                                        <p:cTn id="87"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88" dur="500" fill="hold"/>
                                        <p:tgtEl>
                                          <p:spTgt spid="40">
                                            <p:txEl>
                                              <p:pRg st="0" end="0"/>
                                            </p:txEl>
                                          </p:spTgt>
                                        </p:tgtEl>
                                        <p:attrNameLst>
                                          <p:attrName>ppt_h</p:attrName>
                                        </p:attrNameLst>
                                      </p:cBhvr>
                                      <p:tavLst>
                                        <p:tav tm="0">
                                          <p:val>
                                            <p:fltVal val="0"/>
                                          </p:val>
                                        </p:tav>
                                        <p:tav tm="100000">
                                          <p:val>
                                            <p:strVal val="#ppt_h"/>
                                          </p:val>
                                        </p:tav>
                                      </p:tavLst>
                                    </p:anim>
                                    <p:anim calcmode="lin" valueType="num">
                                      <p:cBhvr>
                                        <p:cTn id="89" dur="500" fill="hold"/>
                                        <p:tgtEl>
                                          <p:spTgt spid="40">
                                            <p:txEl>
                                              <p:pRg st="0" end="0"/>
                                            </p:txEl>
                                          </p:spTgt>
                                        </p:tgtEl>
                                        <p:attrNameLst>
                                          <p:attrName>style.rotation</p:attrName>
                                        </p:attrNameLst>
                                      </p:cBhvr>
                                      <p:tavLst>
                                        <p:tav tm="0">
                                          <p:val>
                                            <p:fltVal val="360"/>
                                          </p:val>
                                        </p:tav>
                                        <p:tav tm="100000">
                                          <p:val>
                                            <p:fltVal val="0"/>
                                          </p:val>
                                        </p:tav>
                                      </p:tavLst>
                                    </p:anim>
                                    <p:animEffect transition="in" filter="fade">
                                      <p:cBhvr>
                                        <p:cTn id="90" dur="500"/>
                                        <p:tgtEl>
                                          <p:spTgt spid="40">
                                            <p:txEl>
                                              <p:pRg st="0" end="0"/>
                                            </p:txEl>
                                          </p:spTgt>
                                        </p:tgtEl>
                                      </p:cBhvr>
                                    </p:animEffect>
                                  </p:childTnLst>
                                </p:cTn>
                              </p:par>
                            </p:childTnLst>
                          </p:cTn>
                        </p:par>
                        <p:par>
                          <p:cTn id="91" fill="hold">
                            <p:stCondLst>
                              <p:cond delay="5500"/>
                            </p:stCondLst>
                            <p:childTnLst>
                              <p:par>
                                <p:cTn id="92" presetID="2" presetClass="entr" presetSubtype="4" decel="100000" fill="hold" grpId="0" nodeType="afterEffect">
                                  <p:stCondLst>
                                    <p:cond delay="250"/>
                                  </p:stCondLst>
                                  <p:childTnLst>
                                    <p:set>
                                      <p:cBhvr>
                                        <p:cTn id="93" dur="1" fill="hold">
                                          <p:stCondLst>
                                            <p:cond delay="0"/>
                                          </p:stCondLst>
                                        </p:cTn>
                                        <p:tgtEl>
                                          <p:spTgt spid="41">
                                            <p:txEl>
                                              <p:pRg st="0" end="0"/>
                                            </p:txEl>
                                          </p:spTgt>
                                        </p:tgtEl>
                                        <p:attrNameLst>
                                          <p:attrName>style.visibility</p:attrName>
                                        </p:attrNameLst>
                                      </p:cBhvr>
                                      <p:to>
                                        <p:strVal val="visible"/>
                                      </p:to>
                                    </p:set>
                                    <p:anim calcmode="lin" valueType="num">
                                      <p:cBhvr additive="base">
                                        <p:cTn id="94"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41">
                                            <p:txEl>
                                              <p:pRg st="0" end="0"/>
                                            </p:txEl>
                                          </p:spTgt>
                                        </p:tgtEl>
                                        <p:attrNameLst>
                                          <p:attrName>ppt_y</p:attrName>
                                        </p:attrNameLst>
                                      </p:cBhvr>
                                      <p:tavLst>
                                        <p:tav tm="0">
                                          <p:val>
                                            <p:strVal val="1+#ppt_h/2"/>
                                          </p:val>
                                        </p:tav>
                                        <p:tav tm="100000">
                                          <p:val>
                                            <p:strVal val="#ppt_y"/>
                                          </p:val>
                                        </p:tav>
                                      </p:tavLst>
                                    </p:anim>
                                  </p:childTnLst>
                                </p:cTn>
                              </p:par>
                              <p:par>
                                <p:cTn id="96" presetID="2" presetClass="entr" presetSubtype="4" decel="100000" fill="hold" grpId="0" nodeType="withEffect">
                                  <p:stCondLst>
                                    <p:cond delay="500"/>
                                  </p:stCondLst>
                                  <p:childTnLst>
                                    <p:set>
                                      <p:cBhvr>
                                        <p:cTn id="97" dur="1" fill="hold">
                                          <p:stCondLst>
                                            <p:cond delay="0"/>
                                          </p:stCondLst>
                                        </p:cTn>
                                        <p:tgtEl>
                                          <p:spTgt spid="42">
                                            <p:txEl>
                                              <p:pRg st="0" end="0"/>
                                            </p:txEl>
                                          </p:spTgt>
                                        </p:tgtEl>
                                        <p:attrNameLst>
                                          <p:attrName>style.visibility</p:attrName>
                                        </p:attrNameLst>
                                      </p:cBhvr>
                                      <p:to>
                                        <p:strVal val="visible"/>
                                      </p:to>
                                    </p:set>
                                    <p:anim calcmode="lin" valueType="num">
                                      <p:cBhvr additive="base">
                                        <p:cTn id="98"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99" dur="500" fill="hold"/>
                                        <p:tgtEl>
                                          <p:spTgt spid="42">
                                            <p:txEl>
                                              <p:pRg st="0" end="0"/>
                                            </p:txEl>
                                          </p:spTgt>
                                        </p:tgtEl>
                                        <p:attrNameLst>
                                          <p:attrName>ppt_y</p:attrName>
                                        </p:attrNameLst>
                                      </p:cBhvr>
                                      <p:tavLst>
                                        <p:tav tm="0">
                                          <p:val>
                                            <p:strVal val="1+#ppt_h/2"/>
                                          </p:val>
                                        </p:tav>
                                        <p:tav tm="100000">
                                          <p:val>
                                            <p:strVal val="#ppt_y"/>
                                          </p:val>
                                        </p:tav>
                                      </p:tavLst>
                                    </p:anim>
                                  </p:childTnLst>
                                </p:cTn>
                              </p:par>
                            </p:childTnLst>
                          </p:cTn>
                        </p:par>
                        <p:par>
                          <p:cTn id="100" fill="hold">
                            <p:stCondLst>
                              <p:cond delay="6500"/>
                            </p:stCondLst>
                            <p:childTnLst>
                              <p:par>
                                <p:cTn id="101" presetID="49" presetClass="entr" presetSubtype="0" decel="100000" fill="hold" grpId="0" nodeType="afterEffect">
                                  <p:stCondLst>
                                    <p:cond delay="0"/>
                                  </p:stCondLst>
                                  <p:childTnLst>
                                    <p:set>
                                      <p:cBhvr>
                                        <p:cTn id="102" dur="1" fill="hold">
                                          <p:stCondLst>
                                            <p:cond delay="0"/>
                                          </p:stCondLst>
                                        </p:cTn>
                                        <p:tgtEl>
                                          <p:spTgt spid="43">
                                            <p:bg/>
                                          </p:spTgt>
                                        </p:tgtEl>
                                        <p:attrNameLst>
                                          <p:attrName>style.visibility</p:attrName>
                                        </p:attrNameLst>
                                      </p:cBhvr>
                                      <p:to>
                                        <p:strVal val="visible"/>
                                      </p:to>
                                    </p:set>
                                    <p:anim calcmode="lin" valueType="num">
                                      <p:cBhvr>
                                        <p:cTn id="103" dur="500" fill="hold"/>
                                        <p:tgtEl>
                                          <p:spTgt spid="43">
                                            <p:bg/>
                                          </p:spTgt>
                                        </p:tgtEl>
                                        <p:attrNameLst>
                                          <p:attrName>ppt_w</p:attrName>
                                        </p:attrNameLst>
                                      </p:cBhvr>
                                      <p:tavLst>
                                        <p:tav tm="0">
                                          <p:val>
                                            <p:fltVal val="0"/>
                                          </p:val>
                                        </p:tav>
                                        <p:tav tm="100000">
                                          <p:val>
                                            <p:strVal val="#ppt_w"/>
                                          </p:val>
                                        </p:tav>
                                      </p:tavLst>
                                    </p:anim>
                                    <p:anim calcmode="lin" valueType="num">
                                      <p:cBhvr>
                                        <p:cTn id="104" dur="500" fill="hold"/>
                                        <p:tgtEl>
                                          <p:spTgt spid="43">
                                            <p:bg/>
                                          </p:spTgt>
                                        </p:tgtEl>
                                        <p:attrNameLst>
                                          <p:attrName>ppt_h</p:attrName>
                                        </p:attrNameLst>
                                      </p:cBhvr>
                                      <p:tavLst>
                                        <p:tav tm="0">
                                          <p:val>
                                            <p:fltVal val="0"/>
                                          </p:val>
                                        </p:tav>
                                        <p:tav tm="100000">
                                          <p:val>
                                            <p:strVal val="#ppt_h"/>
                                          </p:val>
                                        </p:tav>
                                      </p:tavLst>
                                    </p:anim>
                                    <p:anim calcmode="lin" valueType="num">
                                      <p:cBhvr>
                                        <p:cTn id="105" dur="500" fill="hold"/>
                                        <p:tgtEl>
                                          <p:spTgt spid="43">
                                            <p:bg/>
                                          </p:spTgt>
                                        </p:tgtEl>
                                        <p:attrNameLst>
                                          <p:attrName>style.rotation</p:attrName>
                                        </p:attrNameLst>
                                      </p:cBhvr>
                                      <p:tavLst>
                                        <p:tav tm="0">
                                          <p:val>
                                            <p:fltVal val="360"/>
                                          </p:val>
                                        </p:tav>
                                        <p:tav tm="100000">
                                          <p:val>
                                            <p:fltVal val="0"/>
                                          </p:val>
                                        </p:tav>
                                      </p:tavLst>
                                    </p:anim>
                                    <p:animEffect transition="in" filter="fade">
                                      <p:cBhvr>
                                        <p:cTn id="106" dur="500"/>
                                        <p:tgtEl>
                                          <p:spTgt spid="43">
                                            <p:bg/>
                                          </p:spTgt>
                                        </p:tgtEl>
                                      </p:cBhvr>
                                    </p:animEffect>
                                  </p:childTnLst>
                                </p:cTn>
                              </p:par>
                              <p:par>
                                <p:cTn id="107" presetID="49" presetClass="entr" presetSubtype="0" decel="100000" fill="hold" grpId="0" nodeType="withEffect">
                                  <p:stCondLst>
                                    <p:cond delay="0"/>
                                  </p:stCondLst>
                                  <p:childTnLst>
                                    <p:set>
                                      <p:cBhvr>
                                        <p:cTn id="108" dur="1" fill="hold">
                                          <p:stCondLst>
                                            <p:cond delay="0"/>
                                          </p:stCondLst>
                                        </p:cTn>
                                        <p:tgtEl>
                                          <p:spTgt spid="43">
                                            <p:txEl>
                                              <p:pRg st="0" end="0"/>
                                            </p:txEl>
                                          </p:spTgt>
                                        </p:tgtEl>
                                        <p:attrNameLst>
                                          <p:attrName>style.visibility</p:attrName>
                                        </p:attrNameLst>
                                      </p:cBhvr>
                                      <p:to>
                                        <p:strVal val="visible"/>
                                      </p:to>
                                    </p:set>
                                    <p:anim calcmode="lin" valueType="num">
                                      <p:cBhvr>
                                        <p:cTn id="109"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0" dur="500" fill="hold"/>
                                        <p:tgtEl>
                                          <p:spTgt spid="43">
                                            <p:txEl>
                                              <p:pRg st="0" end="0"/>
                                            </p:txEl>
                                          </p:spTgt>
                                        </p:tgtEl>
                                        <p:attrNameLst>
                                          <p:attrName>ppt_h</p:attrName>
                                        </p:attrNameLst>
                                      </p:cBhvr>
                                      <p:tavLst>
                                        <p:tav tm="0">
                                          <p:val>
                                            <p:fltVal val="0"/>
                                          </p:val>
                                        </p:tav>
                                        <p:tav tm="100000">
                                          <p:val>
                                            <p:strVal val="#ppt_h"/>
                                          </p:val>
                                        </p:tav>
                                      </p:tavLst>
                                    </p:anim>
                                    <p:anim calcmode="lin" valueType="num">
                                      <p:cBhvr>
                                        <p:cTn id="111" dur="500" fill="hold"/>
                                        <p:tgtEl>
                                          <p:spTgt spid="43">
                                            <p:txEl>
                                              <p:pRg st="0" end="0"/>
                                            </p:txEl>
                                          </p:spTgt>
                                        </p:tgtEl>
                                        <p:attrNameLst>
                                          <p:attrName>style.rotation</p:attrName>
                                        </p:attrNameLst>
                                      </p:cBhvr>
                                      <p:tavLst>
                                        <p:tav tm="0">
                                          <p:val>
                                            <p:fltVal val="360"/>
                                          </p:val>
                                        </p:tav>
                                        <p:tav tm="100000">
                                          <p:val>
                                            <p:fltVal val="0"/>
                                          </p:val>
                                        </p:tav>
                                      </p:tavLst>
                                    </p:anim>
                                    <p:animEffect transition="in" filter="fade">
                                      <p:cBhvr>
                                        <p:cTn id="112" dur="500"/>
                                        <p:tgtEl>
                                          <p:spTgt spid="43">
                                            <p:txEl>
                                              <p:pRg st="0" end="0"/>
                                            </p:txEl>
                                          </p:spTgt>
                                        </p:tgtEl>
                                      </p:cBhvr>
                                    </p:animEffect>
                                  </p:childTnLst>
                                </p:cTn>
                              </p:par>
                            </p:childTnLst>
                          </p:cTn>
                        </p:par>
                        <p:par>
                          <p:cTn id="113" fill="hold">
                            <p:stCondLst>
                              <p:cond delay="7000"/>
                            </p:stCondLst>
                            <p:childTnLst>
                              <p:par>
                                <p:cTn id="114" presetID="49" presetClass="entr" presetSubtype="0" decel="100000" fill="hold" grpId="0" nodeType="afterEffect">
                                  <p:stCondLst>
                                    <p:cond delay="250"/>
                                  </p:stCondLst>
                                  <p:childTnLst>
                                    <p:set>
                                      <p:cBhvr>
                                        <p:cTn id="115" dur="1" fill="hold">
                                          <p:stCondLst>
                                            <p:cond delay="0"/>
                                          </p:stCondLst>
                                        </p:cTn>
                                        <p:tgtEl>
                                          <p:spTgt spid="44">
                                            <p:bg/>
                                          </p:spTgt>
                                        </p:tgtEl>
                                        <p:attrNameLst>
                                          <p:attrName>style.visibility</p:attrName>
                                        </p:attrNameLst>
                                      </p:cBhvr>
                                      <p:to>
                                        <p:strVal val="visible"/>
                                      </p:to>
                                    </p:set>
                                    <p:anim calcmode="lin" valueType="num">
                                      <p:cBhvr>
                                        <p:cTn id="116" dur="500" fill="hold"/>
                                        <p:tgtEl>
                                          <p:spTgt spid="44">
                                            <p:bg/>
                                          </p:spTgt>
                                        </p:tgtEl>
                                        <p:attrNameLst>
                                          <p:attrName>ppt_w</p:attrName>
                                        </p:attrNameLst>
                                      </p:cBhvr>
                                      <p:tavLst>
                                        <p:tav tm="0">
                                          <p:val>
                                            <p:fltVal val="0"/>
                                          </p:val>
                                        </p:tav>
                                        <p:tav tm="100000">
                                          <p:val>
                                            <p:strVal val="#ppt_w"/>
                                          </p:val>
                                        </p:tav>
                                      </p:tavLst>
                                    </p:anim>
                                    <p:anim calcmode="lin" valueType="num">
                                      <p:cBhvr>
                                        <p:cTn id="117" dur="500" fill="hold"/>
                                        <p:tgtEl>
                                          <p:spTgt spid="44">
                                            <p:bg/>
                                          </p:spTgt>
                                        </p:tgtEl>
                                        <p:attrNameLst>
                                          <p:attrName>ppt_h</p:attrName>
                                        </p:attrNameLst>
                                      </p:cBhvr>
                                      <p:tavLst>
                                        <p:tav tm="0">
                                          <p:val>
                                            <p:fltVal val="0"/>
                                          </p:val>
                                        </p:tav>
                                        <p:tav tm="100000">
                                          <p:val>
                                            <p:strVal val="#ppt_h"/>
                                          </p:val>
                                        </p:tav>
                                      </p:tavLst>
                                    </p:anim>
                                    <p:anim calcmode="lin" valueType="num">
                                      <p:cBhvr>
                                        <p:cTn id="118" dur="500" fill="hold"/>
                                        <p:tgtEl>
                                          <p:spTgt spid="44">
                                            <p:bg/>
                                          </p:spTgt>
                                        </p:tgtEl>
                                        <p:attrNameLst>
                                          <p:attrName>style.rotation</p:attrName>
                                        </p:attrNameLst>
                                      </p:cBhvr>
                                      <p:tavLst>
                                        <p:tav tm="0">
                                          <p:val>
                                            <p:fltVal val="360"/>
                                          </p:val>
                                        </p:tav>
                                        <p:tav tm="100000">
                                          <p:val>
                                            <p:fltVal val="0"/>
                                          </p:val>
                                        </p:tav>
                                      </p:tavLst>
                                    </p:anim>
                                    <p:animEffect transition="in" filter="fade">
                                      <p:cBhvr>
                                        <p:cTn id="119" dur="500"/>
                                        <p:tgtEl>
                                          <p:spTgt spid="44">
                                            <p:bg/>
                                          </p:spTgt>
                                        </p:tgtEl>
                                      </p:cBhvr>
                                    </p:animEffect>
                                  </p:childTnLst>
                                </p:cTn>
                              </p:par>
                              <p:par>
                                <p:cTn id="120" presetID="49" presetClass="entr" presetSubtype="0" decel="100000" fill="hold" grpId="0" nodeType="withEffect">
                                  <p:stCondLst>
                                    <p:cond delay="250"/>
                                  </p:stCondLst>
                                  <p:childTnLst>
                                    <p:set>
                                      <p:cBhvr>
                                        <p:cTn id="121" dur="1" fill="hold">
                                          <p:stCondLst>
                                            <p:cond delay="0"/>
                                          </p:stCondLst>
                                        </p:cTn>
                                        <p:tgtEl>
                                          <p:spTgt spid="44">
                                            <p:txEl>
                                              <p:pRg st="0" end="0"/>
                                            </p:txEl>
                                          </p:spTgt>
                                        </p:tgtEl>
                                        <p:attrNameLst>
                                          <p:attrName>style.visibility</p:attrName>
                                        </p:attrNameLst>
                                      </p:cBhvr>
                                      <p:to>
                                        <p:strVal val="visible"/>
                                      </p:to>
                                    </p:set>
                                    <p:anim calcmode="lin" valueType="num">
                                      <p:cBhvr>
                                        <p:cTn id="122"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23" dur="500" fill="hold"/>
                                        <p:tgtEl>
                                          <p:spTgt spid="44">
                                            <p:txEl>
                                              <p:pRg st="0" end="0"/>
                                            </p:txEl>
                                          </p:spTgt>
                                        </p:tgtEl>
                                        <p:attrNameLst>
                                          <p:attrName>ppt_h</p:attrName>
                                        </p:attrNameLst>
                                      </p:cBhvr>
                                      <p:tavLst>
                                        <p:tav tm="0">
                                          <p:val>
                                            <p:fltVal val="0"/>
                                          </p:val>
                                        </p:tav>
                                        <p:tav tm="100000">
                                          <p:val>
                                            <p:strVal val="#ppt_h"/>
                                          </p:val>
                                        </p:tav>
                                      </p:tavLst>
                                    </p:anim>
                                    <p:anim calcmode="lin" valueType="num">
                                      <p:cBhvr>
                                        <p:cTn id="124" dur="500" fill="hold"/>
                                        <p:tgtEl>
                                          <p:spTgt spid="44">
                                            <p:txEl>
                                              <p:pRg st="0" end="0"/>
                                            </p:txEl>
                                          </p:spTgt>
                                        </p:tgtEl>
                                        <p:attrNameLst>
                                          <p:attrName>style.rotation</p:attrName>
                                        </p:attrNameLst>
                                      </p:cBhvr>
                                      <p:tavLst>
                                        <p:tav tm="0">
                                          <p:val>
                                            <p:fltVal val="360"/>
                                          </p:val>
                                        </p:tav>
                                        <p:tav tm="100000">
                                          <p:val>
                                            <p:fltVal val="0"/>
                                          </p:val>
                                        </p:tav>
                                      </p:tavLst>
                                    </p:anim>
                                    <p:animEffect transition="in" filter="fade">
                                      <p:cBhvr>
                                        <p:cTn id="125" dur="500"/>
                                        <p:tgtEl>
                                          <p:spTgt spid="44">
                                            <p:txEl>
                                              <p:pRg st="0" end="0"/>
                                            </p:txEl>
                                          </p:spTgt>
                                        </p:tgtEl>
                                      </p:cBhvr>
                                    </p:animEffect>
                                  </p:childTnLst>
                                </p:cTn>
                              </p:par>
                            </p:childTnLst>
                          </p:cTn>
                        </p:par>
                        <p:par>
                          <p:cTn id="126" fill="hold">
                            <p:stCondLst>
                              <p:cond delay="7750"/>
                            </p:stCondLst>
                            <p:childTnLst>
                              <p:par>
                                <p:cTn id="127" presetID="2" presetClass="entr" presetSubtype="4" decel="100000" fill="hold" grpId="0" nodeType="afterEffect">
                                  <p:stCondLst>
                                    <p:cond delay="250"/>
                                  </p:stCondLst>
                                  <p:childTnLst>
                                    <p:set>
                                      <p:cBhvr>
                                        <p:cTn id="128" dur="1" fill="hold">
                                          <p:stCondLst>
                                            <p:cond delay="0"/>
                                          </p:stCondLst>
                                        </p:cTn>
                                        <p:tgtEl>
                                          <p:spTgt spid="45">
                                            <p:txEl>
                                              <p:pRg st="0" end="0"/>
                                            </p:txEl>
                                          </p:spTgt>
                                        </p:tgtEl>
                                        <p:attrNameLst>
                                          <p:attrName>style.visibility</p:attrName>
                                        </p:attrNameLst>
                                      </p:cBhvr>
                                      <p:to>
                                        <p:strVal val="visible"/>
                                      </p:to>
                                    </p:set>
                                    <p:anim calcmode="lin" valueType="num">
                                      <p:cBhvr additive="base">
                                        <p:cTn id="129"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130" dur="500" fill="hold"/>
                                        <p:tgtEl>
                                          <p:spTgt spid="45">
                                            <p:txEl>
                                              <p:pRg st="0" end="0"/>
                                            </p:txEl>
                                          </p:spTgt>
                                        </p:tgtEl>
                                        <p:attrNameLst>
                                          <p:attrName>ppt_y</p:attrName>
                                        </p:attrNameLst>
                                      </p:cBhvr>
                                      <p:tavLst>
                                        <p:tav tm="0">
                                          <p:val>
                                            <p:strVal val="1+#ppt_h/2"/>
                                          </p:val>
                                        </p:tav>
                                        <p:tav tm="100000">
                                          <p:val>
                                            <p:strVal val="#ppt_y"/>
                                          </p:val>
                                        </p:tav>
                                      </p:tavLst>
                                    </p:anim>
                                  </p:childTnLst>
                                </p:cTn>
                              </p:par>
                              <p:par>
                                <p:cTn id="131" presetID="2" presetClass="entr" presetSubtype="4" decel="100000" fill="hold" grpId="0" nodeType="withEffect">
                                  <p:stCondLst>
                                    <p:cond delay="500"/>
                                  </p:stCondLst>
                                  <p:childTnLst>
                                    <p:set>
                                      <p:cBhvr>
                                        <p:cTn id="132" dur="1" fill="hold">
                                          <p:stCondLst>
                                            <p:cond delay="0"/>
                                          </p:stCondLst>
                                        </p:cTn>
                                        <p:tgtEl>
                                          <p:spTgt spid="46">
                                            <p:txEl>
                                              <p:pRg st="0" end="0"/>
                                            </p:txEl>
                                          </p:spTgt>
                                        </p:tgtEl>
                                        <p:attrNameLst>
                                          <p:attrName>style.visibility</p:attrName>
                                        </p:attrNameLst>
                                      </p:cBhvr>
                                      <p:to>
                                        <p:strVal val="visible"/>
                                      </p:to>
                                    </p:set>
                                    <p:anim calcmode="lin" valueType="num">
                                      <p:cBhvr additive="base">
                                        <p:cTn id="133" dur="500" fill="hold"/>
                                        <p:tgtEl>
                                          <p:spTgt spid="46">
                                            <p:txEl>
                                              <p:pRg st="0" end="0"/>
                                            </p:txEl>
                                          </p:spTgt>
                                        </p:tgtEl>
                                        <p:attrNameLst>
                                          <p:attrName>ppt_x</p:attrName>
                                        </p:attrNameLst>
                                      </p:cBhvr>
                                      <p:tavLst>
                                        <p:tav tm="0">
                                          <p:val>
                                            <p:strVal val="#ppt_x"/>
                                          </p:val>
                                        </p:tav>
                                        <p:tav tm="100000">
                                          <p:val>
                                            <p:strVal val="#ppt_x"/>
                                          </p:val>
                                        </p:tav>
                                      </p:tavLst>
                                    </p:anim>
                                    <p:anim calcmode="lin" valueType="num">
                                      <p:cBhvr additive="base">
                                        <p:cTn id="134" dur="500" fill="hold"/>
                                        <p:tgtEl>
                                          <p:spTgt spid="46">
                                            <p:txEl>
                                              <p:pRg st="0" end="0"/>
                                            </p:txEl>
                                          </p:spTgt>
                                        </p:tgtEl>
                                        <p:attrNameLst>
                                          <p:attrName>ppt_y</p:attrName>
                                        </p:attrNameLst>
                                      </p:cBhvr>
                                      <p:tavLst>
                                        <p:tav tm="0">
                                          <p:val>
                                            <p:strVal val="1+#ppt_h/2"/>
                                          </p:val>
                                        </p:tav>
                                        <p:tav tm="100000">
                                          <p:val>
                                            <p:strVal val="#ppt_y"/>
                                          </p:val>
                                        </p:tav>
                                      </p:tavLst>
                                    </p:anim>
                                  </p:childTnLst>
                                </p:cTn>
                              </p:par>
                            </p:childTnLst>
                          </p:cTn>
                        </p:par>
                        <p:par>
                          <p:cTn id="135" fill="hold">
                            <p:stCondLst>
                              <p:cond delay="8750"/>
                            </p:stCondLst>
                            <p:childTnLst>
                              <p:par>
                                <p:cTn id="136" presetID="49" presetClass="entr" presetSubtype="0" decel="100000" fill="hold" grpId="0" nodeType="afterEffect">
                                  <p:stCondLst>
                                    <p:cond delay="0"/>
                                  </p:stCondLst>
                                  <p:childTnLst>
                                    <p:set>
                                      <p:cBhvr>
                                        <p:cTn id="137" dur="1" fill="hold">
                                          <p:stCondLst>
                                            <p:cond delay="0"/>
                                          </p:stCondLst>
                                        </p:cTn>
                                        <p:tgtEl>
                                          <p:spTgt spid="47">
                                            <p:bg/>
                                          </p:spTgt>
                                        </p:tgtEl>
                                        <p:attrNameLst>
                                          <p:attrName>style.visibility</p:attrName>
                                        </p:attrNameLst>
                                      </p:cBhvr>
                                      <p:to>
                                        <p:strVal val="visible"/>
                                      </p:to>
                                    </p:set>
                                    <p:anim calcmode="lin" valueType="num">
                                      <p:cBhvr>
                                        <p:cTn id="138" dur="500" fill="hold"/>
                                        <p:tgtEl>
                                          <p:spTgt spid="47">
                                            <p:bg/>
                                          </p:spTgt>
                                        </p:tgtEl>
                                        <p:attrNameLst>
                                          <p:attrName>ppt_w</p:attrName>
                                        </p:attrNameLst>
                                      </p:cBhvr>
                                      <p:tavLst>
                                        <p:tav tm="0">
                                          <p:val>
                                            <p:fltVal val="0"/>
                                          </p:val>
                                        </p:tav>
                                        <p:tav tm="100000">
                                          <p:val>
                                            <p:strVal val="#ppt_w"/>
                                          </p:val>
                                        </p:tav>
                                      </p:tavLst>
                                    </p:anim>
                                    <p:anim calcmode="lin" valueType="num">
                                      <p:cBhvr>
                                        <p:cTn id="139" dur="500" fill="hold"/>
                                        <p:tgtEl>
                                          <p:spTgt spid="47">
                                            <p:bg/>
                                          </p:spTgt>
                                        </p:tgtEl>
                                        <p:attrNameLst>
                                          <p:attrName>ppt_h</p:attrName>
                                        </p:attrNameLst>
                                      </p:cBhvr>
                                      <p:tavLst>
                                        <p:tav tm="0">
                                          <p:val>
                                            <p:fltVal val="0"/>
                                          </p:val>
                                        </p:tav>
                                        <p:tav tm="100000">
                                          <p:val>
                                            <p:strVal val="#ppt_h"/>
                                          </p:val>
                                        </p:tav>
                                      </p:tavLst>
                                    </p:anim>
                                    <p:anim calcmode="lin" valueType="num">
                                      <p:cBhvr>
                                        <p:cTn id="140" dur="500" fill="hold"/>
                                        <p:tgtEl>
                                          <p:spTgt spid="47">
                                            <p:bg/>
                                          </p:spTgt>
                                        </p:tgtEl>
                                        <p:attrNameLst>
                                          <p:attrName>style.rotation</p:attrName>
                                        </p:attrNameLst>
                                      </p:cBhvr>
                                      <p:tavLst>
                                        <p:tav tm="0">
                                          <p:val>
                                            <p:fltVal val="360"/>
                                          </p:val>
                                        </p:tav>
                                        <p:tav tm="100000">
                                          <p:val>
                                            <p:fltVal val="0"/>
                                          </p:val>
                                        </p:tav>
                                      </p:tavLst>
                                    </p:anim>
                                    <p:animEffect transition="in" filter="fade">
                                      <p:cBhvr>
                                        <p:cTn id="141" dur="500"/>
                                        <p:tgtEl>
                                          <p:spTgt spid="47">
                                            <p:bg/>
                                          </p:spTgt>
                                        </p:tgtEl>
                                      </p:cBhvr>
                                    </p:animEffect>
                                  </p:childTnLst>
                                </p:cTn>
                              </p:par>
                              <p:par>
                                <p:cTn id="142" presetID="49" presetClass="entr" presetSubtype="0" decel="100000" fill="hold" grpId="0" nodeType="withEffect">
                                  <p:stCondLst>
                                    <p:cond delay="0"/>
                                  </p:stCondLst>
                                  <p:childTnLst>
                                    <p:set>
                                      <p:cBhvr>
                                        <p:cTn id="143" dur="1" fill="hold">
                                          <p:stCondLst>
                                            <p:cond delay="0"/>
                                          </p:stCondLst>
                                        </p:cTn>
                                        <p:tgtEl>
                                          <p:spTgt spid="47">
                                            <p:txEl>
                                              <p:pRg st="0" end="0"/>
                                            </p:txEl>
                                          </p:spTgt>
                                        </p:tgtEl>
                                        <p:attrNameLst>
                                          <p:attrName>style.visibility</p:attrName>
                                        </p:attrNameLst>
                                      </p:cBhvr>
                                      <p:to>
                                        <p:strVal val="visible"/>
                                      </p:to>
                                    </p:set>
                                    <p:anim calcmode="lin" valueType="num">
                                      <p:cBhvr>
                                        <p:cTn id="144"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45"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146" dur="500" fill="hold"/>
                                        <p:tgtEl>
                                          <p:spTgt spid="47">
                                            <p:txEl>
                                              <p:pRg st="0" end="0"/>
                                            </p:txEl>
                                          </p:spTgt>
                                        </p:tgtEl>
                                        <p:attrNameLst>
                                          <p:attrName>style.rotation</p:attrName>
                                        </p:attrNameLst>
                                      </p:cBhvr>
                                      <p:tavLst>
                                        <p:tav tm="0">
                                          <p:val>
                                            <p:fltVal val="360"/>
                                          </p:val>
                                        </p:tav>
                                        <p:tav tm="100000">
                                          <p:val>
                                            <p:fltVal val="0"/>
                                          </p:val>
                                        </p:tav>
                                      </p:tavLst>
                                    </p:anim>
                                    <p:animEffect transition="in" filter="fade">
                                      <p:cBhvr>
                                        <p:cTn id="147"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animBg="1"/>
      <p:bldP spid="12" grpId="0" build="p">
        <p:tmplLst>
          <p:tmpl lvl="1">
            <p:tnLst>
              <p:par>
                <p:cTn presetID="2" presetClass="entr" presetSubtype="4"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P spid="13" grpId="0" build="p">
        <p:tmplLst>
          <p:tmpl lvl="1">
            <p:tnLst>
              <p:par>
                <p:cTn presetID="2" presetClass="entr" presetSubtype="4"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8"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p:cTn dur="500" fill="hold"/>
                        <p:tgtEl>
                          <p:spTgt spid="8"/>
                        </p:tgtEl>
                        <p:attrNameLst>
                          <p:attrName>ppt_w</p:attrName>
                        </p:attrNameLst>
                      </p:cBhvr>
                      <p:tavLst>
                        <p:tav tm="0">
                          <p:val>
                            <p:fltVal val="0"/>
                          </p:val>
                        </p:tav>
                        <p:tav tm="100000">
                          <p:val>
                            <p:strVal val="#ppt_w"/>
                          </p:val>
                        </p:tav>
                      </p:tavLst>
                    </p:anim>
                    <p:anim calcmode="lin" valueType="num">
                      <p:cBhvr>
                        <p:cTn dur="500" fill="hold"/>
                        <p:tgtEl>
                          <p:spTgt spid="8"/>
                        </p:tgtEl>
                        <p:attrNameLst>
                          <p:attrName>ppt_h</p:attrName>
                        </p:attrNameLst>
                      </p:cBhvr>
                      <p:tavLst>
                        <p:tav tm="0">
                          <p:val>
                            <p:fltVal val="0"/>
                          </p:val>
                        </p:tav>
                        <p:tav tm="100000">
                          <p:val>
                            <p:strVal val="#ppt_h"/>
                          </p:val>
                        </p:tav>
                      </p:tavLst>
                    </p:anim>
                    <p:anim calcmode="lin" valueType="num">
                      <p:cBhvr>
                        <p:cTn dur="500" fill="hold"/>
                        <p:tgtEl>
                          <p:spTgt spid="8"/>
                        </p:tgtEl>
                        <p:attrNameLst>
                          <p:attrName>style.rotation</p:attrName>
                        </p:attrNameLst>
                      </p:cBhvr>
                      <p:tavLst>
                        <p:tav tm="0">
                          <p:val>
                            <p:fltVal val="360"/>
                          </p:val>
                        </p:tav>
                        <p:tav tm="100000">
                          <p:val>
                            <p:fltVal val="0"/>
                          </p:val>
                        </p:tav>
                      </p:tavLst>
                    </p:anim>
                    <p:animEffect transition="in" filter="fade">
                      <p:cBhvr>
                        <p:cTn dur="500"/>
                        <p:tgtEl>
                          <p:spTgt spid="8"/>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p:cTn dur="500" fill="hold"/>
                        <p:tgtEl>
                          <p:spTgt spid="8"/>
                        </p:tgtEl>
                        <p:attrNameLst>
                          <p:attrName>ppt_w</p:attrName>
                        </p:attrNameLst>
                      </p:cBhvr>
                      <p:tavLst>
                        <p:tav tm="0">
                          <p:val>
                            <p:fltVal val="0"/>
                          </p:val>
                        </p:tav>
                        <p:tav tm="100000">
                          <p:val>
                            <p:strVal val="#ppt_w"/>
                          </p:val>
                        </p:tav>
                      </p:tavLst>
                    </p:anim>
                    <p:anim calcmode="lin" valueType="num">
                      <p:cBhvr>
                        <p:cTn dur="500" fill="hold"/>
                        <p:tgtEl>
                          <p:spTgt spid="8"/>
                        </p:tgtEl>
                        <p:attrNameLst>
                          <p:attrName>ppt_h</p:attrName>
                        </p:attrNameLst>
                      </p:cBhvr>
                      <p:tavLst>
                        <p:tav tm="0">
                          <p:val>
                            <p:fltVal val="0"/>
                          </p:val>
                        </p:tav>
                        <p:tav tm="100000">
                          <p:val>
                            <p:strVal val="#ppt_h"/>
                          </p:val>
                        </p:tav>
                      </p:tavLst>
                    </p:anim>
                    <p:anim calcmode="lin" valueType="num">
                      <p:cBhvr>
                        <p:cTn dur="500" fill="hold"/>
                        <p:tgtEl>
                          <p:spTgt spid="8"/>
                        </p:tgtEl>
                        <p:attrNameLst>
                          <p:attrName>style.rotation</p:attrName>
                        </p:attrNameLst>
                      </p:cBhvr>
                      <p:tavLst>
                        <p:tav tm="0">
                          <p:val>
                            <p:fltVal val="360"/>
                          </p:val>
                        </p:tav>
                        <p:tav tm="100000">
                          <p:val>
                            <p:fltVal val="0"/>
                          </p:val>
                        </p:tav>
                      </p:tavLst>
                    </p:anim>
                    <p:animEffect transition="in" filter="fade">
                      <p:cBhvr>
                        <p:cTn dur="500"/>
                        <p:tgtEl>
                          <p:spTgt spid="8"/>
                        </p:tgtEl>
                      </p:cBhvr>
                    </p:animEffect>
                  </p:childTnLst>
                </p:cTn>
              </p:par>
            </p:tnLst>
          </p:tmpl>
        </p:tmplLst>
      </p:bldP>
      <p:bldP spid="36" grpId="0" build="allAtOnce" animBg="1"/>
      <p:bldP spid="37" grpId="0" build="p">
        <p:tmplLst>
          <p:tmpl lvl="1">
            <p:tnLst>
              <p:par>
                <p:cTn presetID="2" presetClass="entr" presetSubtype="4" decel="100000" fill="hold" nodeType="afterEffect">
                  <p:stCondLst>
                    <p:cond delay="25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1+#ppt_h/2"/>
                          </p:val>
                        </p:tav>
                        <p:tav tm="100000">
                          <p:val>
                            <p:strVal val="#ppt_y"/>
                          </p:val>
                        </p:tav>
                      </p:tavLst>
                    </p:anim>
                  </p:childTnLst>
                </p:cTn>
              </p:par>
            </p:tnLst>
          </p:tmpl>
        </p:tmplLst>
      </p:bldP>
      <p:bldP spid="38" grpId="0" build="p">
        <p:tmplLst>
          <p:tmpl lvl="1">
            <p:tnLst>
              <p:par>
                <p:cTn presetID="2" presetClass="entr" presetSubtype="4" decel="100000" fill="hold" nodeType="withEffect">
                  <p:stCondLst>
                    <p:cond delay="50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 calcmode="lin" valueType="num">
                      <p:cBhvr>
                        <p:cTn dur="500" fill="hold"/>
                        <p:tgtEl>
                          <p:spTgt spid="39"/>
                        </p:tgtEl>
                        <p:attrNameLst>
                          <p:attrName>style.rotation</p:attrName>
                        </p:attrNameLst>
                      </p:cBhvr>
                      <p:tavLst>
                        <p:tav tm="0">
                          <p:val>
                            <p:fltVal val="360"/>
                          </p:val>
                        </p:tav>
                        <p:tav tm="100000">
                          <p:val>
                            <p:fltVal val="0"/>
                          </p:val>
                        </p:tav>
                      </p:tavLst>
                    </p:anim>
                    <p:animEffect transition="in" filter="fade">
                      <p:cBhvr>
                        <p:cTn dur="500"/>
                        <p:tgtEl>
                          <p:spTgt spid="39"/>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 calcmode="lin" valueType="num">
                      <p:cBhvr>
                        <p:cTn dur="500" fill="hold"/>
                        <p:tgtEl>
                          <p:spTgt spid="39"/>
                        </p:tgtEl>
                        <p:attrNameLst>
                          <p:attrName>style.rotation</p:attrName>
                        </p:attrNameLst>
                      </p:cBhvr>
                      <p:tavLst>
                        <p:tav tm="0">
                          <p:val>
                            <p:fltVal val="360"/>
                          </p:val>
                        </p:tav>
                        <p:tav tm="100000">
                          <p:val>
                            <p:fltVal val="0"/>
                          </p:val>
                        </p:tav>
                      </p:tavLst>
                    </p:anim>
                    <p:animEffect transition="in" filter="fade">
                      <p:cBhvr>
                        <p:cTn dur="500"/>
                        <p:tgtEl>
                          <p:spTgt spid="39"/>
                        </p:tgtEl>
                      </p:cBhvr>
                    </p:animEffect>
                  </p:childTnLst>
                </p:cTn>
              </p:par>
            </p:tnLst>
          </p:tmpl>
        </p:tmplLst>
      </p:bldP>
      <p:bldP spid="40" grpId="0" build="allAtOnce" animBg="1"/>
      <p:bldP spid="41" grpId="0" build="p">
        <p:tmplLst>
          <p:tmpl lvl="1">
            <p:tnLst>
              <p:par>
                <p:cTn presetID="2" presetClass="entr" presetSubtype="4" decel="100000" fill="hold" nodeType="afterEffect">
                  <p:stCondLst>
                    <p:cond delay="25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500" fill="hold"/>
                        <p:tgtEl>
                          <p:spTgt spid="41"/>
                        </p:tgtEl>
                        <p:attrNameLst>
                          <p:attrName>ppt_x</p:attrName>
                        </p:attrNameLst>
                      </p:cBhvr>
                      <p:tavLst>
                        <p:tav tm="0">
                          <p:val>
                            <p:strVal val="#ppt_x"/>
                          </p:val>
                        </p:tav>
                        <p:tav tm="100000">
                          <p:val>
                            <p:strVal val="#ppt_x"/>
                          </p:val>
                        </p:tav>
                      </p:tavLst>
                    </p:anim>
                    <p:anim calcmode="lin" valueType="num">
                      <p:cBhvr additive="base">
                        <p:cTn dur="500" fill="hold"/>
                        <p:tgtEl>
                          <p:spTgt spid="41"/>
                        </p:tgtEl>
                        <p:attrNameLst>
                          <p:attrName>ppt_y</p:attrName>
                        </p:attrNameLst>
                      </p:cBhvr>
                      <p:tavLst>
                        <p:tav tm="0">
                          <p:val>
                            <p:strVal val="1+#ppt_h/2"/>
                          </p:val>
                        </p:tav>
                        <p:tav tm="100000">
                          <p:val>
                            <p:strVal val="#ppt_y"/>
                          </p:val>
                        </p:tav>
                      </p:tavLst>
                    </p:anim>
                  </p:childTnLst>
                </p:cTn>
              </p:par>
            </p:tnLst>
          </p:tmpl>
        </p:tmplLst>
      </p:bldP>
      <p:bldP spid="42" grpId="0" build="p">
        <p:tmplLst>
          <p:tmpl lvl="1">
            <p:tnLst>
              <p:par>
                <p:cTn presetID="2" presetClass="entr" presetSubtype="4" decel="100000" fill="hold" nodeType="withEffect">
                  <p:stCondLst>
                    <p:cond delay="50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ppt_x"/>
                          </p:val>
                        </p:tav>
                        <p:tav tm="100000">
                          <p:val>
                            <p:strVal val="#ppt_x"/>
                          </p:val>
                        </p:tav>
                      </p:tavLst>
                    </p:anim>
                    <p:anim calcmode="lin" valueType="num">
                      <p:cBhvr additive="base">
                        <p:cTn dur="500" fill="hold"/>
                        <p:tgtEl>
                          <p:spTgt spid="42"/>
                        </p:tgtEl>
                        <p:attrNameLst>
                          <p:attrName>ppt_y</p:attrName>
                        </p:attrNameLst>
                      </p:cBhvr>
                      <p:tavLst>
                        <p:tav tm="0">
                          <p:val>
                            <p:strVal val="1+#ppt_h/2"/>
                          </p:val>
                        </p:tav>
                        <p:tav tm="100000">
                          <p:val>
                            <p:strVal val="#ppt_y"/>
                          </p:val>
                        </p:tav>
                      </p:tavLst>
                    </p:anim>
                  </p:childTnLst>
                </p:cTn>
              </p:par>
            </p:tnLst>
          </p:tmpl>
        </p:tmplLst>
      </p:bldP>
      <p:bldP spid="43"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Lst>
      </p:bldP>
      <p:bldP spid="44" grpId="0" build="allAtOnce" animBg="1"/>
      <p:bldP spid="45" grpId="0" build="p">
        <p:tmplLst>
          <p:tmpl lvl="1">
            <p:tnLst>
              <p:par>
                <p:cTn presetID="2" presetClass="entr" presetSubtype="4" decel="100000" fill="hold" nodeType="afterEffect">
                  <p:stCondLst>
                    <p:cond delay="25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ppt_x"/>
                          </p:val>
                        </p:tav>
                        <p:tav tm="100000">
                          <p:val>
                            <p:strVal val="#ppt_x"/>
                          </p:val>
                        </p:tav>
                      </p:tavLst>
                    </p:anim>
                    <p:anim calcmode="lin" valueType="num">
                      <p:cBhvr additive="base">
                        <p:cTn dur="500" fill="hold"/>
                        <p:tgtEl>
                          <p:spTgt spid="45"/>
                        </p:tgtEl>
                        <p:attrNameLst>
                          <p:attrName>ppt_y</p:attrName>
                        </p:attrNameLst>
                      </p:cBhvr>
                      <p:tavLst>
                        <p:tav tm="0">
                          <p:val>
                            <p:strVal val="1+#ppt_h/2"/>
                          </p:val>
                        </p:tav>
                        <p:tav tm="100000">
                          <p:val>
                            <p:strVal val="#ppt_y"/>
                          </p:val>
                        </p:tav>
                      </p:tavLst>
                    </p:anim>
                  </p:childTnLst>
                </p:cTn>
              </p:par>
            </p:tnLst>
          </p:tmpl>
        </p:tmplLst>
      </p:bldP>
      <p:bldP spid="46" grpId="0" build="p">
        <p:tmplLst>
          <p:tmpl lvl="1">
            <p:tnLst>
              <p:par>
                <p:cTn presetID="2" presetClass="entr" presetSubtype="4" decel="100000" fill="hold" nodeType="withEffect">
                  <p:stCondLst>
                    <p:cond delay="500"/>
                  </p:stCondLst>
                  <p:childTnLst>
                    <p:set>
                      <p:cBhvr>
                        <p:cTn dur="1" fill="hold">
                          <p:stCondLst>
                            <p:cond delay="0"/>
                          </p:stCondLst>
                        </p:cTn>
                        <p:tgtEl>
                          <p:spTgt spid="46"/>
                        </p:tgtEl>
                        <p:attrNameLst>
                          <p:attrName>style.visibility</p:attrName>
                        </p:attrNameLst>
                      </p:cBhvr>
                      <p:to>
                        <p:strVal val="visible"/>
                      </p:to>
                    </p:set>
                    <p:anim calcmode="lin" valueType="num">
                      <p:cBhvr additive="base">
                        <p:cTn dur="500" fill="hold"/>
                        <p:tgtEl>
                          <p:spTgt spid="46"/>
                        </p:tgtEl>
                        <p:attrNameLst>
                          <p:attrName>ppt_x</p:attrName>
                        </p:attrNameLst>
                      </p:cBhvr>
                      <p:tavLst>
                        <p:tav tm="0">
                          <p:val>
                            <p:strVal val="#ppt_x"/>
                          </p:val>
                        </p:tav>
                        <p:tav tm="100000">
                          <p:val>
                            <p:strVal val="#ppt_x"/>
                          </p:val>
                        </p:tav>
                      </p:tavLst>
                    </p:anim>
                    <p:anim calcmode="lin" valueType="num">
                      <p:cBhvr additive="base">
                        <p:cTn dur="500" fill="hold"/>
                        <p:tgtEl>
                          <p:spTgt spid="46"/>
                        </p:tgtEl>
                        <p:attrNameLst>
                          <p:attrName>ppt_y</p:attrName>
                        </p:attrNameLst>
                      </p:cBhvr>
                      <p:tavLst>
                        <p:tav tm="0">
                          <p:val>
                            <p:strVal val="1+#ppt_h/2"/>
                          </p:val>
                        </p:tav>
                        <p:tav tm="100000">
                          <p:val>
                            <p:strVal val="#ppt_y"/>
                          </p:val>
                        </p:tav>
                      </p:tavLst>
                    </p:anim>
                  </p:childTnLst>
                </p:cTn>
              </p:par>
            </p:tnLst>
          </p:tmpl>
        </p:tmplLst>
      </p:bldP>
      <p:bldP spid="47"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Lst>
      </p:bldP>
    </p:bldLst>
  </p:timing>
  <p:hf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 Imag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9" name="図プレースホルダー 8"/>
          <p:cNvSpPr>
            <a:spLocks noGrp="1"/>
          </p:cNvSpPr>
          <p:nvPr>
            <p:ph type="pic" sz="quarter" idx="13" hasCustomPrompt="1"/>
          </p:nvPr>
        </p:nvSpPr>
        <p:spPr>
          <a:xfrm>
            <a:off x="1582366" y="2479205"/>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36" name="図プレースホルダー 8"/>
          <p:cNvSpPr>
            <a:spLocks noGrp="1"/>
          </p:cNvSpPr>
          <p:nvPr>
            <p:ph type="pic" sz="quarter" idx="29" hasCustomPrompt="1"/>
          </p:nvPr>
        </p:nvSpPr>
        <p:spPr>
          <a:xfrm>
            <a:off x="5758830" y="2479206"/>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40" name="図プレースホルダー 8"/>
          <p:cNvSpPr>
            <a:spLocks noGrp="1"/>
          </p:cNvSpPr>
          <p:nvPr>
            <p:ph type="pic" sz="quarter" idx="33" hasCustomPrompt="1"/>
          </p:nvPr>
        </p:nvSpPr>
        <p:spPr>
          <a:xfrm>
            <a:off x="9935294" y="2479204"/>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44" name="図プレースホルダー 8"/>
          <p:cNvSpPr>
            <a:spLocks noGrp="1"/>
          </p:cNvSpPr>
          <p:nvPr>
            <p:ph type="pic" sz="quarter" idx="37" hasCustomPrompt="1"/>
          </p:nvPr>
        </p:nvSpPr>
        <p:spPr>
          <a:xfrm>
            <a:off x="14111758" y="2479205"/>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23" name="図プレースホルダー 8"/>
          <p:cNvSpPr>
            <a:spLocks noGrp="1"/>
          </p:cNvSpPr>
          <p:nvPr>
            <p:ph type="pic" sz="quarter" idx="38" hasCustomPrompt="1"/>
          </p:nvPr>
        </p:nvSpPr>
        <p:spPr>
          <a:xfrm>
            <a:off x="1582366" y="6223622"/>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24" name="図プレースホルダー 8"/>
          <p:cNvSpPr>
            <a:spLocks noGrp="1"/>
          </p:cNvSpPr>
          <p:nvPr>
            <p:ph type="pic" sz="quarter" idx="39" hasCustomPrompt="1"/>
          </p:nvPr>
        </p:nvSpPr>
        <p:spPr>
          <a:xfrm>
            <a:off x="5758830" y="6223623"/>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25" name="図プレースホルダー 8"/>
          <p:cNvSpPr>
            <a:spLocks noGrp="1"/>
          </p:cNvSpPr>
          <p:nvPr>
            <p:ph type="pic" sz="quarter" idx="40" hasCustomPrompt="1"/>
          </p:nvPr>
        </p:nvSpPr>
        <p:spPr>
          <a:xfrm>
            <a:off x="9935294" y="6223621"/>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26" name="図プレースホルダー 8"/>
          <p:cNvSpPr>
            <a:spLocks noGrp="1"/>
          </p:cNvSpPr>
          <p:nvPr>
            <p:ph type="pic" sz="quarter" idx="41" hasCustomPrompt="1"/>
          </p:nvPr>
        </p:nvSpPr>
        <p:spPr>
          <a:xfrm>
            <a:off x="14111758" y="6223622"/>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27" name="テキスト プレースホルダー 11"/>
          <p:cNvSpPr>
            <a:spLocks noGrp="1"/>
          </p:cNvSpPr>
          <p:nvPr>
            <p:ph type="body" sz="quarter" idx="14" hasCustomPrompt="1"/>
          </p:nvPr>
        </p:nvSpPr>
        <p:spPr>
          <a:xfrm>
            <a:off x="1222326"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28" name="テキスト プレースホルダー 11"/>
          <p:cNvSpPr>
            <a:spLocks noGrp="1"/>
          </p:cNvSpPr>
          <p:nvPr>
            <p:ph type="body" sz="quarter" idx="42" hasCustomPrompt="1"/>
          </p:nvPr>
        </p:nvSpPr>
        <p:spPr>
          <a:xfrm>
            <a:off x="5372765"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29" name="テキスト プレースホルダー 11"/>
          <p:cNvSpPr>
            <a:spLocks noGrp="1"/>
          </p:cNvSpPr>
          <p:nvPr>
            <p:ph type="body" sz="quarter" idx="43" hasCustomPrompt="1"/>
          </p:nvPr>
        </p:nvSpPr>
        <p:spPr>
          <a:xfrm>
            <a:off x="9647262"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0" name="テキスト プレースホルダー 11"/>
          <p:cNvSpPr>
            <a:spLocks noGrp="1"/>
          </p:cNvSpPr>
          <p:nvPr>
            <p:ph type="body" sz="quarter" idx="44" hasCustomPrompt="1"/>
          </p:nvPr>
        </p:nvSpPr>
        <p:spPr>
          <a:xfrm>
            <a:off x="13797701"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1" name="テキスト プレースホルダー 11"/>
          <p:cNvSpPr>
            <a:spLocks noGrp="1"/>
          </p:cNvSpPr>
          <p:nvPr>
            <p:ph type="body" sz="quarter" idx="45" hasCustomPrompt="1"/>
          </p:nvPr>
        </p:nvSpPr>
        <p:spPr>
          <a:xfrm>
            <a:off x="1222326"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2" name="テキスト プレースホルダー 11"/>
          <p:cNvSpPr>
            <a:spLocks noGrp="1"/>
          </p:cNvSpPr>
          <p:nvPr>
            <p:ph type="body" sz="quarter" idx="46" hasCustomPrompt="1"/>
          </p:nvPr>
        </p:nvSpPr>
        <p:spPr>
          <a:xfrm>
            <a:off x="5372765"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3" name="テキスト プレースホルダー 11"/>
          <p:cNvSpPr>
            <a:spLocks noGrp="1"/>
          </p:cNvSpPr>
          <p:nvPr>
            <p:ph type="body" sz="quarter" idx="47" hasCustomPrompt="1"/>
          </p:nvPr>
        </p:nvSpPr>
        <p:spPr>
          <a:xfrm>
            <a:off x="9647262"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4" name="テキスト プレースホルダー 11"/>
          <p:cNvSpPr>
            <a:spLocks noGrp="1"/>
          </p:cNvSpPr>
          <p:nvPr>
            <p:ph type="body" sz="quarter" idx="48" hasCustomPrompt="1"/>
          </p:nvPr>
        </p:nvSpPr>
        <p:spPr>
          <a:xfrm>
            <a:off x="13797701"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Tree>
    <p:extLst>
      <p:ext uri="{BB962C8B-B14F-4D97-AF65-F5344CB8AC3E}">
        <p14:creationId xmlns:p14="http://schemas.microsoft.com/office/powerpoint/2010/main" val="2392586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27">
                                            <p:txEl>
                                              <p:pRg st="0" end="0"/>
                                            </p:txEl>
                                          </p:spTgt>
                                        </p:tgtEl>
                                        <p:attrNameLst>
                                          <p:attrName>style.visibility</p:attrName>
                                        </p:attrNameLst>
                                      </p:cBhvr>
                                      <p:to>
                                        <p:strVal val="visible"/>
                                      </p:to>
                                    </p:set>
                                    <p:animEffect transition="in" filter="fade">
                                      <p:cBhvr>
                                        <p:cTn id="17" dur="500"/>
                                        <p:tgtEl>
                                          <p:spTgt spid="27">
                                            <p:txEl>
                                              <p:pRg st="0" end="0"/>
                                            </p:txEl>
                                          </p:spTgt>
                                        </p:tgtEl>
                                      </p:cBhvr>
                                    </p:animEffect>
                                  </p:childTnLst>
                                </p:cTn>
                              </p:par>
                            </p:childTnLst>
                          </p:cTn>
                        </p:par>
                        <p:par>
                          <p:cTn id="18" fill="hold">
                            <p:stCondLst>
                              <p:cond delay="1250"/>
                            </p:stCondLst>
                            <p:childTnLst>
                              <p:par>
                                <p:cTn id="19" presetID="49" presetClass="entr" presetSubtype="0" decel="10000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 calcmode="lin" valueType="num">
                                      <p:cBhvr>
                                        <p:cTn id="23" dur="500" fill="hold"/>
                                        <p:tgtEl>
                                          <p:spTgt spid="36"/>
                                        </p:tgtEl>
                                        <p:attrNameLst>
                                          <p:attrName>style.rotation</p:attrName>
                                        </p:attrNameLst>
                                      </p:cBhvr>
                                      <p:tavLst>
                                        <p:tav tm="0">
                                          <p:val>
                                            <p:fltVal val="360"/>
                                          </p:val>
                                        </p:tav>
                                        <p:tav tm="100000">
                                          <p:val>
                                            <p:fltVal val="0"/>
                                          </p:val>
                                        </p:tav>
                                      </p:tavLst>
                                    </p:anim>
                                    <p:animEffect transition="in" filter="fade">
                                      <p:cBhvr>
                                        <p:cTn id="24" dur="500"/>
                                        <p:tgtEl>
                                          <p:spTgt spid="36"/>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28">
                                            <p:txEl>
                                              <p:pRg st="0" end="0"/>
                                            </p:txEl>
                                          </p:spTgt>
                                        </p:tgtEl>
                                        <p:attrNameLst>
                                          <p:attrName>style.visibility</p:attrName>
                                        </p:attrNameLst>
                                      </p:cBhvr>
                                      <p:to>
                                        <p:strVal val="visible"/>
                                      </p:to>
                                    </p:set>
                                    <p:animEffect transition="in" filter="fade">
                                      <p:cBhvr>
                                        <p:cTn id="27" dur="500"/>
                                        <p:tgtEl>
                                          <p:spTgt spid="28">
                                            <p:txEl>
                                              <p:pRg st="0" end="0"/>
                                            </p:txEl>
                                          </p:spTgt>
                                        </p:tgtEl>
                                      </p:cBhvr>
                                    </p:animEffect>
                                  </p:childTnLst>
                                </p:cTn>
                              </p:par>
                            </p:childTnLst>
                          </p:cTn>
                        </p:par>
                        <p:par>
                          <p:cTn id="28" fill="hold">
                            <p:stCondLst>
                              <p:cond delay="2000"/>
                            </p:stCondLst>
                            <p:childTnLst>
                              <p:par>
                                <p:cTn id="29" presetID="49" presetClass="entr" presetSubtype="0" decel="10000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500" fill="hold"/>
                                        <p:tgtEl>
                                          <p:spTgt spid="40"/>
                                        </p:tgtEl>
                                        <p:attrNameLst>
                                          <p:attrName>ppt_w</p:attrName>
                                        </p:attrNameLst>
                                      </p:cBhvr>
                                      <p:tavLst>
                                        <p:tav tm="0">
                                          <p:val>
                                            <p:fltVal val="0"/>
                                          </p:val>
                                        </p:tav>
                                        <p:tav tm="100000">
                                          <p:val>
                                            <p:strVal val="#ppt_w"/>
                                          </p:val>
                                        </p:tav>
                                      </p:tavLst>
                                    </p:anim>
                                    <p:anim calcmode="lin" valueType="num">
                                      <p:cBhvr>
                                        <p:cTn id="32" dur="500" fill="hold"/>
                                        <p:tgtEl>
                                          <p:spTgt spid="40"/>
                                        </p:tgtEl>
                                        <p:attrNameLst>
                                          <p:attrName>ppt_h</p:attrName>
                                        </p:attrNameLst>
                                      </p:cBhvr>
                                      <p:tavLst>
                                        <p:tav tm="0">
                                          <p:val>
                                            <p:fltVal val="0"/>
                                          </p:val>
                                        </p:tav>
                                        <p:tav tm="100000">
                                          <p:val>
                                            <p:strVal val="#ppt_h"/>
                                          </p:val>
                                        </p:tav>
                                      </p:tavLst>
                                    </p:anim>
                                    <p:anim calcmode="lin" valueType="num">
                                      <p:cBhvr>
                                        <p:cTn id="33" dur="500" fill="hold"/>
                                        <p:tgtEl>
                                          <p:spTgt spid="40"/>
                                        </p:tgtEl>
                                        <p:attrNameLst>
                                          <p:attrName>style.rotation</p:attrName>
                                        </p:attrNameLst>
                                      </p:cBhvr>
                                      <p:tavLst>
                                        <p:tav tm="0">
                                          <p:val>
                                            <p:fltVal val="360"/>
                                          </p:val>
                                        </p:tav>
                                        <p:tav tm="100000">
                                          <p:val>
                                            <p:fltVal val="0"/>
                                          </p:val>
                                        </p:tav>
                                      </p:tavLst>
                                    </p:anim>
                                    <p:animEffect transition="in" filter="fade">
                                      <p:cBhvr>
                                        <p:cTn id="34" dur="500"/>
                                        <p:tgtEl>
                                          <p:spTgt spid="40"/>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29">
                                            <p:txEl>
                                              <p:pRg st="0" end="0"/>
                                            </p:txEl>
                                          </p:spTgt>
                                        </p:tgtEl>
                                        <p:attrNameLst>
                                          <p:attrName>style.visibility</p:attrName>
                                        </p:attrNameLst>
                                      </p:cBhvr>
                                      <p:to>
                                        <p:strVal val="visible"/>
                                      </p:to>
                                    </p:set>
                                    <p:animEffect transition="in" filter="fade">
                                      <p:cBhvr>
                                        <p:cTn id="37" dur="500"/>
                                        <p:tgtEl>
                                          <p:spTgt spid="29">
                                            <p:txEl>
                                              <p:pRg st="0" end="0"/>
                                            </p:txEl>
                                          </p:spTgt>
                                        </p:tgtEl>
                                      </p:cBhvr>
                                    </p:animEffect>
                                  </p:childTnLst>
                                </p:cTn>
                              </p:par>
                            </p:childTnLst>
                          </p:cTn>
                        </p:par>
                        <p:par>
                          <p:cTn id="38" fill="hold">
                            <p:stCondLst>
                              <p:cond delay="2750"/>
                            </p:stCondLst>
                            <p:childTnLst>
                              <p:par>
                                <p:cTn id="39" presetID="49" presetClass="entr" presetSubtype="0" decel="100000"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 calcmode="lin" valueType="num">
                                      <p:cBhvr>
                                        <p:cTn id="43" dur="500" fill="hold"/>
                                        <p:tgtEl>
                                          <p:spTgt spid="44"/>
                                        </p:tgtEl>
                                        <p:attrNameLst>
                                          <p:attrName>style.rotation</p:attrName>
                                        </p:attrNameLst>
                                      </p:cBhvr>
                                      <p:tavLst>
                                        <p:tav tm="0">
                                          <p:val>
                                            <p:fltVal val="360"/>
                                          </p:val>
                                        </p:tav>
                                        <p:tav tm="100000">
                                          <p:val>
                                            <p:fltVal val="0"/>
                                          </p:val>
                                        </p:tav>
                                      </p:tavLst>
                                    </p:anim>
                                    <p:animEffect transition="in" filter="fade">
                                      <p:cBhvr>
                                        <p:cTn id="44" dur="500"/>
                                        <p:tgtEl>
                                          <p:spTgt spid="44"/>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30">
                                            <p:txEl>
                                              <p:pRg st="0" end="0"/>
                                            </p:txEl>
                                          </p:spTgt>
                                        </p:tgtEl>
                                        <p:attrNameLst>
                                          <p:attrName>style.visibility</p:attrName>
                                        </p:attrNameLst>
                                      </p:cBhvr>
                                      <p:to>
                                        <p:strVal val="visible"/>
                                      </p:to>
                                    </p:set>
                                    <p:animEffect transition="in" filter="fade">
                                      <p:cBhvr>
                                        <p:cTn id="47" dur="500"/>
                                        <p:tgtEl>
                                          <p:spTgt spid="30">
                                            <p:txEl>
                                              <p:pRg st="0" end="0"/>
                                            </p:txEl>
                                          </p:spTgt>
                                        </p:tgtEl>
                                      </p:cBhvr>
                                    </p:animEffect>
                                  </p:childTnLst>
                                </p:cTn>
                              </p:par>
                            </p:childTnLst>
                          </p:cTn>
                        </p:par>
                        <p:par>
                          <p:cTn id="48" fill="hold">
                            <p:stCondLst>
                              <p:cond delay="3500"/>
                            </p:stCondLst>
                            <p:childTnLst>
                              <p:par>
                                <p:cTn id="49" presetID="49" presetClass="entr" presetSubtype="0" decel="10000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 calcmode="lin" valueType="num">
                                      <p:cBhvr>
                                        <p:cTn id="53" dur="500" fill="hold"/>
                                        <p:tgtEl>
                                          <p:spTgt spid="23"/>
                                        </p:tgtEl>
                                        <p:attrNameLst>
                                          <p:attrName>style.rotation</p:attrName>
                                        </p:attrNameLst>
                                      </p:cBhvr>
                                      <p:tavLst>
                                        <p:tav tm="0">
                                          <p:val>
                                            <p:fltVal val="360"/>
                                          </p:val>
                                        </p:tav>
                                        <p:tav tm="100000">
                                          <p:val>
                                            <p:fltVal val="0"/>
                                          </p:val>
                                        </p:tav>
                                      </p:tavLst>
                                    </p:anim>
                                    <p:animEffect transition="in" filter="fade">
                                      <p:cBhvr>
                                        <p:cTn id="54" dur="500"/>
                                        <p:tgtEl>
                                          <p:spTgt spid="23"/>
                                        </p:tgtEl>
                                      </p:cBhvr>
                                    </p:animEffect>
                                  </p:childTnLst>
                                </p:cTn>
                              </p:par>
                              <p:par>
                                <p:cTn id="55" presetID="10" presetClass="entr" presetSubtype="0" fill="hold" grpId="0" nodeType="withEffect">
                                  <p:stCondLst>
                                    <p:cond delay="250"/>
                                  </p:stCondLst>
                                  <p:childTnLst>
                                    <p:set>
                                      <p:cBhvr>
                                        <p:cTn id="56" dur="1" fill="hold">
                                          <p:stCondLst>
                                            <p:cond delay="0"/>
                                          </p:stCondLst>
                                        </p:cTn>
                                        <p:tgtEl>
                                          <p:spTgt spid="31">
                                            <p:txEl>
                                              <p:pRg st="0" end="0"/>
                                            </p:txEl>
                                          </p:spTgt>
                                        </p:tgtEl>
                                        <p:attrNameLst>
                                          <p:attrName>style.visibility</p:attrName>
                                        </p:attrNameLst>
                                      </p:cBhvr>
                                      <p:to>
                                        <p:strVal val="visible"/>
                                      </p:to>
                                    </p:set>
                                    <p:animEffect transition="in" filter="fade">
                                      <p:cBhvr>
                                        <p:cTn id="57" dur="500"/>
                                        <p:tgtEl>
                                          <p:spTgt spid="31">
                                            <p:txEl>
                                              <p:pRg st="0" end="0"/>
                                            </p:txEl>
                                          </p:spTgt>
                                        </p:tgtEl>
                                      </p:cBhvr>
                                    </p:animEffect>
                                  </p:childTnLst>
                                </p:cTn>
                              </p:par>
                            </p:childTnLst>
                          </p:cTn>
                        </p:par>
                        <p:par>
                          <p:cTn id="58" fill="hold">
                            <p:stCondLst>
                              <p:cond delay="4250"/>
                            </p:stCondLst>
                            <p:childTnLst>
                              <p:par>
                                <p:cTn id="59" presetID="49" presetClass="entr" presetSubtype="0" decel="100000"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 calcmode="lin" valueType="num">
                                      <p:cBhvr>
                                        <p:cTn id="63" dur="500" fill="hold"/>
                                        <p:tgtEl>
                                          <p:spTgt spid="24"/>
                                        </p:tgtEl>
                                        <p:attrNameLst>
                                          <p:attrName>style.rotation</p:attrName>
                                        </p:attrNameLst>
                                      </p:cBhvr>
                                      <p:tavLst>
                                        <p:tav tm="0">
                                          <p:val>
                                            <p:fltVal val="360"/>
                                          </p:val>
                                        </p:tav>
                                        <p:tav tm="100000">
                                          <p:val>
                                            <p:fltVal val="0"/>
                                          </p:val>
                                        </p:tav>
                                      </p:tavLst>
                                    </p:anim>
                                    <p:animEffect transition="in" filter="fade">
                                      <p:cBhvr>
                                        <p:cTn id="64" dur="500"/>
                                        <p:tgtEl>
                                          <p:spTgt spid="24"/>
                                        </p:tgtEl>
                                      </p:cBhvr>
                                    </p:animEffect>
                                  </p:childTnLst>
                                </p:cTn>
                              </p:par>
                              <p:par>
                                <p:cTn id="65" presetID="10" presetClass="entr" presetSubtype="0" fill="hold" grpId="0" nodeType="withEffect">
                                  <p:stCondLst>
                                    <p:cond delay="250"/>
                                  </p:stCondLst>
                                  <p:childTnLst>
                                    <p:set>
                                      <p:cBhvr>
                                        <p:cTn id="66" dur="1" fill="hold">
                                          <p:stCondLst>
                                            <p:cond delay="0"/>
                                          </p:stCondLst>
                                        </p:cTn>
                                        <p:tgtEl>
                                          <p:spTgt spid="32">
                                            <p:txEl>
                                              <p:pRg st="0" end="0"/>
                                            </p:txEl>
                                          </p:spTgt>
                                        </p:tgtEl>
                                        <p:attrNameLst>
                                          <p:attrName>style.visibility</p:attrName>
                                        </p:attrNameLst>
                                      </p:cBhvr>
                                      <p:to>
                                        <p:strVal val="visible"/>
                                      </p:to>
                                    </p:set>
                                    <p:animEffect transition="in" filter="fade">
                                      <p:cBhvr>
                                        <p:cTn id="67" dur="500"/>
                                        <p:tgtEl>
                                          <p:spTgt spid="32">
                                            <p:txEl>
                                              <p:pRg st="0" end="0"/>
                                            </p:txEl>
                                          </p:spTgt>
                                        </p:tgtEl>
                                      </p:cBhvr>
                                    </p:animEffect>
                                  </p:childTnLst>
                                </p:cTn>
                              </p:par>
                            </p:childTnLst>
                          </p:cTn>
                        </p:par>
                        <p:par>
                          <p:cTn id="68" fill="hold">
                            <p:stCondLst>
                              <p:cond delay="5000"/>
                            </p:stCondLst>
                            <p:childTnLst>
                              <p:par>
                                <p:cTn id="69" presetID="49" presetClass="entr" presetSubtype="0" decel="10000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 calcmode="lin" valueType="num">
                                      <p:cBhvr>
                                        <p:cTn id="73" dur="500" fill="hold"/>
                                        <p:tgtEl>
                                          <p:spTgt spid="25"/>
                                        </p:tgtEl>
                                        <p:attrNameLst>
                                          <p:attrName>style.rotation</p:attrName>
                                        </p:attrNameLst>
                                      </p:cBhvr>
                                      <p:tavLst>
                                        <p:tav tm="0">
                                          <p:val>
                                            <p:fltVal val="360"/>
                                          </p:val>
                                        </p:tav>
                                        <p:tav tm="100000">
                                          <p:val>
                                            <p:fltVal val="0"/>
                                          </p:val>
                                        </p:tav>
                                      </p:tavLst>
                                    </p:anim>
                                    <p:animEffect transition="in" filter="fade">
                                      <p:cBhvr>
                                        <p:cTn id="74" dur="500"/>
                                        <p:tgtEl>
                                          <p:spTgt spid="25"/>
                                        </p:tgtEl>
                                      </p:cBhvr>
                                    </p:animEffect>
                                  </p:childTnLst>
                                </p:cTn>
                              </p:par>
                              <p:par>
                                <p:cTn id="75" presetID="10" presetClass="entr" presetSubtype="0" fill="hold" grpId="0" nodeType="withEffect">
                                  <p:stCondLst>
                                    <p:cond delay="250"/>
                                  </p:stCondLst>
                                  <p:childTnLst>
                                    <p:set>
                                      <p:cBhvr>
                                        <p:cTn id="76" dur="1" fill="hold">
                                          <p:stCondLst>
                                            <p:cond delay="0"/>
                                          </p:stCondLst>
                                        </p:cTn>
                                        <p:tgtEl>
                                          <p:spTgt spid="33">
                                            <p:txEl>
                                              <p:pRg st="0" end="0"/>
                                            </p:txEl>
                                          </p:spTgt>
                                        </p:tgtEl>
                                        <p:attrNameLst>
                                          <p:attrName>style.visibility</p:attrName>
                                        </p:attrNameLst>
                                      </p:cBhvr>
                                      <p:to>
                                        <p:strVal val="visible"/>
                                      </p:to>
                                    </p:set>
                                    <p:animEffect transition="in" filter="fade">
                                      <p:cBhvr>
                                        <p:cTn id="77" dur="500"/>
                                        <p:tgtEl>
                                          <p:spTgt spid="33">
                                            <p:txEl>
                                              <p:pRg st="0" end="0"/>
                                            </p:txEl>
                                          </p:spTgt>
                                        </p:tgtEl>
                                      </p:cBhvr>
                                    </p:animEffect>
                                  </p:childTnLst>
                                </p:cTn>
                              </p:par>
                            </p:childTnLst>
                          </p:cTn>
                        </p:par>
                        <p:par>
                          <p:cTn id="78" fill="hold">
                            <p:stCondLst>
                              <p:cond delay="5750"/>
                            </p:stCondLst>
                            <p:childTnLst>
                              <p:par>
                                <p:cTn id="79" presetID="49" presetClass="entr" presetSubtype="0" decel="100000"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p:cTn id="81" dur="500" fill="hold"/>
                                        <p:tgtEl>
                                          <p:spTgt spid="26"/>
                                        </p:tgtEl>
                                        <p:attrNameLst>
                                          <p:attrName>ppt_w</p:attrName>
                                        </p:attrNameLst>
                                      </p:cBhvr>
                                      <p:tavLst>
                                        <p:tav tm="0">
                                          <p:val>
                                            <p:fltVal val="0"/>
                                          </p:val>
                                        </p:tav>
                                        <p:tav tm="100000">
                                          <p:val>
                                            <p:strVal val="#ppt_w"/>
                                          </p:val>
                                        </p:tav>
                                      </p:tavLst>
                                    </p:anim>
                                    <p:anim calcmode="lin" valueType="num">
                                      <p:cBhvr>
                                        <p:cTn id="82" dur="500" fill="hold"/>
                                        <p:tgtEl>
                                          <p:spTgt spid="26"/>
                                        </p:tgtEl>
                                        <p:attrNameLst>
                                          <p:attrName>ppt_h</p:attrName>
                                        </p:attrNameLst>
                                      </p:cBhvr>
                                      <p:tavLst>
                                        <p:tav tm="0">
                                          <p:val>
                                            <p:fltVal val="0"/>
                                          </p:val>
                                        </p:tav>
                                        <p:tav tm="100000">
                                          <p:val>
                                            <p:strVal val="#ppt_h"/>
                                          </p:val>
                                        </p:tav>
                                      </p:tavLst>
                                    </p:anim>
                                    <p:anim calcmode="lin" valueType="num">
                                      <p:cBhvr>
                                        <p:cTn id="83" dur="500" fill="hold"/>
                                        <p:tgtEl>
                                          <p:spTgt spid="26"/>
                                        </p:tgtEl>
                                        <p:attrNameLst>
                                          <p:attrName>style.rotation</p:attrName>
                                        </p:attrNameLst>
                                      </p:cBhvr>
                                      <p:tavLst>
                                        <p:tav tm="0">
                                          <p:val>
                                            <p:fltVal val="360"/>
                                          </p:val>
                                        </p:tav>
                                        <p:tav tm="100000">
                                          <p:val>
                                            <p:fltVal val="0"/>
                                          </p:val>
                                        </p:tav>
                                      </p:tavLst>
                                    </p:anim>
                                    <p:animEffect transition="in" filter="fade">
                                      <p:cBhvr>
                                        <p:cTn id="84" dur="500"/>
                                        <p:tgtEl>
                                          <p:spTgt spid="26"/>
                                        </p:tgtEl>
                                      </p:cBhvr>
                                    </p:animEffect>
                                  </p:childTnLst>
                                </p:cTn>
                              </p:par>
                              <p:par>
                                <p:cTn id="85" presetID="10" presetClass="entr" presetSubtype="0" fill="hold" grpId="0" nodeType="withEffect">
                                  <p:stCondLst>
                                    <p:cond delay="250"/>
                                  </p:stCondLst>
                                  <p:childTnLst>
                                    <p:set>
                                      <p:cBhvr>
                                        <p:cTn id="86" dur="1" fill="hold">
                                          <p:stCondLst>
                                            <p:cond delay="0"/>
                                          </p:stCondLst>
                                        </p:cTn>
                                        <p:tgtEl>
                                          <p:spTgt spid="34">
                                            <p:txEl>
                                              <p:pRg st="0" end="0"/>
                                            </p:txEl>
                                          </p:spTgt>
                                        </p:tgtEl>
                                        <p:attrNameLst>
                                          <p:attrName>style.visibility</p:attrName>
                                        </p:attrNameLst>
                                      </p:cBhvr>
                                      <p:to>
                                        <p:strVal val="visible"/>
                                      </p:to>
                                    </p:set>
                                    <p:animEffect transition="in" filter="fade">
                                      <p:cBhvr>
                                        <p:cTn id="87"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36" grpId="0" animBg="1"/>
      <p:bldP spid="40" grpId="0" animBg="1"/>
      <p:bldP spid="44" grpId="0" animBg="1"/>
      <p:bldP spid="23" grpId="0" animBg="1"/>
      <p:bldP spid="24" grpId="0" animBg="1"/>
      <p:bldP spid="25" grpId="0" animBg="1"/>
      <p:bldP spid="26" grpId="0" animBg="1"/>
      <p:bldP spid="27" grpId="0" build="p">
        <p:tmplLst>
          <p:tmpl lvl="1">
            <p:tnLst>
              <p:par>
                <p:cTn presetID="10" presetClass="entr" presetSubtype="0" fill="hold" nodeType="withEffect">
                  <p:stCondLst>
                    <p:cond delay="25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10" presetClass="entr" presetSubtype="0" fill="hold" nodeType="withEffect">
                  <p:stCondLst>
                    <p:cond delay="25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p">
        <p:tmplLst>
          <p:tmpl lvl="1">
            <p:tnLst>
              <p:par>
                <p:cTn presetID="10" presetClass="entr" presetSubtype="0" fill="hold" nodeType="withEffect">
                  <p:stCondLst>
                    <p:cond delay="25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p">
        <p:tmplLst>
          <p:tmpl lvl="1">
            <p:tnLst>
              <p:par>
                <p:cTn presetID="10" presetClass="entr" presetSubtype="0" fill="hold" nodeType="withEffect">
                  <p:stCondLst>
                    <p:cond delay="25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10" presetClass="entr" presetSubtype="0" fill="hold" nodeType="withEffect">
                  <p:stCondLst>
                    <p:cond delay="25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build="p">
        <p:tmplLst>
          <p:tmpl lvl="1">
            <p:tnLst>
              <p:par>
                <p:cTn presetID="10" presetClass="entr" presetSubtype="0" fill="hold" nodeType="withEffect">
                  <p:stCondLst>
                    <p:cond delay="25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build="p">
        <p:tmplLst>
          <p:tmpl lvl="1">
            <p:tnLst>
              <p:par>
                <p:cTn presetID="10" presetClass="entr" presetSubtype="0" fill="hold" nodeType="withEffect">
                  <p:stCondLst>
                    <p:cond delay="25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10" presetClass="entr" presetSubtype="0" fill="hold" nodeType="withEffect">
                  <p:stCondLst>
                    <p:cond delay="25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Lst>
  </p:timing>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 Icons - 4 Column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2" name="テキスト プレースホルダー 11"/>
          <p:cNvSpPr>
            <a:spLocks noGrp="1"/>
          </p:cNvSpPr>
          <p:nvPr>
            <p:ph type="body" sz="quarter" idx="14" hasCustomPrompt="1"/>
          </p:nvPr>
        </p:nvSpPr>
        <p:spPr>
          <a:xfrm>
            <a:off x="4678709" y="3055268"/>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15" hasCustomPrompt="1"/>
          </p:nvPr>
        </p:nvSpPr>
        <p:spPr>
          <a:xfrm>
            <a:off x="4678709" y="3703340"/>
            <a:ext cx="4463703" cy="1728192"/>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4" name="テキスト プレースホルダー 11"/>
          <p:cNvSpPr>
            <a:spLocks noGrp="1"/>
          </p:cNvSpPr>
          <p:nvPr>
            <p:ph type="body" sz="quarter" idx="16" hasCustomPrompt="1"/>
          </p:nvPr>
        </p:nvSpPr>
        <p:spPr>
          <a:xfrm>
            <a:off x="4680494" y="6439644"/>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5" name="テキスト プレースホルダー 11"/>
          <p:cNvSpPr>
            <a:spLocks noGrp="1"/>
          </p:cNvSpPr>
          <p:nvPr>
            <p:ph type="body" sz="quarter" idx="17" hasCustomPrompt="1"/>
          </p:nvPr>
        </p:nvSpPr>
        <p:spPr>
          <a:xfrm>
            <a:off x="4680494" y="7087716"/>
            <a:ext cx="4463703" cy="1728192"/>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20" name="テキスト プレースホルダー 11"/>
          <p:cNvSpPr>
            <a:spLocks noGrp="1"/>
          </p:cNvSpPr>
          <p:nvPr>
            <p:ph type="body" sz="quarter" idx="21" hasCustomPrompt="1"/>
          </p:nvPr>
        </p:nvSpPr>
        <p:spPr>
          <a:xfrm>
            <a:off x="12885041" y="3055267"/>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21" name="テキスト プレースホルダー 11"/>
          <p:cNvSpPr>
            <a:spLocks noGrp="1"/>
          </p:cNvSpPr>
          <p:nvPr>
            <p:ph type="body" sz="quarter" idx="22" hasCustomPrompt="1"/>
          </p:nvPr>
        </p:nvSpPr>
        <p:spPr>
          <a:xfrm>
            <a:off x="12885041" y="3703339"/>
            <a:ext cx="4463703" cy="1728192"/>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22" name="テキスト プレースホルダー 11"/>
          <p:cNvSpPr>
            <a:spLocks noGrp="1"/>
          </p:cNvSpPr>
          <p:nvPr>
            <p:ph type="body" sz="quarter" idx="23" hasCustomPrompt="1"/>
          </p:nvPr>
        </p:nvSpPr>
        <p:spPr>
          <a:xfrm>
            <a:off x="12886826" y="6439643"/>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23" name="テキスト プレースホルダー 11"/>
          <p:cNvSpPr>
            <a:spLocks noGrp="1"/>
          </p:cNvSpPr>
          <p:nvPr>
            <p:ph type="body" sz="quarter" idx="24" hasCustomPrompt="1"/>
          </p:nvPr>
        </p:nvSpPr>
        <p:spPr>
          <a:xfrm>
            <a:off x="12886826" y="7087715"/>
            <a:ext cx="4463703" cy="1728192"/>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4" name="円/楕円 3"/>
          <p:cNvSpPr/>
          <p:nvPr userDrawn="1"/>
        </p:nvSpPr>
        <p:spPr>
          <a:xfrm>
            <a:off x="1438350" y="262322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図プレースホルダー 5"/>
          <p:cNvSpPr>
            <a:spLocks noGrp="1"/>
          </p:cNvSpPr>
          <p:nvPr>
            <p:ph type="pic" sz="quarter" idx="38" hasCustomPrompt="1"/>
          </p:nvPr>
        </p:nvSpPr>
        <p:spPr>
          <a:xfrm>
            <a:off x="2338450" y="3523320"/>
            <a:ext cx="1008112" cy="1008112"/>
          </a:xfrm>
        </p:spPr>
        <p:txBody>
          <a:bodyPr>
            <a:normAutofit/>
          </a:bodyPr>
          <a:lstStyle>
            <a:lvl1pPr>
              <a:defRPr sz="1100"/>
            </a:lvl1pPr>
          </a:lstStyle>
          <a:p>
            <a:r>
              <a:rPr lang="en-US" dirty="0"/>
              <a:t>ICON</a:t>
            </a:r>
          </a:p>
        </p:txBody>
      </p:sp>
      <p:sp>
        <p:nvSpPr>
          <p:cNvPr id="26" name="円/楕円 25"/>
          <p:cNvSpPr/>
          <p:nvPr userDrawn="1"/>
        </p:nvSpPr>
        <p:spPr>
          <a:xfrm>
            <a:off x="1438350" y="622362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図プレースホルダー 5"/>
          <p:cNvSpPr>
            <a:spLocks noGrp="1"/>
          </p:cNvSpPr>
          <p:nvPr>
            <p:ph type="pic" sz="quarter" idx="39" hasCustomPrompt="1"/>
          </p:nvPr>
        </p:nvSpPr>
        <p:spPr>
          <a:xfrm>
            <a:off x="2338450" y="7123720"/>
            <a:ext cx="1008112" cy="1008112"/>
          </a:xfrm>
        </p:spPr>
        <p:txBody>
          <a:bodyPr>
            <a:normAutofit/>
          </a:bodyPr>
          <a:lstStyle>
            <a:lvl1pPr>
              <a:defRPr sz="1100"/>
            </a:lvl1pPr>
          </a:lstStyle>
          <a:p>
            <a:r>
              <a:rPr lang="en-US" dirty="0"/>
              <a:t>ICON</a:t>
            </a:r>
          </a:p>
        </p:txBody>
      </p:sp>
      <p:sp>
        <p:nvSpPr>
          <p:cNvPr id="28" name="円/楕円 27"/>
          <p:cNvSpPr/>
          <p:nvPr userDrawn="1"/>
        </p:nvSpPr>
        <p:spPr>
          <a:xfrm>
            <a:off x="9647262" y="262322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図プレースホルダー 5"/>
          <p:cNvSpPr>
            <a:spLocks noGrp="1"/>
          </p:cNvSpPr>
          <p:nvPr>
            <p:ph type="pic" sz="quarter" idx="40" hasCustomPrompt="1"/>
          </p:nvPr>
        </p:nvSpPr>
        <p:spPr>
          <a:xfrm>
            <a:off x="10547362" y="3523320"/>
            <a:ext cx="1008112" cy="1008112"/>
          </a:xfrm>
        </p:spPr>
        <p:txBody>
          <a:bodyPr>
            <a:normAutofit/>
          </a:bodyPr>
          <a:lstStyle>
            <a:lvl1pPr>
              <a:defRPr sz="1100"/>
            </a:lvl1pPr>
          </a:lstStyle>
          <a:p>
            <a:r>
              <a:rPr lang="en-US" dirty="0"/>
              <a:t>ICON</a:t>
            </a:r>
          </a:p>
        </p:txBody>
      </p:sp>
      <p:sp>
        <p:nvSpPr>
          <p:cNvPr id="30" name="円/楕円 29"/>
          <p:cNvSpPr/>
          <p:nvPr userDrawn="1"/>
        </p:nvSpPr>
        <p:spPr>
          <a:xfrm>
            <a:off x="9647262" y="6201369"/>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1" name="図プレースホルダー 5"/>
          <p:cNvSpPr>
            <a:spLocks noGrp="1"/>
          </p:cNvSpPr>
          <p:nvPr>
            <p:ph type="pic" sz="quarter" idx="41" hasCustomPrompt="1"/>
          </p:nvPr>
        </p:nvSpPr>
        <p:spPr>
          <a:xfrm>
            <a:off x="10547362" y="7101469"/>
            <a:ext cx="1008112" cy="1008112"/>
          </a:xfrm>
        </p:spPr>
        <p:txBody>
          <a:bodyPr>
            <a:normAutofit/>
          </a:bodyPr>
          <a:lstStyle>
            <a:lvl1pPr>
              <a:defRPr sz="1100"/>
            </a:lvl1pPr>
          </a:lstStyle>
          <a:p>
            <a:r>
              <a:rPr lang="en-US" dirty="0"/>
              <a:t>ICON</a:t>
            </a:r>
          </a:p>
        </p:txBody>
      </p:sp>
    </p:spTree>
    <p:extLst>
      <p:ext uri="{BB962C8B-B14F-4D97-AF65-F5344CB8AC3E}">
        <p14:creationId xmlns:p14="http://schemas.microsoft.com/office/powerpoint/2010/main" val="3900619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style.rotation</p:attrName>
                                        </p:attrNameLst>
                                      </p:cBhvr>
                                      <p:tavLst>
                                        <p:tav tm="0">
                                          <p:val>
                                            <p:fltVal val="360"/>
                                          </p:val>
                                        </p:tav>
                                        <p:tav tm="100000">
                                          <p:val>
                                            <p:fltVal val="0"/>
                                          </p:val>
                                        </p:tav>
                                      </p:tavLst>
                                    </p:anim>
                                    <p:animEffect transition="in" filter="fade">
                                      <p:cBhvr>
                                        <p:cTn id="14" dur="500"/>
                                        <p:tgtEl>
                                          <p:spTgt spid="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 calcmode="lin" valueType="num">
                                      <p:cBhvr>
                                        <p:cTn id="19" dur="500" fill="hold"/>
                                        <p:tgtEl>
                                          <p:spTgt spid="25"/>
                                        </p:tgtEl>
                                        <p:attrNameLst>
                                          <p:attrName>style.rotation</p:attrName>
                                        </p:attrNameLst>
                                      </p:cBhvr>
                                      <p:tavLst>
                                        <p:tav tm="0">
                                          <p:val>
                                            <p:fltVal val="360"/>
                                          </p:val>
                                        </p:tav>
                                        <p:tav tm="100000">
                                          <p:val>
                                            <p:fltVal val="0"/>
                                          </p:val>
                                        </p:tav>
                                      </p:tavLst>
                                    </p:anim>
                                    <p:animEffect transition="in" filter="fade">
                                      <p:cBhvr>
                                        <p:cTn id="20" dur="500"/>
                                        <p:tgtEl>
                                          <p:spTgt spid="25"/>
                                        </p:tgtEl>
                                      </p:cBhvr>
                                    </p:animEffect>
                                  </p:childTnLst>
                                </p:cTn>
                              </p:par>
                            </p:childTnLst>
                          </p:cTn>
                        </p:par>
                        <p:par>
                          <p:cTn id="21" fill="hold">
                            <p:stCondLst>
                              <p:cond delay="1000"/>
                            </p:stCondLst>
                            <p:childTnLst>
                              <p:par>
                                <p:cTn id="22" presetID="2" presetClass="entr" presetSubtype="2" decel="100000" fill="hold" grpId="0" nodeType="afterEffect">
                                  <p:stCondLst>
                                    <p:cond delay="250"/>
                                  </p:stCondLst>
                                  <p:childTnLst>
                                    <p:set>
                                      <p:cBhvr>
                                        <p:cTn id="23" dur="1" fill="hold">
                                          <p:stCondLst>
                                            <p:cond delay="0"/>
                                          </p:stCondLst>
                                        </p:cTn>
                                        <p:tgtEl>
                                          <p:spTgt spid="12">
                                            <p:txEl>
                                              <p:pRg st="0" end="0"/>
                                            </p:txEl>
                                          </p:spTgt>
                                        </p:tgtEl>
                                        <p:attrNameLst>
                                          <p:attrName>style.visibility</p:attrName>
                                        </p:attrNameLst>
                                      </p:cBhvr>
                                      <p:to>
                                        <p:strVal val="visible"/>
                                      </p:to>
                                    </p:set>
                                    <p:anim calcmode="lin" valueType="num">
                                      <p:cBhvr additive="base">
                                        <p:cTn id="24"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2">
                                            <p:txEl>
                                              <p:pRg st="0" end="0"/>
                                            </p:txEl>
                                          </p:spTgt>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50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additive="base">
                                        <p:cTn id="28"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 calcmode="lin" valueType="num">
                                      <p:cBhvr>
                                        <p:cTn id="35" dur="500" fill="hold"/>
                                        <p:tgtEl>
                                          <p:spTgt spid="26"/>
                                        </p:tgtEl>
                                        <p:attrNameLst>
                                          <p:attrName>style.rotation</p:attrName>
                                        </p:attrNameLst>
                                      </p:cBhvr>
                                      <p:tavLst>
                                        <p:tav tm="0">
                                          <p:val>
                                            <p:fltVal val="360"/>
                                          </p:val>
                                        </p:tav>
                                        <p:tav tm="100000">
                                          <p:val>
                                            <p:fltVal val="0"/>
                                          </p:val>
                                        </p:tav>
                                      </p:tavLst>
                                    </p:anim>
                                    <p:animEffect transition="in" filter="fade">
                                      <p:cBhvr>
                                        <p:cTn id="36" dur="500"/>
                                        <p:tgtEl>
                                          <p:spTgt spid="26"/>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 calcmode="lin" valueType="num">
                                      <p:cBhvr>
                                        <p:cTn id="41" dur="500" fill="hold"/>
                                        <p:tgtEl>
                                          <p:spTgt spid="27"/>
                                        </p:tgtEl>
                                        <p:attrNameLst>
                                          <p:attrName>style.rotation</p:attrName>
                                        </p:attrNameLst>
                                      </p:cBhvr>
                                      <p:tavLst>
                                        <p:tav tm="0">
                                          <p:val>
                                            <p:fltVal val="360"/>
                                          </p:val>
                                        </p:tav>
                                        <p:tav tm="100000">
                                          <p:val>
                                            <p:fltVal val="0"/>
                                          </p:val>
                                        </p:tav>
                                      </p:tavLst>
                                    </p:anim>
                                    <p:animEffect transition="in" filter="fade">
                                      <p:cBhvr>
                                        <p:cTn id="42" dur="500"/>
                                        <p:tgtEl>
                                          <p:spTgt spid="27"/>
                                        </p:tgtEl>
                                      </p:cBhvr>
                                    </p:animEffect>
                                  </p:childTnLst>
                                </p:cTn>
                              </p:par>
                            </p:childTnLst>
                          </p:cTn>
                        </p:par>
                        <p:par>
                          <p:cTn id="43" fill="hold">
                            <p:stCondLst>
                              <p:cond delay="2500"/>
                            </p:stCondLst>
                            <p:childTnLst>
                              <p:par>
                                <p:cTn id="44" presetID="2" presetClass="entr" presetSubtype="2" decel="100000" fill="hold" grpId="0" nodeType="after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 calcmode="lin" valueType="num">
                                      <p:cBhvr additive="base">
                                        <p:cTn id="46"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47" dur="500" fill="hold"/>
                                        <p:tgtEl>
                                          <p:spTgt spid="14">
                                            <p:txEl>
                                              <p:pRg st="0" end="0"/>
                                            </p:txEl>
                                          </p:spTgt>
                                        </p:tgtEl>
                                        <p:attrNameLst>
                                          <p:attrName>ppt_y</p:attrName>
                                        </p:attrNameLst>
                                      </p:cBhvr>
                                      <p:tavLst>
                                        <p:tav tm="0">
                                          <p:val>
                                            <p:strVal val="#ppt_y"/>
                                          </p:val>
                                        </p:tav>
                                        <p:tav tm="100000">
                                          <p:val>
                                            <p:strVal val="#ppt_y"/>
                                          </p:val>
                                        </p:tav>
                                      </p:tavLst>
                                    </p:anim>
                                  </p:childTnLst>
                                </p:cTn>
                              </p:par>
                              <p:par>
                                <p:cTn id="48" presetID="2" presetClass="entr" presetSubtype="2" decel="100000" fill="hold" grpId="0" nodeType="withEffect">
                                  <p:stCondLst>
                                    <p:cond delay="500"/>
                                  </p:stCondLst>
                                  <p:childTnLst>
                                    <p:set>
                                      <p:cBhvr>
                                        <p:cTn id="49" dur="1" fill="hold">
                                          <p:stCondLst>
                                            <p:cond delay="0"/>
                                          </p:stCondLst>
                                        </p:cTn>
                                        <p:tgtEl>
                                          <p:spTgt spid="15">
                                            <p:txEl>
                                              <p:pRg st="0" end="0"/>
                                            </p:txEl>
                                          </p:spTgt>
                                        </p:tgtEl>
                                        <p:attrNameLst>
                                          <p:attrName>style.visibility</p:attrName>
                                        </p:attrNameLst>
                                      </p:cBhvr>
                                      <p:to>
                                        <p:strVal val="visible"/>
                                      </p:to>
                                    </p:set>
                                    <p:anim calcmode="lin" valueType="num">
                                      <p:cBhvr additive="base">
                                        <p:cTn id="50"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52" fill="hold">
                            <p:stCondLst>
                              <p:cond delay="3500"/>
                            </p:stCondLst>
                            <p:childTnLst>
                              <p:par>
                                <p:cTn id="53" presetID="49" presetClass="entr" presetSubtype="0" decel="10000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500" fill="hold"/>
                                        <p:tgtEl>
                                          <p:spTgt spid="28"/>
                                        </p:tgtEl>
                                        <p:attrNameLst>
                                          <p:attrName>ppt_w</p:attrName>
                                        </p:attrNameLst>
                                      </p:cBhvr>
                                      <p:tavLst>
                                        <p:tav tm="0">
                                          <p:val>
                                            <p:fltVal val="0"/>
                                          </p:val>
                                        </p:tav>
                                        <p:tav tm="100000">
                                          <p:val>
                                            <p:strVal val="#ppt_w"/>
                                          </p:val>
                                        </p:tav>
                                      </p:tavLst>
                                    </p:anim>
                                    <p:anim calcmode="lin" valueType="num">
                                      <p:cBhvr>
                                        <p:cTn id="56" dur="500" fill="hold"/>
                                        <p:tgtEl>
                                          <p:spTgt spid="28"/>
                                        </p:tgtEl>
                                        <p:attrNameLst>
                                          <p:attrName>ppt_h</p:attrName>
                                        </p:attrNameLst>
                                      </p:cBhvr>
                                      <p:tavLst>
                                        <p:tav tm="0">
                                          <p:val>
                                            <p:fltVal val="0"/>
                                          </p:val>
                                        </p:tav>
                                        <p:tav tm="100000">
                                          <p:val>
                                            <p:strVal val="#ppt_h"/>
                                          </p:val>
                                        </p:tav>
                                      </p:tavLst>
                                    </p:anim>
                                    <p:anim calcmode="lin" valueType="num">
                                      <p:cBhvr>
                                        <p:cTn id="57" dur="500" fill="hold"/>
                                        <p:tgtEl>
                                          <p:spTgt spid="28"/>
                                        </p:tgtEl>
                                        <p:attrNameLst>
                                          <p:attrName>style.rotation</p:attrName>
                                        </p:attrNameLst>
                                      </p:cBhvr>
                                      <p:tavLst>
                                        <p:tav tm="0">
                                          <p:val>
                                            <p:fltVal val="360"/>
                                          </p:val>
                                        </p:tav>
                                        <p:tav tm="100000">
                                          <p:val>
                                            <p:fltVal val="0"/>
                                          </p:val>
                                        </p:tav>
                                      </p:tavLst>
                                    </p:anim>
                                    <p:animEffect transition="in" filter="fade">
                                      <p:cBhvr>
                                        <p:cTn id="58" dur="500"/>
                                        <p:tgtEl>
                                          <p:spTgt spid="28"/>
                                        </p:tgtEl>
                                      </p:cBhvr>
                                    </p:animEffect>
                                  </p:childTnLst>
                                </p:cTn>
                              </p:par>
                              <p:par>
                                <p:cTn id="59" presetID="49" presetClass="entr" presetSubtype="0" decel="10000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 calcmode="lin" valueType="num">
                                      <p:cBhvr>
                                        <p:cTn id="63" dur="500" fill="hold"/>
                                        <p:tgtEl>
                                          <p:spTgt spid="29"/>
                                        </p:tgtEl>
                                        <p:attrNameLst>
                                          <p:attrName>style.rotation</p:attrName>
                                        </p:attrNameLst>
                                      </p:cBhvr>
                                      <p:tavLst>
                                        <p:tav tm="0">
                                          <p:val>
                                            <p:fltVal val="360"/>
                                          </p:val>
                                        </p:tav>
                                        <p:tav tm="100000">
                                          <p:val>
                                            <p:fltVal val="0"/>
                                          </p:val>
                                        </p:tav>
                                      </p:tavLst>
                                    </p:anim>
                                    <p:animEffect transition="in" filter="fade">
                                      <p:cBhvr>
                                        <p:cTn id="64" dur="500"/>
                                        <p:tgtEl>
                                          <p:spTgt spid="29"/>
                                        </p:tgtEl>
                                      </p:cBhvr>
                                    </p:animEffect>
                                  </p:childTnLst>
                                </p:cTn>
                              </p:par>
                            </p:childTnLst>
                          </p:cTn>
                        </p:par>
                        <p:par>
                          <p:cTn id="65" fill="hold">
                            <p:stCondLst>
                              <p:cond delay="4000"/>
                            </p:stCondLst>
                            <p:childTnLst>
                              <p:par>
                                <p:cTn id="66" presetID="2" presetClass="entr" presetSubtype="2" decel="100000" fill="hold" grpId="0" nodeType="afterEffect">
                                  <p:stCondLst>
                                    <p:cond delay="250"/>
                                  </p:stCondLst>
                                  <p:childTnLst>
                                    <p:set>
                                      <p:cBhvr>
                                        <p:cTn id="67" dur="1" fill="hold">
                                          <p:stCondLst>
                                            <p:cond delay="0"/>
                                          </p:stCondLst>
                                        </p:cTn>
                                        <p:tgtEl>
                                          <p:spTgt spid="20">
                                            <p:txEl>
                                              <p:pRg st="0" end="0"/>
                                            </p:txEl>
                                          </p:spTgt>
                                        </p:tgtEl>
                                        <p:attrNameLst>
                                          <p:attrName>style.visibility</p:attrName>
                                        </p:attrNameLst>
                                      </p:cBhvr>
                                      <p:to>
                                        <p:strVal val="visible"/>
                                      </p:to>
                                    </p:set>
                                    <p:anim calcmode="lin" valueType="num">
                                      <p:cBhvr additive="base">
                                        <p:cTn id="68"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69" dur="500" fill="hold"/>
                                        <p:tgtEl>
                                          <p:spTgt spid="20">
                                            <p:txEl>
                                              <p:pRg st="0" end="0"/>
                                            </p:txEl>
                                          </p:spTgt>
                                        </p:tgtEl>
                                        <p:attrNameLst>
                                          <p:attrName>ppt_y</p:attrName>
                                        </p:attrNameLst>
                                      </p:cBhvr>
                                      <p:tavLst>
                                        <p:tav tm="0">
                                          <p:val>
                                            <p:strVal val="#ppt_y"/>
                                          </p:val>
                                        </p:tav>
                                        <p:tav tm="100000">
                                          <p:val>
                                            <p:strVal val="#ppt_y"/>
                                          </p:val>
                                        </p:tav>
                                      </p:tavLst>
                                    </p:anim>
                                  </p:childTnLst>
                                </p:cTn>
                              </p:par>
                              <p:par>
                                <p:cTn id="70" presetID="2" presetClass="entr" presetSubtype="2" decel="100000" fill="hold" grpId="0" nodeType="withEffect">
                                  <p:stCondLst>
                                    <p:cond delay="500"/>
                                  </p:stCondLst>
                                  <p:childTnLst>
                                    <p:set>
                                      <p:cBhvr>
                                        <p:cTn id="71" dur="1" fill="hold">
                                          <p:stCondLst>
                                            <p:cond delay="0"/>
                                          </p:stCondLst>
                                        </p:cTn>
                                        <p:tgtEl>
                                          <p:spTgt spid="21">
                                            <p:txEl>
                                              <p:pRg st="0" end="0"/>
                                            </p:txEl>
                                          </p:spTgt>
                                        </p:tgtEl>
                                        <p:attrNameLst>
                                          <p:attrName>style.visibility</p:attrName>
                                        </p:attrNameLst>
                                      </p:cBhvr>
                                      <p:to>
                                        <p:strVal val="visible"/>
                                      </p:to>
                                    </p:set>
                                    <p:anim calcmode="lin" valueType="num">
                                      <p:cBhvr additive="base">
                                        <p:cTn id="72" dur="50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73" dur="500" fill="hold"/>
                                        <p:tgtEl>
                                          <p:spTgt spid="21">
                                            <p:txEl>
                                              <p:pRg st="0" end="0"/>
                                            </p:txEl>
                                          </p:spTgt>
                                        </p:tgtEl>
                                        <p:attrNameLst>
                                          <p:attrName>ppt_y</p:attrName>
                                        </p:attrNameLst>
                                      </p:cBhvr>
                                      <p:tavLst>
                                        <p:tav tm="0">
                                          <p:val>
                                            <p:strVal val="#ppt_y"/>
                                          </p:val>
                                        </p:tav>
                                        <p:tav tm="100000">
                                          <p:val>
                                            <p:strVal val="#ppt_y"/>
                                          </p:val>
                                        </p:tav>
                                      </p:tavLst>
                                    </p:anim>
                                  </p:childTnLst>
                                </p:cTn>
                              </p:par>
                            </p:childTnLst>
                          </p:cTn>
                        </p:par>
                        <p:par>
                          <p:cTn id="74" fill="hold">
                            <p:stCondLst>
                              <p:cond delay="5000"/>
                            </p:stCondLst>
                            <p:childTnLst>
                              <p:par>
                                <p:cTn id="75" presetID="49" presetClass="entr" presetSubtype="0" decel="10000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 calcmode="lin" valueType="num">
                                      <p:cBhvr>
                                        <p:cTn id="79" dur="500" fill="hold"/>
                                        <p:tgtEl>
                                          <p:spTgt spid="30"/>
                                        </p:tgtEl>
                                        <p:attrNameLst>
                                          <p:attrName>style.rotation</p:attrName>
                                        </p:attrNameLst>
                                      </p:cBhvr>
                                      <p:tavLst>
                                        <p:tav tm="0">
                                          <p:val>
                                            <p:fltVal val="360"/>
                                          </p:val>
                                        </p:tav>
                                        <p:tav tm="100000">
                                          <p:val>
                                            <p:fltVal val="0"/>
                                          </p:val>
                                        </p:tav>
                                      </p:tavLst>
                                    </p:anim>
                                    <p:animEffect transition="in" filter="fade">
                                      <p:cBhvr>
                                        <p:cTn id="80" dur="500"/>
                                        <p:tgtEl>
                                          <p:spTgt spid="30"/>
                                        </p:tgtEl>
                                      </p:cBhvr>
                                    </p:animEffect>
                                  </p:childTnLst>
                                </p:cTn>
                              </p:par>
                              <p:par>
                                <p:cTn id="81" presetID="49" presetClass="entr" presetSubtype="0" decel="10000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p:cTn id="83" dur="500" fill="hold"/>
                                        <p:tgtEl>
                                          <p:spTgt spid="31"/>
                                        </p:tgtEl>
                                        <p:attrNameLst>
                                          <p:attrName>ppt_w</p:attrName>
                                        </p:attrNameLst>
                                      </p:cBhvr>
                                      <p:tavLst>
                                        <p:tav tm="0">
                                          <p:val>
                                            <p:fltVal val="0"/>
                                          </p:val>
                                        </p:tav>
                                        <p:tav tm="100000">
                                          <p:val>
                                            <p:strVal val="#ppt_w"/>
                                          </p:val>
                                        </p:tav>
                                      </p:tavLst>
                                    </p:anim>
                                    <p:anim calcmode="lin" valueType="num">
                                      <p:cBhvr>
                                        <p:cTn id="84" dur="500" fill="hold"/>
                                        <p:tgtEl>
                                          <p:spTgt spid="31"/>
                                        </p:tgtEl>
                                        <p:attrNameLst>
                                          <p:attrName>ppt_h</p:attrName>
                                        </p:attrNameLst>
                                      </p:cBhvr>
                                      <p:tavLst>
                                        <p:tav tm="0">
                                          <p:val>
                                            <p:fltVal val="0"/>
                                          </p:val>
                                        </p:tav>
                                        <p:tav tm="100000">
                                          <p:val>
                                            <p:strVal val="#ppt_h"/>
                                          </p:val>
                                        </p:tav>
                                      </p:tavLst>
                                    </p:anim>
                                    <p:anim calcmode="lin" valueType="num">
                                      <p:cBhvr>
                                        <p:cTn id="85" dur="500" fill="hold"/>
                                        <p:tgtEl>
                                          <p:spTgt spid="31"/>
                                        </p:tgtEl>
                                        <p:attrNameLst>
                                          <p:attrName>style.rotation</p:attrName>
                                        </p:attrNameLst>
                                      </p:cBhvr>
                                      <p:tavLst>
                                        <p:tav tm="0">
                                          <p:val>
                                            <p:fltVal val="360"/>
                                          </p:val>
                                        </p:tav>
                                        <p:tav tm="100000">
                                          <p:val>
                                            <p:fltVal val="0"/>
                                          </p:val>
                                        </p:tav>
                                      </p:tavLst>
                                    </p:anim>
                                    <p:animEffect transition="in" filter="fade">
                                      <p:cBhvr>
                                        <p:cTn id="86" dur="500"/>
                                        <p:tgtEl>
                                          <p:spTgt spid="31"/>
                                        </p:tgtEl>
                                      </p:cBhvr>
                                    </p:animEffect>
                                  </p:childTnLst>
                                </p:cTn>
                              </p:par>
                            </p:childTnLst>
                          </p:cTn>
                        </p:par>
                        <p:par>
                          <p:cTn id="87" fill="hold">
                            <p:stCondLst>
                              <p:cond delay="5500"/>
                            </p:stCondLst>
                            <p:childTnLst>
                              <p:par>
                                <p:cTn id="88" presetID="2" presetClass="entr" presetSubtype="2" decel="100000" fill="hold" grpId="0" nodeType="afterEffect">
                                  <p:stCondLst>
                                    <p:cond delay="250"/>
                                  </p:stCondLst>
                                  <p:childTnLst>
                                    <p:set>
                                      <p:cBhvr>
                                        <p:cTn id="89" dur="1" fill="hold">
                                          <p:stCondLst>
                                            <p:cond delay="0"/>
                                          </p:stCondLst>
                                        </p:cTn>
                                        <p:tgtEl>
                                          <p:spTgt spid="22">
                                            <p:txEl>
                                              <p:pRg st="0" end="0"/>
                                            </p:txEl>
                                          </p:spTgt>
                                        </p:tgtEl>
                                        <p:attrNameLst>
                                          <p:attrName>style.visibility</p:attrName>
                                        </p:attrNameLst>
                                      </p:cBhvr>
                                      <p:to>
                                        <p:strVal val="visible"/>
                                      </p:to>
                                    </p:set>
                                    <p:anim calcmode="lin" valueType="num">
                                      <p:cBhvr additive="base">
                                        <p:cTn id="90"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91" dur="500" fill="hold"/>
                                        <p:tgtEl>
                                          <p:spTgt spid="22">
                                            <p:txEl>
                                              <p:pRg st="0" end="0"/>
                                            </p:txEl>
                                          </p:spTgt>
                                        </p:tgtEl>
                                        <p:attrNameLst>
                                          <p:attrName>ppt_y</p:attrName>
                                        </p:attrNameLst>
                                      </p:cBhvr>
                                      <p:tavLst>
                                        <p:tav tm="0">
                                          <p:val>
                                            <p:strVal val="#ppt_y"/>
                                          </p:val>
                                        </p:tav>
                                        <p:tav tm="100000">
                                          <p:val>
                                            <p:strVal val="#ppt_y"/>
                                          </p:val>
                                        </p:tav>
                                      </p:tavLst>
                                    </p:anim>
                                  </p:childTnLst>
                                </p:cTn>
                              </p:par>
                              <p:par>
                                <p:cTn id="92" presetID="2" presetClass="entr" presetSubtype="2" decel="100000" fill="hold" grpId="0" nodeType="withEffect">
                                  <p:stCondLst>
                                    <p:cond delay="500"/>
                                  </p:stCondLst>
                                  <p:childTnLst>
                                    <p:set>
                                      <p:cBhvr>
                                        <p:cTn id="93" dur="1" fill="hold">
                                          <p:stCondLst>
                                            <p:cond delay="0"/>
                                          </p:stCondLst>
                                        </p:cTn>
                                        <p:tgtEl>
                                          <p:spTgt spid="23">
                                            <p:txEl>
                                              <p:pRg st="0" end="0"/>
                                            </p:txEl>
                                          </p:spTgt>
                                        </p:tgtEl>
                                        <p:attrNameLst>
                                          <p:attrName>style.visibility</p:attrName>
                                        </p:attrNameLst>
                                      </p:cBhvr>
                                      <p:to>
                                        <p:strVal val="visible"/>
                                      </p:to>
                                    </p:set>
                                    <p:anim calcmode="lin" valueType="num">
                                      <p:cBhvr additive="base">
                                        <p:cTn id="94"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95"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2" presetClass="entr" presetSubtype="2" decel="100000" fill="hold" nodeType="after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21" grpId="0" build="p">
        <p:tmplLst>
          <p:tmpl lvl="1">
            <p:tnLst>
              <p:par>
                <p:cTn presetID="2" presetClass="entr" presetSubtype="2" decel="100000" fill="hold" nodeType="withEffect">
                  <p:stCondLst>
                    <p:cond delay="5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1+#ppt_w/2"/>
                          </p:val>
                        </p:tav>
                        <p:tav tm="100000">
                          <p:val>
                            <p:strVal val="#ppt_x"/>
                          </p:val>
                        </p:tav>
                      </p:tavLst>
                    </p:anim>
                    <p:anim calcmode="lin" valueType="num">
                      <p:cBhvr additive="base">
                        <p:cTn dur="500" fill="hold"/>
                        <p:tgtEl>
                          <p:spTgt spid="21"/>
                        </p:tgtEl>
                        <p:attrNameLst>
                          <p:attrName>ppt_y</p:attrName>
                        </p:attrNameLst>
                      </p:cBhvr>
                      <p:tavLst>
                        <p:tav tm="0">
                          <p:val>
                            <p:strVal val="#ppt_y"/>
                          </p:val>
                        </p:tav>
                        <p:tav tm="100000">
                          <p:val>
                            <p:strVal val="#ppt_y"/>
                          </p:val>
                        </p:tav>
                      </p:tavLst>
                    </p:anim>
                  </p:childTnLst>
                </p:cTn>
              </p:par>
            </p:tnLst>
          </p:tmpl>
        </p:tmplLst>
      </p:bldP>
      <p:bldP spid="22" grpId="0" build="p">
        <p:tmplLst>
          <p:tmpl lvl="1">
            <p:tnLst>
              <p:par>
                <p:cTn presetID="2" presetClass="entr" presetSubtype="2" decel="10000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 presetClass="entr" presetSubtype="2" decel="100000" fill="hold" nodeType="withEffect">
                  <p:stCondLst>
                    <p:cond delay="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4" grpId="0" animBg="1"/>
      <p:bldP spid="25" grpId="0"/>
      <p:bldP spid="26" grpId="0" animBg="1"/>
      <p:bldP spid="27" grpId="0"/>
      <p:bldP spid="28" grpId="0" animBg="1"/>
      <p:bldP spid="29" grpId="0"/>
      <p:bldP spid="30" grpId="0" animBg="1"/>
      <p:bldP spid="31" grpId="0"/>
    </p:bldLst>
  </p:timing>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 Icons - Vertic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2" name="テキスト プレースホルダー 11"/>
          <p:cNvSpPr>
            <a:spLocks noGrp="1"/>
          </p:cNvSpPr>
          <p:nvPr>
            <p:ph type="body" sz="quarter" idx="14" hasCustomPrompt="1"/>
          </p:nvPr>
        </p:nvSpPr>
        <p:spPr>
          <a:xfrm>
            <a:off x="934294"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15" hasCustomPrompt="1"/>
          </p:nvPr>
        </p:nvSpPr>
        <p:spPr>
          <a:xfrm>
            <a:off x="934294" y="7087716"/>
            <a:ext cx="3960440" cy="2088232"/>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20" name="円/楕円 19"/>
          <p:cNvSpPr/>
          <p:nvPr userDrawn="1"/>
        </p:nvSpPr>
        <p:spPr>
          <a:xfrm>
            <a:off x="1582366"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図プレースホルダー 5"/>
          <p:cNvSpPr>
            <a:spLocks noGrp="1"/>
          </p:cNvSpPr>
          <p:nvPr>
            <p:ph type="pic" sz="quarter" idx="38" hasCustomPrompt="1"/>
          </p:nvPr>
        </p:nvSpPr>
        <p:spPr>
          <a:xfrm>
            <a:off x="2482466" y="3955368"/>
            <a:ext cx="1008112" cy="1008112"/>
          </a:xfrm>
        </p:spPr>
        <p:txBody>
          <a:bodyPr>
            <a:normAutofit/>
          </a:bodyPr>
          <a:lstStyle>
            <a:lvl1pPr>
              <a:defRPr sz="1100"/>
            </a:lvl1pPr>
          </a:lstStyle>
          <a:p>
            <a:r>
              <a:rPr lang="en-US" dirty="0"/>
              <a:t>ICON</a:t>
            </a:r>
          </a:p>
        </p:txBody>
      </p:sp>
      <p:cxnSp>
        <p:nvCxnSpPr>
          <p:cNvPr id="6" name="直線コネクタ 5"/>
          <p:cNvCxnSpPr/>
          <p:nvPr userDrawn="1"/>
        </p:nvCxnSpPr>
        <p:spPr>
          <a:xfrm>
            <a:off x="1294334"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4" name="テキスト プレースホルダー 11"/>
          <p:cNvSpPr>
            <a:spLocks noGrp="1"/>
          </p:cNvSpPr>
          <p:nvPr>
            <p:ph type="body" sz="quarter" idx="39" hasCustomPrompt="1"/>
          </p:nvPr>
        </p:nvSpPr>
        <p:spPr>
          <a:xfrm>
            <a:off x="5038750"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35" name="テキスト プレースホルダー 11"/>
          <p:cNvSpPr>
            <a:spLocks noGrp="1"/>
          </p:cNvSpPr>
          <p:nvPr>
            <p:ph type="body" sz="quarter" idx="40" hasCustomPrompt="1"/>
          </p:nvPr>
        </p:nvSpPr>
        <p:spPr>
          <a:xfrm>
            <a:off x="5038750" y="7087716"/>
            <a:ext cx="3960440" cy="2088232"/>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36" name="円/楕円 35"/>
          <p:cNvSpPr/>
          <p:nvPr userDrawn="1"/>
        </p:nvSpPr>
        <p:spPr>
          <a:xfrm>
            <a:off x="5686822"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7" name="図プレースホルダー 5"/>
          <p:cNvSpPr>
            <a:spLocks noGrp="1"/>
          </p:cNvSpPr>
          <p:nvPr>
            <p:ph type="pic" sz="quarter" idx="41" hasCustomPrompt="1"/>
          </p:nvPr>
        </p:nvSpPr>
        <p:spPr>
          <a:xfrm>
            <a:off x="6586922" y="3955368"/>
            <a:ext cx="1008112" cy="1008112"/>
          </a:xfrm>
        </p:spPr>
        <p:txBody>
          <a:bodyPr>
            <a:normAutofit/>
          </a:bodyPr>
          <a:lstStyle>
            <a:lvl1pPr>
              <a:defRPr sz="1100"/>
            </a:lvl1pPr>
          </a:lstStyle>
          <a:p>
            <a:r>
              <a:rPr lang="en-US" dirty="0"/>
              <a:t>ICON</a:t>
            </a:r>
          </a:p>
        </p:txBody>
      </p:sp>
      <p:cxnSp>
        <p:nvCxnSpPr>
          <p:cNvPr id="38" name="直線コネクタ 37"/>
          <p:cNvCxnSpPr/>
          <p:nvPr userDrawn="1"/>
        </p:nvCxnSpPr>
        <p:spPr>
          <a:xfrm>
            <a:off x="5398790"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9" name="テキスト プレースホルダー 11"/>
          <p:cNvSpPr>
            <a:spLocks noGrp="1"/>
          </p:cNvSpPr>
          <p:nvPr>
            <p:ph type="body" sz="quarter" idx="42" hasCustomPrompt="1"/>
          </p:nvPr>
        </p:nvSpPr>
        <p:spPr>
          <a:xfrm>
            <a:off x="9143206"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40" name="テキスト プレースホルダー 11"/>
          <p:cNvSpPr>
            <a:spLocks noGrp="1"/>
          </p:cNvSpPr>
          <p:nvPr>
            <p:ph type="body" sz="quarter" idx="43" hasCustomPrompt="1"/>
          </p:nvPr>
        </p:nvSpPr>
        <p:spPr>
          <a:xfrm>
            <a:off x="9143206" y="7087716"/>
            <a:ext cx="3960440" cy="2088232"/>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41" name="円/楕円 40"/>
          <p:cNvSpPr/>
          <p:nvPr userDrawn="1"/>
        </p:nvSpPr>
        <p:spPr>
          <a:xfrm>
            <a:off x="9791278"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図プレースホルダー 5"/>
          <p:cNvSpPr>
            <a:spLocks noGrp="1"/>
          </p:cNvSpPr>
          <p:nvPr>
            <p:ph type="pic" sz="quarter" idx="44" hasCustomPrompt="1"/>
          </p:nvPr>
        </p:nvSpPr>
        <p:spPr>
          <a:xfrm>
            <a:off x="10691378" y="3955368"/>
            <a:ext cx="1008112" cy="1008112"/>
          </a:xfrm>
        </p:spPr>
        <p:txBody>
          <a:bodyPr>
            <a:normAutofit/>
          </a:bodyPr>
          <a:lstStyle>
            <a:lvl1pPr>
              <a:defRPr sz="1100"/>
            </a:lvl1pPr>
          </a:lstStyle>
          <a:p>
            <a:r>
              <a:rPr lang="en-US" dirty="0"/>
              <a:t>ICON</a:t>
            </a:r>
          </a:p>
        </p:txBody>
      </p:sp>
      <p:cxnSp>
        <p:nvCxnSpPr>
          <p:cNvPr id="43" name="直線コネクタ 42"/>
          <p:cNvCxnSpPr/>
          <p:nvPr userDrawn="1"/>
        </p:nvCxnSpPr>
        <p:spPr>
          <a:xfrm>
            <a:off x="9503246"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4" name="テキスト プレースホルダー 11"/>
          <p:cNvSpPr>
            <a:spLocks noGrp="1"/>
          </p:cNvSpPr>
          <p:nvPr>
            <p:ph type="body" sz="quarter" idx="45" hasCustomPrompt="1"/>
          </p:nvPr>
        </p:nvSpPr>
        <p:spPr>
          <a:xfrm>
            <a:off x="13247662"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45" name="テキスト プレースホルダー 11"/>
          <p:cNvSpPr>
            <a:spLocks noGrp="1"/>
          </p:cNvSpPr>
          <p:nvPr>
            <p:ph type="body" sz="quarter" idx="46" hasCustomPrompt="1"/>
          </p:nvPr>
        </p:nvSpPr>
        <p:spPr>
          <a:xfrm>
            <a:off x="13247662" y="7087716"/>
            <a:ext cx="3960440" cy="2088232"/>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46" name="円/楕円 45"/>
          <p:cNvSpPr/>
          <p:nvPr userDrawn="1"/>
        </p:nvSpPr>
        <p:spPr>
          <a:xfrm>
            <a:off x="13895734"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図プレースホルダー 5"/>
          <p:cNvSpPr>
            <a:spLocks noGrp="1"/>
          </p:cNvSpPr>
          <p:nvPr>
            <p:ph type="pic" sz="quarter" idx="47" hasCustomPrompt="1"/>
          </p:nvPr>
        </p:nvSpPr>
        <p:spPr>
          <a:xfrm>
            <a:off x="14795834" y="3955368"/>
            <a:ext cx="1008112" cy="1008112"/>
          </a:xfrm>
        </p:spPr>
        <p:txBody>
          <a:bodyPr>
            <a:normAutofit/>
          </a:bodyPr>
          <a:lstStyle>
            <a:lvl1pPr>
              <a:defRPr sz="1100"/>
            </a:lvl1pPr>
          </a:lstStyle>
          <a:p>
            <a:r>
              <a:rPr lang="en-US" dirty="0"/>
              <a:t>ICON</a:t>
            </a:r>
          </a:p>
        </p:txBody>
      </p:sp>
      <p:cxnSp>
        <p:nvCxnSpPr>
          <p:cNvPr id="48" name="直線コネクタ 47"/>
          <p:cNvCxnSpPr/>
          <p:nvPr userDrawn="1"/>
        </p:nvCxnSpPr>
        <p:spPr>
          <a:xfrm>
            <a:off x="13607702"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8565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 calcmode="lin" valueType="num">
                                      <p:cBhvr>
                                        <p:cTn id="13" dur="500" fill="hold"/>
                                        <p:tgtEl>
                                          <p:spTgt spid="20"/>
                                        </p:tgtEl>
                                        <p:attrNameLst>
                                          <p:attrName>style.rotation</p:attrName>
                                        </p:attrNameLst>
                                      </p:cBhvr>
                                      <p:tavLst>
                                        <p:tav tm="0">
                                          <p:val>
                                            <p:fltVal val="360"/>
                                          </p:val>
                                        </p:tav>
                                        <p:tav tm="100000">
                                          <p:val>
                                            <p:fltVal val="0"/>
                                          </p:val>
                                        </p:tav>
                                      </p:tavLst>
                                    </p:anim>
                                    <p:animEffect transition="in" filter="fade">
                                      <p:cBhvr>
                                        <p:cTn id="14" dur="500"/>
                                        <p:tgtEl>
                                          <p:spTgt spid="20"/>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 calcmode="lin" valueType="num">
                                      <p:cBhvr>
                                        <p:cTn id="19" dur="500" fill="hold"/>
                                        <p:tgtEl>
                                          <p:spTgt spid="21"/>
                                        </p:tgtEl>
                                        <p:attrNameLst>
                                          <p:attrName>style.rotation</p:attrName>
                                        </p:attrNameLst>
                                      </p:cBhvr>
                                      <p:tavLst>
                                        <p:tav tm="0">
                                          <p:val>
                                            <p:fltVal val="360"/>
                                          </p:val>
                                        </p:tav>
                                        <p:tav tm="100000">
                                          <p:val>
                                            <p:fltVal val="0"/>
                                          </p:val>
                                        </p:tav>
                                      </p:tavLst>
                                    </p:anim>
                                    <p:animEffect transition="in" filter="fade">
                                      <p:cBhvr>
                                        <p:cTn id="20" dur="500"/>
                                        <p:tgtEl>
                                          <p:spTgt spid="21"/>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1500"/>
                            </p:stCondLst>
                            <p:childTnLst>
                              <p:par>
                                <p:cTn id="26" presetID="2" presetClass="entr" presetSubtype="4" decel="100000" fill="hold" grpId="0" nodeType="afterEffect">
                                  <p:stCondLst>
                                    <p:cond delay="0"/>
                                  </p:stCondLst>
                                  <p:childTnLst>
                                    <p:set>
                                      <p:cBhvr>
                                        <p:cTn id="27" dur="1" fill="hold">
                                          <p:stCondLst>
                                            <p:cond delay="0"/>
                                          </p:stCondLst>
                                        </p:cTn>
                                        <p:tgtEl>
                                          <p:spTgt spid="12">
                                            <p:txEl>
                                              <p:pRg st="0" end="0"/>
                                            </p:txEl>
                                          </p:spTgt>
                                        </p:tgtEl>
                                        <p:attrNameLst>
                                          <p:attrName>style.visibility</p:attrName>
                                        </p:attrNameLst>
                                      </p:cBhvr>
                                      <p:to>
                                        <p:strVal val="visible"/>
                                      </p:to>
                                    </p:set>
                                    <p:anim calcmode="lin" valueType="num">
                                      <p:cBhvr additive="base">
                                        <p:cTn id="2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3">
                                            <p:txEl>
                                              <p:pRg st="0" end="0"/>
                                            </p:txEl>
                                          </p:spTgt>
                                        </p:tgtEl>
                                        <p:attrNameLst>
                                          <p:attrName>style.visibility</p:attrName>
                                        </p:attrNameLst>
                                      </p:cBhvr>
                                      <p:to>
                                        <p:strVal val="visible"/>
                                      </p:to>
                                    </p:set>
                                    <p:anim calcmode="lin" valueType="num">
                                      <p:cBhvr additive="base">
                                        <p:cTn id="32"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49" presetClass="entr" presetSubtype="0" decel="10000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 calcmode="lin" valueType="num">
                                      <p:cBhvr>
                                        <p:cTn id="39" dur="500" fill="hold"/>
                                        <p:tgtEl>
                                          <p:spTgt spid="36"/>
                                        </p:tgtEl>
                                        <p:attrNameLst>
                                          <p:attrName>style.rotation</p:attrName>
                                        </p:attrNameLst>
                                      </p:cBhvr>
                                      <p:tavLst>
                                        <p:tav tm="0">
                                          <p:val>
                                            <p:fltVal val="360"/>
                                          </p:val>
                                        </p:tav>
                                        <p:tav tm="100000">
                                          <p:val>
                                            <p:fltVal val="0"/>
                                          </p:val>
                                        </p:tav>
                                      </p:tavLst>
                                    </p:anim>
                                    <p:animEffect transition="in" filter="fade">
                                      <p:cBhvr>
                                        <p:cTn id="40" dur="500"/>
                                        <p:tgtEl>
                                          <p:spTgt spid="36"/>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 calcmode="lin" valueType="num">
                                      <p:cBhvr>
                                        <p:cTn id="45" dur="500" fill="hold"/>
                                        <p:tgtEl>
                                          <p:spTgt spid="37"/>
                                        </p:tgtEl>
                                        <p:attrNameLst>
                                          <p:attrName>style.rotation</p:attrName>
                                        </p:attrNameLst>
                                      </p:cBhvr>
                                      <p:tavLst>
                                        <p:tav tm="0">
                                          <p:val>
                                            <p:fltVal val="360"/>
                                          </p:val>
                                        </p:tav>
                                        <p:tav tm="100000">
                                          <p:val>
                                            <p:fltVal val="0"/>
                                          </p:val>
                                        </p:tav>
                                      </p:tavLst>
                                    </p:anim>
                                    <p:animEffect transition="in" filter="fade">
                                      <p:cBhvr>
                                        <p:cTn id="46" dur="500"/>
                                        <p:tgtEl>
                                          <p:spTgt spid="37"/>
                                        </p:tgtEl>
                                      </p:cBhvr>
                                    </p:animEffect>
                                  </p:childTnLst>
                                </p:cTn>
                              </p:par>
                            </p:childTnLst>
                          </p:cTn>
                        </p:par>
                        <p:par>
                          <p:cTn id="47" fill="hold">
                            <p:stCondLst>
                              <p:cond delay="3000"/>
                            </p:stCondLst>
                            <p:childTnLst>
                              <p:par>
                                <p:cTn id="48" presetID="22" presetClass="entr" presetSubtype="8"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left)">
                                      <p:cBhvr>
                                        <p:cTn id="50" dur="500"/>
                                        <p:tgtEl>
                                          <p:spTgt spid="38"/>
                                        </p:tgtEl>
                                      </p:cBhvr>
                                    </p:animEffect>
                                  </p:childTnLst>
                                </p:cTn>
                              </p:par>
                            </p:childTnLst>
                          </p:cTn>
                        </p:par>
                        <p:par>
                          <p:cTn id="51" fill="hold">
                            <p:stCondLst>
                              <p:cond delay="3500"/>
                            </p:stCondLst>
                            <p:childTnLst>
                              <p:par>
                                <p:cTn id="52" presetID="2" presetClass="entr" presetSubtype="4" decel="100000" fill="hold" grpId="0" nodeType="afterEffect">
                                  <p:stCondLst>
                                    <p:cond delay="0"/>
                                  </p:stCondLst>
                                  <p:childTnLst>
                                    <p:set>
                                      <p:cBhvr>
                                        <p:cTn id="53" dur="1" fill="hold">
                                          <p:stCondLst>
                                            <p:cond delay="0"/>
                                          </p:stCondLst>
                                        </p:cTn>
                                        <p:tgtEl>
                                          <p:spTgt spid="34">
                                            <p:txEl>
                                              <p:pRg st="0" end="0"/>
                                            </p:txEl>
                                          </p:spTgt>
                                        </p:tgtEl>
                                        <p:attrNameLst>
                                          <p:attrName>style.visibility</p:attrName>
                                        </p:attrNameLst>
                                      </p:cBhvr>
                                      <p:to>
                                        <p:strVal val="visible"/>
                                      </p:to>
                                    </p:set>
                                    <p:anim calcmode="lin" valueType="num">
                                      <p:cBhvr additive="base">
                                        <p:cTn id="54"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4">
                                            <p:txEl>
                                              <p:pRg st="0" end="0"/>
                                            </p:txEl>
                                          </p:spTgt>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500"/>
                                  </p:stCondLst>
                                  <p:childTnLst>
                                    <p:set>
                                      <p:cBhvr>
                                        <p:cTn id="57" dur="1" fill="hold">
                                          <p:stCondLst>
                                            <p:cond delay="0"/>
                                          </p:stCondLst>
                                        </p:cTn>
                                        <p:tgtEl>
                                          <p:spTgt spid="35">
                                            <p:txEl>
                                              <p:pRg st="0" end="0"/>
                                            </p:txEl>
                                          </p:spTgt>
                                        </p:tgtEl>
                                        <p:attrNameLst>
                                          <p:attrName>style.visibility</p:attrName>
                                        </p:attrNameLst>
                                      </p:cBhvr>
                                      <p:to>
                                        <p:strVal val="visible"/>
                                      </p:to>
                                    </p:set>
                                    <p:anim calcmode="lin" valueType="num">
                                      <p:cBhvr additive="base">
                                        <p:cTn id="58"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4500"/>
                            </p:stCondLst>
                            <p:childTnLst>
                              <p:par>
                                <p:cTn id="61" presetID="49" presetClass="entr" presetSubtype="0" decel="100000"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 calcmode="lin" valueType="num">
                                      <p:cBhvr>
                                        <p:cTn id="65" dur="500" fill="hold"/>
                                        <p:tgtEl>
                                          <p:spTgt spid="41"/>
                                        </p:tgtEl>
                                        <p:attrNameLst>
                                          <p:attrName>style.rotation</p:attrName>
                                        </p:attrNameLst>
                                      </p:cBhvr>
                                      <p:tavLst>
                                        <p:tav tm="0">
                                          <p:val>
                                            <p:fltVal val="360"/>
                                          </p:val>
                                        </p:tav>
                                        <p:tav tm="100000">
                                          <p:val>
                                            <p:fltVal val="0"/>
                                          </p:val>
                                        </p:tav>
                                      </p:tavLst>
                                    </p:anim>
                                    <p:animEffect transition="in" filter="fade">
                                      <p:cBhvr>
                                        <p:cTn id="66" dur="500"/>
                                        <p:tgtEl>
                                          <p:spTgt spid="41"/>
                                        </p:tgtEl>
                                      </p:cBhvr>
                                    </p:animEffect>
                                  </p:childTnLst>
                                </p:cTn>
                              </p:par>
                              <p:par>
                                <p:cTn id="67" presetID="49" presetClass="entr" presetSubtype="0" decel="100000"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anim calcmode="lin" valueType="num">
                                      <p:cBhvr>
                                        <p:cTn id="69" dur="500" fill="hold"/>
                                        <p:tgtEl>
                                          <p:spTgt spid="42"/>
                                        </p:tgtEl>
                                        <p:attrNameLst>
                                          <p:attrName>ppt_w</p:attrName>
                                        </p:attrNameLst>
                                      </p:cBhvr>
                                      <p:tavLst>
                                        <p:tav tm="0">
                                          <p:val>
                                            <p:fltVal val="0"/>
                                          </p:val>
                                        </p:tav>
                                        <p:tav tm="100000">
                                          <p:val>
                                            <p:strVal val="#ppt_w"/>
                                          </p:val>
                                        </p:tav>
                                      </p:tavLst>
                                    </p:anim>
                                    <p:anim calcmode="lin" valueType="num">
                                      <p:cBhvr>
                                        <p:cTn id="70" dur="500" fill="hold"/>
                                        <p:tgtEl>
                                          <p:spTgt spid="42"/>
                                        </p:tgtEl>
                                        <p:attrNameLst>
                                          <p:attrName>ppt_h</p:attrName>
                                        </p:attrNameLst>
                                      </p:cBhvr>
                                      <p:tavLst>
                                        <p:tav tm="0">
                                          <p:val>
                                            <p:fltVal val="0"/>
                                          </p:val>
                                        </p:tav>
                                        <p:tav tm="100000">
                                          <p:val>
                                            <p:strVal val="#ppt_h"/>
                                          </p:val>
                                        </p:tav>
                                      </p:tavLst>
                                    </p:anim>
                                    <p:anim calcmode="lin" valueType="num">
                                      <p:cBhvr>
                                        <p:cTn id="71" dur="500" fill="hold"/>
                                        <p:tgtEl>
                                          <p:spTgt spid="42"/>
                                        </p:tgtEl>
                                        <p:attrNameLst>
                                          <p:attrName>style.rotation</p:attrName>
                                        </p:attrNameLst>
                                      </p:cBhvr>
                                      <p:tavLst>
                                        <p:tav tm="0">
                                          <p:val>
                                            <p:fltVal val="360"/>
                                          </p:val>
                                        </p:tav>
                                        <p:tav tm="100000">
                                          <p:val>
                                            <p:fltVal val="0"/>
                                          </p:val>
                                        </p:tav>
                                      </p:tavLst>
                                    </p:anim>
                                    <p:animEffect transition="in" filter="fade">
                                      <p:cBhvr>
                                        <p:cTn id="72" dur="500"/>
                                        <p:tgtEl>
                                          <p:spTgt spid="42"/>
                                        </p:tgtEl>
                                      </p:cBhvr>
                                    </p:animEffect>
                                  </p:childTnLst>
                                </p:cTn>
                              </p:par>
                            </p:childTnLst>
                          </p:cTn>
                        </p:par>
                        <p:par>
                          <p:cTn id="73" fill="hold">
                            <p:stCondLst>
                              <p:cond delay="5000"/>
                            </p:stCondLst>
                            <p:childTnLst>
                              <p:par>
                                <p:cTn id="74" presetID="22" presetClass="entr" presetSubtype="8" fill="hold"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childTnLst>
                          </p:cTn>
                        </p:par>
                        <p:par>
                          <p:cTn id="77" fill="hold">
                            <p:stCondLst>
                              <p:cond delay="5500"/>
                            </p:stCondLst>
                            <p:childTnLst>
                              <p:par>
                                <p:cTn id="78" presetID="2" presetClass="entr" presetSubtype="4" decel="100000" fill="hold" grpId="0" nodeType="afterEffect">
                                  <p:stCondLst>
                                    <p:cond delay="0"/>
                                  </p:stCondLst>
                                  <p:childTnLst>
                                    <p:set>
                                      <p:cBhvr>
                                        <p:cTn id="79" dur="1" fill="hold">
                                          <p:stCondLst>
                                            <p:cond delay="0"/>
                                          </p:stCondLst>
                                        </p:cTn>
                                        <p:tgtEl>
                                          <p:spTgt spid="39">
                                            <p:txEl>
                                              <p:pRg st="0" end="0"/>
                                            </p:txEl>
                                          </p:spTgt>
                                        </p:tgtEl>
                                        <p:attrNameLst>
                                          <p:attrName>style.visibility</p:attrName>
                                        </p:attrNameLst>
                                      </p:cBhvr>
                                      <p:to>
                                        <p:strVal val="visible"/>
                                      </p:to>
                                    </p:set>
                                    <p:anim calcmode="lin" valueType="num">
                                      <p:cBhvr additive="base">
                                        <p:cTn id="80"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9">
                                            <p:txEl>
                                              <p:pRg st="0" end="0"/>
                                            </p:txEl>
                                          </p:spTgt>
                                        </p:tgtEl>
                                        <p:attrNameLst>
                                          <p:attrName>ppt_y</p:attrName>
                                        </p:attrNameLst>
                                      </p:cBhvr>
                                      <p:tavLst>
                                        <p:tav tm="0">
                                          <p:val>
                                            <p:strVal val="1+#ppt_h/2"/>
                                          </p:val>
                                        </p:tav>
                                        <p:tav tm="100000">
                                          <p:val>
                                            <p:strVal val="#ppt_y"/>
                                          </p:val>
                                        </p:tav>
                                      </p:tavLst>
                                    </p:anim>
                                  </p:childTnLst>
                                </p:cTn>
                              </p:par>
                              <p:par>
                                <p:cTn id="82" presetID="2" presetClass="entr" presetSubtype="4" decel="100000" fill="hold" grpId="0" nodeType="withEffect">
                                  <p:stCondLst>
                                    <p:cond delay="500"/>
                                  </p:stCondLst>
                                  <p:childTnLst>
                                    <p:set>
                                      <p:cBhvr>
                                        <p:cTn id="83" dur="1" fill="hold">
                                          <p:stCondLst>
                                            <p:cond delay="0"/>
                                          </p:stCondLst>
                                        </p:cTn>
                                        <p:tgtEl>
                                          <p:spTgt spid="40">
                                            <p:txEl>
                                              <p:pRg st="0" end="0"/>
                                            </p:txEl>
                                          </p:spTgt>
                                        </p:tgtEl>
                                        <p:attrNameLst>
                                          <p:attrName>style.visibility</p:attrName>
                                        </p:attrNameLst>
                                      </p:cBhvr>
                                      <p:to>
                                        <p:strVal val="visible"/>
                                      </p:to>
                                    </p:set>
                                    <p:anim calcmode="lin" valueType="num">
                                      <p:cBhvr additive="base">
                                        <p:cTn id="84"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49" presetClass="entr" presetSubtype="0" decel="100000"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 calcmode="lin" valueType="num">
                                      <p:cBhvr>
                                        <p:cTn id="89" dur="500" fill="hold"/>
                                        <p:tgtEl>
                                          <p:spTgt spid="46"/>
                                        </p:tgtEl>
                                        <p:attrNameLst>
                                          <p:attrName>ppt_w</p:attrName>
                                        </p:attrNameLst>
                                      </p:cBhvr>
                                      <p:tavLst>
                                        <p:tav tm="0">
                                          <p:val>
                                            <p:fltVal val="0"/>
                                          </p:val>
                                        </p:tav>
                                        <p:tav tm="100000">
                                          <p:val>
                                            <p:strVal val="#ppt_w"/>
                                          </p:val>
                                        </p:tav>
                                      </p:tavLst>
                                    </p:anim>
                                    <p:anim calcmode="lin" valueType="num">
                                      <p:cBhvr>
                                        <p:cTn id="90" dur="500" fill="hold"/>
                                        <p:tgtEl>
                                          <p:spTgt spid="46"/>
                                        </p:tgtEl>
                                        <p:attrNameLst>
                                          <p:attrName>ppt_h</p:attrName>
                                        </p:attrNameLst>
                                      </p:cBhvr>
                                      <p:tavLst>
                                        <p:tav tm="0">
                                          <p:val>
                                            <p:fltVal val="0"/>
                                          </p:val>
                                        </p:tav>
                                        <p:tav tm="100000">
                                          <p:val>
                                            <p:strVal val="#ppt_h"/>
                                          </p:val>
                                        </p:tav>
                                      </p:tavLst>
                                    </p:anim>
                                    <p:anim calcmode="lin" valueType="num">
                                      <p:cBhvr>
                                        <p:cTn id="91" dur="500" fill="hold"/>
                                        <p:tgtEl>
                                          <p:spTgt spid="46"/>
                                        </p:tgtEl>
                                        <p:attrNameLst>
                                          <p:attrName>style.rotation</p:attrName>
                                        </p:attrNameLst>
                                      </p:cBhvr>
                                      <p:tavLst>
                                        <p:tav tm="0">
                                          <p:val>
                                            <p:fltVal val="360"/>
                                          </p:val>
                                        </p:tav>
                                        <p:tav tm="100000">
                                          <p:val>
                                            <p:fltVal val="0"/>
                                          </p:val>
                                        </p:tav>
                                      </p:tavLst>
                                    </p:anim>
                                    <p:animEffect transition="in" filter="fade">
                                      <p:cBhvr>
                                        <p:cTn id="92" dur="500"/>
                                        <p:tgtEl>
                                          <p:spTgt spid="46"/>
                                        </p:tgtEl>
                                      </p:cBhvr>
                                    </p:animEffect>
                                  </p:childTnLst>
                                </p:cTn>
                              </p:par>
                              <p:par>
                                <p:cTn id="93" presetID="49" presetClass="entr" presetSubtype="0" decel="100000" fill="hold" grpId="0" nodeType="withEffect">
                                  <p:stCondLst>
                                    <p:cond delay="0"/>
                                  </p:stCondLst>
                                  <p:childTnLst>
                                    <p:set>
                                      <p:cBhvr>
                                        <p:cTn id="94" dur="1" fill="hold">
                                          <p:stCondLst>
                                            <p:cond delay="0"/>
                                          </p:stCondLst>
                                        </p:cTn>
                                        <p:tgtEl>
                                          <p:spTgt spid="47"/>
                                        </p:tgtEl>
                                        <p:attrNameLst>
                                          <p:attrName>style.visibility</p:attrName>
                                        </p:attrNameLst>
                                      </p:cBhvr>
                                      <p:to>
                                        <p:strVal val="visible"/>
                                      </p:to>
                                    </p:set>
                                    <p:anim calcmode="lin" valueType="num">
                                      <p:cBhvr>
                                        <p:cTn id="95" dur="500" fill="hold"/>
                                        <p:tgtEl>
                                          <p:spTgt spid="47"/>
                                        </p:tgtEl>
                                        <p:attrNameLst>
                                          <p:attrName>ppt_w</p:attrName>
                                        </p:attrNameLst>
                                      </p:cBhvr>
                                      <p:tavLst>
                                        <p:tav tm="0">
                                          <p:val>
                                            <p:fltVal val="0"/>
                                          </p:val>
                                        </p:tav>
                                        <p:tav tm="100000">
                                          <p:val>
                                            <p:strVal val="#ppt_w"/>
                                          </p:val>
                                        </p:tav>
                                      </p:tavLst>
                                    </p:anim>
                                    <p:anim calcmode="lin" valueType="num">
                                      <p:cBhvr>
                                        <p:cTn id="96" dur="500" fill="hold"/>
                                        <p:tgtEl>
                                          <p:spTgt spid="47"/>
                                        </p:tgtEl>
                                        <p:attrNameLst>
                                          <p:attrName>ppt_h</p:attrName>
                                        </p:attrNameLst>
                                      </p:cBhvr>
                                      <p:tavLst>
                                        <p:tav tm="0">
                                          <p:val>
                                            <p:fltVal val="0"/>
                                          </p:val>
                                        </p:tav>
                                        <p:tav tm="100000">
                                          <p:val>
                                            <p:strVal val="#ppt_h"/>
                                          </p:val>
                                        </p:tav>
                                      </p:tavLst>
                                    </p:anim>
                                    <p:anim calcmode="lin" valueType="num">
                                      <p:cBhvr>
                                        <p:cTn id="97" dur="500" fill="hold"/>
                                        <p:tgtEl>
                                          <p:spTgt spid="47"/>
                                        </p:tgtEl>
                                        <p:attrNameLst>
                                          <p:attrName>style.rotation</p:attrName>
                                        </p:attrNameLst>
                                      </p:cBhvr>
                                      <p:tavLst>
                                        <p:tav tm="0">
                                          <p:val>
                                            <p:fltVal val="360"/>
                                          </p:val>
                                        </p:tav>
                                        <p:tav tm="100000">
                                          <p:val>
                                            <p:fltVal val="0"/>
                                          </p:val>
                                        </p:tav>
                                      </p:tavLst>
                                    </p:anim>
                                    <p:animEffect transition="in" filter="fade">
                                      <p:cBhvr>
                                        <p:cTn id="98" dur="500"/>
                                        <p:tgtEl>
                                          <p:spTgt spid="47"/>
                                        </p:tgtEl>
                                      </p:cBhvr>
                                    </p:animEffect>
                                  </p:childTnLst>
                                </p:cTn>
                              </p:par>
                            </p:childTnLst>
                          </p:cTn>
                        </p:par>
                        <p:par>
                          <p:cTn id="99" fill="hold">
                            <p:stCondLst>
                              <p:cond delay="7000"/>
                            </p:stCondLst>
                            <p:childTnLst>
                              <p:par>
                                <p:cTn id="100" presetID="22" presetClass="entr" presetSubtype="8" fill="hold" nodeType="afterEffect">
                                  <p:stCondLst>
                                    <p:cond delay="0"/>
                                  </p:stCondLst>
                                  <p:childTnLst>
                                    <p:set>
                                      <p:cBhvr>
                                        <p:cTn id="101" dur="1" fill="hold">
                                          <p:stCondLst>
                                            <p:cond delay="0"/>
                                          </p:stCondLst>
                                        </p:cTn>
                                        <p:tgtEl>
                                          <p:spTgt spid="48"/>
                                        </p:tgtEl>
                                        <p:attrNameLst>
                                          <p:attrName>style.visibility</p:attrName>
                                        </p:attrNameLst>
                                      </p:cBhvr>
                                      <p:to>
                                        <p:strVal val="visible"/>
                                      </p:to>
                                    </p:set>
                                    <p:animEffect transition="in" filter="wipe(left)">
                                      <p:cBhvr>
                                        <p:cTn id="102" dur="500"/>
                                        <p:tgtEl>
                                          <p:spTgt spid="48"/>
                                        </p:tgtEl>
                                      </p:cBhvr>
                                    </p:animEffect>
                                  </p:childTnLst>
                                </p:cTn>
                              </p:par>
                            </p:childTnLst>
                          </p:cTn>
                        </p:par>
                        <p:par>
                          <p:cTn id="103" fill="hold">
                            <p:stCondLst>
                              <p:cond delay="7500"/>
                            </p:stCondLst>
                            <p:childTnLst>
                              <p:par>
                                <p:cTn id="104" presetID="2" presetClass="entr" presetSubtype="4" decel="100000" fill="hold" grpId="0" nodeType="afterEffect">
                                  <p:stCondLst>
                                    <p:cond delay="0"/>
                                  </p:stCondLst>
                                  <p:childTnLst>
                                    <p:set>
                                      <p:cBhvr>
                                        <p:cTn id="105" dur="1" fill="hold">
                                          <p:stCondLst>
                                            <p:cond delay="0"/>
                                          </p:stCondLst>
                                        </p:cTn>
                                        <p:tgtEl>
                                          <p:spTgt spid="44">
                                            <p:txEl>
                                              <p:pRg st="0" end="0"/>
                                            </p:txEl>
                                          </p:spTgt>
                                        </p:tgtEl>
                                        <p:attrNameLst>
                                          <p:attrName>style.visibility</p:attrName>
                                        </p:attrNameLst>
                                      </p:cBhvr>
                                      <p:to>
                                        <p:strVal val="visible"/>
                                      </p:to>
                                    </p:set>
                                    <p:anim calcmode="lin" valueType="num">
                                      <p:cBhvr additive="base">
                                        <p:cTn id="106"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additive="base">
                                        <p:cTn id="107" dur="500" fill="hold"/>
                                        <p:tgtEl>
                                          <p:spTgt spid="44">
                                            <p:txEl>
                                              <p:pRg st="0" end="0"/>
                                            </p:txEl>
                                          </p:spTgt>
                                        </p:tgtEl>
                                        <p:attrNameLst>
                                          <p:attrName>ppt_y</p:attrName>
                                        </p:attrNameLst>
                                      </p:cBhvr>
                                      <p:tavLst>
                                        <p:tav tm="0">
                                          <p:val>
                                            <p:strVal val="1+#ppt_h/2"/>
                                          </p:val>
                                        </p:tav>
                                        <p:tav tm="100000">
                                          <p:val>
                                            <p:strVal val="#ppt_y"/>
                                          </p:val>
                                        </p:tav>
                                      </p:tavLst>
                                    </p:anim>
                                  </p:childTnLst>
                                </p:cTn>
                              </p:par>
                              <p:par>
                                <p:cTn id="108" presetID="2" presetClass="entr" presetSubtype="4" decel="100000" fill="hold" grpId="0" nodeType="withEffect">
                                  <p:stCondLst>
                                    <p:cond delay="500"/>
                                  </p:stCondLst>
                                  <p:childTnLst>
                                    <p:set>
                                      <p:cBhvr>
                                        <p:cTn id="109" dur="1" fill="hold">
                                          <p:stCondLst>
                                            <p:cond delay="0"/>
                                          </p:stCondLst>
                                        </p:cTn>
                                        <p:tgtEl>
                                          <p:spTgt spid="45">
                                            <p:txEl>
                                              <p:pRg st="0" end="0"/>
                                            </p:txEl>
                                          </p:spTgt>
                                        </p:tgtEl>
                                        <p:attrNameLst>
                                          <p:attrName>style.visibility</p:attrName>
                                        </p:attrNameLst>
                                      </p:cBhvr>
                                      <p:to>
                                        <p:strVal val="visible"/>
                                      </p:to>
                                    </p:set>
                                    <p:anim calcmode="lin" valueType="num">
                                      <p:cBhvr additive="base">
                                        <p:cTn id="110"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111" dur="500" fill="hold"/>
                                        <p:tgtEl>
                                          <p:spTgt spid="4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2" presetClass="entr" presetSubtype="4"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P spid="13" grpId="0" build="p">
        <p:tmplLst>
          <p:tmpl lvl="1">
            <p:tnLst>
              <p:par>
                <p:cTn presetID="2" presetClass="entr" presetSubtype="4"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animBg="1"/>
      <p:bldP spid="21" grpId="0"/>
      <p:bldP spid="34" grpId="0" build="p">
        <p:tmplLst>
          <p:tmpl lvl="1">
            <p:tnLst>
              <p:par>
                <p:cTn presetID="2" presetClass="entr" presetSubtype="4" decel="10000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decel="10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animBg="1"/>
      <p:bldP spid="37" grpId="0"/>
      <p:bldP spid="39" grpId="0" build="p">
        <p:tmplLst>
          <p:tmpl lvl="1">
            <p:tnLst>
              <p:par>
                <p:cTn presetID="2" presetClass="entr" presetSubtype="4" decel="10000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build="p">
        <p:tmplLst>
          <p:tmpl lvl="1">
            <p:tnLst>
              <p:par>
                <p:cTn presetID="2" presetClass="entr" presetSubtype="4" decel="100000" fill="hold" nodeType="withEffect">
                  <p:stCondLst>
                    <p:cond delay="50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ppt_x"/>
                          </p:val>
                        </p:tav>
                        <p:tav tm="100000">
                          <p:val>
                            <p:strVal val="#ppt_x"/>
                          </p:val>
                        </p:tav>
                      </p:tavLst>
                    </p:anim>
                    <p:anim calcmode="lin" valueType="num">
                      <p:cBhvr additive="base">
                        <p:cTn dur="500" fill="hold"/>
                        <p:tgtEl>
                          <p:spTgt spid="40"/>
                        </p:tgtEl>
                        <p:attrNameLst>
                          <p:attrName>ppt_y</p:attrName>
                        </p:attrNameLst>
                      </p:cBhvr>
                      <p:tavLst>
                        <p:tav tm="0">
                          <p:val>
                            <p:strVal val="1+#ppt_h/2"/>
                          </p:val>
                        </p:tav>
                        <p:tav tm="100000">
                          <p:val>
                            <p:strVal val="#ppt_y"/>
                          </p:val>
                        </p:tav>
                      </p:tavLst>
                    </p:anim>
                  </p:childTnLst>
                </p:cTn>
              </p:par>
            </p:tnLst>
          </p:tmpl>
        </p:tmplLst>
      </p:bldP>
      <p:bldP spid="41" grpId="0" animBg="1"/>
      <p:bldP spid="42" grpId="0"/>
      <p:bldP spid="44" grpId="0" build="p">
        <p:tmplLst>
          <p:tmpl lvl="1">
            <p:tnLst>
              <p:par>
                <p:cTn presetID="2" presetClass="entr" presetSubtype="4" decel="10000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ppt_x"/>
                          </p:val>
                        </p:tav>
                        <p:tav tm="100000">
                          <p:val>
                            <p:strVal val="#ppt_x"/>
                          </p:val>
                        </p:tav>
                      </p:tavLst>
                    </p:anim>
                    <p:anim calcmode="lin" valueType="num">
                      <p:cBhvr additive="base">
                        <p:cTn dur="500" fill="hold"/>
                        <p:tgtEl>
                          <p:spTgt spid="44"/>
                        </p:tgtEl>
                        <p:attrNameLst>
                          <p:attrName>ppt_y</p:attrName>
                        </p:attrNameLst>
                      </p:cBhvr>
                      <p:tavLst>
                        <p:tav tm="0">
                          <p:val>
                            <p:strVal val="1+#ppt_h/2"/>
                          </p:val>
                        </p:tav>
                        <p:tav tm="100000">
                          <p:val>
                            <p:strVal val="#ppt_y"/>
                          </p:val>
                        </p:tav>
                      </p:tavLst>
                    </p:anim>
                  </p:childTnLst>
                </p:cTn>
              </p:par>
            </p:tnLst>
          </p:tmpl>
        </p:tmplLst>
      </p:bldP>
      <p:bldP spid="45" grpId="0" build="p">
        <p:tmplLst>
          <p:tmpl lvl="1">
            <p:tnLst>
              <p:par>
                <p:cTn presetID="2" presetClass="entr" presetSubtype="4" decel="100000" fill="hold" nodeType="withEffect">
                  <p:stCondLst>
                    <p:cond delay="50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ppt_x"/>
                          </p:val>
                        </p:tav>
                        <p:tav tm="100000">
                          <p:val>
                            <p:strVal val="#ppt_x"/>
                          </p:val>
                        </p:tav>
                      </p:tavLst>
                    </p:anim>
                    <p:anim calcmode="lin" valueType="num">
                      <p:cBhvr additive="base">
                        <p:cTn dur="500" fill="hold"/>
                        <p:tgtEl>
                          <p:spTgt spid="45"/>
                        </p:tgtEl>
                        <p:attrNameLst>
                          <p:attrName>ppt_y</p:attrName>
                        </p:attrNameLst>
                      </p:cBhvr>
                      <p:tavLst>
                        <p:tav tm="0">
                          <p:val>
                            <p:strVal val="1+#ppt_h/2"/>
                          </p:val>
                        </p:tav>
                        <p:tav tm="100000">
                          <p:val>
                            <p:strVal val="#ppt_y"/>
                          </p:val>
                        </p:tav>
                      </p:tavLst>
                    </p:anim>
                  </p:childTnLst>
                </p:cTn>
              </p:par>
            </p:tnLst>
          </p:tmpl>
        </p:tmplLst>
      </p:bldP>
      <p:bldP spid="46" grpId="0" animBg="1"/>
      <p:bldP spid="47" grpId="0"/>
    </p:bldLst>
  </p:timing>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9" name="正方形/長方形 8"/>
          <p:cNvSpPr/>
          <p:nvPr userDrawn="1"/>
        </p:nvSpPr>
        <p:spPr>
          <a:xfrm>
            <a:off x="159" y="5035488"/>
            <a:ext cx="259031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正方形/長方形 23"/>
          <p:cNvSpPr/>
          <p:nvPr userDrawn="1"/>
        </p:nvSpPr>
        <p:spPr>
          <a:xfrm>
            <a:off x="2590478" y="5033066"/>
            <a:ext cx="3240360" cy="21844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正方形/長方形 24"/>
          <p:cNvSpPr/>
          <p:nvPr userDrawn="1"/>
        </p:nvSpPr>
        <p:spPr>
          <a:xfrm>
            <a:off x="5830838" y="5023026"/>
            <a:ext cx="331236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正方形/長方形 25"/>
          <p:cNvSpPr/>
          <p:nvPr userDrawn="1"/>
        </p:nvSpPr>
        <p:spPr>
          <a:xfrm>
            <a:off x="9143206" y="5023026"/>
            <a:ext cx="3240360" cy="22848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正方形/長方形 26"/>
          <p:cNvSpPr/>
          <p:nvPr userDrawn="1"/>
        </p:nvSpPr>
        <p:spPr>
          <a:xfrm>
            <a:off x="12383566" y="5023026"/>
            <a:ext cx="324035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正方形/長方形 28"/>
          <p:cNvSpPr/>
          <p:nvPr userDrawn="1"/>
        </p:nvSpPr>
        <p:spPr>
          <a:xfrm>
            <a:off x="15623926" y="5035488"/>
            <a:ext cx="266248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30" name="テキスト プレースホルダー 11"/>
          <p:cNvSpPr>
            <a:spLocks noGrp="1"/>
          </p:cNvSpPr>
          <p:nvPr>
            <p:ph type="body" sz="quarter" idx="14" hasCustomPrompt="1"/>
          </p:nvPr>
        </p:nvSpPr>
        <p:spPr>
          <a:xfrm>
            <a:off x="1006302"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1" name="テキスト プレースホルダー 11"/>
          <p:cNvSpPr>
            <a:spLocks noGrp="1"/>
          </p:cNvSpPr>
          <p:nvPr>
            <p:ph type="body" sz="quarter" idx="15" hasCustomPrompt="1"/>
          </p:nvPr>
        </p:nvSpPr>
        <p:spPr>
          <a:xfrm>
            <a:off x="1006302" y="7015708"/>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32" name="テキスト プレースホルダー 11"/>
          <p:cNvSpPr>
            <a:spLocks noGrp="1"/>
          </p:cNvSpPr>
          <p:nvPr>
            <p:ph type="body" sz="quarter" idx="25" hasCustomPrompt="1"/>
          </p:nvPr>
        </p:nvSpPr>
        <p:spPr>
          <a:xfrm>
            <a:off x="4292645"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3" name="テキスト プレースホルダー 11"/>
          <p:cNvSpPr>
            <a:spLocks noGrp="1"/>
          </p:cNvSpPr>
          <p:nvPr>
            <p:ph type="body" sz="quarter" idx="26" hasCustomPrompt="1"/>
          </p:nvPr>
        </p:nvSpPr>
        <p:spPr>
          <a:xfrm>
            <a:off x="4292645" y="7015708"/>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34" name="テキスト プレースホルダー 11"/>
          <p:cNvSpPr>
            <a:spLocks noGrp="1"/>
          </p:cNvSpPr>
          <p:nvPr>
            <p:ph type="body" sz="quarter" idx="27" hasCustomPrompt="1"/>
          </p:nvPr>
        </p:nvSpPr>
        <p:spPr>
          <a:xfrm>
            <a:off x="7580956"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5" name="テキスト プレースホルダー 11"/>
          <p:cNvSpPr>
            <a:spLocks noGrp="1"/>
          </p:cNvSpPr>
          <p:nvPr>
            <p:ph type="body" sz="quarter" idx="28" hasCustomPrompt="1"/>
          </p:nvPr>
        </p:nvSpPr>
        <p:spPr>
          <a:xfrm>
            <a:off x="7580956" y="7015708"/>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36" name="テキスト プレースホルダー 11"/>
          <p:cNvSpPr>
            <a:spLocks noGrp="1"/>
          </p:cNvSpPr>
          <p:nvPr>
            <p:ph type="body" sz="quarter" idx="29" hasCustomPrompt="1"/>
          </p:nvPr>
        </p:nvSpPr>
        <p:spPr>
          <a:xfrm>
            <a:off x="10847341"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7" name="テキスト プレースホルダー 11"/>
          <p:cNvSpPr>
            <a:spLocks noGrp="1"/>
          </p:cNvSpPr>
          <p:nvPr>
            <p:ph type="body" sz="quarter" idx="30" hasCustomPrompt="1"/>
          </p:nvPr>
        </p:nvSpPr>
        <p:spPr>
          <a:xfrm>
            <a:off x="10847341" y="7015708"/>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38" name="テキスト プレースホルダー 11"/>
          <p:cNvSpPr>
            <a:spLocks noGrp="1"/>
          </p:cNvSpPr>
          <p:nvPr>
            <p:ph type="body" sz="quarter" idx="31" hasCustomPrompt="1"/>
          </p:nvPr>
        </p:nvSpPr>
        <p:spPr>
          <a:xfrm>
            <a:off x="14111758" y="6439645"/>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9" name="テキスト プレースホルダー 11"/>
          <p:cNvSpPr>
            <a:spLocks noGrp="1"/>
          </p:cNvSpPr>
          <p:nvPr>
            <p:ph type="body" sz="quarter" idx="32" hasCustomPrompt="1"/>
          </p:nvPr>
        </p:nvSpPr>
        <p:spPr>
          <a:xfrm>
            <a:off x="14111758" y="7015709"/>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useBgFill="1">
        <p:nvSpPr>
          <p:cNvPr id="40" name="円/楕円 39"/>
          <p:cNvSpPr/>
          <p:nvPr userDrawn="1"/>
        </p:nvSpPr>
        <p:spPr>
          <a:xfrm>
            <a:off x="1438350" y="3991372"/>
            <a:ext cx="2304256" cy="2304256"/>
          </a:xfrm>
          <a:prstGeom prst="ellipse">
            <a:avLst/>
          </a:prstGeom>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テキスト プレースホルダー 11"/>
          <p:cNvSpPr>
            <a:spLocks noGrp="1"/>
          </p:cNvSpPr>
          <p:nvPr>
            <p:ph type="body" sz="quarter" idx="33" hasCustomPrompt="1"/>
          </p:nvPr>
        </p:nvSpPr>
        <p:spPr>
          <a:xfrm>
            <a:off x="1448427" y="4819675"/>
            <a:ext cx="2269879" cy="647650"/>
          </a:xfrm>
        </p:spPr>
        <p:txBody>
          <a:bodyPr anchor="ctr">
            <a:noAutofit/>
          </a:bodyPr>
          <a:lstStyle>
            <a:lvl1pPr algn="ctr">
              <a:defRPr sz="4800">
                <a:solidFill>
                  <a:schemeClr val="bg2"/>
                </a:solidFill>
                <a:latin typeface="+mj-lt"/>
              </a:defRPr>
            </a:lvl1pPr>
          </a:lstStyle>
          <a:p>
            <a:pPr lvl="0"/>
            <a:r>
              <a:rPr lang="en-US" altLang="ja-JP" dirty="0"/>
              <a:t>00:00</a:t>
            </a:r>
            <a:endParaRPr lang="en-US" dirty="0"/>
          </a:p>
        </p:txBody>
      </p:sp>
      <p:sp useBgFill="1">
        <p:nvSpPr>
          <p:cNvPr id="42" name="円/楕円 41"/>
          <p:cNvSpPr/>
          <p:nvPr userDrawn="1"/>
        </p:nvSpPr>
        <p:spPr>
          <a:xfrm>
            <a:off x="4678710" y="4000520"/>
            <a:ext cx="2304256" cy="2304256"/>
          </a:xfrm>
          <a:prstGeom prst="ellipse">
            <a:avLst/>
          </a:prstGeom>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3" name="テキスト プレースホルダー 11"/>
          <p:cNvSpPr>
            <a:spLocks noGrp="1"/>
          </p:cNvSpPr>
          <p:nvPr>
            <p:ph type="body" sz="quarter" idx="34" hasCustomPrompt="1"/>
          </p:nvPr>
        </p:nvSpPr>
        <p:spPr>
          <a:xfrm>
            <a:off x="4688787" y="4828823"/>
            <a:ext cx="2269879" cy="647650"/>
          </a:xfrm>
        </p:spPr>
        <p:txBody>
          <a:bodyPr anchor="ctr">
            <a:noAutofit/>
          </a:bodyPr>
          <a:lstStyle>
            <a:lvl1pPr algn="ctr">
              <a:defRPr sz="4800">
                <a:solidFill>
                  <a:schemeClr val="bg2"/>
                </a:solidFill>
                <a:latin typeface="+mj-lt"/>
              </a:defRPr>
            </a:lvl1pPr>
          </a:lstStyle>
          <a:p>
            <a:pPr lvl="0"/>
            <a:r>
              <a:rPr lang="en-US" altLang="ja-JP" dirty="0"/>
              <a:t>00:00</a:t>
            </a:r>
            <a:endParaRPr lang="en-US" dirty="0"/>
          </a:p>
        </p:txBody>
      </p:sp>
      <p:sp useBgFill="1">
        <p:nvSpPr>
          <p:cNvPr id="44" name="円/楕円 43"/>
          <p:cNvSpPr/>
          <p:nvPr userDrawn="1"/>
        </p:nvSpPr>
        <p:spPr>
          <a:xfrm>
            <a:off x="7991078" y="3991372"/>
            <a:ext cx="2304256" cy="2304256"/>
          </a:xfrm>
          <a:prstGeom prst="ellipse">
            <a:avLst/>
          </a:prstGeom>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5" name="テキスト プレースホルダー 11"/>
          <p:cNvSpPr>
            <a:spLocks noGrp="1"/>
          </p:cNvSpPr>
          <p:nvPr>
            <p:ph type="body" sz="quarter" idx="35" hasCustomPrompt="1"/>
          </p:nvPr>
        </p:nvSpPr>
        <p:spPr>
          <a:xfrm>
            <a:off x="8001155" y="4819675"/>
            <a:ext cx="2269879" cy="647650"/>
          </a:xfrm>
        </p:spPr>
        <p:txBody>
          <a:bodyPr anchor="ctr">
            <a:noAutofit/>
          </a:bodyPr>
          <a:lstStyle>
            <a:lvl1pPr algn="ctr">
              <a:defRPr sz="4800">
                <a:solidFill>
                  <a:schemeClr val="bg2"/>
                </a:solidFill>
                <a:latin typeface="+mj-lt"/>
              </a:defRPr>
            </a:lvl1pPr>
          </a:lstStyle>
          <a:p>
            <a:pPr lvl="0"/>
            <a:r>
              <a:rPr lang="en-US" altLang="ja-JP" dirty="0"/>
              <a:t>00:00</a:t>
            </a:r>
            <a:endParaRPr lang="en-US" dirty="0"/>
          </a:p>
        </p:txBody>
      </p:sp>
      <p:sp useBgFill="1">
        <p:nvSpPr>
          <p:cNvPr id="46" name="円/楕円 45"/>
          <p:cNvSpPr/>
          <p:nvPr userDrawn="1"/>
        </p:nvSpPr>
        <p:spPr>
          <a:xfrm>
            <a:off x="11231438" y="3964253"/>
            <a:ext cx="2304256" cy="2304256"/>
          </a:xfrm>
          <a:prstGeom prst="ellipse">
            <a:avLst/>
          </a:prstGeom>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テキスト プレースホルダー 11"/>
          <p:cNvSpPr>
            <a:spLocks noGrp="1"/>
          </p:cNvSpPr>
          <p:nvPr>
            <p:ph type="body" sz="quarter" idx="36" hasCustomPrompt="1"/>
          </p:nvPr>
        </p:nvSpPr>
        <p:spPr>
          <a:xfrm>
            <a:off x="11241515" y="4792556"/>
            <a:ext cx="2269879" cy="647650"/>
          </a:xfrm>
        </p:spPr>
        <p:txBody>
          <a:bodyPr anchor="ctr">
            <a:noAutofit/>
          </a:bodyPr>
          <a:lstStyle>
            <a:lvl1pPr algn="ctr">
              <a:defRPr sz="4800">
                <a:solidFill>
                  <a:schemeClr val="bg2"/>
                </a:solidFill>
                <a:latin typeface="+mj-lt"/>
              </a:defRPr>
            </a:lvl1pPr>
          </a:lstStyle>
          <a:p>
            <a:pPr lvl="0"/>
            <a:r>
              <a:rPr lang="en-US" altLang="ja-JP" dirty="0"/>
              <a:t>00:00</a:t>
            </a:r>
            <a:endParaRPr lang="en-US" dirty="0"/>
          </a:p>
        </p:txBody>
      </p:sp>
      <p:sp useBgFill="1">
        <p:nvSpPr>
          <p:cNvPr id="48" name="円/楕円 47"/>
          <p:cNvSpPr/>
          <p:nvPr userDrawn="1"/>
        </p:nvSpPr>
        <p:spPr>
          <a:xfrm>
            <a:off x="14471798" y="3991372"/>
            <a:ext cx="2304256" cy="2304256"/>
          </a:xfrm>
          <a:prstGeom prst="ellipse">
            <a:avLst/>
          </a:prstGeom>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9" name="テキスト プレースホルダー 11"/>
          <p:cNvSpPr>
            <a:spLocks noGrp="1"/>
          </p:cNvSpPr>
          <p:nvPr>
            <p:ph type="body" sz="quarter" idx="37" hasCustomPrompt="1"/>
          </p:nvPr>
        </p:nvSpPr>
        <p:spPr>
          <a:xfrm>
            <a:off x="14481875" y="4819675"/>
            <a:ext cx="2269879" cy="647650"/>
          </a:xfrm>
        </p:spPr>
        <p:txBody>
          <a:bodyPr anchor="ctr">
            <a:noAutofit/>
          </a:bodyPr>
          <a:lstStyle>
            <a:lvl1pPr algn="ctr">
              <a:defRPr sz="4800">
                <a:solidFill>
                  <a:schemeClr val="bg2"/>
                </a:solidFill>
                <a:latin typeface="+mj-lt"/>
              </a:defRPr>
            </a:lvl1pPr>
          </a:lstStyle>
          <a:p>
            <a:pPr lvl="0"/>
            <a:r>
              <a:rPr lang="en-US" altLang="ja-JP" dirty="0"/>
              <a:t>00:00</a:t>
            </a:r>
            <a:endParaRPr lang="en-US" dirty="0"/>
          </a:p>
        </p:txBody>
      </p:sp>
    </p:spTree>
    <p:extLst>
      <p:ext uri="{BB962C8B-B14F-4D97-AF65-F5344CB8AC3E}">
        <p14:creationId xmlns:p14="http://schemas.microsoft.com/office/powerpoint/2010/main" val="1510450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 calcmode="lin" valueType="num">
                                      <p:cBhvr>
                                        <p:cTn id="17" dur="500" fill="hold"/>
                                        <p:tgtEl>
                                          <p:spTgt spid="40"/>
                                        </p:tgtEl>
                                        <p:attrNameLst>
                                          <p:attrName>style.rotation</p:attrName>
                                        </p:attrNameLst>
                                      </p:cBhvr>
                                      <p:tavLst>
                                        <p:tav tm="0">
                                          <p:val>
                                            <p:fltVal val="360"/>
                                          </p:val>
                                        </p:tav>
                                        <p:tav tm="100000">
                                          <p:val>
                                            <p:fltVal val="0"/>
                                          </p:val>
                                        </p:tav>
                                      </p:tavLst>
                                    </p:anim>
                                    <p:animEffect transition="in" filter="fade">
                                      <p:cBhvr>
                                        <p:cTn id="18" dur="500"/>
                                        <p:tgtEl>
                                          <p:spTgt spid="40"/>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41">
                                            <p:txEl>
                                              <p:pRg st="0" end="0"/>
                                            </p:txEl>
                                          </p:spTgt>
                                        </p:tgtEl>
                                        <p:attrNameLst>
                                          <p:attrName>style.visibility</p:attrName>
                                        </p:attrNameLst>
                                      </p:cBhvr>
                                      <p:to>
                                        <p:strVal val="visible"/>
                                      </p:to>
                                    </p:set>
                                    <p:anim calcmode="lin" valueType="num">
                                      <p:cBhvr>
                                        <p:cTn id="21" dur="5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41">
                                            <p:txEl>
                                              <p:pRg st="0" end="0"/>
                                            </p:txEl>
                                          </p:spTgt>
                                        </p:tgtEl>
                                        <p:attrNameLst>
                                          <p:attrName>ppt_h</p:attrName>
                                        </p:attrNameLst>
                                      </p:cBhvr>
                                      <p:tavLst>
                                        <p:tav tm="0">
                                          <p:val>
                                            <p:fltVal val="0"/>
                                          </p:val>
                                        </p:tav>
                                        <p:tav tm="100000">
                                          <p:val>
                                            <p:strVal val="#ppt_h"/>
                                          </p:val>
                                        </p:tav>
                                      </p:tavLst>
                                    </p:anim>
                                    <p:anim calcmode="lin" valueType="num">
                                      <p:cBhvr>
                                        <p:cTn id="23" dur="500" fill="hold"/>
                                        <p:tgtEl>
                                          <p:spTgt spid="41">
                                            <p:txEl>
                                              <p:pRg st="0" end="0"/>
                                            </p:txEl>
                                          </p:spTgt>
                                        </p:tgtEl>
                                        <p:attrNameLst>
                                          <p:attrName>style.rotation</p:attrName>
                                        </p:attrNameLst>
                                      </p:cBhvr>
                                      <p:tavLst>
                                        <p:tav tm="0">
                                          <p:val>
                                            <p:fltVal val="360"/>
                                          </p:val>
                                        </p:tav>
                                        <p:tav tm="100000">
                                          <p:val>
                                            <p:fltVal val="0"/>
                                          </p:val>
                                        </p:tav>
                                      </p:tavLst>
                                    </p:anim>
                                    <p:animEffect transition="in" filter="fade">
                                      <p:cBhvr>
                                        <p:cTn id="24" dur="500"/>
                                        <p:tgtEl>
                                          <p:spTgt spid="41">
                                            <p:txEl>
                                              <p:pRg st="0" end="0"/>
                                            </p:txEl>
                                          </p:spTgt>
                                        </p:tgtEl>
                                      </p:cBhvr>
                                    </p:animEffect>
                                  </p:childTnLst>
                                </p:cTn>
                              </p:par>
                            </p:childTnLst>
                          </p:cTn>
                        </p:par>
                        <p:par>
                          <p:cTn id="25" fill="hold">
                            <p:stCondLst>
                              <p:cond delay="1500"/>
                            </p:stCondLst>
                            <p:childTnLst>
                              <p:par>
                                <p:cTn id="26" presetID="2" presetClass="entr" presetSubtype="4" decel="100000" fill="hold" grpId="0" nodeType="afterEffect">
                                  <p:stCondLst>
                                    <p:cond delay="250"/>
                                  </p:stCondLst>
                                  <p:childTnLst>
                                    <p:set>
                                      <p:cBhvr>
                                        <p:cTn id="27" dur="1" fill="hold">
                                          <p:stCondLst>
                                            <p:cond delay="0"/>
                                          </p:stCondLst>
                                        </p:cTn>
                                        <p:tgtEl>
                                          <p:spTgt spid="30">
                                            <p:txEl>
                                              <p:pRg st="0" end="0"/>
                                            </p:txEl>
                                          </p:spTgt>
                                        </p:tgtEl>
                                        <p:attrNameLst>
                                          <p:attrName>style.visibility</p:attrName>
                                        </p:attrNameLst>
                                      </p:cBhvr>
                                      <p:to>
                                        <p:strVal val="visible"/>
                                      </p:to>
                                    </p:set>
                                    <p:anim calcmode="lin" valueType="num">
                                      <p:cBhvr additive="base">
                                        <p:cTn id="28"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0">
                                            <p:txEl>
                                              <p:pRg st="0" end="0"/>
                                            </p:txEl>
                                          </p:spTgt>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31">
                                            <p:txEl>
                                              <p:pRg st="0" end="0"/>
                                            </p:txEl>
                                          </p:spTgt>
                                        </p:tgtEl>
                                        <p:attrNameLst>
                                          <p:attrName>style.visibility</p:attrName>
                                        </p:attrNameLst>
                                      </p:cBhvr>
                                      <p:to>
                                        <p:strVal val="visible"/>
                                      </p:to>
                                    </p:set>
                                    <p:anim calcmode="lin" valueType="num">
                                      <p:cBhvr additive="base">
                                        <p:cTn id="32"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childTnLst>
                          </p:cTn>
                        </p:par>
                        <p:par>
                          <p:cTn id="38" fill="hold">
                            <p:stCondLst>
                              <p:cond delay="3000"/>
                            </p:stCondLst>
                            <p:childTnLst>
                              <p:par>
                                <p:cTn id="39" presetID="49" presetClass="entr" presetSubtype="0" decel="100000"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 calcmode="lin" valueType="num">
                                      <p:cBhvr>
                                        <p:cTn id="43" dur="500" fill="hold"/>
                                        <p:tgtEl>
                                          <p:spTgt spid="42"/>
                                        </p:tgtEl>
                                        <p:attrNameLst>
                                          <p:attrName>style.rotation</p:attrName>
                                        </p:attrNameLst>
                                      </p:cBhvr>
                                      <p:tavLst>
                                        <p:tav tm="0">
                                          <p:val>
                                            <p:fltVal val="360"/>
                                          </p:val>
                                        </p:tav>
                                        <p:tav tm="100000">
                                          <p:val>
                                            <p:fltVal val="0"/>
                                          </p:val>
                                        </p:tav>
                                      </p:tavLst>
                                    </p:anim>
                                    <p:animEffect transition="in" filter="fade">
                                      <p:cBhvr>
                                        <p:cTn id="44" dur="500"/>
                                        <p:tgtEl>
                                          <p:spTgt spid="42"/>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43">
                                            <p:txEl>
                                              <p:pRg st="0" end="0"/>
                                            </p:txEl>
                                          </p:spTgt>
                                        </p:tgtEl>
                                        <p:attrNameLst>
                                          <p:attrName>style.visibility</p:attrName>
                                        </p:attrNameLst>
                                      </p:cBhvr>
                                      <p:to>
                                        <p:strVal val="visible"/>
                                      </p:to>
                                    </p:set>
                                    <p:anim calcmode="lin" valueType="num">
                                      <p:cBhvr>
                                        <p:cTn id="47"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48" dur="500" fill="hold"/>
                                        <p:tgtEl>
                                          <p:spTgt spid="43">
                                            <p:txEl>
                                              <p:pRg st="0" end="0"/>
                                            </p:txEl>
                                          </p:spTgt>
                                        </p:tgtEl>
                                        <p:attrNameLst>
                                          <p:attrName>ppt_h</p:attrName>
                                        </p:attrNameLst>
                                      </p:cBhvr>
                                      <p:tavLst>
                                        <p:tav tm="0">
                                          <p:val>
                                            <p:fltVal val="0"/>
                                          </p:val>
                                        </p:tav>
                                        <p:tav tm="100000">
                                          <p:val>
                                            <p:strVal val="#ppt_h"/>
                                          </p:val>
                                        </p:tav>
                                      </p:tavLst>
                                    </p:anim>
                                    <p:anim calcmode="lin" valueType="num">
                                      <p:cBhvr>
                                        <p:cTn id="49" dur="500" fill="hold"/>
                                        <p:tgtEl>
                                          <p:spTgt spid="43">
                                            <p:txEl>
                                              <p:pRg st="0" end="0"/>
                                            </p:txEl>
                                          </p:spTgt>
                                        </p:tgtEl>
                                        <p:attrNameLst>
                                          <p:attrName>style.rotation</p:attrName>
                                        </p:attrNameLst>
                                      </p:cBhvr>
                                      <p:tavLst>
                                        <p:tav tm="0">
                                          <p:val>
                                            <p:fltVal val="360"/>
                                          </p:val>
                                        </p:tav>
                                        <p:tav tm="100000">
                                          <p:val>
                                            <p:fltVal val="0"/>
                                          </p:val>
                                        </p:tav>
                                      </p:tavLst>
                                    </p:anim>
                                    <p:animEffect transition="in" filter="fade">
                                      <p:cBhvr>
                                        <p:cTn id="50" dur="500"/>
                                        <p:tgtEl>
                                          <p:spTgt spid="43">
                                            <p:txEl>
                                              <p:pRg st="0" end="0"/>
                                            </p:txEl>
                                          </p:spTgt>
                                        </p:tgtEl>
                                      </p:cBhvr>
                                    </p:animEffect>
                                  </p:childTnLst>
                                </p:cTn>
                              </p:par>
                            </p:childTnLst>
                          </p:cTn>
                        </p:par>
                        <p:par>
                          <p:cTn id="51" fill="hold">
                            <p:stCondLst>
                              <p:cond delay="3500"/>
                            </p:stCondLst>
                            <p:childTnLst>
                              <p:par>
                                <p:cTn id="52" presetID="2" presetClass="entr" presetSubtype="4" decel="100000" fill="hold" grpId="0" nodeType="afterEffect">
                                  <p:stCondLst>
                                    <p:cond delay="250"/>
                                  </p:stCondLst>
                                  <p:childTnLst>
                                    <p:set>
                                      <p:cBhvr>
                                        <p:cTn id="53" dur="1" fill="hold">
                                          <p:stCondLst>
                                            <p:cond delay="0"/>
                                          </p:stCondLst>
                                        </p:cTn>
                                        <p:tgtEl>
                                          <p:spTgt spid="32">
                                            <p:txEl>
                                              <p:pRg st="0" end="0"/>
                                            </p:txEl>
                                          </p:spTgt>
                                        </p:tgtEl>
                                        <p:attrNameLst>
                                          <p:attrName>style.visibility</p:attrName>
                                        </p:attrNameLst>
                                      </p:cBhvr>
                                      <p:to>
                                        <p:strVal val="visible"/>
                                      </p:to>
                                    </p:set>
                                    <p:anim calcmode="lin" valueType="num">
                                      <p:cBhvr additive="base">
                                        <p:cTn id="5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500"/>
                                  </p:stCondLst>
                                  <p:childTnLst>
                                    <p:set>
                                      <p:cBhvr>
                                        <p:cTn id="57" dur="1" fill="hold">
                                          <p:stCondLst>
                                            <p:cond delay="0"/>
                                          </p:stCondLst>
                                        </p:cTn>
                                        <p:tgtEl>
                                          <p:spTgt spid="33">
                                            <p:txEl>
                                              <p:pRg st="0" end="0"/>
                                            </p:txEl>
                                          </p:spTgt>
                                        </p:tgtEl>
                                        <p:attrNameLst>
                                          <p:attrName>style.visibility</p:attrName>
                                        </p:attrNameLst>
                                      </p:cBhvr>
                                      <p:to>
                                        <p:strVal val="visible"/>
                                      </p:to>
                                    </p:set>
                                    <p:anim calcmode="lin" valueType="num">
                                      <p:cBhvr additive="base">
                                        <p:cTn id="58"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4500"/>
                            </p:stCondLst>
                            <p:childTnLst>
                              <p:par>
                                <p:cTn id="61" presetID="22" presetClass="entr" presetSubtype="8"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left)">
                                      <p:cBhvr>
                                        <p:cTn id="63" dur="500"/>
                                        <p:tgtEl>
                                          <p:spTgt spid="25"/>
                                        </p:tgtEl>
                                      </p:cBhvr>
                                    </p:animEffect>
                                  </p:childTnLst>
                                </p:cTn>
                              </p:par>
                            </p:childTnLst>
                          </p:cTn>
                        </p:par>
                        <p:par>
                          <p:cTn id="64" fill="hold">
                            <p:stCondLst>
                              <p:cond delay="5000"/>
                            </p:stCondLst>
                            <p:childTnLst>
                              <p:par>
                                <p:cTn id="65" presetID="49" presetClass="entr" presetSubtype="0" decel="10000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 calcmode="lin" valueType="num">
                                      <p:cBhvr>
                                        <p:cTn id="69" dur="500" fill="hold"/>
                                        <p:tgtEl>
                                          <p:spTgt spid="44"/>
                                        </p:tgtEl>
                                        <p:attrNameLst>
                                          <p:attrName>style.rotation</p:attrName>
                                        </p:attrNameLst>
                                      </p:cBhvr>
                                      <p:tavLst>
                                        <p:tav tm="0">
                                          <p:val>
                                            <p:fltVal val="360"/>
                                          </p:val>
                                        </p:tav>
                                        <p:tav tm="100000">
                                          <p:val>
                                            <p:fltVal val="0"/>
                                          </p:val>
                                        </p:tav>
                                      </p:tavLst>
                                    </p:anim>
                                    <p:animEffect transition="in" filter="fade">
                                      <p:cBhvr>
                                        <p:cTn id="70" dur="500"/>
                                        <p:tgtEl>
                                          <p:spTgt spid="44"/>
                                        </p:tgtEl>
                                      </p:cBhvr>
                                    </p:animEffect>
                                  </p:childTnLst>
                                </p:cTn>
                              </p:par>
                              <p:par>
                                <p:cTn id="71" presetID="49" presetClass="entr" presetSubtype="0" decel="100000" fill="hold" grpId="0" nodeType="withEffect">
                                  <p:stCondLst>
                                    <p:cond delay="0"/>
                                  </p:stCondLst>
                                  <p:childTnLst>
                                    <p:set>
                                      <p:cBhvr>
                                        <p:cTn id="72" dur="1" fill="hold">
                                          <p:stCondLst>
                                            <p:cond delay="0"/>
                                          </p:stCondLst>
                                        </p:cTn>
                                        <p:tgtEl>
                                          <p:spTgt spid="45">
                                            <p:txEl>
                                              <p:pRg st="0" end="0"/>
                                            </p:txEl>
                                          </p:spTgt>
                                        </p:tgtEl>
                                        <p:attrNameLst>
                                          <p:attrName>style.visibility</p:attrName>
                                        </p:attrNameLst>
                                      </p:cBhvr>
                                      <p:to>
                                        <p:strVal val="visible"/>
                                      </p:to>
                                    </p:set>
                                    <p:anim calcmode="lin" valueType="num">
                                      <p:cBhvr>
                                        <p:cTn id="73"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74" dur="500" fill="hold"/>
                                        <p:tgtEl>
                                          <p:spTgt spid="45">
                                            <p:txEl>
                                              <p:pRg st="0" end="0"/>
                                            </p:txEl>
                                          </p:spTgt>
                                        </p:tgtEl>
                                        <p:attrNameLst>
                                          <p:attrName>ppt_h</p:attrName>
                                        </p:attrNameLst>
                                      </p:cBhvr>
                                      <p:tavLst>
                                        <p:tav tm="0">
                                          <p:val>
                                            <p:fltVal val="0"/>
                                          </p:val>
                                        </p:tav>
                                        <p:tav tm="100000">
                                          <p:val>
                                            <p:strVal val="#ppt_h"/>
                                          </p:val>
                                        </p:tav>
                                      </p:tavLst>
                                    </p:anim>
                                    <p:anim calcmode="lin" valueType="num">
                                      <p:cBhvr>
                                        <p:cTn id="75" dur="500" fill="hold"/>
                                        <p:tgtEl>
                                          <p:spTgt spid="45">
                                            <p:txEl>
                                              <p:pRg st="0" end="0"/>
                                            </p:txEl>
                                          </p:spTgt>
                                        </p:tgtEl>
                                        <p:attrNameLst>
                                          <p:attrName>style.rotation</p:attrName>
                                        </p:attrNameLst>
                                      </p:cBhvr>
                                      <p:tavLst>
                                        <p:tav tm="0">
                                          <p:val>
                                            <p:fltVal val="360"/>
                                          </p:val>
                                        </p:tav>
                                        <p:tav tm="100000">
                                          <p:val>
                                            <p:fltVal val="0"/>
                                          </p:val>
                                        </p:tav>
                                      </p:tavLst>
                                    </p:anim>
                                    <p:animEffect transition="in" filter="fade">
                                      <p:cBhvr>
                                        <p:cTn id="76" dur="500"/>
                                        <p:tgtEl>
                                          <p:spTgt spid="45">
                                            <p:txEl>
                                              <p:pRg st="0" end="0"/>
                                            </p:txEl>
                                          </p:spTgt>
                                        </p:tgtEl>
                                      </p:cBhvr>
                                    </p:animEffect>
                                  </p:childTnLst>
                                </p:cTn>
                              </p:par>
                            </p:childTnLst>
                          </p:cTn>
                        </p:par>
                        <p:par>
                          <p:cTn id="77" fill="hold">
                            <p:stCondLst>
                              <p:cond delay="5500"/>
                            </p:stCondLst>
                            <p:childTnLst>
                              <p:par>
                                <p:cTn id="78" presetID="2" presetClass="entr" presetSubtype="4" decel="100000" fill="hold" grpId="0" nodeType="afterEffect">
                                  <p:stCondLst>
                                    <p:cond delay="250"/>
                                  </p:stCondLst>
                                  <p:childTnLst>
                                    <p:set>
                                      <p:cBhvr>
                                        <p:cTn id="79" dur="1" fill="hold">
                                          <p:stCondLst>
                                            <p:cond delay="0"/>
                                          </p:stCondLst>
                                        </p:cTn>
                                        <p:tgtEl>
                                          <p:spTgt spid="34">
                                            <p:txEl>
                                              <p:pRg st="0" end="0"/>
                                            </p:txEl>
                                          </p:spTgt>
                                        </p:tgtEl>
                                        <p:attrNameLst>
                                          <p:attrName>style.visibility</p:attrName>
                                        </p:attrNameLst>
                                      </p:cBhvr>
                                      <p:to>
                                        <p:strVal val="visible"/>
                                      </p:to>
                                    </p:set>
                                    <p:anim calcmode="lin" valueType="num">
                                      <p:cBhvr additive="base">
                                        <p:cTn id="80"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4">
                                            <p:txEl>
                                              <p:pRg st="0" end="0"/>
                                            </p:txEl>
                                          </p:spTgt>
                                        </p:tgtEl>
                                        <p:attrNameLst>
                                          <p:attrName>ppt_y</p:attrName>
                                        </p:attrNameLst>
                                      </p:cBhvr>
                                      <p:tavLst>
                                        <p:tav tm="0">
                                          <p:val>
                                            <p:strVal val="1+#ppt_h/2"/>
                                          </p:val>
                                        </p:tav>
                                        <p:tav tm="100000">
                                          <p:val>
                                            <p:strVal val="#ppt_y"/>
                                          </p:val>
                                        </p:tav>
                                      </p:tavLst>
                                    </p:anim>
                                  </p:childTnLst>
                                </p:cTn>
                              </p:par>
                              <p:par>
                                <p:cTn id="82" presetID="2" presetClass="entr" presetSubtype="4" decel="100000" fill="hold" grpId="0" nodeType="withEffect">
                                  <p:stCondLst>
                                    <p:cond delay="500"/>
                                  </p:stCondLst>
                                  <p:childTnLst>
                                    <p:set>
                                      <p:cBhvr>
                                        <p:cTn id="83" dur="1" fill="hold">
                                          <p:stCondLst>
                                            <p:cond delay="0"/>
                                          </p:stCondLst>
                                        </p:cTn>
                                        <p:tgtEl>
                                          <p:spTgt spid="35">
                                            <p:txEl>
                                              <p:pRg st="0" end="0"/>
                                            </p:txEl>
                                          </p:spTgt>
                                        </p:tgtEl>
                                        <p:attrNameLst>
                                          <p:attrName>style.visibility</p:attrName>
                                        </p:attrNameLst>
                                      </p:cBhvr>
                                      <p:to>
                                        <p:strVal val="visible"/>
                                      </p:to>
                                    </p:set>
                                    <p:anim calcmode="lin" valueType="num">
                                      <p:cBhvr additive="base">
                                        <p:cTn id="84"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22" presetClass="entr" presetSubtype="8" fill="hold" grpId="0" nodeType="after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wipe(left)">
                                      <p:cBhvr>
                                        <p:cTn id="89" dur="500"/>
                                        <p:tgtEl>
                                          <p:spTgt spid="26"/>
                                        </p:tgtEl>
                                      </p:cBhvr>
                                    </p:animEffect>
                                  </p:childTnLst>
                                </p:cTn>
                              </p:par>
                            </p:childTnLst>
                          </p:cTn>
                        </p:par>
                        <p:par>
                          <p:cTn id="90" fill="hold">
                            <p:stCondLst>
                              <p:cond delay="7000"/>
                            </p:stCondLst>
                            <p:childTnLst>
                              <p:par>
                                <p:cTn id="91" presetID="49" presetClass="entr" presetSubtype="0" decel="100000" fill="hold" grpId="0" nodeType="afterEffect">
                                  <p:stCondLst>
                                    <p:cond delay="0"/>
                                  </p:stCondLst>
                                  <p:childTnLst>
                                    <p:set>
                                      <p:cBhvr>
                                        <p:cTn id="92" dur="1" fill="hold">
                                          <p:stCondLst>
                                            <p:cond delay="0"/>
                                          </p:stCondLst>
                                        </p:cTn>
                                        <p:tgtEl>
                                          <p:spTgt spid="46"/>
                                        </p:tgtEl>
                                        <p:attrNameLst>
                                          <p:attrName>style.visibility</p:attrName>
                                        </p:attrNameLst>
                                      </p:cBhvr>
                                      <p:to>
                                        <p:strVal val="visible"/>
                                      </p:to>
                                    </p:set>
                                    <p:anim calcmode="lin" valueType="num">
                                      <p:cBhvr>
                                        <p:cTn id="93" dur="500" fill="hold"/>
                                        <p:tgtEl>
                                          <p:spTgt spid="46"/>
                                        </p:tgtEl>
                                        <p:attrNameLst>
                                          <p:attrName>ppt_w</p:attrName>
                                        </p:attrNameLst>
                                      </p:cBhvr>
                                      <p:tavLst>
                                        <p:tav tm="0">
                                          <p:val>
                                            <p:fltVal val="0"/>
                                          </p:val>
                                        </p:tav>
                                        <p:tav tm="100000">
                                          <p:val>
                                            <p:strVal val="#ppt_w"/>
                                          </p:val>
                                        </p:tav>
                                      </p:tavLst>
                                    </p:anim>
                                    <p:anim calcmode="lin" valueType="num">
                                      <p:cBhvr>
                                        <p:cTn id="94" dur="500" fill="hold"/>
                                        <p:tgtEl>
                                          <p:spTgt spid="46"/>
                                        </p:tgtEl>
                                        <p:attrNameLst>
                                          <p:attrName>ppt_h</p:attrName>
                                        </p:attrNameLst>
                                      </p:cBhvr>
                                      <p:tavLst>
                                        <p:tav tm="0">
                                          <p:val>
                                            <p:fltVal val="0"/>
                                          </p:val>
                                        </p:tav>
                                        <p:tav tm="100000">
                                          <p:val>
                                            <p:strVal val="#ppt_h"/>
                                          </p:val>
                                        </p:tav>
                                      </p:tavLst>
                                    </p:anim>
                                    <p:anim calcmode="lin" valueType="num">
                                      <p:cBhvr>
                                        <p:cTn id="95" dur="500" fill="hold"/>
                                        <p:tgtEl>
                                          <p:spTgt spid="46"/>
                                        </p:tgtEl>
                                        <p:attrNameLst>
                                          <p:attrName>style.rotation</p:attrName>
                                        </p:attrNameLst>
                                      </p:cBhvr>
                                      <p:tavLst>
                                        <p:tav tm="0">
                                          <p:val>
                                            <p:fltVal val="360"/>
                                          </p:val>
                                        </p:tav>
                                        <p:tav tm="100000">
                                          <p:val>
                                            <p:fltVal val="0"/>
                                          </p:val>
                                        </p:tav>
                                      </p:tavLst>
                                    </p:anim>
                                    <p:animEffect transition="in" filter="fade">
                                      <p:cBhvr>
                                        <p:cTn id="96" dur="500"/>
                                        <p:tgtEl>
                                          <p:spTgt spid="46"/>
                                        </p:tgtEl>
                                      </p:cBhvr>
                                    </p:animEffect>
                                  </p:childTnLst>
                                </p:cTn>
                              </p:par>
                              <p:par>
                                <p:cTn id="97" presetID="49" presetClass="entr" presetSubtype="0" decel="100000" fill="hold" grpId="0" nodeType="withEffect">
                                  <p:stCondLst>
                                    <p:cond delay="0"/>
                                  </p:stCondLst>
                                  <p:childTnLst>
                                    <p:set>
                                      <p:cBhvr>
                                        <p:cTn id="98" dur="1" fill="hold">
                                          <p:stCondLst>
                                            <p:cond delay="0"/>
                                          </p:stCondLst>
                                        </p:cTn>
                                        <p:tgtEl>
                                          <p:spTgt spid="47">
                                            <p:txEl>
                                              <p:pRg st="0" end="0"/>
                                            </p:txEl>
                                          </p:spTgt>
                                        </p:tgtEl>
                                        <p:attrNameLst>
                                          <p:attrName>style.visibility</p:attrName>
                                        </p:attrNameLst>
                                      </p:cBhvr>
                                      <p:to>
                                        <p:strVal val="visible"/>
                                      </p:to>
                                    </p:set>
                                    <p:anim calcmode="lin" valueType="num">
                                      <p:cBhvr>
                                        <p:cTn id="99"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00"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101" dur="500" fill="hold"/>
                                        <p:tgtEl>
                                          <p:spTgt spid="47">
                                            <p:txEl>
                                              <p:pRg st="0" end="0"/>
                                            </p:txEl>
                                          </p:spTgt>
                                        </p:tgtEl>
                                        <p:attrNameLst>
                                          <p:attrName>style.rotation</p:attrName>
                                        </p:attrNameLst>
                                      </p:cBhvr>
                                      <p:tavLst>
                                        <p:tav tm="0">
                                          <p:val>
                                            <p:fltVal val="360"/>
                                          </p:val>
                                        </p:tav>
                                        <p:tav tm="100000">
                                          <p:val>
                                            <p:fltVal val="0"/>
                                          </p:val>
                                        </p:tav>
                                      </p:tavLst>
                                    </p:anim>
                                    <p:animEffect transition="in" filter="fade">
                                      <p:cBhvr>
                                        <p:cTn id="102" dur="500"/>
                                        <p:tgtEl>
                                          <p:spTgt spid="47">
                                            <p:txEl>
                                              <p:pRg st="0" end="0"/>
                                            </p:txEl>
                                          </p:spTgt>
                                        </p:tgtEl>
                                      </p:cBhvr>
                                    </p:animEffect>
                                  </p:childTnLst>
                                </p:cTn>
                              </p:par>
                            </p:childTnLst>
                          </p:cTn>
                        </p:par>
                        <p:par>
                          <p:cTn id="103" fill="hold">
                            <p:stCondLst>
                              <p:cond delay="7500"/>
                            </p:stCondLst>
                            <p:childTnLst>
                              <p:par>
                                <p:cTn id="104" presetID="2" presetClass="entr" presetSubtype="4" decel="100000" fill="hold" grpId="0" nodeType="afterEffect">
                                  <p:stCondLst>
                                    <p:cond delay="250"/>
                                  </p:stCondLst>
                                  <p:childTnLst>
                                    <p:set>
                                      <p:cBhvr>
                                        <p:cTn id="105" dur="1" fill="hold">
                                          <p:stCondLst>
                                            <p:cond delay="0"/>
                                          </p:stCondLst>
                                        </p:cTn>
                                        <p:tgtEl>
                                          <p:spTgt spid="36">
                                            <p:txEl>
                                              <p:pRg st="0" end="0"/>
                                            </p:txEl>
                                          </p:spTgt>
                                        </p:tgtEl>
                                        <p:attrNameLst>
                                          <p:attrName>style.visibility</p:attrName>
                                        </p:attrNameLst>
                                      </p:cBhvr>
                                      <p:to>
                                        <p:strVal val="visible"/>
                                      </p:to>
                                    </p:set>
                                    <p:anim calcmode="lin" valueType="num">
                                      <p:cBhvr additive="base">
                                        <p:cTn id="106"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107" dur="500" fill="hold"/>
                                        <p:tgtEl>
                                          <p:spTgt spid="36">
                                            <p:txEl>
                                              <p:pRg st="0" end="0"/>
                                            </p:txEl>
                                          </p:spTgt>
                                        </p:tgtEl>
                                        <p:attrNameLst>
                                          <p:attrName>ppt_y</p:attrName>
                                        </p:attrNameLst>
                                      </p:cBhvr>
                                      <p:tavLst>
                                        <p:tav tm="0">
                                          <p:val>
                                            <p:strVal val="1+#ppt_h/2"/>
                                          </p:val>
                                        </p:tav>
                                        <p:tav tm="100000">
                                          <p:val>
                                            <p:strVal val="#ppt_y"/>
                                          </p:val>
                                        </p:tav>
                                      </p:tavLst>
                                    </p:anim>
                                  </p:childTnLst>
                                </p:cTn>
                              </p:par>
                              <p:par>
                                <p:cTn id="108" presetID="2" presetClass="entr" presetSubtype="4" decel="100000" fill="hold" grpId="0" nodeType="withEffect">
                                  <p:stCondLst>
                                    <p:cond delay="500"/>
                                  </p:stCondLst>
                                  <p:childTnLst>
                                    <p:set>
                                      <p:cBhvr>
                                        <p:cTn id="109" dur="1" fill="hold">
                                          <p:stCondLst>
                                            <p:cond delay="0"/>
                                          </p:stCondLst>
                                        </p:cTn>
                                        <p:tgtEl>
                                          <p:spTgt spid="37">
                                            <p:txEl>
                                              <p:pRg st="0" end="0"/>
                                            </p:txEl>
                                          </p:spTgt>
                                        </p:tgtEl>
                                        <p:attrNameLst>
                                          <p:attrName>style.visibility</p:attrName>
                                        </p:attrNameLst>
                                      </p:cBhvr>
                                      <p:to>
                                        <p:strVal val="visible"/>
                                      </p:to>
                                    </p:set>
                                    <p:anim calcmode="lin" valueType="num">
                                      <p:cBhvr additive="base">
                                        <p:cTn id="110"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111" dur="500" fill="hold"/>
                                        <p:tgtEl>
                                          <p:spTgt spid="37">
                                            <p:txEl>
                                              <p:pRg st="0" end="0"/>
                                            </p:txEl>
                                          </p:spTgt>
                                        </p:tgtEl>
                                        <p:attrNameLst>
                                          <p:attrName>ppt_y</p:attrName>
                                        </p:attrNameLst>
                                      </p:cBhvr>
                                      <p:tavLst>
                                        <p:tav tm="0">
                                          <p:val>
                                            <p:strVal val="1+#ppt_h/2"/>
                                          </p:val>
                                        </p:tav>
                                        <p:tav tm="100000">
                                          <p:val>
                                            <p:strVal val="#ppt_y"/>
                                          </p:val>
                                        </p:tav>
                                      </p:tavLst>
                                    </p:anim>
                                  </p:childTnLst>
                                </p:cTn>
                              </p:par>
                            </p:childTnLst>
                          </p:cTn>
                        </p:par>
                        <p:par>
                          <p:cTn id="112" fill="hold">
                            <p:stCondLst>
                              <p:cond delay="8500"/>
                            </p:stCondLst>
                            <p:childTnLst>
                              <p:par>
                                <p:cTn id="113" presetID="22" presetClass="entr" presetSubtype="8" fill="hold" grpId="0"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wipe(left)">
                                      <p:cBhvr>
                                        <p:cTn id="115" dur="500"/>
                                        <p:tgtEl>
                                          <p:spTgt spid="27"/>
                                        </p:tgtEl>
                                      </p:cBhvr>
                                    </p:animEffect>
                                  </p:childTnLst>
                                </p:cTn>
                              </p:par>
                            </p:childTnLst>
                          </p:cTn>
                        </p:par>
                        <p:par>
                          <p:cTn id="116" fill="hold">
                            <p:stCondLst>
                              <p:cond delay="9000"/>
                            </p:stCondLst>
                            <p:childTnLst>
                              <p:par>
                                <p:cTn id="117" presetID="49" presetClass="entr" presetSubtype="0" decel="100000" fill="hold" grpId="0" nodeType="afterEffect">
                                  <p:stCondLst>
                                    <p:cond delay="0"/>
                                  </p:stCondLst>
                                  <p:childTnLst>
                                    <p:set>
                                      <p:cBhvr>
                                        <p:cTn id="118" dur="1" fill="hold">
                                          <p:stCondLst>
                                            <p:cond delay="0"/>
                                          </p:stCondLst>
                                        </p:cTn>
                                        <p:tgtEl>
                                          <p:spTgt spid="48"/>
                                        </p:tgtEl>
                                        <p:attrNameLst>
                                          <p:attrName>style.visibility</p:attrName>
                                        </p:attrNameLst>
                                      </p:cBhvr>
                                      <p:to>
                                        <p:strVal val="visible"/>
                                      </p:to>
                                    </p:set>
                                    <p:anim calcmode="lin" valueType="num">
                                      <p:cBhvr>
                                        <p:cTn id="119" dur="500" fill="hold"/>
                                        <p:tgtEl>
                                          <p:spTgt spid="48"/>
                                        </p:tgtEl>
                                        <p:attrNameLst>
                                          <p:attrName>ppt_w</p:attrName>
                                        </p:attrNameLst>
                                      </p:cBhvr>
                                      <p:tavLst>
                                        <p:tav tm="0">
                                          <p:val>
                                            <p:fltVal val="0"/>
                                          </p:val>
                                        </p:tav>
                                        <p:tav tm="100000">
                                          <p:val>
                                            <p:strVal val="#ppt_w"/>
                                          </p:val>
                                        </p:tav>
                                      </p:tavLst>
                                    </p:anim>
                                    <p:anim calcmode="lin" valueType="num">
                                      <p:cBhvr>
                                        <p:cTn id="120" dur="500" fill="hold"/>
                                        <p:tgtEl>
                                          <p:spTgt spid="48"/>
                                        </p:tgtEl>
                                        <p:attrNameLst>
                                          <p:attrName>ppt_h</p:attrName>
                                        </p:attrNameLst>
                                      </p:cBhvr>
                                      <p:tavLst>
                                        <p:tav tm="0">
                                          <p:val>
                                            <p:fltVal val="0"/>
                                          </p:val>
                                        </p:tav>
                                        <p:tav tm="100000">
                                          <p:val>
                                            <p:strVal val="#ppt_h"/>
                                          </p:val>
                                        </p:tav>
                                      </p:tavLst>
                                    </p:anim>
                                    <p:anim calcmode="lin" valueType="num">
                                      <p:cBhvr>
                                        <p:cTn id="121" dur="500" fill="hold"/>
                                        <p:tgtEl>
                                          <p:spTgt spid="48"/>
                                        </p:tgtEl>
                                        <p:attrNameLst>
                                          <p:attrName>style.rotation</p:attrName>
                                        </p:attrNameLst>
                                      </p:cBhvr>
                                      <p:tavLst>
                                        <p:tav tm="0">
                                          <p:val>
                                            <p:fltVal val="360"/>
                                          </p:val>
                                        </p:tav>
                                        <p:tav tm="100000">
                                          <p:val>
                                            <p:fltVal val="0"/>
                                          </p:val>
                                        </p:tav>
                                      </p:tavLst>
                                    </p:anim>
                                    <p:animEffect transition="in" filter="fade">
                                      <p:cBhvr>
                                        <p:cTn id="122" dur="500"/>
                                        <p:tgtEl>
                                          <p:spTgt spid="48"/>
                                        </p:tgtEl>
                                      </p:cBhvr>
                                    </p:animEffect>
                                  </p:childTnLst>
                                </p:cTn>
                              </p:par>
                              <p:par>
                                <p:cTn id="123" presetID="49" presetClass="entr" presetSubtype="0" decel="100000" fill="hold" grpId="0" nodeType="withEffect">
                                  <p:stCondLst>
                                    <p:cond delay="0"/>
                                  </p:stCondLst>
                                  <p:childTnLst>
                                    <p:set>
                                      <p:cBhvr>
                                        <p:cTn id="124" dur="1" fill="hold">
                                          <p:stCondLst>
                                            <p:cond delay="0"/>
                                          </p:stCondLst>
                                        </p:cTn>
                                        <p:tgtEl>
                                          <p:spTgt spid="49">
                                            <p:txEl>
                                              <p:pRg st="0" end="0"/>
                                            </p:txEl>
                                          </p:spTgt>
                                        </p:tgtEl>
                                        <p:attrNameLst>
                                          <p:attrName>style.visibility</p:attrName>
                                        </p:attrNameLst>
                                      </p:cBhvr>
                                      <p:to>
                                        <p:strVal val="visible"/>
                                      </p:to>
                                    </p:set>
                                    <p:anim calcmode="lin" valueType="num">
                                      <p:cBhvr>
                                        <p:cTn id="125"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126" dur="500" fill="hold"/>
                                        <p:tgtEl>
                                          <p:spTgt spid="49">
                                            <p:txEl>
                                              <p:pRg st="0" end="0"/>
                                            </p:txEl>
                                          </p:spTgt>
                                        </p:tgtEl>
                                        <p:attrNameLst>
                                          <p:attrName>ppt_h</p:attrName>
                                        </p:attrNameLst>
                                      </p:cBhvr>
                                      <p:tavLst>
                                        <p:tav tm="0">
                                          <p:val>
                                            <p:fltVal val="0"/>
                                          </p:val>
                                        </p:tav>
                                        <p:tav tm="100000">
                                          <p:val>
                                            <p:strVal val="#ppt_h"/>
                                          </p:val>
                                        </p:tav>
                                      </p:tavLst>
                                    </p:anim>
                                    <p:anim calcmode="lin" valueType="num">
                                      <p:cBhvr>
                                        <p:cTn id="127" dur="500" fill="hold"/>
                                        <p:tgtEl>
                                          <p:spTgt spid="49">
                                            <p:txEl>
                                              <p:pRg st="0" end="0"/>
                                            </p:txEl>
                                          </p:spTgt>
                                        </p:tgtEl>
                                        <p:attrNameLst>
                                          <p:attrName>style.rotation</p:attrName>
                                        </p:attrNameLst>
                                      </p:cBhvr>
                                      <p:tavLst>
                                        <p:tav tm="0">
                                          <p:val>
                                            <p:fltVal val="360"/>
                                          </p:val>
                                        </p:tav>
                                        <p:tav tm="100000">
                                          <p:val>
                                            <p:fltVal val="0"/>
                                          </p:val>
                                        </p:tav>
                                      </p:tavLst>
                                    </p:anim>
                                    <p:animEffect transition="in" filter="fade">
                                      <p:cBhvr>
                                        <p:cTn id="128" dur="500"/>
                                        <p:tgtEl>
                                          <p:spTgt spid="49">
                                            <p:txEl>
                                              <p:pRg st="0" end="0"/>
                                            </p:txEl>
                                          </p:spTgt>
                                        </p:tgtEl>
                                      </p:cBhvr>
                                    </p:animEffect>
                                  </p:childTnLst>
                                </p:cTn>
                              </p:par>
                            </p:childTnLst>
                          </p:cTn>
                        </p:par>
                        <p:par>
                          <p:cTn id="129" fill="hold">
                            <p:stCondLst>
                              <p:cond delay="9500"/>
                            </p:stCondLst>
                            <p:childTnLst>
                              <p:par>
                                <p:cTn id="130" presetID="2" presetClass="entr" presetSubtype="4" decel="100000" fill="hold" grpId="0" nodeType="afterEffect">
                                  <p:stCondLst>
                                    <p:cond delay="250"/>
                                  </p:stCondLst>
                                  <p:childTnLst>
                                    <p:set>
                                      <p:cBhvr>
                                        <p:cTn id="131" dur="1" fill="hold">
                                          <p:stCondLst>
                                            <p:cond delay="0"/>
                                          </p:stCondLst>
                                        </p:cTn>
                                        <p:tgtEl>
                                          <p:spTgt spid="38">
                                            <p:txEl>
                                              <p:pRg st="0" end="0"/>
                                            </p:txEl>
                                          </p:spTgt>
                                        </p:tgtEl>
                                        <p:attrNameLst>
                                          <p:attrName>style.visibility</p:attrName>
                                        </p:attrNameLst>
                                      </p:cBhvr>
                                      <p:to>
                                        <p:strVal val="visible"/>
                                      </p:to>
                                    </p:set>
                                    <p:anim calcmode="lin" valueType="num">
                                      <p:cBhvr additive="base">
                                        <p:cTn id="132"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133" dur="500" fill="hold"/>
                                        <p:tgtEl>
                                          <p:spTgt spid="38">
                                            <p:txEl>
                                              <p:pRg st="0" end="0"/>
                                            </p:txEl>
                                          </p:spTgt>
                                        </p:tgtEl>
                                        <p:attrNameLst>
                                          <p:attrName>ppt_y</p:attrName>
                                        </p:attrNameLst>
                                      </p:cBhvr>
                                      <p:tavLst>
                                        <p:tav tm="0">
                                          <p:val>
                                            <p:strVal val="1+#ppt_h/2"/>
                                          </p:val>
                                        </p:tav>
                                        <p:tav tm="100000">
                                          <p:val>
                                            <p:strVal val="#ppt_y"/>
                                          </p:val>
                                        </p:tav>
                                      </p:tavLst>
                                    </p:anim>
                                  </p:childTnLst>
                                </p:cTn>
                              </p:par>
                              <p:par>
                                <p:cTn id="134" presetID="2" presetClass="entr" presetSubtype="4" decel="100000" fill="hold" grpId="0" nodeType="withEffect">
                                  <p:stCondLst>
                                    <p:cond delay="500"/>
                                  </p:stCondLst>
                                  <p:childTnLst>
                                    <p:set>
                                      <p:cBhvr>
                                        <p:cTn id="135" dur="1" fill="hold">
                                          <p:stCondLst>
                                            <p:cond delay="0"/>
                                          </p:stCondLst>
                                        </p:cTn>
                                        <p:tgtEl>
                                          <p:spTgt spid="39">
                                            <p:txEl>
                                              <p:pRg st="0" end="0"/>
                                            </p:txEl>
                                          </p:spTgt>
                                        </p:tgtEl>
                                        <p:attrNameLst>
                                          <p:attrName>style.visibility</p:attrName>
                                        </p:attrNameLst>
                                      </p:cBhvr>
                                      <p:to>
                                        <p:strVal val="visible"/>
                                      </p:to>
                                    </p:set>
                                    <p:anim calcmode="lin" valueType="num">
                                      <p:cBhvr additive="base">
                                        <p:cTn id="136"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137"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par>
                          <p:cTn id="138" fill="hold">
                            <p:stCondLst>
                              <p:cond delay="10500"/>
                            </p:stCondLst>
                            <p:childTnLst>
                              <p:par>
                                <p:cTn id="139" presetID="22" presetClass="entr" presetSubtype="8" fill="hold" grpId="0" nodeType="afterEffect">
                                  <p:stCondLst>
                                    <p:cond delay="0"/>
                                  </p:stCondLst>
                                  <p:childTnLst>
                                    <p:set>
                                      <p:cBhvr>
                                        <p:cTn id="140" dur="1" fill="hold">
                                          <p:stCondLst>
                                            <p:cond delay="0"/>
                                          </p:stCondLst>
                                        </p:cTn>
                                        <p:tgtEl>
                                          <p:spTgt spid="29"/>
                                        </p:tgtEl>
                                        <p:attrNameLst>
                                          <p:attrName>style.visibility</p:attrName>
                                        </p:attrNameLst>
                                      </p:cBhvr>
                                      <p:to>
                                        <p:strVal val="visible"/>
                                      </p:to>
                                    </p:set>
                                    <p:animEffect transition="in" filter="wipe(left)">
                                      <p:cBhvr>
                                        <p:cTn id="14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animBg="1"/>
      <p:bldP spid="25" grpId="0" animBg="1"/>
      <p:bldP spid="26" grpId="0" animBg="1"/>
      <p:bldP spid="27" grpId="0" animBg="1"/>
      <p:bldP spid="29" grpId="0" animBg="1"/>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30" grpId="0" build="p">
        <p:tmplLst>
          <p:tmpl lvl="1">
            <p:tnLst>
              <p:par>
                <p:cTn presetID="2" presetClass="entr" presetSubtype="4" decel="100000" fill="hold" nodeType="afterEffect">
                  <p:stCondLst>
                    <p:cond delay="25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decel="100000" fill="hold" nodeType="withEffect">
                  <p:stCondLst>
                    <p:cond delay="50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2" grpId="0" build="p">
        <p:tmplLst>
          <p:tmpl lvl="1">
            <p:tnLst>
              <p:par>
                <p:cTn presetID="2" presetClass="entr" presetSubtype="4" decel="100000" fill="hold" nodeType="after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4" grpId="0" build="p">
        <p:tmplLst>
          <p:tmpl lvl="1">
            <p:tnLst>
              <p:par>
                <p:cTn presetID="2" presetClass="entr" presetSubtype="4" decel="100000" fill="hold" nodeType="afterEffect">
                  <p:stCondLst>
                    <p:cond delay="25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decel="10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build="p">
        <p:tmplLst>
          <p:tmpl lvl="1">
            <p:tnLst>
              <p:par>
                <p:cTn presetID="2" presetClass="entr" presetSubtype="4" decel="100000" fill="hold" nodeType="afterEffect">
                  <p:stCondLst>
                    <p:cond delay="25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ppt_x"/>
                          </p:val>
                        </p:tav>
                        <p:tav tm="100000">
                          <p:val>
                            <p:strVal val="#ppt_x"/>
                          </p:val>
                        </p:tav>
                      </p:tavLst>
                    </p:anim>
                    <p:anim calcmode="lin" valueType="num">
                      <p:cBhvr additive="base">
                        <p:cTn dur="500" fill="hold"/>
                        <p:tgtEl>
                          <p:spTgt spid="36"/>
                        </p:tgtEl>
                        <p:attrNameLst>
                          <p:attrName>ppt_y</p:attrName>
                        </p:attrNameLst>
                      </p:cBhvr>
                      <p:tavLst>
                        <p:tav tm="0">
                          <p:val>
                            <p:strVal val="1+#ppt_h/2"/>
                          </p:val>
                        </p:tav>
                        <p:tav tm="100000">
                          <p:val>
                            <p:strVal val="#ppt_y"/>
                          </p:val>
                        </p:tav>
                      </p:tavLst>
                    </p:anim>
                  </p:childTnLst>
                </p:cTn>
              </p:par>
            </p:tnLst>
          </p:tmpl>
        </p:tmplLst>
      </p:bldP>
      <p:bldP spid="37" grpId="0" build="p">
        <p:tmplLst>
          <p:tmpl lvl="1">
            <p:tnLst>
              <p:par>
                <p:cTn presetID="2" presetClass="entr" presetSubtype="4" decel="100000" fill="hold" nodeType="withEffect">
                  <p:stCondLst>
                    <p:cond delay="5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1+#ppt_h/2"/>
                          </p:val>
                        </p:tav>
                        <p:tav tm="100000">
                          <p:val>
                            <p:strVal val="#ppt_y"/>
                          </p:val>
                        </p:tav>
                      </p:tavLst>
                    </p:anim>
                  </p:childTnLst>
                </p:cTn>
              </p:par>
            </p:tnLst>
          </p:tmpl>
        </p:tmplLst>
      </p:bldP>
      <p:bldP spid="38" grpId="0" build="p">
        <p:tmplLst>
          <p:tmpl lvl="1">
            <p:tnLst>
              <p:par>
                <p:cTn presetID="2" presetClass="entr" presetSubtype="4" decel="100000" fill="hold" nodeType="afterEffect">
                  <p:stCondLst>
                    <p:cond delay="25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p">
        <p:tmplLst>
          <p:tmpl lvl="1">
            <p:tnLst>
              <p:par>
                <p:cTn presetID="2" presetClass="entr" presetSubtype="4" decel="100000" fill="hold" nodeType="withEffect">
                  <p:stCondLst>
                    <p:cond delay="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animBg="1"/>
      <p:bldP spid="41" grpId="0" build="p">
        <p:tmplLst>
          <p:tmpl lvl="1">
            <p:tnLst>
              <p:par>
                <p:cTn presetID="49" presetClass="entr" presetSubtype="0" decel="10000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500" fill="hold"/>
                        <p:tgtEl>
                          <p:spTgt spid="41"/>
                        </p:tgtEl>
                        <p:attrNameLst>
                          <p:attrName>ppt_w</p:attrName>
                        </p:attrNameLst>
                      </p:cBhvr>
                      <p:tavLst>
                        <p:tav tm="0">
                          <p:val>
                            <p:fltVal val="0"/>
                          </p:val>
                        </p:tav>
                        <p:tav tm="100000">
                          <p:val>
                            <p:strVal val="#ppt_w"/>
                          </p:val>
                        </p:tav>
                      </p:tavLst>
                    </p:anim>
                    <p:anim calcmode="lin" valueType="num">
                      <p:cBhvr>
                        <p:cTn dur="500" fill="hold"/>
                        <p:tgtEl>
                          <p:spTgt spid="41"/>
                        </p:tgtEl>
                        <p:attrNameLst>
                          <p:attrName>ppt_h</p:attrName>
                        </p:attrNameLst>
                      </p:cBhvr>
                      <p:tavLst>
                        <p:tav tm="0">
                          <p:val>
                            <p:fltVal val="0"/>
                          </p:val>
                        </p:tav>
                        <p:tav tm="100000">
                          <p:val>
                            <p:strVal val="#ppt_h"/>
                          </p:val>
                        </p:tav>
                      </p:tavLst>
                    </p:anim>
                    <p:anim calcmode="lin" valueType="num">
                      <p:cBhvr>
                        <p:cTn dur="500" fill="hold"/>
                        <p:tgtEl>
                          <p:spTgt spid="41"/>
                        </p:tgtEl>
                        <p:attrNameLst>
                          <p:attrName>style.rotation</p:attrName>
                        </p:attrNameLst>
                      </p:cBhvr>
                      <p:tavLst>
                        <p:tav tm="0">
                          <p:val>
                            <p:fltVal val="360"/>
                          </p:val>
                        </p:tav>
                        <p:tav tm="100000">
                          <p:val>
                            <p:fltVal val="0"/>
                          </p:val>
                        </p:tav>
                      </p:tavLst>
                    </p:anim>
                    <p:animEffect transition="in" filter="fade">
                      <p:cBhvr>
                        <p:cTn dur="500"/>
                        <p:tgtEl>
                          <p:spTgt spid="41"/>
                        </p:tgtEl>
                      </p:cBhvr>
                    </p:animEffect>
                  </p:childTnLst>
                </p:cTn>
              </p:par>
            </p:tnLst>
          </p:tmpl>
        </p:tmplLst>
      </p:bldP>
      <p:bldP spid="42" grpId="0" animBg="1"/>
      <p:bldP spid="43" grpId="0" build="p">
        <p:tmplLst>
          <p:tmpl lvl="1">
            <p:tnLst>
              <p:par>
                <p:cTn presetID="49" presetClass="entr" presetSubtype="0"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Lst>
      </p:bldP>
      <p:bldP spid="44" grpId="0" animBg="1"/>
      <p:bldP spid="45" grpId="0" build="p">
        <p:tmplLst>
          <p:tmpl lvl="1">
            <p:tnLst>
              <p:par>
                <p:cTn presetID="49" presetClass="entr" presetSubtype="0" decel="10000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anim calcmode="lin" valueType="num">
                      <p:cBhvr>
                        <p:cTn dur="500" fill="hold"/>
                        <p:tgtEl>
                          <p:spTgt spid="45"/>
                        </p:tgtEl>
                        <p:attrNameLst>
                          <p:attrName>style.rotation</p:attrName>
                        </p:attrNameLst>
                      </p:cBhvr>
                      <p:tavLst>
                        <p:tav tm="0">
                          <p:val>
                            <p:fltVal val="360"/>
                          </p:val>
                        </p:tav>
                        <p:tav tm="100000">
                          <p:val>
                            <p:fltVal val="0"/>
                          </p:val>
                        </p:tav>
                      </p:tavLst>
                    </p:anim>
                    <p:animEffect transition="in" filter="fade">
                      <p:cBhvr>
                        <p:cTn dur="500"/>
                        <p:tgtEl>
                          <p:spTgt spid="45"/>
                        </p:tgtEl>
                      </p:cBhvr>
                    </p:animEffect>
                  </p:childTnLst>
                </p:cTn>
              </p:par>
            </p:tnLst>
          </p:tmpl>
        </p:tmplLst>
      </p:bldP>
      <p:bldP spid="46" grpId="0" animBg="1"/>
      <p:bldP spid="47" grpId="0" build="p">
        <p:tmplLst>
          <p:tmpl lvl="1">
            <p:tnLst>
              <p:par>
                <p:cTn presetID="49" presetClass="entr" presetSubtype="0"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Lst>
      </p:bldP>
      <p:bldP spid="48" grpId="0" animBg="1"/>
      <p:bldP spid="49" grpId="0" build="p">
        <p:tmplLst>
          <p:tmpl lvl="1">
            <p:tnLst>
              <p:par>
                <p:cTn presetID="49" presetClass="entr" presetSubtype="0" decel="10000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anim calcmode="lin" valueType="num">
                      <p:cBhvr>
                        <p:cTn dur="500" fill="hold"/>
                        <p:tgtEl>
                          <p:spTgt spid="49"/>
                        </p:tgtEl>
                        <p:attrNameLst>
                          <p:attrName>style.rotation</p:attrName>
                        </p:attrNameLst>
                      </p:cBhvr>
                      <p:tavLst>
                        <p:tav tm="0">
                          <p:val>
                            <p:fltVal val="360"/>
                          </p:val>
                        </p:tav>
                        <p:tav tm="100000">
                          <p:val>
                            <p:fltVal val="0"/>
                          </p:val>
                        </p:tav>
                      </p:tavLst>
                    </p:anim>
                    <p:animEffect transition="in" filter="fade">
                      <p:cBhvr>
                        <p:cTn dur="500"/>
                        <p:tgtEl>
                          <p:spTgt spid="49"/>
                        </p:tgtEl>
                      </p:cBhvr>
                    </p:animEffect>
                  </p:childTnLst>
                </p:cTn>
              </p:par>
            </p:tnLst>
          </p:tmpl>
        </p:tmplLst>
      </p:bldP>
    </p:bldLst>
  </p:timing>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genda with Icon">
    <p:spTree>
      <p:nvGrpSpPr>
        <p:cNvPr id="1" name=""/>
        <p:cNvGrpSpPr/>
        <p:nvPr/>
      </p:nvGrpSpPr>
      <p:grpSpPr>
        <a:xfrm>
          <a:off x="0" y="0"/>
          <a:ext cx="0" cy="0"/>
          <a:chOff x="0" y="0"/>
          <a:chExt cx="0" cy="0"/>
        </a:xfrm>
      </p:grpSpPr>
      <p:sp>
        <p:nvSpPr>
          <p:cNvPr id="9" name="正方形/長方形 8"/>
          <p:cNvSpPr/>
          <p:nvPr userDrawn="1"/>
        </p:nvSpPr>
        <p:spPr>
          <a:xfrm>
            <a:off x="159" y="5035488"/>
            <a:ext cx="259031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正方形/長方形 23"/>
          <p:cNvSpPr/>
          <p:nvPr userDrawn="1"/>
        </p:nvSpPr>
        <p:spPr>
          <a:xfrm>
            <a:off x="2590478" y="5033066"/>
            <a:ext cx="3240360" cy="21844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正方形/長方形 24"/>
          <p:cNvSpPr/>
          <p:nvPr userDrawn="1"/>
        </p:nvSpPr>
        <p:spPr>
          <a:xfrm>
            <a:off x="5830838" y="5023026"/>
            <a:ext cx="331236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正方形/長方形 25"/>
          <p:cNvSpPr/>
          <p:nvPr userDrawn="1"/>
        </p:nvSpPr>
        <p:spPr>
          <a:xfrm>
            <a:off x="9143206" y="5023026"/>
            <a:ext cx="3240360" cy="22848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正方形/長方形 26"/>
          <p:cNvSpPr/>
          <p:nvPr userDrawn="1"/>
        </p:nvSpPr>
        <p:spPr>
          <a:xfrm>
            <a:off x="12383566" y="5023026"/>
            <a:ext cx="324035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正方形/長方形 28"/>
          <p:cNvSpPr/>
          <p:nvPr userDrawn="1"/>
        </p:nvSpPr>
        <p:spPr>
          <a:xfrm>
            <a:off x="15623926" y="5035488"/>
            <a:ext cx="266248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30" name="テキスト プレースホルダー 11"/>
          <p:cNvSpPr>
            <a:spLocks noGrp="1"/>
          </p:cNvSpPr>
          <p:nvPr>
            <p:ph type="body" sz="quarter" idx="14" hasCustomPrompt="1"/>
          </p:nvPr>
        </p:nvSpPr>
        <p:spPr>
          <a:xfrm>
            <a:off x="1006302"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1" name="テキスト プレースホルダー 11"/>
          <p:cNvSpPr>
            <a:spLocks noGrp="1"/>
          </p:cNvSpPr>
          <p:nvPr>
            <p:ph type="body" sz="quarter" idx="15" hasCustomPrompt="1"/>
          </p:nvPr>
        </p:nvSpPr>
        <p:spPr>
          <a:xfrm>
            <a:off x="1006302" y="7015708"/>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32" name="テキスト プレースホルダー 11"/>
          <p:cNvSpPr>
            <a:spLocks noGrp="1"/>
          </p:cNvSpPr>
          <p:nvPr>
            <p:ph type="body" sz="quarter" idx="25" hasCustomPrompt="1"/>
          </p:nvPr>
        </p:nvSpPr>
        <p:spPr>
          <a:xfrm>
            <a:off x="4292645"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3" name="テキスト プレースホルダー 11"/>
          <p:cNvSpPr>
            <a:spLocks noGrp="1"/>
          </p:cNvSpPr>
          <p:nvPr>
            <p:ph type="body" sz="quarter" idx="26" hasCustomPrompt="1"/>
          </p:nvPr>
        </p:nvSpPr>
        <p:spPr>
          <a:xfrm>
            <a:off x="4292645" y="7015708"/>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34" name="テキスト プレースホルダー 11"/>
          <p:cNvSpPr>
            <a:spLocks noGrp="1"/>
          </p:cNvSpPr>
          <p:nvPr>
            <p:ph type="body" sz="quarter" idx="27" hasCustomPrompt="1"/>
          </p:nvPr>
        </p:nvSpPr>
        <p:spPr>
          <a:xfrm>
            <a:off x="7580956"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5" name="テキスト プレースホルダー 11"/>
          <p:cNvSpPr>
            <a:spLocks noGrp="1"/>
          </p:cNvSpPr>
          <p:nvPr>
            <p:ph type="body" sz="quarter" idx="28" hasCustomPrompt="1"/>
          </p:nvPr>
        </p:nvSpPr>
        <p:spPr>
          <a:xfrm>
            <a:off x="7580956" y="7015708"/>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36" name="テキスト プレースホルダー 11"/>
          <p:cNvSpPr>
            <a:spLocks noGrp="1"/>
          </p:cNvSpPr>
          <p:nvPr>
            <p:ph type="body" sz="quarter" idx="29" hasCustomPrompt="1"/>
          </p:nvPr>
        </p:nvSpPr>
        <p:spPr>
          <a:xfrm>
            <a:off x="10847341"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7" name="テキスト プレースホルダー 11"/>
          <p:cNvSpPr>
            <a:spLocks noGrp="1"/>
          </p:cNvSpPr>
          <p:nvPr>
            <p:ph type="body" sz="quarter" idx="30" hasCustomPrompt="1"/>
          </p:nvPr>
        </p:nvSpPr>
        <p:spPr>
          <a:xfrm>
            <a:off x="10847341" y="7015708"/>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38" name="テキスト プレースホルダー 11"/>
          <p:cNvSpPr>
            <a:spLocks noGrp="1"/>
          </p:cNvSpPr>
          <p:nvPr>
            <p:ph type="body" sz="quarter" idx="31" hasCustomPrompt="1"/>
          </p:nvPr>
        </p:nvSpPr>
        <p:spPr>
          <a:xfrm>
            <a:off x="14111758" y="6439645"/>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9" name="テキスト プレースホルダー 11"/>
          <p:cNvSpPr>
            <a:spLocks noGrp="1"/>
          </p:cNvSpPr>
          <p:nvPr>
            <p:ph type="body" sz="quarter" idx="32" hasCustomPrompt="1"/>
          </p:nvPr>
        </p:nvSpPr>
        <p:spPr>
          <a:xfrm>
            <a:off x="14111758" y="7015709"/>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40" name="円/楕円 39"/>
          <p:cNvSpPr/>
          <p:nvPr userDrawn="1"/>
        </p:nvSpPr>
        <p:spPr>
          <a:xfrm>
            <a:off x="1438350"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テキスト プレースホルダー 11"/>
          <p:cNvSpPr>
            <a:spLocks noGrp="1"/>
          </p:cNvSpPr>
          <p:nvPr>
            <p:ph type="body" sz="quarter" idx="33" hasCustomPrompt="1"/>
          </p:nvPr>
        </p:nvSpPr>
        <p:spPr>
          <a:xfrm>
            <a:off x="1448427" y="4819675"/>
            <a:ext cx="2269879" cy="647650"/>
          </a:xfrm>
        </p:spPr>
        <p:txBody>
          <a:bodyPr anchor="ctr">
            <a:noAutofit/>
          </a:bodyPr>
          <a:lstStyle>
            <a:lvl1pPr algn="ctr">
              <a:defRPr sz="4800">
                <a:solidFill>
                  <a:schemeClr val="bg2"/>
                </a:solidFill>
                <a:latin typeface="+mj-lt"/>
              </a:defRPr>
            </a:lvl1pPr>
          </a:lstStyle>
          <a:p>
            <a:pPr lvl="0"/>
            <a:r>
              <a:rPr lang="en-US" altLang="ja-JP" dirty="0"/>
              <a:t>00:00</a:t>
            </a:r>
            <a:endParaRPr lang="en-US" dirty="0"/>
          </a:p>
        </p:txBody>
      </p:sp>
      <p:sp>
        <p:nvSpPr>
          <p:cNvPr id="42" name="円/楕円 41"/>
          <p:cNvSpPr/>
          <p:nvPr userDrawn="1"/>
        </p:nvSpPr>
        <p:spPr>
          <a:xfrm>
            <a:off x="4678710" y="4000520"/>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3" name="テキスト プレースホルダー 11"/>
          <p:cNvSpPr>
            <a:spLocks noGrp="1"/>
          </p:cNvSpPr>
          <p:nvPr>
            <p:ph type="body" sz="quarter" idx="34" hasCustomPrompt="1"/>
          </p:nvPr>
        </p:nvSpPr>
        <p:spPr>
          <a:xfrm>
            <a:off x="4688787" y="4828823"/>
            <a:ext cx="2269879" cy="647650"/>
          </a:xfrm>
        </p:spPr>
        <p:txBody>
          <a:bodyPr anchor="ctr">
            <a:noAutofit/>
          </a:bodyPr>
          <a:lstStyle>
            <a:lvl1pPr algn="ctr">
              <a:defRPr sz="4800">
                <a:solidFill>
                  <a:schemeClr val="bg2"/>
                </a:solidFill>
                <a:latin typeface="+mj-lt"/>
              </a:defRPr>
            </a:lvl1pPr>
          </a:lstStyle>
          <a:p>
            <a:pPr lvl="0"/>
            <a:r>
              <a:rPr lang="en-US" altLang="ja-JP" dirty="0"/>
              <a:t>00:00</a:t>
            </a:r>
            <a:endParaRPr lang="en-US" dirty="0"/>
          </a:p>
        </p:txBody>
      </p:sp>
      <p:sp>
        <p:nvSpPr>
          <p:cNvPr id="44" name="円/楕円 43"/>
          <p:cNvSpPr/>
          <p:nvPr userDrawn="1"/>
        </p:nvSpPr>
        <p:spPr>
          <a:xfrm>
            <a:off x="7991078"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5" name="テキスト プレースホルダー 11"/>
          <p:cNvSpPr>
            <a:spLocks noGrp="1"/>
          </p:cNvSpPr>
          <p:nvPr>
            <p:ph type="body" sz="quarter" idx="35" hasCustomPrompt="1"/>
          </p:nvPr>
        </p:nvSpPr>
        <p:spPr>
          <a:xfrm>
            <a:off x="8001155" y="4819675"/>
            <a:ext cx="2269879" cy="647650"/>
          </a:xfrm>
        </p:spPr>
        <p:txBody>
          <a:bodyPr anchor="ctr">
            <a:noAutofit/>
          </a:bodyPr>
          <a:lstStyle>
            <a:lvl1pPr algn="ctr">
              <a:defRPr sz="4800">
                <a:solidFill>
                  <a:schemeClr val="bg2"/>
                </a:solidFill>
                <a:latin typeface="+mj-lt"/>
              </a:defRPr>
            </a:lvl1pPr>
          </a:lstStyle>
          <a:p>
            <a:pPr lvl="0"/>
            <a:r>
              <a:rPr lang="en-US" altLang="ja-JP" dirty="0"/>
              <a:t>00:00</a:t>
            </a:r>
            <a:endParaRPr lang="en-US" dirty="0"/>
          </a:p>
        </p:txBody>
      </p:sp>
      <p:sp>
        <p:nvSpPr>
          <p:cNvPr id="46" name="円/楕円 45"/>
          <p:cNvSpPr/>
          <p:nvPr userDrawn="1"/>
        </p:nvSpPr>
        <p:spPr>
          <a:xfrm>
            <a:off x="11231438" y="3964253"/>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テキスト プレースホルダー 11"/>
          <p:cNvSpPr>
            <a:spLocks noGrp="1"/>
          </p:cNvSpPr>
          <p:nvPr>
            <p:ph type="body" sz="quarter" idx="36" hasCustomPrompt="1"/>
          </p:nvPr>
        </p:nvSpPr>
        <p:spPr>
          <a:xfrm>
            <a:off x="11241515" y="4792556"/>
            <a:ext cx="2269879" cy="647650"/>
          </a:xfrm>
        </p:spPr>
        <p:txBody>
          <a:bodyPr anchor="ctr">
            <a:noAutofit/>
          </a:bodyPr>
          <a:lstStyle>
            <a:lvl1pPr algn="ctr">
              <a:defRPr sz="4800">
                <a:solidFill>
                  <a:schemeClr val="bg2"/>
                </a:solidFill>
                <a:latin typeface="+mj-lt"/>
              </a:defRPr>
            </a:lvl1pPr>
          </a:lstStyle>
          <a:p>
            <a:pPr lvl="0"/>
            <a:r>
              <a:rPr lang="en-US" altLang="ja-JP" dirty="0"/>
              <a:t>00:00</a:t>
            </a:r>
            <a:endParaRPr lang="en-US" dirty="0"/>
          </a:p>
        </p:txBody>
      </p:sp>
      <p:sp>
        <p:nvSpPr>
          <p:cNvPr id="48" name="円/楕円 47"/>
          <p:cNvSpPr/>
          <p:nvPr userDrawn="1"/>
        </p:nvSpPr>
        <p:spPr>
          <a:xfrm>
            <a:off x="14471798"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9" name="テキスト プレースホルダー 11"/>
          <p:cNvSpPr>
            <a:spLocks noGrp="1"/>
          </p:cNvSpPr>
          <p:nvPr>
            <p:ph type="body" sz="quarter" idx="37" hasCustomPrompt="1"/>
          </p:nvPr>
        </p:nvSpPr>
        <p:spPr>
          <a:xfrm>
            <a:off x="14481875" y="4819675"/>
            <a:ext cx="2269879" cy="647650"/>
          </a:xfrm>
        </p:spPr>
        <p:txBody>
          <a:bodyPr anchor="ctr">
            <a:noAutofit/>
          </a:bodyPr>
          <a:lstStyle>
            <a:lvl1pPr algn="ctr">
              <a:defRPr sz="4800">
                <a:solidFill>
                  <a:schemeClr val="bg2"/>
                </a:solidFill>
                <a:latin typeface="+mj-lt"/>
              </a:defRPr>
            </a:lvl1pPr>
          </a:lstStyle>
          <a:p>
            <a:pPr lvl="0"/>
            <a:r>
              <a:rPr lang="en-US" altLang="ja-JP" dirty="0"/>
              <a:t>00:00</a:t>
            </a:r>
            <a:endParaRPr lang="en-US" dirty="0"/>
          </a:p>
        </p:txBody>
      </p:sp>
      <p:sp>
        <p:nvSpPr>
          <p:cNvPr id="6" name="図プレースホルダー 5"/>
          <p:cNvSpPr>
            <a:spLocks noGrp="1"/>
          </p:cNvSpPr>
          <p:nvPr>
            <p:ph type="pic" sz="quarter" idx="38" hasCustomPrompt="1"/>
          </p:nvPr>
        </p:nvSpPr>
        <p:spPr>
          <a:xfrm>
            <a:off x="3167062" y="3415308"/>
            <a:ext cx="720675" cy="720675"/>
          </a:xfrm>
        </p:spPr>
        <p:txBody>
          <a:bodyPr>
            <a:normAutofit/>
          </a:bodyPr>
          <a:lstStyle>
            <a:lvl1pPr>
              <a:defRPr sz="1100"/>
            </a:lvl1pPr>
          </a:lstStyle>
          <a:p>
            <a:r>
              <a:rPr lang="en-US" dirty="0"/>
              <a:t>ICON</a:t>
            </a:r>
          </a:p>
        </p:txBody>
      </p:sp>
      <p:sp>
        <p:nvSpPr>
          <p:cNvPr id="50" name="図プレースホルダー 5"/>
          <p:cNvSpPr>
            <a:spLocks noGrp="1"/>
          </p:cNvSpPr>
          <p:nvPr>
            <p:ph type="pic" sz="quarter" idx="39" hasCustomPrompt="1"/>
          </p:nvPr>
        </p:nvSpPr>
        <p:spPr>
          <a:xfrm>
            <a:off x="6550918" y="3415308"/>
            <a:ext cx="720675" cy="720675"/>
          </a:xfrm>
        </p:spPr>
        <p:txBody>
          <a:bodyPr>
            <a:normAutofit/>
          </a:bodyPr>
          <a:lstStyle>
            <a:lvl1pPr>
              <a:defRPr sz="1100"/>
            </a:lvl1pPr>
          </a:lstStyle>
          <a:p>
            <a:r>
              <a:rPr lang="en-US" dirty="0"/>
              <a:t>ICON</a:t>
            </a:r>
          </a:p>
        </p:txBody>
      </p:sp>
      <p:sp>
        <p:nvSpPr>
          <p:cNvPr id="51" name="図プレースホルダー 5"/>
          <p:cNvSpPr>
            <a:spLocks noGrp="1"/>
          </p:cNvSpPr>
          <p:nvPr>
            <p:ph type="pic" sz="quarter" idx="40" hasCustomPrompt="1"/>
          </p:nvPr>
        </p:nvSpPr>
        <p:spPr>
          <a:xfrm>
            <a:off x="9791500" y="3415308"/>
            <a:ext cx="720675" cy="720675"/>
          </a:xfrm>
        </p:spPr>
        <p:txBody>
          <a:bodyPr>
            <a:normAutofit/>
          </a:bodyPr>
          <a:lstStyle>
            <a:lvl1pPr>
              <a:defRPr sz="1100"/>
            </a:lvl1pPr>
          </a:lstStyle>
          <a:p>
            <a:r>
              <a:rPr lang="en-US" dirty="0"/>
              <a:t>ICON</a:t>
            </a:r>
          </a:p>
        </p:txBody>
      </p:sp>
      <p:sp>
        <p:nvSpPr>
          <p:cNvPr id="52" name="図プレースホルダー 5"/>
          <p:cNvSpPr>
            <a:spLocks noGrp="1"/>
          </p:cNvSpPr>
          <p:nvPr>
            <p:ph type="pic" sz="quarter" idx="41" hasCustomPrompt="1"/>
          </p:nvPr>
        </p:nvSpPr>
        <p:spPr>
          <a:xfrm>
            <a:off x="13175356" y="3415308"/>
            <a:ext cx="720675" cy="720675"/>
          </a:xfrm>
        </p:spPr>
        <p:txBody>
          <a:bodyPr>
            <a:normAutofit/>
          </a:bodyPr>
          <a:lstStyle>
            <a:lvl1pPr>
              <a:defRPr sz="1100"/>
            </a:lvl1pPr>
          </a:lstStyle>
          <a:p>
            <a:r>
              <a:rPr lang="en-US" dirty="0"/>
              <a:t>ICON</a:t>
            </a:r>
          </a:p>
        </p:txBody>
      </p:sp>
      <p:sp>
        <p:nvSpPr>
          <p:cNvPr id="53" name="図プレースホルダー 5"/>
          <p:cNvSpPr>
            <a:spLocks noGrp="1"/>
          </p:cNvSpPr>
          <p:nvPr>
            <p:ph type="pic" sz="quarter" idx="42" hasCustomPrompt="1"/>
          </p:nvPr>
        </p:nvSpPr>
        <p:spPr>
          <a:xfrm>
            <a:off x="16415419" y="3415308"/>
            <a:ext cx="720675" cy="720675"/>
          </a:xfrm>
        </p:spPr>
        <p:txBody>
          <a:bodyPr>
            <a:normAutofit/>
          </a:bodyPr>
          <a:lstStyle>
            <a:lvl1pPr>
              <a:defRPr sz="1100"/>
            </a:lvl1pPr>
          </a:lstStyle>
          <a:p>
            <a:r>
              <a:rPr lang="en-US" dirty="0"/>
              <a:t>ICON</a:t>
            </a:r>
          </a:p>
        </p:txBody>
      </p:sp>
    </p:spTree>
    <p:extLst>
      <p:ext uri="{BB962C8B-B14F-4D97-AF65-F5344CB8AC3E}">
        <p14:creationId xmlns:p14="http://schemas.microsoft.com/office/powerpoint/2010/main" val="1882924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 calcmode="lin" valueType="num">
                                      <p:cBhvr>
                                        <p:cTn id="17" dur="500" fill="hold"/>
                                        <p:tgtEl>
                                          <p:spTgt spid="40"/>
                                        </p:tgtEl>
                                        <p:attrNameLst>
                                          <p:attrName>style.rotation</p:attrName>
                                        </p:attrNameLst>
                                      </p:cBhvr>
                                      <p:tavLst>
                                        <p:tav tm="0">
                                          <p:val>
                                            <p:fltVal val="360"/>
                                          </p:val>
                                        </p:tav>
                                        <p:tav tm="100000">
                                          <p:val>
                                            <p:fltVal val="0"/>
                                          </p:val>
                                        </p:tav>
                                      </p:tavLst>
                                    </p:anim>
                                    <p:animEffect transition="in" filter="fade">
                                      <p:cBhvr>
                                        <p:cTn id="18" dur="500"/>
                                        <p:tgtEl>
                                          <p:spTgt spid="40"/>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49" presetClass="entr" presetSubtype="0" decel="100000" fill="hold" grpId="0" nodeType="withEffect">
                                  <p:stCondLst>
                                    <p:cond delay="0"/>
                                  </p:stCondLst>
                                  <p:childTnLst>
                                    <p:set>
                                      <p:cBhvr>
                                        <p:cTn id="23" dur="1" fill="hold">
                                          <p:stCondLst>
                                            <p:cond delay="0"/>
                                          </p:stCondLst>
                                        </p:cTn>
                                        <p:tgtEl>
                                          <p:spTgt spid="41">
                                            <p:txEl>
                                              <p:pRg st="0" end="0"/>
                                            </p:txEl>
                                          </p:spTgt>
                                        </p:tgtEl>
                                        <p:attrNameLst>
                                          <p:attrName>style.visibility</p:attrName>
                                        </p:attrNameLst>
                                      </p:cBhvr>
                                      <p:to>
                                        <p:strVal val="visible"/>
                                      </p:to>
                                    </p:set>
                                    <p:anim calcmode="lin" valueType="num">
                                      <p:cBhvr>
                                        <p:cTn id="24" dur="5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41">
                                            <p:txEl>
                                              <p:pRg st="0" end="0"/>
                                            </p:txEl>
                                          </p:spTgt>
                                        </p:tgtEl>
                                        <p:attrNameLst>
                                          <p:attrName>ppt_h</p:attrName>
                                        </p:attrNameLst>
                                      </p:cBhvr>
                                      <p:tavLst>
                                        <p:tav tm="0">
                                          <p:val>
                                            <p:fltVal val="0"/>
                                          </p:val>
                                        </p:tav>
                                        <p:tav tm="100000">
                                          <p:val>
                                            <p:strVal val="#ppt_h"/>
                                          </p:val>
                                        </p:tav>
                                      </p:tavLst>
                                    </p:anim>
                                    <p:anim calcmode="lin" valueType="num">
                                      <p:cBhvr>
                                        <p:cTn id="26" dur="500" fill="hold"/>
                                        <p:tgtEl>
                                          <p:spTgt spid="41">
                                            <p:txEl>
                                              <p:pRg st="0" end="0"/>
                                            </p:txEl>
                                          </p:spTgt>
                                        </p:tgtEl>
                                        <p:attrNameLst>
                                          <p:attrName>style.rotation</p:attrName>
                                        </p:attrNameLst>
                                      </p:cBhvr>
                                      <p:tavLst>
                                        <p:tav tm="0">
                                          <p:val>
                                            <p:fltVal val="360"/>
                                          </p:val>
                                        </p:tav>
                                        <p:tav tm="100000">
                                          <p:val>
                                            <p:fltVal val="0"/>
                                          </p:val>
                                        </p:tav>
                                      </p:tavLst>
                                    </p:anim>
                                    <p:animEffect transition="in" filter="fade">
                                      <p:cBhvr>
                                        <p:cTn id="27" dur="500"/>
                                        <p:tgtEl>
                                          <p:spTgt spid="41">
                                            <p:txEl>
                                              <p:pRg st="0" end="0"/>
                                            </p:txEl>
                                          </p:spTgt>
                                        </p:tgtEl>
                                      </p:cBhvr>
                                    </p:animEffect>
                                  </p:childTnLst>
                                </p:cTn>
                              </p:par>
                            </p:childTnLst>
                          </p:cTn>
                        </p:par>
                        <p:par>
                          <p:cTn id="28" fill="hold">
                            <p:stCondLst>
                              <p:cond delay="1750"/>
                            </p:stCondLst>
                            <p:childTnLst>
                              <p:par>
                                <p:cTn id="29" presetID="2" presetClass="entr" presetSubtype="4" decel="100000" fill="hold" grpId="0" nodeType="afterEffect">
                                  <p:stCondLst>
                                    <p:cond delay="250"/>
                                  </p:stCondLst>
                                  <p:childTnLst>
                                    <p:set>
                                      <p:cBhvr>
                                        <p:cTn id="30" dur="1" fill="hold">
                                          <p:stCondLst>
                                            <p:cond delay="0"/>
                                          </p:stCondLst>
                                        </p:cTn>
                                        <p:tgtEl>
                                          <p:spTgt spid="30">
                                            <p:txEl>
                                              <p:pRg st="0" end="0"/>
                                            </p:txEl>
                                          </p:spTgt>
                                        </p:tgtEl>
                                        <p:attrNameLst>
                                          <p:attrName>style.visibility</p:attrName>
                                        </p:attrNameLst>
                                      </p:cBhvr>
                                      <p:to>
                                        <p:strVal val="visible"/>
                                      </p:to>
                                    </p:set>
                                    <p:anim calcmode="lin" valueType="num">
                                      <p:cBhvr additive="base">
                                        <p:cTn id="31"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0">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500"/>
                                  </p:stCondLst>
                                  <p:childTnLst>
                                    <p:set>
                                      <p:cBhvr>
                                        <p:cTn id="34" dur="1" fill="hold">
                                          <p:stCondLst>
                                            <p:cond delay="0"/>
                                          </p:stCondLst>
                                        </p:cTn>
                                        <p:tgtEl>
                                          <p:spTgt spid="31">
                                            <p:txEl>
                                              <p:pRg st="0" end="0"/>
                                            </p:txEl>
                                          </p:spTgt>
                                        </p:tgtEl>
                                        <p:attrNameLst>
                                          <p:attrName>style.visibility</p:attrName>
                                        </p:attrNameLst>
                                      </p:cBhvr>
                                      <p:to>
                                        <p:strVal val="visible"/>
                                      </p:to>
                                    </p:set>
                                    <p:anim calcmode="lin" valueType="num">
                                      <p:cBhvr additive="base">
                                        <p:cTn id="35"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37" fill="hold">
                            <p:stCondLst>
                              <p:cond delay="2750"/>
                            </p:stCondLst>
                            <p:childTnLst>
                              <p:par>
                                <p:cTn id="38" presetID="22" presetClass="entr" presetSubtype="8"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left)">
                                      <p:cBhvr>
                                        <p:cTn id="40" dur="500"/>
                                        <p:tgtEl>
                                          <p:spTgt spid="24"/>
                                        </p:tgtEl>
                                      </p:cBhvr>
                                    </p:animEffect>
                                  </p:childTnLst>
                                </p:cTn>
                              </p:par>
                            </p:childTnLst>
                          </p:cTn>
                        </p:par>
                        <p:par>
                          <p:cTn id="41" fill="hold">
                            <p:stCondLst>
                              <p:cond delay="3250"/>
                            </p:stCondLst>
                            <p:childTnLst>
                              <p:par>
                                <p:cTn id="42" presetID="49" presetClass="entr" presetSubtype="0" decel="10000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p:cTn id="44" dur="500" fill="hold"/>
                                        <p:tgtEl>
                                          <p:spTgt spid="42"/>
                                        </p:tgtEl>
                                        <p:attrNameLst>
                                          <p:attrName>ppt_w</p:attrName>
                                        </p:attrNameLst>
                                      </p:cBhvr>
                                      <p:tavLst>
                                        <p:tav tm="0">
                                          <p:val>
                                            <p:fltVal val="0"/>
                                          </p:val>
                                        </p:tav>
                                        <p:tav tm="100000">
                                          <p:val>
                                            <p:strVal val="#ppt_w"/>
                                          </p:val>
                                        </p:tav>
                                      </p:tavLst>
                                    </p:anim>
                                    <p:anim calcmode="lin" valueType="num">
                                      <p:cBhvr>
                                        <p:cTn id="45" dur="500" fill="hold"/>
                                        <p:tgtEl>
                                          <p:spTgt spid="42"/>
                                        </p:tgtEl>
                                        <p:attrNameLst>
                                          <p:attrName>ppt_h</p:attrName>
                                        </p:attrNameLst>
                                      </p:cBhvr>
                                      <p:tavLst>
                                        <p:tav tm="0">
                                          <p:val>
                                            <p:fltVal val="0"/>
                                          </p:val>
                                        </p:tav>
                                        <p:tav tm="100000">
                                          <p:val>
                                            <p:strVal val="#ppt_h"/>
                                          </p:val>
                                        </p:tav>
                                      </p:tavLst>
                                    </p:anim>
                                    <p:anim calcmode="lin" valueType="num">
                                      <p:cBhvr>
                                        <p:cTn id="46" dur="500" fill="hold"/>
                                        <p:tgtEl>
                                          <p:spTgt spid="42"/>
                                        </p:tgtEl>
                                        <p:attrNameLst>
                                          <p:attrName>style.rotation</p:attrName>
                                        </p:attrNameLst>
                                      </p:cBhvr>
                                      <p:tavLst>
                                        <p:tav tm="0">
                                          <p:val>
                                            <p:fltVal val="360"/>
                                          </p:val>
                                        </p:tav>
                                        <p:tav tm="100000">
                                          <p:val>
                                            <p:fltVal val="0"/>
                                          </p:val>
                                        </p:tav>
                                      </p:tavLst>
                                    </p:anim>
                                    <p:animEffect transition="in" filter="fade">
                                      <p:cBhvr>
                                        <p:cTn id="47" dur="500"/>
                                        <p:tgtEl>
                                          <p:spTgt spid="42"/>
                                        </p:tgtEl>
                                      </p:cBhvr>
                                    </p:animEffect>
                                  </p:childTnLst>
                                </p:cTn>
                              </p:par>
                              <p:par>
                                <p:cTn id="48" presetID="10" presetClass="entr" presetSubtype="0" fill="hold" grpId="0" nodeType="withEffect">
                                  <p:stCondLst>
                                    <p:cond delay="25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500"/>
                                        <p:tgtEl>
                                          <p:spTgt spid="50"/>
                                        </p:tgtEl>
                                      </p:cBhvr>
                                    </p:animEffect>
                                  </p:childTnLst>
                                </p:cTn>
                              </p:par>
                              <p:par>
                                <p:cTn id="51" presetID="49" presetClass="entr" presetSubtype="0" decel="100000" fill="hold" grpId="0" nodeType="withEffect">
                                  <p:stCondLst>
                                    <p:cond delay="0"/>
                                  </p:stCondLst>
                                  <p:childTnLst>
                                    <p:set>
                                      <p:cBhvr>
                                        <p:cTn id="52" dur="1" fill="hold">
                                          <p:stCondLst>
                                            <p:cond delay="0"/>
                                          </p:stCondLst>
                                        </p:cTn>
                                        <p:tgtEl>
                                          <p:spTgt spid="43">
                                            <p:txEl>
                                              <p:pRg st="0" end="0"/>
                                            </p:txEl>
                                          </p:spTgt>
                                        </p:tgtEl>
                                        <p:attrNameLst>
                                          <p:attrName>style.visibility</p:attrName>
                                        </p:attrNameLst>
                                      </p:cBhvr>
                                      <p:to>
                                        <p:strVal val="visible"/>
                                      </p:to>
                                    </p:set>
                                    <p:anim calcmode="lin" valueType="num">
                                      <p:cBhvr>
                                        <p:cTn id="53"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43">
                                            <p:txEl>
                                              <p:pRg st="0" end="0"/>
                                            </p:txEl>
                                          </p:spTgt>
                                        </p:tgtEl>
                                        <p:attrNameLst>
                                          <p:attrName>ppt_h</p:attrName>
                                        </p:attrNameLst>
                                      </p:cBhvr>
                                      <p:tavLst>
                                        <p:tav tm="0">
                                          <p:val>
                                            <p:fltVal val="0"/>
                                          </p:val>
                                        </p:tav>
                                        <p:tav tm="100000">
                                          <p:val>
                                            <p:strVal val="#ppt_h"/>
                                          </p:val>
                                        </p:tav>
                                      </p:tavLst>
                                    </p:anim>
                                    <p:anim calcmode="lin" valueType="num">
                                      <p:cBhvr>
                                        <p:cTn id="55" dur="500" fill="hold"/>
                                        <p:tgtEl>
                                          <p:spTgt spid="43">
                                            <p:txEl>
                                              <p:pRg st="0" end="0"/>
                                            </p:txEl>
                                          </p:spTgt>
                                        </p:tgtEl>
                                        <p:attrNameLst>
                                          <p:attrName>style.rotation</p:attrName>
                                        </p:attrNameLst>
                                      </p:cBhvr>
                                      <p:tavLst>
                                        <p:tav tm="0">
                                          <p:val>
                                            <p:fltVal val="360"/>
                                          </p:val>
                                        </p:tav>
                                        <p:tav tm="100000">
                                          <p:val>
                                            <p:fltVal val="0"/>
                                          </p:val>
                                        </p:tav>
                                      </p:tavLst>
                                    </p:anim>
                                    <p:animEffect transition="in" filter="fade">
                                      <p:cBhvr>
                                        <p:cTn id="56" dur="500"/>
                                        <p:tgtEl>
                                          <p:spTgt spid="43">
                                            <p:txEl>
                                              <p:pRg st="0" end="0"/>
                                            </p:txEl>
                                          </p:spTgt>
                                        </p:tgtEl>
                                      </p:cBhvr>
                                    </p:animEffect>
                                  </p:childTnLst>
                                </p:cTn>
                              </p:par>
                            </p:childTnLst>
                          </p:cTn>
                        </p:par>
                        <p:par>
                          <p:cTn id="57" fill="hold">
                            <p:stCondLst>
                              <p:cond delay="4000"/>
                            </p:stCondLst>
                            <p:childTnLst>
                              <p:par>
                                <p:cTn id="58" presetID="2" presetClass="entr" presetSubtype="4" decel="100000" fill="hold" grpId="0" nodeType="afterEffect">
                                  <p:stCondLst>
                                    <p:cond delay="250"/>
                                  </p:stCondLst>
                                  <p:childTnLst>
                                    <p:set>
                                      <p:cBhvr>
                                        <p:cTn id="59" dur="1" fill="hold">
                                          <p:stCondLst>
                                            <p:cond delay="0"/>
                                          </p:stCondLst>
                                        </p:cTn>
                                        <p:tgtEl>
                                          <p:spTgt spid="32">
                                            <p:txEl>
                                              <p:pRg st="0" end="0"/>
                                            </p:txEl>
                                          </p:spTgt>
                                        </p:tgtEl>
                                        <p:attrNameLst>
                                          <p:attrName>style.visibility</p:attrName>
                                        </p:attrNameLst>
                                      </p:cBhvr>
                                      <p:to>
                                        <p:strVal val="visible"/>
                                      </p:to>
                                    </p:set>
                                    <p:anim calcmode="lin" valueType="num">
                                      <p:cBhvr additive="base">
                                        <p:cTn id="60"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62" presetID="2" presetClass="entr" presetSubtype="4" decel="100000" fill="hold" grpId="0" nodeType="withEffect">
                                  <p:stCondLst>
                                    <p:cond delay="500"/>
                                  </p:stCondLst>
                                  <p:childTnLst>
                                    <p:set>
                                      <p:cBhvr>
                                        <p:cTn id="63" dur="1" fill="hold">
                                          <p:stCondLst>
                                            <p:cond delay="0"/>
                                          </p:stCondLst>
                                        </p:cTn>
                                        <p:tgtEl>
                                          <p:spTgt spid="33">
                                            <p:txEl>
                                              <p:pRg st="0" end="0"/>
                                            </p:txEl>
                                          </p:spTgt>
                                        </p:tgtEl>
                                        <p:attrNameLst>
                                          <p:attrName>style.visibility</p:attrName>
                                        </p:attrNameLst>
                                      </p:cBhvr>
                                      <p:to>
                                        <p:strVal val="visible"/>
                                      </p:to>
                                    </p:set>
                                    <p:anim calcmode="lin" valueType="num">
                                      <p:cBhvr additive="base">
                                        <p:cTn id="64"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66" fill="hold">
                            <p:stCondLst>
                              <p:cond delay="5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childTnLst>
                          </p:cTn>
                        </p:par>
                        <p:par>
                          <p:cTn id="70" fill="hold">
                            <p:stCondLst>
                              <p:cond delay="5500"/>
                            </p:stCondLst>
                            <p:childTnLst>
                              <p:par>
                                <p:cTn id="71" presetID="49" presetClass="entr" presetSubtype="0" decel="100000"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fltVal val="0"/>
                                          </p:val>
                                        </p:tav>
                                        <p:tav tm="100000">
                                          <p:val>
                                            <p:strVal val="#ppt_h"/>
                                          </p:val>
                                        </p:tav>
                                      </p:tavLst>
                                    </p:anim>
                                    <p:anim calcmode="lin" valueType="num">
                                      <p:cBhvr>
                                        <p:cTn id="75" dur="500" fill="hold"/>
                                        <p:tgtEl>
                                          <p:spTgt spid="44"/>
                                        </p:tgtEl>
                                        <p:attrNameLst>
                                          <p:attrName>style.rotation</p:attrName>
                                        </p:attrNameLst>
                                      </p:cBhvr>
                                      <p:tavLst>
                                        <p:tav tm="0">
                                          <p:val>
                                            <p:fltVal val="360"/>
                                          </p:val>
                                        </p:tav>
                                        <p:tav tm="100000">
                                          <p:val>
                                            <p:fltVal val="0"/>
                                          </p:val>
                                        </p:tav>
                                      </p:tavLst>
                                    </p:anim>
                                    <p:animEffect transition="in" filter="fade">
                                      <p:cBhvr>
                                        <p:cTn id="76" dur="500"/>
                                        <p:tgtEl>
                                          <p:spTgt spid="44"/>
                                        </p:tgtEl>
                                      </p:cBhvr>
                                    </p:animEffect>
                                  </p:childTnLst>
                                </p:cTn>
                              </p:par>
                              <p:par>
                                <p:cTn id="77" presetID="10" presetClass="entr" presetSubtype="0" fill="hold" grpId="0" nodeType="withEffect">
                                  <p:stCondLst>
                                    <p:cond delay="250"/>
                                  </p:stCondLst>
                                  <p:childTnLst>
                                    <p:set>
                                      <p:cBhvr>
                                        <p:cTn id="78" dur="1" fill="hold">
                                          <p:stCondLst>
                                            <p:cond delay="0"/>
                                          </p:stCondLst>
                                        </p:cTn>
                                        <p:tgtEl>
                                          <p:spTgt spid="51"/>
                                        </p:tgtEl>
                                        <p:attrNameLst>
                                          <p:attrName>style.visibility</p:attrName>
                                        </p:attrNameLst>
                                      </p:cBhvr>
                                      <p:to>
                                        <p:strVal val="visible"/>
                                      </p:to>
                                    </p:set>
                                    <p:animEffect transition="in" filter="fade">
                                      <p:cBhvr>
                                        <p:cTn id="79" dur="500"/>
                                        <p:tgtEl>
                                          <p:spTgt spid="51"/>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45">
                                            <p:txEl>
                                              <p:pRg st="0" end="0"/>
                                            </p:txEl>
                                          </p:spTgt>
                                        </p:tgtEl>
                                        <p:attrNameLst>
                                          <p:attrName>style.visibility</p:attrName>
                                        </p:attrNameLst>
                                      </p:cBhvr>
                                      <p:to>
                                        <p:strVal val="visible"/>
                                      </p:to>
                                    </p:set>
                                    <p:anim calcmode="lin" valueType="num">
                                      <p:cBhvr>
                                        <p:cTn id="82"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45">
                                            <p:txEl>
                                              <p:pRg st="0" end="0"/>
                                            </p:txEl>
                                          </p:spTgt>
                                        </p:tgtEl>
                                        <p:attrNameLst>
                                          <p:attrName>ppt_h</p:attrName>
                                        </p:attrNameLst>
                                      </p:cBhvr>
                                      <p:tavLst>
                                        <p:tav tm="0">
                                          <p:val>
                                            <p:fltVal val="0"/>
                                          </p:val>
                                        </p:tav>
                                        <p:tav tm="100000">
                                          <p:val>
                                            <p:strVal val="#ppt_h"/>
                                          </p:val>
                                        </p:tav>
                                      </p:tavLst>
                                    </p:anim>
                                    <p:anim calcmode="lin" valueType="num">
                                      <p:cBhvr>
                                        <p:cTn id="84" dur="500" fill="hold"/>
                                        <p:tgtEl>
                                          <p:spTgt spid="45">
                                            <p:txEl>
                                              <p:pRg st="0" end="0"/>
                                            </p:txEl>
                                          </p:spTgt>
                                        </p:tgtEl>
                                        <p:attrNameLst>
                                          <p:attrName>style.rotation</p:attrName>
                                        </p:attrNameLst>
                                      </p:cBhvr>
                                      <p:tavLst>
                                        <p:tav tm="0">
                                          <p:val>
                                            <p:fltVal val="360"/>
                                          </p:val>
                                        </p:tav>
                                        <p:tav tm="100000">
                                          <p:val>
                                            <p:fltVal val="0"/>
                                          </p:val>
                                        </p:tav>
                                      </p:tavLst>
                                    </p:anim>
                                    <p:animEffect transition="in" filter="fade">
                                      <p:cBhvr>
                                        <p:cTn id="85" dur="500"/>
                                        <p:tgtEl>
                                          <p:spTgt spid="45">
                                            <p:txEl>
                                              <p:pRg st="0" end="0"/>
                                            </p:txEl>
                                          </p:spTgt>
                                        </p:tgtEl>
                                      </p:cBhvr>
                                    </p:animEffect>
                                  </p:childTnLst>
                                </p:cTn>
                              </p:par>
                            </p:childTnLst>
                          </p:cTn>
                        </p:par>
                        <p:par>
                          <p:cTn id="86" fill="hold">
                            <p:stCondLst>
                              <p:cond delay="6250"/>
                            </p:stCondLst>
                            <p:childTnLst>
                              <p:par>
                                <p:cTn id="87" presetID="2" presetClass="entr" presetSubtype="4" decel="100000" fill="hold" grpId="0" nodeType="afterEffect">
                                  <p:stCondLst>
                                    <p:cond delay="250"/>
                                  </p:stCondLst>
                                  <p:childTnLst>
                                    <p:set>
                                      <p:cBhvr>
                                        <p:cTn id="88" dur="1" fill="hold">
                                          <p:stCondLst>
                                            <p:cond delay="0"/>
                                          </p:stCondLst>
                                        </p:cTn>
                                        <p:tgtEl>
                                          <p:spTgt spid="34">
                                            <p:txEl>
                                              <p:pRg st="0" end="0"/>
                                            </p:txEl>
                                          </p:spTgt>
                                        </p:tgtEl>
                                        <p:attrNameLst>
                                          <p:attrName>style.visibility</p:attrName>
                                        </p:attrNameLst>
                                      </p:cBhvr>
                                      <p:to>
                                        <p:strVal val="visible"/>
                                      </p:to>
                                    </p:set>
                                    <p:anim calcmode="lin" valueType="num">
                                      <p:cBhvr additive="base">
                                        <p:cTn id="89"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34">
                                            <p:txEl>
                                              <p:pRg st="0" end="0"/>
                                            </p:txEl>
                                          </p:spTgt>
                                        </p:tgtEl>
                                        <p:attrNameLst>
                                          <p:attrName>ppt_y</p:attrName>
                                        </p:attrNameLst>
                                      </p:cBhvr>
                                      <p:tavLst>
                                        <p:tav tm="0">
                                          <p:val>
                                            <p:strVal val="1+#ppt_h/2"/>
                                          </p:val>
                                        </p:tav>
                                        <p:tav tm="100000">
                                          <p:val>
                                            <p:strVal val="#ppt_y"/>
                                          </p:val>
                                        </p:tav>
                                      </p:tavLst>
                                    </p:anim>
                                  </p:childTnLst>
                                </p:cTn>
                              </p:par>
                              <p:par>
                                <p:cTn id="91" presetID="2" presetClass="entr" presetSubtype="4" decel="100000" fill="hold" grpId="0" nodeType="withEffect">
                                  <p:stCondLst>
                                    <p:cond delay="500"/>
                                  </p:stCondLst>
                                  <p:childTnLst>
                                    <p:set>
                                      <p:cBhvr>
                                        <p:cTn id="92" dur="1" fill="hold">
                                          <p:stCondLst>
                                            <p:cond delay="0"/>
                                          </p:stCondLst>
                                        </p:cTn>
                                        <p:tgtEl>
                                          <p:spTgt spid="35">
                                            <p:txEl>
                                              <p:pRg st="0" end="0"/>
                                            </p:txEl>
                                          </p:spTgt>
                                        </p:tgtEl>
                                        <p:attrNameLst>
                                          <p:attrName>style.visibility</p:attrName>
                                        </p:attrNameLst>
                                      </p:cBhvr>
                                      <p:to>
                                        <p:strVal val="visible"/>
                                      </p:to>
                                    </p:set>
                                    <p:anim calcmode="lin" valueType="num">
                                      <p:cBhvr additive="base">
                                        <p:cTn id="93"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95" fill="hold">
                            <p:stCondLst>
                              <p:cond delay="7250"/>
                            </p:stCondLst>
                            <p:childTnLst>
                              <p:par>
                                <p:cTn id="96" presetID="22" presetClass="entr" presetSubtype="8" fill="hold" grpId="0" nodeType="afterEffect">
                                  <p:stCondLst>
                                    <p:cond delay="0"/>
                                  </p:stCondLst>
                                  <p:childTnLst>
                                    <p:set>
                                      <p:cBhvr>
                                        <p:cTn id="97" dur="1" fill="hold">
                                          <p:stCondLst>
                                            <p:cond delay="0"/>
                                          </p:stCondLst>
                                        </p:cTn>
                                        <p:tgtEl>
                                          <p:spTgt spid="26"/>
                                        </p:tgtEl>
                                        <p:attrNameLst>
                                          <p:attrName>style.visibility</p:attrName>
                                        </p:attrNameLst>
                                      </p:cBhvr>
                                      <p:to>
                                        <p:strVal val="visible"/>
                                      </p:to>
                                    </p:set>
                                    <p:animEffect transition="in" filter="wipe(left)">
                                      <p:cBhvr>
                                        <p:cTn id="98" dur="500"/>
                                        <p:tgtEl>
                                          <p:spTgt spid="26"/>
                                        </p:tgtEl>
                                      </p:cBhvr>
                                    </p:animEffect>
                                  </p:childTnLst>
                                </p:cTn>
                              </p:par>
                            </p:childTnLst>
                          </p:cTn>
                        </p:par>
                        <p:par>
                          <p:cTn id="99" fill="hold">
                            <p:stCondLst>
                              <p:cond delay="7750"/>
                            </p:stCondLst>
                            <p:childTnLst>
                              <p:par>
                                <p:cTn id="100" presetID="49" presetClass="entr" presetSubtype="0" decel="100000" fill="hold" grpId="0" nodeType="afterEffect">
                                  <p:stCondLst>
                                    <p:cond delay="0"/>
                                  </p:stCondLst>
                                  <p:childTnLst>
                                    <p:set>
                                      <p:cBhvr>
                                        <p:cTn id="101" dur="1" fill="hold">
                                          <p:stCondLst>
                                            <p:cond delay="0"/>
                                          </p:stCondLst>
                                        </p:cTn>
                                        <p:tgtEl>
                                          <p:spTgt spid="46"/>
                                        </p:tgtEl>
                                        <p:attrNameLst>
                                          <p:attrName>style.visibility</p:attrName>
                                        </p:attrNameLst>
                                      </p:cBhvr>
                                      <p:to>
                                        <p:strVal val="visible"/>
                                      </p:to>
                                    </p:set>
                                    <p:anim calcmode="lin" valueType="num">
                                      <p:cBhvr>
                                        <p:cTn id="102" dur="500" fill="hold"/>
                                        <p:tgtEl>
                                          <p:spTgt spid="46"/>
                                        </p:tgtEl>
                                        <p:attrNameLst>
                                          <p:attrName>ppt_w</p:attrName>
                                        </p:attrNameLst>
                                      </p:cBhvr>
                                      <p:tavLst>
                                        <p:tav tm="0">
                                          <p:val>
                                            <p:fltVal val="0"/>
                                          </p:val>
                                        </p:tav>
                                        <p:tav tm="100000">
                                          <p:val>
                                            <p:strVal val="#ppt_w"/>
                                          </p:val>
                                        </p:tav>
                                      </p:tavLst>
                                    </p:anim>
                                    <p:anim calcmode="lin" valueType="num">
                                      <p:cBhvr>
                                        <p:cTn id="103" dur="500" fill="hold"/>
                                        <p:tgtEl>
                                          <p:spTgt spid="46"/>
                                        </p:tgtEl>
                                        <p:attrNameLst>
                                          <p:attrName>ppt_h</p:attrName>
                                        </p:attrNameLst>
                                      </p:cBhvr>
                                      <p:tavLst>
                                        <p:tav tm="0">
                                          <p:val>
                                            <p:fltVal val="0"/>
                                          </p:val>
                                        </p:tav>
                                        <p:tav tm="100000">
                                          <p:val>
                                            <p:strVal val="#ppt_h"/>
                                          </p:val>
                                        </p:tav>
                                      </p:tavLst>
                                    </p:anim>
                                    <p:anim calcmode="lin" valueType="num">
                                      <p:cBhvr>
                                        <p:cTn id="104" dur="500" fill="hold"/>
                                        <p:tgtEl>
                                          <p:spTgt spid="46"/>
                                        </p:tgtEl>
                                        <p:attrNameLst>
                                          <p:attrName>style.rotation</p:attrName>
                                        </p:attrNameLst>
                                      </p:cBhvr>
                                      <p:tavLst>
                                        <p:tav tm="0">
                                          <p:val>
                                            <p:fltVal val="360"/>
                                          </p:val>
                                        </p:tav>
                                        <p:tav tm="100000">
                                          <p:val>
                                            <p:fltVal val="0"/>
                                          </p:val>
                                        </p:tav>
                                      </p:tavLst>
                                    </p:anim>
                                    <p:animEffect transition="in" filter="fade">
                                      <p:cBhvr>
                                        <p:cTn id="105" dur="500"/>
                                        <p:tgtEl>
                                          <p:spTgt spid="46"/>
                                        </p:tgtEl>
                                      </p:cBhvr>
                                    </p:animEffect>
                                  </p:childTnLst>
                                </p:cTn>
                              </p:par>
                              <p:par>
                                <p:cTn id="106" presetID="10" presetClass="entr" presetSubtype="0" fill="hold" grpId="0" nodeType="withEffect">
                                  <p:stCondLst>
                                    <p:cond delay="250"/>
                                  </p:stCondLst>
                                  <p:childTnLst>
                                    <p:set>
                                      <p:cBhvr>
                                        <p:cTn id="107" dur="1" fill="hold">
                                          <p:stCondLst>
                                            <p:cond delay="0"/>
                                          </p:stCondLst>
                                        </p:cTn>
                                        <p:tgtEl>
                                          <p:spTgt spid="52"/>
                                        </p:tgtEl>
                                        <p:attrNameLst>
                                          <p:attrName>style.visibility</p:attrName>
                                        </p:attrNameLst>
                                      </p:cBhvr>
                                      <p:to>
                                        <p:strVal val="visible"/>
                                      </p:to>
                                    </p:set>
                                    <p:animEffect transition="in" filter="fade">
                                      <p:cBhvr>
                                        <p:cTn id="108" dur="500"/>
                                        <p:tgtEl>
                                          <p:spTgt spid="52"/>
                                        </p:tgtEl>
                                      </p:cBhvr>
                                    </p:animEffect>
                                  </p:childTnLst>
                                </p:cTn>
                              </p:par>
                              <p:par>
                                <p:cTn id="109" presetID="49" presetClass="entr" presetSubtype="0" decel="100000" fill="hold" grpId="0" nodeType="withEffect">
                                  <p:stCondLst>
                                    <p:cond delay="0"/>
                                  </p:stCondLst>
                                  <p:childTnLst>
                                    <p:set>
                                      <p:cBhvr>
                                        <p:cTn id="110" dur="1" fill="hold">
                                          <p:stCondLst>
                                            <p:cond delay="0"/>
                                          </p:stCondLst>
                                        </p:cTn>
                                        <p:tgtEl>
                                          <p:spTgt spid="47">
                                            <p:txEl>
                                              <p:pRg st="0" end="0"/>
                                            </p:txEl>
                                          </p:spTgt>
                                        </p:tgtEl>
                                        <p:attrNameLst>
                                          <p:attrName>style.visibility</p:attrName>
                                        </p:attrNameLst>
                                      </p:cBhvr>
                                      <p:to>
                                        <p:strVal val="visible"/>
                                      </p:to>
                                    </p:set>
                                    <p:anim calcmode="lin" valueType="num">
                                      <p:cBhvr>
                                        <p:cTn id="111"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113" dur="500" fill="hold"/>
                                        <p:tgtEl>
                                          <p:spTgt spid="47">
                                            <p:txEl>
                                              <p:pRg st="0" end="0"/>
                                            </p:txEl>
                                          </p:spTgt>
                                        </p:tgtEl>
                                        <p:attrNameLst>
                                          <p:attrName>style.rotation</p:attrName>
                                        </p:attrNameLst>
                                      </p:cBhvr>
                                      <p:tavLst>
                                        <p:tav tm="0">
                                          <p:val>
                                            <p:fltVal val="360"/>
                                          </p:val>
                                        </p:tav>
                                        <p:tav tm="100000">
                                          <p:val>
                                            <p:fltVal val="0"/>
                                          </p:val>
                                        </p:tav>
                                      </p:tavLst>
                                    </p:anim>
                                    <p:animEffect transition="in" filter="fade">
                                      <p:cBhvr>
                                        <p:cTn id="114" dur="500"/>
                                        <p:tgtEl>
                                          <p:spTgt spid="47">
                                            <p:txEl>
                                              <p:pRg st="0" end="0"/>
                                            </p:txEl>
                                          </p:spTgt>
                                        </p:tgtEl>
                                      </p:cBhvr>
                                    </p:animEffect>
                                  </p:childTnLst>
                                </p:cTn>
                              </p:par>
                            </p:childTnLst>
                          </p:cTn>
                        </p:par>
                        <p:par>
                          <p:cTn id="115" fill="hold">
                            <p:stCondLst>
                              <p:cond delay="8500"/>
                            </p:stCondLst>
                            <p:childTnLst>
                              <p:par>
                                <p:cTn id="116" presetID="2" presetClass="entr" presetSubtype="4" decel="100000" fill="hold" grpId="0" nodeType="afterEffect">
                                  <p:stCondLst>
                                    <p:cond delay="250"/>
                                  </p:stCondLst>
                                  <p:childTnLst>
                                    <p:set>
                                      <p:cBhvr>
                                        <p:cTn id="117" dur="1" fill="hold">
                                          <p:stCondLst>
                                            <p:cond delay="0"/>
                                          </p:stCondLst>
                                        </p:cTn>
                                        <p:tgtEl>
                                          <p:spTgt spid="36">
                                            <p:txEl>
                                              <p:pRg st="0" end="0"/>
                                            </p:txEl>
                                          </p:spTgt>
                                        </p:tgtEl>
                                        <p:attrNameLst>
                                          <p:attrName>style.visibility</p:attrName>
                                        </p:attrNameLst>
                                      </p:cBhvr>
                                      <p:to>
                                        <p:strVal val="visible"/>
                                      </p:to>
                                    </p:set>
                                    <p:anim calcmode="lin" valueType="num">
                                      <p:cBhvr additive="base">
                                        <p:cTn id="118"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119" dur="500" fill="hold"/>
                                        <p:tgtEl>
                                          <p:spTgt spid="36">
                                            <p:txEl>
                                              <p:pRg st="0" end="0"/>
                                            </p:txEl>
                                          </p:spTgt>
                                        </p:tgtEl>
                                        <p:attrNameLst>
                                          <p:attrName>ppt_y</p:attrName>
                                        </p:attrNameLst>
                                      </p:cBhvr>
                                      <p:tavLst>
                                        <p:tav tm="0">
                                          <p:val>
                                            <p:strVal val="1+#ppt_h/2"/>
                                          </p:val>
                                        </p:tav>
                                        <p:tav tm="100000">
                                          <p:val>
                                            <p:strVal val="#ppt_y"/>
                                          </p:val>
                                        </p:tav>
                                      </p:tavLst>
                                    </p:anim>
                                  </p:childTnLst>
                                </p:cTn>
                              </p:par>
                              <p:par>
                                <p:cTn id="120" presetID="2" presetClass="entr" presetSubtype="4" decel="100000" fill="hold" grpId="0" nodeType="withEffect">
                                  <p:stCondLst>
                                    <p:cond delay="500"/>
                                  </p:stCondLst>
                                  <p:childTnLst>
                                    <p:set>
                                      <p:cBhvr>
                                        <p:cTn id="121" dur="1" fill="hold">
                                          <p:stCondLst>
                                            <p:cond delay="0"/>
                                          </p:stCondLst>
                                        </p:cTn>
                                        <p:tgtEl>
                                          <p:spTgt spid="37">
                                            <p:txEl>
                                              <p:pRg st="0" end="0"/>
                                            </p:txEl>
                                          </p:spTgt>
                                        </p:tgtEl>
                                        <p:attrNameLst>
                                          <p:attrName>style.visibility</p:attrName>
                                        </p:attrNameLst>
                                      </p:cBhvr>
                                      <p:to>
                                        <p:strVal val="visible"/>
                                      </p:to>
                                    </p:set>
                                    <p:anim calcmode="lin" valueType="num">
                                      <p:cBhvr additive="base">
                                        <p:cTn id="122"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123" dur="500" fill="hold"/>
                                        <p:tgtEl>
                                          <p:spTgt spid="37">
                                            <p:txEl>
                                              <p:pRg st="0" end="0"/>
                                            </p:txEl>
                                          </p:spTgt>
                                        </p:tgtEl>
                                        <p:attrNameLst>
                                          <p:attrName>ppt_y</p:attrName>
                                        </p:attrNameLst>
                                      </p:cBhvr>
                                      <p:tavLst>
                                        <p:tav tm="0">
                                          <p:val>
                                            <p:strVal val="1+#ppt_h/2"/>
                                          </p:val>
                                        </p:tav>
                                        <p:tav tm="100000">
                                          <p:val>
                                            <p:strVal val="#ppt_y"/>
                                          </p:val>
                                        </p:tav>
                                      </p:tavLst>
                                    </p:anim>
                                  </p:childTnLst>
                                </p:cTn>
                              </p:par>
                            </p:childTnLst>
                          </p:cTn>
                        </p:par>
                        <p:par>
                          <p:cTn id="124" fill="hold">
                            <p:stCondLst>
                              <p:cond delay="9500"/>
                            </p:stCondLst>
                            <p:childTnLst>
                              <p:par>
                                <p:cTn id="125" presetID="22" presetClass="entr" presetSubtype="8" fill="hold" grpId="0" nodeType="afterEffect">
                                  <p:stCondLst>
                                    <p:cond delay="0"/>
                                  </p:stCondLst>
                                  <p:childTnLst>
                                    <p:set>
                                      <p:cBhvr>
                                        <p:cTn id="126" dur="1" fill="hold">
                                          <p:stCondLst>
                                            <p:cond delay="0"/>
                                          </p:stCondLst>
                                        </p:cTn>
                                        <p:tgtEl>
                                          <p:spTgt spid="27"/>
                                        </p:tgtEl>
                                        <p:attrNameLst>
                                          <p:attrName>style.visibility</p:attrName>
                                        </p:attrNameLst>
                                      </p:cBhvr>
                                      <p:to>
                                        <p:strVal val="visible"/>
                                      </p:to>
                                    </p:set>
                                    <p:animEffect transition="in" filter="wipe(left)">
                                      <p:cBhvr>
                                        <p:cTn id="127" dur="500"/>
                                        <p:tgtEl>
                                          <p:spTgt spid="27"/>
                                        </p:tgtEl>
                                      </p:cBhvr>
                                    </p:animEffect>
                                  </p:childTnLst>
                                </p:cTn>
                              </p:par>
                            </p:childTnLst>
                          </p:cTn>
                        </p:par>
                        <p:par>
                          <p:cTn id="128" fill="hold">
                            <p:stCondLst>
                              <p:cond delay="10000"/>
                            </p:stCondLst>
                            <p:childTnLst>
                              <p:par>
                                <p:cTn id="129" presetID="49" presetClass="entr" presetSubtype="0" decel="100000" fill="hold" grpId="0" nodeType="afterEffect">
                                  <p:stCondLst>
                                    <p:cond delay="0"/>
                                  </p:stCondLst>
                                  <p:childTnLst>
                                    <p:set>
                                      <p:cBhvr>
                                        <p:cTn id="130" dur="1" fill="hold">
                                          <p:stCondLst>
                                            <p:cond delay="0"/>
                                          </p:stCondLst>
                                        </p:cTn>
                                        <p:tgtEl>
                                          <p:spTgt spid="48"/>
                                        </p:tgtEl>
                                        <p:attrNameLst>
                                          <p:attrName>style.visibility</p:attrName>
                                        </p:attrNameLst>
                                      </p:cBhvr>
                                      <p:to>
                                        <p:strVal val="visible"/>
                                      </p:to>
                                    </p:set>
                                    <p:anim calcmode="lin" valueType="num">
                                      <p:cBhvr>
                                        <p:cTn id="131" dur="500" fill="hold"/>
                                        <p:tgtEl>
                                          <p:spTgt spid="48"/>
                                        </p:tgtEl>
                                        <p:attrNameLst>
                                          <p:attrName>ppt_w</p:attrName>
                                        </p:attrNameLst>
                                      </p:cBhvr>
                                      <p:tavLst>
                                        <p:tav tm="0">
                                          <p:val>
                                            <p:fltVal val="0"/>
                                          </p:val>
                                        </p:tav>
                                        <p:tav tm="100000">
                                          <p:val>
                                            <p:strVal val="#ppt_w"/>
                                          </p:val>
                                        </p:tav>
                                      </p:tavLst>
                                    </p:anim>
                                    <p:anim calcmode="lin" valueType="num">
                                      <p:cBhvr>
                                        <p:cTn id="132" dur="500" fill="hold"/>
                                        <p:tgtEl>
                                          <p:spTgt spid="48"/>
                                        </p:tgtEl>
                                        <p:attrNameLst>
                                          <p:attrName>ppt_h</p:attrName>
                                        </p:attrNameLst>
                                      </p:cBhvr>
                                      <p:tavLst>
                                        <p:tav tm="0">
                                          <p:val>
                                            <p:fltVal val="0"/>
                                          </p:val>
                                        </p:tav>
                                        <p:tav tm="100000">
                                          <p:val>
                                            <p:strVal val="#ppt_h"/>
                                          </p:val>
                                        </p:tav>
                                      </p:tavLst>
                                    </p:anim>
                                    <p:anim calcmode="lin" valueType="num">
                                      <p:cBhvr>
                                        <p:cTn id="133" dur="500" fill="hold"/>
                                        <p:tgtEl>
                                          <p:spTgt spid="48"/>
                                        </p:tgtEl>
                                        <p:attrNameLst>
                                          <p:attrName>style.rotation</p:attrName>
                                        </p:attrNameLst>
                                      </p:cBhvr>
                                      <p:tavLst>
                                        <p:tav tm="0">
                                          <p:val>
                                            <p:fltVal val="360"/>
                                          </p:val>
                                        </p:tav>
                                        <p:tav tm="100000">
                                          <p:val>
                                            <p:fltVal val="0"/>
                                          </p:val>
                                        </p:tav>
                                      </p:tavLst>
                                    </p:anim>
                                    <p:animEffect transition="in" filter="fade">
                                      <p:cBhvr>
                                        <p:cTn id="134" dur="500"/>
                                        <p:tgtEl>
                                          <p:spTgt spid="48"/>
                                        </p:tgtEl>
                                      </p:cBhvr>
                                    </p:animEffect>
                                  </p:childTnLst>
                                </p:cTn>
                              </p:par>
                              <p:par>
                                <p:cTn id="135" presetID="10" presetClass="entr" presetSubtype="0" fill="hold" grpId="0" nodeType="withEffect">
                                  <p:stCondLst>
                                    <p:cond delay="250"/>
                                  </p:stCondLst>
                                  <p:childTnLst>
                                    <p:set>
                                      <p:cBhvr>
                                        <p:cTn id="136" dur="1" fill="hold">
                                          <p:stCondLst>
                                            <p:cond delay="0"/>
                                          </p:stCondLst>
                                        </p:cTn>
                                        <p:tgtEl>
                                          <p:spTgt spid="53"/>
                                        </p:tgtEl>
                                        <p:attrNameLst>
                                          <p:attrName>style.visibility</p:attrName>
                                        </p:attrNameLst>
                                      </p:cBhvr>
                                      <p:to>
                                        <p:strVal val="visible"/>
                                      </p:to>
                                    </p:set>
                                    <p:animEffect transition="in" filter="fade">
                                      <p:cBhvr>
                                        <p:cTn id="137" dur="500"/>
                                        <p:tgtEl>
                                          <p:spTgt spid="53"/>
                                        </p:tgtEl>
                                      </p:cBhvr>
                                    </p:animEffect>
                                  </p:childTnLst>
                                </p:cTn>
                              </p:par>
                              <p:par>
                                <p:cTn id="138" presetID="49" presetClass="entr" presetSubtype="0" decel="100000" fill="hold" grpId="0" nodeType="withEffect">
                                  <p:stCondLst>
                                    <p:cond delay="0"/>
                                  </p:stCondLst>
                                  <p:childTnLst>
                                    <p:set>
                                      <p:cBhvr>
                                        <p:cTn id="139" dur="1" fill="hold">
                                          <p:stCondLst>
                                            <p:cond delay="0"/>
                                          </p:stCondLst>
                                        </p:cTn>
                                        <p:tgtEl>
                                          <p:spTgt spid="49">
                                            <p:txEl>
                                              <p:pRg st="0" end="0"/>
                                            </p:txEl>
                                          </p:spTgt>
                                        </p:tgtEl>
                                        <p:attrNameLst>
                                          <p:attrName>style.visibility</p:attrName>
                                        </p:attrNameLst>
                                      </p:cBhvr>
                                      <p:to>
                                        <p:strVal val="visible"/>
                                      </p:to>
                                    </p:set>
                                    <p:anim calcmode="lin" valueType="num">
                                      <p:cBhvr>
                                        <p:cTn id="140"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141" dur="500" fill="hold"/>
                                        <p:tgtEl>
                                          <p:spTgt spid="49">
                                            <p:txEl>
                                              <p:pRg st="0" end="0"/>
                                            </p:txEl>
                                          </p:spTgt>
                                        </p:tgtEl>
                                        <p:attrNameLst>
                                          <p:attrName>ppt_h</p:attrName>
                                        </p:attrNameLst>
                                      </p:cBhvr>
                                      <p:tavLst>
                                        <p:tav tm="0">
                                          <p:val>
                                            <p:fltVal val="0"/>
                                          </p:val>
                                        </p:tav>
                                        <p:tav tm="100000">
                                          <p:val>
                                            <p:strVal val="#ppt_h"/>
                                          </p:val>
                                        </p:tav>
                                      </p:tavLst>
                                    </p:anim>
                                    <p:anim calcmode="lin" valueType="num">
                                      <p:cBhvr>
                                        <p:cTn id="142" dur="500" fill="hold"/>
                                        <p:tgtEl>
                                          <p:spTgt spid="49">
                                            <p:txEl>
                                              <p:pRg st="0" end="0"/>
                                            </p:txEl>
                                          </p:spTgt>
                                        </p:tgtEl>
                                        <p:attrNameLst>
                                          <p:attrName>style.rotation</p:attrName>
                                        </p:attrNameLst>
                                      </p:cBhvr>
                                      <p:tavLst>
                                        <p:tav tm="0">
                                          <p:val>
                                            <p:fltVal val="360"/>
                                          </p:val>
                                        </p:tav>
                                        <p:tav tm="100000">
                                          <p:val>
                                            <p:fltVal val="0"/>
                                          </p:val>
                                        </p:tav>
                                      </p:tavLst>
                                    </p:anim>
                                    <p:animEffect transition="in" filter="fade">
                                      <p:cBhvr>
                                        <p:cTn id="143" dur="500"/>
                                        <p:tgtEl>
                                          <p:spTgt spid="49">
                                            <p:txEl>
                                              <p:pRg st="0" end="0"/>
                                            </p:txEl>
                                          </p:spTgt>
                                        </p:tgtEl>
                                      </p:cBhvr>
                                    </p:animEffect>
                                  </p:childTnLst>
                                </p:cTn>
                              </p:par>
                            </p:childTnLst>
                          </p:cTn>
                        </p:par>
                        <p:par>
                          <p:cTn id="144" fill="hold">
                            <p:stCondLst>
                              <p:cond delay="10750"/>
                            </p:stCondLst>
                            <p:childTnLst>
                              <p:par>
                                <p:cTn id="145" presetID="2" presetClass="entr" presetSubtype="4" decel="100000" fill="hold" grpId="0" nodeType="afterEffect">
                                  <p:stCondLst>
                                    <p:cond delay="250"/>
                                  </p:stCondLst>
                                  <p:childTnLst>
                                    <p:set>
                                      <p:cBhvr>
                                        <p:cTn id="146" dur="1" fill="hold">
                                          <p:stCondLst>
                                            <p:cond delay="0"/>
                                          </p:stCondLst>
                                        </p:cTn>
                                        <p:tgtEl>
                                          <p:spTgt spid="38">
                                            <p:txEl>
                                              <p:pRg st="0" end="0"/>
                                            </p:txEl>
                                          </p:spTgt>
                                        </p:tgtEl>
                                        <p:attrNameLst>
                                          <p:attrName>style.visibility</p:attrName>
                                        </p:attrNameLst>
                                      </p:cBhvr>
                                      <p:to>
                                        <p:strVal val="visible"/>
                                      </p:to>
                                    </p:set>
                                    <p:anim calcmode="lin" valueType="num">
                                      <p:cBhvr additive="base">
                                        <p:cTn id="147"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148" dur="500" fill="hold"/>
                                        <p:tgtEl>
                                          <p:spTgt spid="38">
                                            <p:txEl>
                                              <p:pRg st="0" end="0"/>
                                            </p:txEl>
                                          </p:spTgt>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500"/>
                                  </p:stCondLst>
                                  <p:childTnLst>
                                    <p:set>
                                      <p:cBhvr>
                                        <p:cTn id="150" dur="1" fill="hold">
                                          <p:stCondLst>
                                            <p:cond delay="0"/>
                                          </p:stCondLst>
                                        </p:cTn>
                                        <p:tgtEl>
                                          <p:spTgt spid="39">
                                            <p:txEl>
                                              <p:pRg st="0" end="0"/>
                                            </p:txEl>
                                          </p:spTgt>
                                        </p:tgtEl>
                                        <p:attrNameLst>
                                          <p:attrName>style.visibility</p:attrName>
                                        </p:attrNameLst>
                                      </p:cBhvr>
                                      <p:to>
                                        <p:strVal val="visible"/>
                                      </p:to>
                                    </p:set>
                                    <p:anim calcmode="lin" valueType="num">
                                      <p:cBhvr additive="base">
                                        <p:cTn id="151"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152"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par>
                          <p:cTn id="153" fill="hold">
                            <p:stCondLst>
                              <p:cond delay="11750"/>
                            </p:stCondLst>
                            <p:childTnLst>
                              <p:par>
                                <p:cTn id="154" presetID="22" presetClass="entr" presetSubtype="8" fill="hold" grpId="0" nodeType="afterEffect">
                                  <p:stCondLst>
                                    <p:cond delay="0"/>
                                  </p:stCondLst>
                                  <p:childTnLst>
                                    <p:set>
                                      <p:cBhvr>
                                        <p:cTn id="155" dur="1" fill="hold">
                                          <p:stCondLst>
                                            <p:cond delay="0"/>
                                          </p:stCondLst>
                                        </p:cTn>
                                        <p:tgtEl>
                                          <p:spTgt spid="29"/>
                                        </p:tgtEl>
                                        <p:attrNameLst>
                                          <p:attrName>style.visibility</p:attrName>
                                        </p:attrNameLst>
                                      </p:cBhvr>
                                      <p:to>
                                        <p:strVal val="visible"/>
                                      </p:to>
                                    </p:set>
                                    <p:animEffect transition="in" filter="wipe(left)">
                                      <p:cBhvr>
                                        <p:cTn id="15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animBg="1"/>
      <p:bldP spid="25" grpId="0" animBg="1"/>
      <p:bldP spid="26" grpId="0" animBg="1"/>
      <p:bldP spid="27" grpId="0" animBg="1"/>
      <p:bldP spid="29" grpId="0" animBg="1"/>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30" grpId="0" build="p">
        <p:tmplLst>
          <p:tmpl lvl="1">
            <p:tnLst>
              <p:par>
                <p:cTn presetID="2" presetClass="entr" presetSubtype="4" decel="100000" fill="hold" nodeType="afterEffect">
                  <p:stCondLst>
                    <p:cond delay="25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decel="100000" fill="hold" nodeType="withEffect">
                  <p:stCondLst>
                    <p:cond delay="50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2" grpId="0" build="p">
        <p:tmplLst>
          <p:tmpl lvl="1">
            <p:tnLst>
              <p:par>
                <p:cTn presetID="2" presetClass="entr" presetSubtype="4" decel="100000" fill="hold" nodeType="after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4" grpId="0" build="p">
        <p:tmplLst>
          <p:tmpl lvl="1">
            <p:tnLst>
              <p:par>
                <p:cTn presetID="2" presetClass="entr" presetSubtype="4" decel="100000" fill="hold" nodeType="afterEffect">
                  <p:stCondLst>
                    <p:cond delay="25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decel="10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build="p">
        <p:tmplLst>
          <p:tmpl lvl="1">
            <p:tnLst>
              <p:par>
                <p:cTn presetID="2" presetClass="entr" presetSubtype="4" decel="100000" fill="hold" nodeType="afterEffect">
                  <p:stCondLst>
                    <p:cond delay="25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ppt_x"/>
                          </p:val>
                        </p:tav>
                        <p:tav tm="100000">
                          <p:val>
                            <p:strVal val="#ppt_x"/>
                          </p:val>
                        </p:tav>
                      </p:tavLst>
                    </p:anim>
                    <p:anim calcmode="lin" valueType="num">
                      <p:cBhvr additive="base">
                        <p:cTn dur="500" fill="hold"/>
                        <p:tgtEl>
                          <p:spTgt spid="36"/>
                        </p:tgtEl>
                        <p:attrNameLst>
                          <p:attrName>ppt_y</p:attrName>
                        </p:attrNameLst>
                      </p:cBhvr>
                      <p:tavLst>
                        <p:tav tm="0">
                          <p:val>
                            <p:strVal val="1+#ppt_h/2"/>
                          </p:val>
                        </p:tav>
                        <p:tav tm="100000">
                          <p:val>
                            <p:strVal val="#ppt_y"/>
                          </p:val>
                        </p:tav>
                      </p:tavLst>
                    </p:anim>
                  </p:childTnLst>
                </p:cTn>
              </p:par>
            </p:tnLst>
          </p:tmpl>
        </p:tmplLst>
      </p:bldP>
      <p:bldP spid="37" grpId="0" build="p">
        <p:tmplLst>
          <p:tmpl lvl="1">
            <p:tnLst>
              <p:par>
                <p:cTn presetID="2" presetClass="entr" presetSubtype="4" decel="100000" fill="hold" nodeType="withEffect">
                  <p:stCondLst>
                    <p:cond delay="5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1+#ppt_h/2"/>
                          </p:val>
                        </p:tav>
                        <p:tav tm="100000">
                          <p:val>
                            <p:strVal val="#ppt_y"/>
                          </p:val>
                        </p:tav>
                      </p:tavLst>
                    </p:anim>
                  </p:childTnLst>
                </p:cTn>
              </p:par>
            </p:tnLst>
          </p:tmpl>
        </p:tmplLst>
      </p:bldP>
      <p:bldP spid="38" grpId="0" build="p">
        <p:tmplLst>
          <p:tmpl lvl="1">
            <p:tnLst>
              <p:par>
                <p:cTn presetID="2" presetClass="entr" presetSubtype="4" decel="100000" fill="hold" nodeType="afterEffect">
                  <p:stCondLst>
                    <p:cond delay="25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p">
        <p:tmplLst>
          <p:tmpl lvl="1">
            <p:tnLst>
              <p:par>
                <p:cTn presetID="2" presetClass="entr" presetSubtype="4" decel="100000" fill="hold" nodeType="withEffect">
                  <p:stCondLst>
                    <p:cond delay="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animBg="1"/>
      <p:bldP spid="41" grpId="0" build="p">
        <p:tmplLst>
          <p:tmpl lvl="1">
            <p:tnLst>
              <p:par>
                <p:cTn presetID="49" presetClass="entr" presetSubtype="0" decel="10000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500" fill="hold"/>
                        <p:tgtEl>
                          <p:spTgt spid="41"/>
                        </p:tgtEl>
                        <p:attrNameLst>
                          <p:attrName>ppt_w</p:attrName>
                        </p:attrNameLst>
                      </p:cBhvr>
                      <p:tavLst>
                        <p:tav tm="0">
                          <p:val>
                            <p:fltVal val="0"/>
                          </p:val>
                        </p:tav>
                        <p:tav tm="100000">
                          <p:val>
                            <p:strVal val="#ppt_w"/>
                          </p:val>
                        </p:tav>
                      </p:tavLst>
                    </p:anim>
                    <p:anim calcmode="lin" valueType="num">
                      <p:cBhvr>
                        <p:cTn dur="500" fill="hold"/>
                        <p:tgtEl>
                          <p:spTgt spid="41"/>
                        </p:tgtEl>
                        <p:attrNameLst>
                          <p:attrName>ppt_h</p:attrName>
                        </p:attrNameLst>
                      </p:cBhvr>
                      <p:tavLst>
                        <p:tav tm="0">
                          <p:val>
                            <p:fltVal val="0"/>
                          </p:val>
                        </p:tav>
                        <p:tav tm="100000">
                          <p:val>
                            <p:strVal val="#ppt_h"/>
                          </p:val>
                        </p:tav>
                      </p:tavLst>
                    </p:anim>
                    <p:anim calcmode="lin" valueType="num">
                      <p:cBhvr>
                        <p:cTn dur="500" fill="hold"/>
                        <p:tgtEl>
                          <p:spTgt spid="41"/>
                        </p:tgtEl>
                        <p:attrNameLst>
                          <p:attrName>style.rotation</p:attrName>
                        </p:attrNameLst>
                      </p:cBhvr>
                      <p:tavLst>
                        <p:tav tm="0">
                          <p:val>
                            <p:fltVal val="360"/>
                          </p:val>
                        </p:tav>
                        <p:tav tm="100000">
                          <p:val>
                            <p:fltVal val="0"/>
                          </p:val>
                        </p:tav>
                      </p:tavLst>
                    </p:anim>
                    <p:animEffect transition="in" filter="fade">
                      <p:cBhvr>
                        <p:cTn dur="500"/>
                        <p:tgtEl>
                          <p:spTgt spid="41"/>
                        </p:tgtEl>
                      </p:cBhvr>
                    </p:animEffect>
                  </p:childTnLst>
                </p:cTn>
              </p:par>
            </p:tnLst>
          </p:tmpl>
        </p:tmplLst>
      </p:bldP>
      <p:bldP spid="42" grpId="0" animBg="1"/>
      <p:bldP spid="43" grpId="0" build="p">
        <p:tmplLst>
          <p:tmpl lvl="1">
            <p:tnLst>
              <p:par>
                <p:cTn presetID="49" presetClass="entr" presetSubtype="0"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Lst>
      </p:bldP>
      <p:bldP spid="44" grpId="0" animBg="1"/>
      <p:bldP spid="45" grpId="0" build="p">
        <p:tmplLst>
          <p:tmpl lvl="1">
            <p:tnLst>
              <p:par>
                <p:cTn presetID="49" presetClass="entr" presetSubtype="0" decel="10000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anim calcmode="lin" valueType="num">
                      <p:cBhvr>
                        <p:cTn dur="500" fill="hold"/>
                        <p:tgtEl>
                          <p:spTgt spid="45"/>
                        </p:tgtEl>
                        <p:attrNameLst>
                          <p:attrName>style.rotation</p:attrName>
                        </p:attrNameLst>
                      </p:cBhvr>
                      <p:tavLst>
                        <p:tav tm="0">
                          <p:val>
                            <p:fltVal val="360"/>
                          </p:val>
                        </p:tav>
                        <p:tav tm="100000">
                          <p:val>
                            <p:fltVal val="0"/>
                          </p:val>
                        </p:tav>
                      </p:tavLst>
                    </p:anim>
                    <p:animEffect transition="in" filter="fade">
                      <p:cBhvr>
                        <p:cTn dur="500"/>
                        <p:tgtEl>
                          <p:spTgt spid="45"/>
                        </p:tgtEl>
                      </p:cBhvr>
                    </p:animEffect>
                  </p:childTnLst>
                </p:cTn>
              </p:par>
            </p:tnLst>
          </p:tmpl>
        </p:tmplLst>
      </p:bldP>
      <p:bldP spid="46" grpId="0" animBg="1"/>
      <p:bldP spid="47" grpId="0" build="p">
        <p:tmplLst>
          <p:tmpl lvl="1">
            <p:tnLst>
              <p:par>
                <p:cTn presetID="49" presetClass="entr" presetSubtype="0"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Lst>
      </p:bldP>
      <p:bldP spid="48" grpId="0" animBg="1"/>
      <p:bldP spid="49" grpId="0" build="p">
        <p:tmplLst>
          <p:tmpl lvl="1">
            <p:tnLst>
              <p:par>
                <p:cTn presetID="49" presetClass="entr" presetSubtype="0" decel="10000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anim calcmode="lin" valueType="num">
                      <p:cBhvr>
                        <p:cTn dur="500" fill="hold"/>
                        <p:tgtEl>
                          <p:spTgt spid="49"/>
                        </p:tgtEl>
                        <p:attrNameLst>
                          <p:attrName>style.rotation</p:attrName>
                        </p:attrNameLst>
                      </p:cBhvr>
                      <p:tavLst>
                        <p:tav tm="0">
                          <p:val>
                            <p:fltVal val="360"/>
                          </p:val>
                        </p:tav>
                        <p:tav tm="100000">
                          <p:val>
                            <p:fltVal val="0"/>
                          </p:val>
                        </p:tav>
                      </p:tavLst>
                    </p:anim>
                    <p:animEffect transition="in" filter="fade">
                      <p:cBhvr>
                        <p:cTn dur="500"/>
                        <p:tgtEl>
                          <p:spTgt spid="49"/>
                        </p:tgtEl>
                      </p:cBhvr>
                    </p:animEffect>
                  </p:childTnLst>
                </p:cTn>
              </p:par>
            </p:tnLst>
          </p:tmpl>
        </p:tmplLst>
      </p:bldP>
      <p:bldP spid="6" grpId="0"/>
      <p:bldP spid="50" grpId="0"/>
      <p:bldP spid="51" grpId="0"/>
      <p:bldP spid="52" grpId="0"/>
      <p:bldP spid="53" grpId="0"/>
    </p:bldLst>
  </p:timing>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genda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30" name="テキスト プレースホルダー 11"/>
          <p:cNvSpPr>
            <a:spLocks noGrp="1"/>
          </p:cNvSpPr>
          <p:nvPr>
            <p:ph type="body" sz="quarter" idx="14" hasCustomPrompt="1"/>
          </p:nvPr>
        </p:nvSpPr>
        <p:spPr>
          <a:xfrm>
            <a:off x="1006302"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1" name="テキスト プレースホルダー 11"/>
          <p:cNvSpPr>
            <a:spLocks noGrp="1"/>
          </p:cNvSpPr>
          <p:nvPr>
            <p:ph type="body" sz="quarter" idx="15" hasCustomPrompt="1"/>
          </p:nvPr>
        </p:nvSpPr>
        <p:spPr>
          <a:xfrm>
            <a:off x="1006302" y="6655667"/>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54" name="円/楕円 53"/>
          <p:cNvSpPr/>
          <p:nvPr userDrawn="1"/>
        </p:nvSpPr>
        <p:spPr>
          <a:xfrm>
            <a:off x="1946977"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5" name="図プレースホルダー 5"/>
          <p:cNvSpPr>
            <a:spLocks noGrp="1"/>
          </p:cNvSpPr>
          <p:nvPr>
            <p:ph type="pic" sz="quarter" idx="45" hasCustomPrompt="1"/>
          </p:nvPr>
        </p:nvSpPr>
        <p:spPr>
          <a:xfrm>
            <a:off x="2272699" y="4729455"/>
            <a:ext cx="630070" cy="630070"/>
          </a:xfrm>
        </p:spPr>
        <p:txBody>
          <a:bodyPr>
            <a:normAutofit/>
          </a:bodyPr>
          <a:lstStyle>
            <a:lvl1pPr>
              <a:defRPr sz="1100"/>
            </a:lvl1pPr>
          </a:lstStyle>
          <a:p>
            <a:r>
              <a:rPr lang="en-US" dirty="0"/>
              <a:t>ICON</a:t>
            </a:r>
          </a:p>
        </p:txBody>
      </p:sp>
      <p:grpSp>
        <p:nvGrpSpPr>
          <p:cNvPr id="56" name="グループ化 55"/>
          <p:cNvGrpSpPr/>
          <p:nvPr userDrawn="1"/>
        </p:nvGrpSpPr>
        <p:grpSpPr>
          <a:xfrm>
            <a:off x="1438350" y="2906286"/>
            <a:ext cx="2277393" cy="1301110"/>
            <a:chOff x="3409429" y="2695228"/>
            <a:chExt cx="2277393" cy="1301110"/>
          </a:xfrm>
        </p:grpSpPr>
        <p:sp>
          <p:nvSpPr>
            <p:cNvPr id="57" name="正方形/長方形 56"/>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二等辺三角形 5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59" name="テキスト プレースホルダー 70"/>
          <p:cNvSpPr>
            <a:spLocks noGrp="1"/>
          </p:cNvSpPr>
          <p:nvPr>
            <p:ph type="body" sz="quarter" idx="54" hasCustomPrompt="1"/>
          </p:nvPr>
        </p:nvSpPr>
        <p:spPr>
          <a:xfrm>
            <a:off x="1555503"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cxnSp>
        <p:nvCxnSpPr>
          <p:cNvPr id="7" name="直線コネクタ 6"/>
          <p:cNvCxnSpPr>
            <a:endCxn id="54" idx="2"/>
          </p:cNvCxnSpPr>
          <p:nvPr userDrawn="1"/>
        </p:nvCxnSpPr>
        <p:spPr>
          <a:xfrm>
            <a:off x="0" y="5053490"/>
            <a:ext cx="1946977"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61" name="テキスト プレースホルダー 11"/>
          <p:cNvSpPr>
            <a:spLocks noGrp="1"/>
          </p:cNvSpPr>
          <p:nvPr>
            <p:ph type="body" sz="quarter" idx="55" hasCustomPrompt="1"/>
          </p:nvPr>
        </p:nvSpPr>
        <p:spPr>
          <a:xfrm>
            <a:off x="4292645"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62" name="テキスト プレースホルダー 11"/>
          <p:cNvSpPr>
            <a:spLocks noGrp="1"/>
          </p:cNvSpPr>
          <p:nvPr>
            <p:ph type="body" sz="quarter" idx="56" hasCustomPrompt="1"/>
          </p:nvPr>
        </p:nvSpPr>
        <p:spPr>
          <a:xfrm>
            <a:off x="4292645" y="6655667"/>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63" name="円/楕円 62"/>
          <p:cNvSpPr/>
          <p:nvPr userDrawn="1"/>
        </p:nvSpPr>
        <p:spPr>
          <a:xfrm>
            <a:off x="5233320"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4" name="図プレースホルダー 5"/>
          <p:cNvSpPr>
            <a:spLocks noGrp="1"/>
          </p:cNvSpPr>
          <p:nvPr>
            <p:ph type="pic" sz="quarter" idx="57" hasCustomPrompt="1"/>
          </p:nvPr>
        </p:nvSpPr>
        <p:spPr>
          <a:xfrm>
            <a:off x="5559042" y="4729455"/>
            <a:ext cx="630070" cy="630070"/>
          </a:xfrm>
        </p:spPr>
        <p:txBody>
          <a:bodyPr>
            <a:normAutofit/>
          </a:bodyPr>
          <a:lstStyle>
            <a:lvl1pPr>
              <a:defRPr sz="1100"/>
            </a:lvl1pPr>
          </a:lstStyle>
          <a:p>
            <a:r>
              <a:rPr lang="en-US" dirty="0"/>
              <a:t>ICON</a:t>
            </a:r>
          </a:p>
        </p:txBody>
      </p:sp>
      <p:grpSp>
        <p:nvGrpSpPr>
          <p:cNvPr id="65" name="グループ化 64"/>
          <p:cNvGrpSpPr/>
          <p:nvPr userDrawn="1"/>
        </p:nvGrpSpPr>
        <p:grpSpPr>
          <a:xfrm>
            <a:off x="4724693" y="2906286"/>
            <a:ext cx="2277393" cy="1301110"/>
            <a:chOff x="3409429" y="2695228"/>
            <a:chExt cx="2277393" cy="1301110"/>
          </a:xfrm>
        </p:grpSpPr>
        <p:sp>
          <p:nvSpPr>
            <p:cNvPr id="66" name="正方形/長方形 65"/>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二等辺三角形 66"/>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68" name="テキスト プレースホルダー 70"/>
          <p:cNvSpPr>
            <a:spLocks noGrp="1"/>
          </p:cNvSpPr>
          <p:nvPr>
            <p:ph type="body" sz="quarter" idx="58" hasCustomPrompt="1"/>
          </p:nvPr>
        </p:nvSpPr>
        <p:spPr>
          <a:xfrm>
            <a:off x="4841846"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cxnSp>
        <p:nvCxnSpPr>
          <p:cNvPr id="69" name="直線コネクタ 68"/>
          <p:cNvCxnSpPr>
            <a:stCxn id="54" idx="6"/>
            <a:endCxn id="63" idx="2"/>
          </p:cNvCxnSpPr>
          <p:nvPr userDrawn="1"/>
        </p:nvCxnSpPr>
        <p:spPr>
          <a:xfrm>
            <a:off x="3207117" y="5053490"/>
            <a:ext cx="2026203"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78" name="テキスト プレースホルダー 11"/>
          <p:cNvSpPr>
            <a:spLocks noGrp="1"/>
          </p:cNvSpPr>
          <p:nvPr>
            <p:ph type="body" sz="quarter" idx="59" hasCustomPrompt="1"/>
          </p:nvPr>
        </p:nvSpPr>
        <p:spPr>
          <a:xfrm>
            <a:off x="7581228"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79" name="テキスト プレースホルダー 11"/>
          <p:cNvSpPr>
            <a:spLocks noGrp="1"/>
          </p:cNvSpPr>
          <p:nvPr>
            <p:ph type="body" sz="quarter" idx="60" hasCustomPrompt="1"/>
          </p:nvPr>
        </p:nvSpPr>
        <p:spPr>
          <a:xfrm>
            <a:off x="7581228" y="6655667"/>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80" name="円/楕円 79"/>
          <p:cNvSpPr/>
          <p:nvPr userDrawn="1"/>
        </p:nvSpPr>
        <p:spPr>
          <a:xfrm>
            <a:off x="8521903"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1" name="図プレースホルダー 5"/>
          <p:cNvSpPr>
            <a:spLocks noGrp="1"/>
          </p:cNvSpPr>
          <p:nvPr>
            <p:ph type="pic" sz="quarter" idx="61" hasCustomPrompt="1"/>
          </p:nvPr>
        </p:nvSpPr>
        <p:spPr>
          <a:xfrm>
            <a:off x="8847625" y="4729455"/>
            <a:ext cx="630070" cy="630070"/>
          </a:xfrm>
        </p:spPr>
        <p:txBody>
          <a:bodyPr>
            <a:normAutofit/>
          </a:bodyPr>
          <a:lstStyle>
            <a:lvl1pPr>
              <a:defRPr sz="1100"/>
            </a:lvl1pPr>
          </a:lstStyle>
          <a:p>
            <a:r>
              <a:rPr lang="en-US" dirty="0"/>
              <a:t>ICON</a:t>
            </a:r>
          </a:p>
        </p:txBody>
      </p:sp>
      <p:grpSp>
        <p:nvGrpSpPr>
          <p:cNvPr id="82" name="グループ化 81"/>
          <p:cNvGrpSpPr/>
          <p:nvPr userDrawn="1"/>
        </p:nvGrpSpPr>
        <p:grpSpPr>
          <a:xfrm>
            <a:off x="8013276" y="2906286"/>
            <a:ext cx="2277393" cy="1301110"/>
            <a:chOff x="3409429" y="2695228"/>
            <a:chExt cx="2277393" cy="1301110"/>
          </a:xfrm>
        </p:grpSpPr>
        <p:sp>
          <p:nvSpPr>
            <p:cNvPr id="83" name="正方形/長方形 82"/>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二等辺三角形 83"/>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85" name="テキスト プレースホルダー 70"/>
          <p:cNvSpPr>
            <a:spLocks noGrp="1"/>
          </p:cNvSpPr>
          <p:nvPr>
            <p:ph type="body" sz="quarter" idx="62" hasCustomPrompt="1"/>
          </p:nvPr>
        </p:nvSpPr>
        <p:spPr>
          <a:xfrm>
            <a:off x="8130429"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cxnSp>
        <p:nvCxnSpPr>
          <p:cNvPr id="86" name="直線コネクタ 85"/>
          <p:cNvCxnSpPr>
            <a:stCxn id="63" idx="6"/>
            <a:endCxn id="80" idx="2"/>
          </p:cNvCxnSpPr>
          <p:nvPr userDrawn="1"/>
        </p:nvCxnSpPr>
        <p:spPr>
          <a:xfrm>
            <a:off x="6493460" y="5053490"/>
            <a:ext cx="2028443"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87" name="テキスト プレースホルダー 11"/>
          <p:cNvSpPr>
            <a:spLocks noGrp="1"/>
          </p:cNvSpPr>
          <p:nvPr>
            <p:ph type="body" sz="quarter" idx="63" hasCustomPrompt="1"/>
          </p:nvPr>
        </p:nvSpPr>
        <p:spPr>
          <a:xfrm>
            <a:off x="10871398"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88" name="テキスト プレースホルダー 11"/>
          <p:cNvSpPr>
            <a:spLocks noGrp="1"/>
          </p:cNvSpPr>
          <p:nvPr>
            <p:ph type="body" sz="quarter" idx="64" hasCustomPrompt="1"/>
          </p:nvPr>
        </p:nvSpPr>
        <p:spPr>
          <a:xfrm>
            <a:off x="10871398" y="6655667"/>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89" name="円/楕円 88"/>
          <p:cNvSpPr/>
          <p:nvPr userDrawn="1"/>
        </p:nvSpPr>
        <p:spPr>
          <a:xfrm>
            <a:off x="11812073"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0" name="図プレースホルダー 5"/>
          <p:cNvSpPr>
            <a:spLocks noGrp="1"/>
          </p:cNvSpPr>
          <p:nvPr>
            <p:ph type="pic" sz="quarter" idx="65" hasCustomPrompt="1"/>
          </p:nvPr>
        </p:nvSpPr>
        <p:spPr>
          <a:xfrm>
            <a:off x="12137795" y="4729455"/>
            <a:ext cx="630070" cy="630070"/>
          </a:xfrm>
        </p:spPr>
        <p:txBody>
          <a:bodyPr>
            <a:normAutofit/>
          </a:bodyPr>
          <a:lstStyle>
            <a:lvl1pPr>
              <a:defRPr sz="1100"/>
            </a:lvl1pPr>
          </a:lstStyle>
          <a:p>
            <a:r>
              <a:rPr lang="en-US" dirty="0"/>
              <a:t>ICON</a:t>
            </a:r>
          </a:p>
        </p:txBody>
      </p:sp>
      <p:grpSp>
        <p:nvGrpSpPr>
          <p:cNvPr id="91" name="グループ化 90"/>
          <p:cNvGrpSpPr/>
          <p:nvPr userDrawn="1"/>
        </p:nvGrpSpPr>
        <p:grpSpPr>
          <a:xfrm>
            <a:off x="11303446" y="2906286"/>
            <a:ext cx="2277393" cy="1301110"/>
            <a:chOff x="3409429" y="2695228"/>
            <a:chExt cx="2277393" cy="1301110"/>
          </a:xfrm>
        </p:grpSpPr>
        <p:sp>
          <p:nvSpPr>
            <p:cNvPr id="92" name="正方形/長方形 91"/>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二等辺三角形 92"/>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4" name="テキスト プレースホルダー 70"/>
          <p:cNvSpPr>
            <a:spLocks noGrp="1"/>
          </p:cNvSpPr>
          <p:nvPr>
            <p:ph type="body" sz="quarter" idx="66" hasCustomPrompt="1"/>
          </p:nvPr>
        </p:nvSpPr>
        <p:spPr>
          <a:xfrm>
            <a:off x="11420599"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cxnSp>
        <p:nvCxnSpPr>
          <p:cNvPr id="95" name="直線コネクタ 94"/>
          <p:cNvCxnSpPr>
            <a:stCxn id="80" idx="6"/>
            <a:endCxn id="89" idx="2"/>
          </p:cNvCxnSpPr>
          <p:nvPr userDrawn="1"/>
        </p:nvCxnSpPr>
        <p:spPr>
          <a:xfrm>
            <a:off x="9782043" y="5053490"/>
            <a:ext cx="2030030"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96" name="テキスト プレースホルダー 11"/>
          <p:cNvSpPr>
            <a:spLocks noGrp="1"/>
          </p:cNvSpPr>
          <p:nvPr>
            <p:ph type="body" sz="quarter" idx="67" hasCustomPrompt="1"/>
          </p:nvPr>
        </p:nvSpPr>
        <p:spPr>
          <a:xfrm>
            <a:off x="14157741"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97" name="テキスト プレースホルダー 11"/>
          <p:cNvSpPr>
            <a:spLocks noGrp="1"/>
          </p:cNvSpPr>
          <p:nvPr>
            <p:ph type="body" sz="quarter" idx="68" hasCustomPrompt="1"/>
          </p:nvPr>
        </p:nvSpPr>
        <p:spPr>
          <a:xfrm>
            <a:off x="14157741" y="6655667"/>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98" name="円/楕円 97"/>
          <p:cNvSpPr/>
          <p:nvPr userDrawn="1"/>
        </p:nvSpPr>
        <p:spPr>
          <a:xfrm>
            <a:off x="15098416"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9" name="図プレースホルダー 5"/>
          <p:cNvSpPr>
            <a:spLocks noGrp="1"/>
          </p:cNvSpPr>
          <p:nvPr>
            <p:ph type="pic" sz="quarter" idx="69" hasCustomPrompt="1"/>
          </p:nvPr>
        </p:nvSpPr>
        <p:spPr>
          <a:xfrm>
            <a:off x="15424138" y="4729455"/>
            <a:ext cx="630070" cy="630070"/>
          </a:xfrm>
        </p:spPr>
        <p:txBody>
          <a:bodyPr>
            <a:normAutofit/>
          </a:bodyPr>
          <a:lstStyle>
            <a:lvl1pPr>
              <a:defRPr sz="1100"/>
            </a:lvl1pPr>
          </a:lstStyle>
          <a:p>
            <a:r>
              <a:rPr lang="en-US" dirty="0"/>
              <a:t>ICON</a:t>
            </a:r>
          </a:p>
        </p:txBody>
      </p:sp>
      <p:grpSp>
        <p:nvGrpSpPr>
          <p:cNvPr id="100" name="グループ化 99"/>
          <p:cNvGrpSpPr/>
          <p:nvPr userDrawn="1"/>
        </p:nvGrpSpPr>
        <p:grpSpPr>
          <a:xfrm>
            <a:off x="14589789" y="2906286"/>
            <a:ext cx="2277393" cy="1301110"/>
            <a:chOff x="3409429" y="2695228"/>
            <a:chExt cx="2277393" cy="1301110"/>
          </a:xfrm>
        </p:grpSpPr>
        <p:sp>
          <p:nvSpPr>
            <p:cNvPr id="101" name="正方形/長方形 100"/>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二等辺三角形 101"/>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03" name="テキスト プレースホルダー 70"/>
          <p:cNvSpPr>
            <a:spLocks noGrp="1"/>
          </p:cNvSpPr>
          <p:nvPr>
            <p:ph type="body" sz="quarter" idx="70" hasCustomPrompt="1"/>
          </p:nvPr>
        </p:nvSpPr>
        <p:spPr>
          <a:xfrm>
            <a:off x="14706942"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cxnSp>
        <p:nvCxnSpPr>
          <p:cNvPr id="104" name="直線コネクタ 103"/>
          <p:cNvCxnSpPr>
            <a:stCxn id="89" idx="6"/>
            <a:endCxn id="98" idx="2"/>
          </p:cNvCxnSpPr>
          <p:nvPr userDrawn="1"/>
        </p:nvCxnSpPr>
        <p:spPr>
          <a:xfrm>
            <a:off x="13072213" y="5053490"/>
            <a:ext cx="2026203"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直線コネクタ 104"/>
          <p:cNvCxnSpPr>
            <a:stCxn id="98" idx="6"/>
          </p:cNvCxnSpPr>
          <p:nvPr userDrawn="1"/>
        </p:nvCxnSpPr>
        <p:spPr>
          <a:xfrm>
            <a:off x="16358556" y="5053490"/>
            <a:ext cx="1927857"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305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p:cTn id="15" dur="300" fill="hold"/>
                                        <p:tgtEl>
                                          <p:spTgt spid="54"/>
                                        </p:tgtEl>
                                        <p:attrNameLst>
                                          <p:attrName>ppt_w</p:attrName>
                                        </p:attrNameLst>
                                      </p:cBhvr>
                                      <p:tavLst>
                                        <p:tav tm="0">
                                          <p:val>
                                            <p:fltVal val="0"/>
                                          </p:val>
                                        </p:tav>
                                        <p:tav tm="100000">
                                          <p:val>
                                            <p:strVal val="#ppt_w"/>
                                          </p:val>
                                        </p:tav>
                                      </p:tavLst>
                                    </p:anim>
                                    <p:anim calcmode="lin" valueType="num">
                                      <p:cBhvr>
                                        <p:cTn id="16" dur="300" fill="hold"/>
                                        <p:tgtEl>
                                          <p:spTgt spid="54"/>
                                        </p:tgtEl>
                                        <p:attrNameLst>
                                          <p:attrName>ppt_h</p:attrName>
                                        </p:attrNameLst>
                                      </p:cBhvr>
                                      <p:tavLst>
                                        <p:tav tm="0">
                                          <p:val>
                                            <p:fltVal val="0"/>
                                          </p:val>
                                        </p:tav>
                                        <p:tav tm="100000">
                                          <p:val>
                                            <p:strVal val="#ppt_h"/>
                                          </p:val>
                                        </p:tav>
                                      </p:tavLst>
                                    </p:anim>
                                    <p:anim calcmode="lin" valueType="num">
                                      <p:cBhvr>
                                        <p:cTn id="17" dur="300" fill="hold"/>
                                        <p:tgtEl>
                                          <p:spTgt spid="54"/>
                                        </p:tgtEl>
                                        <p:attrNameLst>
                                          <p:attrName>style.rotation</p:attrName>
                                        </p:attrNameLst>
                                      </p:cBhvr>
                                      <p:tavLst>
                                        <p:tav tm="0">
                                          <p:val>
                                            <p:fltVal val="360"/>
                                          </p:val>
                                        </p:tav>
                                        <p:tav tm="100000">
                                          <p:val>
                                            <p:fltVal val="0"/>
                                          </p:val>
                                        </p:tav>
                                      </p:tavLst>
                                    </p:anim>
                                    <p:animEffect transition="in" filter="fade">
                                      <p:cBhvr>
                                        <p:cTn id="18" dur="300"/>
                                        <p:tgtEl>
                                          <p:spTgt spid="54"/>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p:cTn id="21" dur="500" fill="hold"/>
                                        <p:tgtEl>
                                          <p:spTgt spid="55"/>
                                        </p:tgtEl>
                                        <p:attrNameLst>
                                          <p:attrName>ppt_w</p:attrName>
                                        </p:attrNameLst>
                                      </p:cBhvr>
                                      <p:tavLst>
                                        <p:tav tm="0">
                                          <p:val>
                                            <p:fltVal val="0"/>
                                          </p:val>
                                        </p:tav>
                                        <p:tav tm="100000">
                                          <p:val>
                                            <p:strVal val="#ppt_w"/>
                                          </p:val>
                                        </p:tav>
                                      </p:tavLst>
                                    </p:anim>
                                    <p:anim calcmode="lin" valueType="num">
                                      <p:cBhvr>
                                        <p:cTn id="22" dur="500" fill="hold"/>
                                        <p:tgtEl>
                                          <p:spTgt spid="55"/>
                                        </p:tgtEl>
                                        <p:attrNameLst>
                                          <p:attrName>ppt_h</p:attrName>
                                        </p:attrNameLst>
                                      </p:cBhvr>
                                      <p:tavLst>
                                        <p:tav tm="0">
                                          <p:val>
                                            <p:fltVal val="0"/>
                                          </p:val>
                                        </p:tav>
                                        <p:tav tm="100000">
                                          <p:val>
                                            <p:strVal val="#ppt_h"/>
                                          </p:val>
                                        </p:tav>
                                      </p:tavLst>
                                    </p:anim>
                                    <p:anim calcmode="lin" valueType="num">
                                      <p:cBhvr>
                                        <p:cTn id="23" dur="500" fill="hold"/>
                                        <p:tgtEl>
                                          <p:spTgt spid="55"/>
                                        </p:tgtEl>
                                        <p:attrNameLst>
                                          <p:attrName>style.rotation</p:attrName>
                                        </p:attrNameLst>
                                      </p:cBhvr>
                                      <p:tavLst>
                                        <p:tav tm="0">
                                          <p:val>
                                            <p:fltVal val="360"/>
                                          </p:val>
                                        </p:tav>
                                        <p:tav tm="100000">
                                          <p:val>
                                            <p:fltVal val="0"/>
                                          </p:val>
                                        </p:tav>
                                      </p:tavLst>
                                    </p:anim>
                                    <p:animEffect transition="in" filter="fade">
                                      <p:cBhvr>
                                        <p:cTn id="24" dur="500"/>
                                        <p:tgtEl>
                                          <p:spTgt spid="55"/>
                                        </p:tgtEl>
                                      </p:cBhvr>
                                    </p:animEffect>
                                  </p:childTnLst>
                                </p:cTn>
                              </p:par>
                            </p:childTnLst>
                          </p:cTn>
                        </p:par>
                        <p:par>
                          <p:cTn id="25" fill="hold">
                            <p:stCondLst>
                              <p:cond delay="1500"/>
                            </p:stCondLst>
                            <p:childTnLst>
                              <p:par>
                                <p:cTn id="26" presetID="2" presetClass="entr" presetSubtype="1" decel="100000" fill="hold"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fill="hold"/>
                                        <p:tgtEl>
                                          <p:spTgt spid="56"/>
                                        </p:tgtEl>
                                        <p:attrNameLst>
                                          <p:attrName>ppt_x</p:attrName>
                                        </p:attrNameLst>
                                      </p:cBhvr>
                                      <p:tavLst>
                                        <p:tav tm="0">
                                          <p:val>
                                            <p:strVal val="#ppt_x"/>
                                          </p:val>
                                        </p:tav>
                                        <p:tav tm="100000">
                                          <p:val>
                                            <p:strVal val="#ppt_x"/>
                                          </p:val>
                                        </p:tav>
                                      </p:tavLst>
                                    </p:anim>
                                    <p:anim calcmode="lin" valueType="num">
                                      <p:cBhvr additive="base">
                                        <p:cTn id="29" dur="500" fill="hold"/>
                                        <p:tgtEl>
                                          <p:spTgt spid="56"/>
                                        </p:tgtEl>
                                        <p:attrNameLst>
                                          <p:attrName>ppt_y</p:attrName>
                                        </p:attrNameLst>
                                      </p:cBhvr>
                                      <p:tavLst>
                                        <p:tav tm="0">
                                          <p:val>
                                            <p:strVal val="0-#ppt_h/2"/>
                                          </p:val>
                                        </p:tav>
                                        <p:tav tm="100000">
                                          <p:val>
                                            <p:strVal val="#ppt_y"/>
                                          </p:val>
                                        </p:tav>
                                      </p:tavLst>
                                    </p:anim>
                                  </p:childTnLst>
                                </p:cTn>
                              </p:par>
                              <p:par>
                                <p:cTn id="30" presetID="2" presetClass="entr" presetSubtype="1" decel="100000" fill="hold" grpId="0" nodeType="withEffect">
                                  <p:stCondLst>
                                    <p:cond delay="0"/>
                                  </p:stCondLst>
                                  <p:childTnLst>
                                    <p:set>
                                      <p:cBhvr>
                                        <p:cTn id="31" dur="1" fill="hold">
                                          <p:stCondLst>
                                            <p:cond delay="0"/>
                                          </p:stCondLst>
                                        </p:cTn>
                                        <p:tgtEl>
                                          <p:spTgt spid="59">
                                            <p:txEl>
                                              <p:pRg st="0" end="0"/>
                                            </p:txEl>
                                          </p:spTgt>
                                        </p:tgtEl>
                                        <p:attrNameLst>
                                          <p:attrName>style.visibility</p:attrName>
                                        </p:attrNameLst>
                                      </p:cBhvr>
                                      <p:to>
                                        <p:strVal val="visible"/>
                                      </p:to>
                                    </p:set>
                                    <p:anim calcmode="lin" valueType="num">
                                      <p:cBhvr additive="base">
                                        <p:cTn id="32"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9">
                                            <p:txEl>
                                              <p:pRg st="0" end="0"/>
                                            </p:txEl>
                                          </p:spTgt>
                                        </p:tgtEl>
                                        <p:attrNameLst>
                                          <p:attrName>ppt_y</p:attrName>
                                        </p:attrNameLst>
                                      </p:cBhvr>
                                      <p:tavLst>
                                        <p:tav tm="0">
                                          <p:val>
                                            <p:strVal val="0-#ppt_h/2"/>
                                          </p:val>
                                        </p:tav>
                                        <p:tav tm="100000">
                                          <p:val>
                                            <p:strVal val="#ppt_y"/>
                                          </p:val>
                                        </p:tav>
                                      </p:tavLst>
                                    </p:anim>
                                  </p:childTnLst>
                                </p:cTn>
                              </p:par>
                            </p:childTnLst>
                          </p:cTn>
                        </p:par>
                        <p:par>
                          <p:cTn id="34" fill="hold">
                            <p:stCondLst>
                              <p:cond delay="2000"/>
                            </p:stCondLst>
                            <p:childTnLst>
                              <p:par>
                                <p:cTn id="35" presetID="2" presetClass="entr" presetSubtype="4" decel="100000" fill="hold" grpId="0" nodeType="afterEffect">
                                  <p:stCondLst>
                                    <p:cond delay="0"/>
                                  </p:stCondLst>
                                  <p:childTnLst>
                                    <p:set>
                                      <p:cBhvr>
                                        <p:cTn id="36" dur="1" fill="hold">
                                          <p:stCondLst>
                                            <p:cond delay="0"/>
                                          </p:stCondLst>
                                        </p:cTn>
                                        <p:tgtEl>
                                          <p:spTgt spid="30">
                                            <p:txEl>
                                              <p:pRg st="0" end="0"/>
                                            </p:txEl>
                                          </p:spTgt>
                                        </p:tgtEl>
                                        <p:attrNameLst>
                                          <p:attrName>style.visibility</p:attrName>
                                        </p:attrNameLst>
                                      </p:cBhvr>
                                      <p:to>
                                        <p:strVal val="visible"/>
                                      </p:to>
                                    </p:set>
                                    <p:anim calcmode="lin" valueType="num">
                                      <p:cBhvr additive="base">
                                        <p:cTn id="37"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0">
                                            <p:txEl>
                                              <p:pRg st="0" end="0"/>
                                            </p:txEl>
                                          </p:spTgt>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250"/>
                                  </p:stCondLst>
                                  <p:childTnLst>
                                    <p:set>
                                      <p:cBhvr>
                                        <p:cTn id="40" dur="1" fill="hold">
                                          <p:stCondLst>
                                            <p:cond delay="0"/>
                                          </p:stCondLst>
                                        </p:cTn>
                                        <p:tgtEl>
                                          <p:spTgt spid="31">
                                            <p:txEl>
                                              <p:pRg st="0" end="0"/>
                                            </p:txEl>
                                          </p:spTgt>
                                        </p:tgtEl>
                                        <p:attrNameLst>
                                          <p:attrName>style.visibility</p:attrName>
                                        </p:attrNameLst>
                                      </p:cBhvr>
                                      <p:to>
                                        <p:strVal val="visible"/>
                                      </p:to>
                                    </p:set>
                                    <p:anim calcmode="lin" valueType="num">
                                      <p:cBhvr additive="base">
                                        <p:cTn id="41"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43" fill="hold">
                            <p:stCondLst>
                              <p:cond delay="2750"/>
                            </p:stCondLst>
                            <p:childTnLst>
                              <p:par>
                                <p:cTn id="44" presetID="22" presetClass="entr" presetSubtype="8" fill="hold" nodeType="after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wipe(left)">
                                      <p:cBhvr>
                                        <p:cTn id="46" dur="500"/>
                                        <p:tgtEl>
                                          <p:spTgt spid="69"/>
                                        </p:tgtEl>
                                      </p:cBhvr>
                                    </p:animEffect>
                                  </p:childTnLst>
                                </p:cTn>
                              </p:par>
                            </p:childTnLst>
                          </p:cTn>
                        </p:par>
                        <p:par>
                          <p:cTn id="47" fill="hold">
                            <p:stCondLst>
                              <p:cond delay="3250"/>
                            </p:stCondLst>
                            <p:childTnLst>
                              <p:par>
                                <p:cTn id="48" presetID="49" presetClass="entr" presetSubtype="0" decel="100000" fill="hold" grpId="0" nodeType="afterEffect">
                                  <p:stCondLst>
                                    <p:cond delay="0"/>
                                  </p:stCondLst>
                                  <p:childTnLst>
                                    <p:set>
                                      <p:cBhvr>
                                        <p:cTn id="49" dur="1" fill="hold">
                                          <p:stCondLst>
                                            <p:cond delay="0"/>
                                          </p:stCondLst>
                                        </p:cTn>
                                        <p:tgtEl>
                                          <p:spTgt spid="63"/>
                                        </p:tgtEl>
                                        <p:attrNameLst>
                                          <p:attrName>style.visibility</p:attrName>
                                        </p:attrNameLst>
                                      </p:cBhvr>
                                      <p:to>
                                        <p:strVal val="visible"/>
                                      </p:to>
                                    </p:set>
                                    <p:anim calcmode="lin" valueType="num">
                                      <p:cBhvr>
                                        <p:cTn id="50" dur="300" fill="hold"/>
                                        <p:tgtEl>
                                          <p:spTgt spid="63"/>
                                        </p:tgtEl>
                                        <p:attrNameLst>
                                          <p:attrName>ppt_w</p:attrName>
                                        </p:attrNameLst>
                                      </p:cBhvr>
                                      <p:tavLst>
                                        <p:tav tm="0">
                                          <p:val>
                                            <p:fltVal val="0"/>
                                          </p:val>
                                        </p:tav>
                                        <p:tav tm="100000">
                                          <p:val>
                                            <p:strVal val="#ppt_w"/>
                                          </p:val>
                                        </p:tav>
                                      </p:tavLst>
                                    </p:anim>
                                    <p:anim calcmode="lin" valueType="num">
                                      <p:cBhvr>
                                        <p:cTn id="51" dur="300" fill="hold"/>
                                        <p:tgtEl>
                                          <p:spTgt spid="63"/>
                                        </p:tgtEl>
                                        <p:attrNameLst>
                                          <p:attrName>ppt_h</p:attrName>
                                        </p:attrNameLst>
                                      </p:cBhvr>
                                      <p:tavLst>
                                        <p:tav tm="0">
                                          <p:val>
                                            <p:fltVal val="0"/>
                                          </p:val>
                                        </p:tav>
                                        <p:tav tm="100000">
                                          <p:val>
                                            <p:strVal val="#ppt_h"/>
                                          </p:val>
                                        </p:tav>
                                      </p:tavLst>
                                    </p:anim>
                                    <p:anim calcmode="lin" valueType="num">
                                      <p:cBhvr>
                                        <p:cTn id="52" dur="300" fill="hold"/>
                                        <p:tgtEl>
                                          <p:spTgt spid="63"/>
                                        </p:tgtEl>
                                        <p:attrNameLst>
                                          <p:attrName>style.rotation</p:attrName>
                                        </p:attrNameLst>
                                      </p:cBhvr>
                                      <p:tavLst>
                                        <p:tav tm="0">
                                          <p:val>
                                            <p:fltVal val="360"/>
                                          </p:val>
                                        </p:tav>
                                        <p:tav tm="100000">
                                          <p:val>
                                            <p:fltVal val="0"/>
                                          </p:val>
                                        </p:tav>
                                      </p:tavLst>
                                    </p:anim>
                                    <p:animEffect transition="in" filter="fade">
                                      <p:cBhvr>
                                        <p:cTn id="53" dur="300"/>
                                        <p:tgtEl>
                                          <p:spTgt spid="63"/>
                                        </p:tgtEl>
                                      </p:cBhvr>
                                    </p:animEffect>
                                  </p:childTnLst>
                                </p:cTn>
                              </p:par>
                              <p:par>
                                <p:cTn id="54" presetID="49" presetClass="entr" presetSubtype="0" decel="100000"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p:cTn id="56" dur="500" fill="hold"/>
                                        <p:tgtEl>
                                          <p:spTgt spid="64"/>
                                        </p:tgtEl>
                                        <p:attrNameLst>
                                          <p:attrName>ppt_w</p:attrName>
                                        </p:attrNameLst>
                                      </p:cBhvr>
                                      <p:tavLst>
                                        <p:tav tm="0">
                                          <p:val>
                                            <p:fltVal val="0"/>
                                          </p:val>
                                        </p:tav>
                                        <p:tav tm="100000">
                                          <p:val>
                                            <p:strVal val="#ppt_w"/>
                                          </p:val>
                                        </p:tav>
                                      </p:tavLst>
                                    </p:anim>
                                    <p:anim calcmode="lin" valueType="num">
                                      <p:cBhvr>
                                        <p:cTn id="57" dur="500" fill="hold"/>
                                        <p:tgtEl>
                                          <p:spTgt spid="64"/>
                                        </p:tgtEl>
                                        <p:attrNameLst>
                                          <p:attrName>ppt_h</p:attrName>
                                        </p:attrNameLst>
                                      </p:cBhvr>
                                      <p:tavLst>
                                        <p:tav tm="0">
                                          <p:val>
                                            <p:fltVal val="0"/>
                                          </p:val>
                                        </p:tav>
                                        <p:tav tm="100000">
                                          <p:val>
                                            <p:strVal val="#ppt_h"/>
                                          </p:val>
                                        </p:tav>
                                      </p:tavLst>
                                    </p:anim>
                                    <p:anim calcmode="lin" valueType="num">
                                      <p:cBhvr>
                                        <p:cTn id="58" dur="500" fill="hold"/>
                                        <p:tgtEl>
                                          <p:spTgt spid="64"/>
                                        </p:tgtEl>
                                        <p:attrNameLst>
                                          <p:attrName>style.rotation</p:attrName>
                                        </p:attrNameLst>
                                      </p:cBhvr>
                                      <p:tavLst>
                                        <p:tav tm="0">
                                          <p:val>
                                            <p:fltVal val="360"/>
                                          </p:val>
                                        </p:tav>
                                        <p:tav tm="100000">
                                          <p:val>
                                            <p:fltVal val="0"/>
                                          </p:val>
                                        </p:tav>
                                      </p:tavLst>
                                    </p:anim>
                                    <p:animEffect transition="in" filter="fade">
                                      <p:cBhvr>
                                        <p:cTn id="59" dur="500"/>
                                        <p:tgtEl>
                                          <p:spTgt spid="64"/>
                                        </p:tgtEl>
                                      </p:cBhvr>
                                    </p:animEffect>
                                  </p:childTnLst>
                                </p:cTn>
                              </p:par>
                            </p:childTnLst>
                          </p:cTn>
                        </p:par>
                        <p:par>
                          <p:cTn id="60" fill="hold">
                            <p:stCondLst>
                              <p:cond delay="3750"/>
                            </p:stCondLst>
                            <p:childTnLst>
                              <p:par>
                                <p:cTn id="61" presetID="2" presetClass="entr" presetSubtype="1" decel="100000" fill="hold" nodeType="afterEffect">
                                  <p:stCondLst>
                                    <p:cond delay="0"/>
                                  </p:stCondLst>
                                  <p:childTnLst>
                                    <p:set>
                                      <p:cBhvr>
                                        <p:cTn id="62" dur="1" fill="hold">
                                          <p:stCondLst>
                                            <p:cond delay="0"/>
                                          </p:stCondLst>
                                        </p:cTn>
                                        <p:tgtEl>
                                          <p:spTgt spid="65"/>
                                        </p:tgtEl>
                                        <p:attrNameLst>
                                          <p:attrName>style.visibility</p:attrName>
                                        </p:attrNameLst>
                                      </p:cBhvr>
                                      <p:to>
                                        <p:strVal val="visible"/>
                                      </p:to>
                                    </p:set>
                                    <p:anim calcmode="lin" valueType="num">
                                      <p:cBhvr additive="base">
                                        <p:cTn id="63" dur="500" fill="hold"/>
                                        <p:tgtEl>
                                          <p:spTgt spid="65"/>
                                        </p:tgtEl>
                                        <p:attrNameLst>
                                          <p:attrName>ppt_x</p:attrName>
                                        </p:attrNameLst>
                                      </p:cBhvr>
                                      <p:tavLst>
                                        <p:tav tm="0">
                                          <p:val>
                                            <p:strVal val="#ppt_x"/>
                                          </p:val>
                                        </p:tav>
                                        <p:tav tm="100000">
                                          <p:val>
                                            <p:strVal val="#ppt_x"/>
                                          </p:val>
                                        </p:tav>
                                      </p:tavLst>
                                    </p:anim>
                                    <p:anim calcmode="lin" valueType="num">
                                      <p:cBhvr additive="base">
                                        <p:cTn id="64" dur="500" fill="hold"/>
                                        <p:tgtEl>
                                          <p:spTgt spid="65"/>
                                        </p:tgtEl>
                                        <p:attrNameLst>
                                          <p:attrName>ppt_y</p:attrName>
                                        </p:attrNameLst>
                                      </p:cBhvr>
                                      <p:tavLst>
                                        <p:tav tm="0">
                                          <p:val>
                                            <p:strVal val="0-#ppt_h/2"/>
                                          </p:val>
                                        </p:tav>
                                        <p:tav tm="100000">
                                          <p:val>
                                            <p:strVal val="#ppt_y"/>
                                          </p:val>
                                        </p:tav>
                                      </p:tavLst>
                                    </p:anim>
                                  </p:childTnLst>
                                </p:cTn>
                              </p:par>
                              <p:par>
                                <p:cTn id="65" presetID="2" presetClass="entr" presetSubtype="1" decel="100000" fill="hold" grpId="0" nodeType="withEffect">
                                  <p:stCondLst>
                                    <p:cond delay="0"/>
                                  </p:stCondLst>
                                  <p:childTnLst>
                                    <p:set>
                                      <p:cBhvr>
                                        <p:cTn id="66" dur="1" fill="hold">
                                          <p:stCondLst>
                                            <p:cond delay="0"/>
                                          </p:stCondLst>
                                        </p:cTn>
                                        <p:tgtEl>
                                          <p:spTgt spid="68">
                                            <p:txEl>
                                              <p:pRg st="0" end="0"/>
                                            </p:txEl>
                                          </p:spTgt>
                                        </p:tgtEl>
                                        <p:attrNameLst>
                                          <p:attrName>style.visibility</p:attrName>
                                        </p:attrNameLst>
                                      </p:cBhvr>
                                      <p:to>
                                        <p:strVal val="visible"/>
                                      </p:to>
                                    </p:set>
                                    <p:anim calcmode="lin" valueType="num">
                                      <p:cBhvr additive="base">
                                        <p:cTn id="67" dur="500" fill="hold"/>
                                        <p:tgtEl>
                                          <p:spTgt spid="68">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68">
                                            <p:txEl>
                                              <p:pRg st="0" end="0"/>
                                            </p:txEl>
                                          </p:spTgt>
                                        </p:tgtEl>
                                        <p:attrNameLst>
                                          <p:attrName>ppt_y</p:attrName>
                                        </p:attrNameLst>
                                      </p:cBhvr>
                                      <p:tavLst>
                                        <p:tav tm="0">
                                          <p:val>
                                            <p:strVal val="0-#ppt_h/2"/>
                                          </p:val>
                                        </p:tav>
                                        <p:tav tm="100000">
                                          <p:val>
                                            <p:strVal val="#ppt_y"/>
                                          </p:val>
                                        </p:tav>
                                      </p:tavLst>
                                    </p:anim>
                                  </p:childTnLst>
                                </p:cTn>
                              </p:par>
                            </p:childTnLst>
                          </p:cTn>
                        </p:par>
                        <p:par>
                          <p:cTn id="69" fill="hold">
                            <p:stCondLst>
                              <p:cond delay="4250"/>
                            </p:stCondLst>
                            <p:childTnLst>
                              <p:par>
                                <p:cTn id="70" presetID="2" presetClass="entr" presetSubtype="4" decel="100000" fill="hold" grpId="0" nodeType="afterEffect">
                                  <p:stCondLst>
                                    <p:cond delay="0"/>
                                  </p:stCondLst>
                                  <p:childTnLst>
                                    <p:set>
                                      <p:cBhvr>
                                        <p:cTn id="71" dur="1" fill="hold">
                                          <p:stCondLst>
                                            <p:cond delay="0"/>
                                          </p:stCondLst>
                                        </p:cTn>
                                        <p:tgtEl>
                                          <p:spTgt spid="61">
                                            <p:txEl>
                                              <p:pRg st="0" end="0"/>
                                            </p:txEl>
                                          </p:spTgt>
                                        </p:tgtEl>
                                        <p:attrNameLst>
                                          <p:attrName>style.visibility</p:attrName>
                                        </p:attrNameLst>
                                      </p:cBhvr>
                                      <p:to>
                                        <p:strVal val="visible"/>
                                      </p:to>
                                    </p:set>
                                    <p:anim calcmode="lin" valueType="num">
                                      <p:cBhvr additive="base">
                                        <p:cTn id="72"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61">
                                            <p:txEl>
                                              <p:pRg st="0" end="0"/>
                                            </p:txEl>
                                          </p:spTgt>
                                        </p:tgtEl>
                                        <p:attrNameLst>
                                          <p:attrName>ppt_y</p:attrName>
                                        </p:attrNameLst>
                                      </p:cBhvr>
                                      <p:tavLst>
                                        <p:tav tm="0">
                                          <p:val>
                                            <p:strVal val="1+#ppt_h/2"/>
                                          </p:val>
                                        </p:tav>
                                        <p:tav tm="100000">
                                          <p:val>
                                            <p:strVal val="#ppt_y"/>
                                          </p:val>
                                        </p:tav>
                                      </p:tavLst>
                                    </p:anim>
                                  </p:childTnLst>
                                </p:cTn>
                              </p:par>
                              <p:par>
                                <p:cTn id="74" presetID="2" presetClass="entr" presetSubtype="4" decel="100000" fill="hold" grpId="0" nodeType="withEffect">
                                  <p:stCondLst>
                                    <p:cond delay="250"/>
                                  </p:stCondLst>
                                  <p:childTnLst>
                                    <p:set>
                                      <p:cBhvr>
                                        <p:cTn id="75" dur="1" fill="hold">
                                          <p:stCondLst>
                                            <p:cond delay="0"/>
                                          </p:stCondLst>
                                        </p:cTn>
                                        <p:tgtEl>
                                          <p:spTgt spid="62">
                                            <p:txEl>
                                              <p:pRg st="0" end="0"/>
                                            </p:txEl>
                                          </p:spTgt>
                                        </p:tgtEl>
                                        <p:attrNameLst>
                                          <p:attrName>style.visibility</p:attrName>
                                        </p:attrNameLst>
                                      </p:cBhvr>
                                      <p:to>
                                        <p:strVal val="visible"/>
                                      </p:to>
                                    </p:set>
                                    <p:anim calcmode="lin" valueType="num">
                                      <p:cBhvr additive="base">
                                        <p:cTn id="76"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77"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par>
                          <p:cTn id="78" fill="hold">
                            <p:stCondLst>
                              <p:cond delay="5000"/>
                            </p:stCondLst>
                            <p:childTnLst>
                              <p:par>
                                <p:cTn id="79" presetID="22" presetClass="entr" presetSubtype="8" fill="hold" nodeType="afterEffect">
                                  <p:stCondLst>
                                    <p:cond delay="0"/>
                                  </p:stCondLst>
                                  <p:childTnLst>
                                    <p:set>
                                      <p:cBhvr>
                                        <p:cTn id="80" dur="1" fill="hold">
                                          <p:stCondLst>
                                            <p:cond delay="0"/>
                                          </p:stCondLst>
                                        </p:cTn>
                                        <p:tgtEl>
                                          <p:spTgt spid="86"/>
                                        </p:tgtEl>
                                        <p:attrNameLst>
                                          <p:attrName>style.visibility</p:attrName>
                                        </p:attrNameLst>
                                      </p:cBhvr>
                                      <p:to>
                                        <p:strVal val="visible"/>
                                      </p:to>
                                    </p:set>
                                    <p:animEffect transition="in" filter="wipe(left)">
                                      <p:cBhvr>
                                        <p:cTn id="81" dur="500"/>
                                        <p:tgtEl>
                                          <p:spTgt spid="86"/>
                                        </p:tgtEl>
                                      </p:cBhvr>
                                    </p:animEffect>
                                  </p:childTnLst>
                                </p:cTn>
                              </p:par>
                            </p:childTnLst>
                          </p:cTn>
                        </p:par>
                        <p:par>
                          <p:cTn id="82" fill="hold">
                            <p:stCondLst>
                              <p:cond delay="5500"/>
                            </p:stCondLst>
                            <p:childTnLst>
                              <p:par>
                                <p:cTn id="83" presetID="49" presetClass="entr" presetSubtype="0" decel="100000" fill="hold" grpId="0" nodeType="afterEffect">
                                  <p:stCondLst>
                                    <p:cond delay="0"/>
                                  </p:stCondLst>
                                  <p:childTnLst>
                                    <p:set>
                                      <p:cBhvr>
                                        <p:cTn id="84" dur="1" fill="hold">
                                          <p:stCondLst>
                                            <p:cond delay="0"/>
                                          </p:stCondLst>
                                        </p:cTn>
                                        <p:tgtEl>
                                          <p:spTgt spid="80"/>
                                        </p:tgtEl>
                                        <p:attrNameLst>
                                          <p:attrName>style.visibility</p:attrName>
                                        </p:attrNameLst>
                                      </p:cBhvr>
                                      <p:to>
                                        <p:strVal val="visible"/>
                                      </p:to>
                                    </p:set>
                                    <p:anim calcmode="lin" valueType="num">
                                      <p:cBhvr>
                                        <p:cTn id="85" dur="300" fill="hold"/>
                                        <p:tgtEl>
                                          <p:spTgt spid="80"/>
                                        </p:tgtEl>
                                        <p:attrNameLst>
                                          <p:attrName>ppt_w</p:attrName>
                                        </p:attrNameLst>
                                      </p:cBhvr>
                                      <p:tavLst>
                                        <p:tav tm="0">
                                          <p:val>
                                            <p:fltVal val="0"/>
                                          </p:val>
                                        </p:tav>
                                        <p:tav tm="100000">
                                          <p:val>
                                            <p:strVal val="#ppt_w"/>
                                          </p:val>
                                        </p:tav>
                                      </p:tavLst>
                                    </p:anim>
                                    <p:anim calcmode="lin" valueType="num">
                                      <p:cBhvr>
                                        <p:cTn id="86" dur="300" fill="hold"/>
                                        <p:tgtEl>
                                          <p:spTgt spid="80"/>
                                        </p:tgtEl>
                                        <p:attrNameLst>
                                          <p:attrName>ppt_h</p:attrName>
                                        </p:attrNameLst>
                                      </p:cBhvr>
                                      <p:tavLst>
                                        <p:tav tm="0">
                                          <p:val>
                                            <p:fltVal val="0"/>
                                          </p:val>
                                        </p:tav>
                                        <p:tav tm="100000">
                                          <p:val>
                                            <p:strVal val="#ppt_h"/>
                                          </p:val>
                                        </p:tav>
                                      </p:tavLst>
                                    </p:anim>
                                    <p:anim calcmode="lin" valueType="num">
                                      <p:cBhvr>
                                        <p:cTn id="87" dur="300" fill="hold"/>
                                        <p:tgtEl>
                                          <p:spTgt spid="80"/>
                                        </p:tgtEl>
                                        <p:attrNameLst>
                                          <p:attrName>style.rotation</p:attrName>
                                        </p:attrNameLst>
                                      </p:cBhvr>
                                      <p:tavLst>
                                        <p:tav tm="0">
                                          <p:val>
                                            <p:fltVal val="360"/>
                                          </p:val>
                                        </p:tav>
                                        <p:tav tm="100000">
                                          <p:val>
                                            <p:fltVal val="0"/>
                                          </p:val>
                                        </p:tav>
                                      </p:tavLst>
                                    </p:anim>
                                    <p:animEffect transition="in" filter="fade">
                                      <p:cBhvr>
                                        <p:cTn id="88" dur="300"/>
                                        <p:tgtEl>
                                          <p:spTgt spid="80"/>
                                        </p:tgtEl>
                                      </p:cBhvr>
                                    </p:animEffect>
                                  </p:childTnLst>
                                </p:cTn>
                              </p:par>
                              <p:par>
                                <p:cTn id="89" presetID="49" presetClass="entr" presetSubtype="0" decel="100000" fill="hold" grpId="0" nodeType="withEffect">
                                  <p:stCondLst>
                                    <p:cond delay="0"/>
                                  </p:stCondLst>
                                  <p:childTnLst>
                                    <p:set>
                                      <p:cBhvr>
                                        <p:cTn id="90" dur="1" fill="hold">
                                          <p:stCondLst>
                                            <p:cond delay="0"/>
                                          </p:stCondLst>
                                        </p:cTn>
                                        <p:tgtEl>
                                          <p:spTgt spid="81"/>
                                        </p:tgtEl>
                                        <p:attrNameLst>
                                          <p:attrName>style.visibility</p:attrName>
                                        </p:attrNameLst>
                                      </p:cBhvr>
                                      <p:to>
                                        <p:strVal val="visible"/>
                                      </p:to>
                                    </p:set>
                                    <p:anim calcmode="lin" valueType="num">
                                      <p:cBhvr>
                                        <p:cTn id="91" dur="500" fill="hold"/>
                                        <p:tgtEl>
                                          <p:spTgt spid="81"/>
                                        </p:tgtEl>
                                        <p:attrNameLst>
                                          <p:attrName>ppt_w</p:attrName>
                                        </p:attrNameLst>
                                      </p:cBhvr>
                                      <p:tavLst>
                                        <p:tav tm="0">
                                          <p:val>
                                            <p:fltVal val="0"/>
                                          </p:val>
                                        </p:tav>
                                        <p:tav tm="100000">
                                          <p:val>
                                            <p:strVal val="#ppt_w"/>
                                          </p:val>
                                        </p:tav>
                                      </p:tavLst>
                                    </p:anim>
                                    <p:anim calcmode="lin" valueType="num">
                                      <p:cBhvr>
                                        <p:cTn id="92" dur="500" fill="hold"/>
                                        <p:tgtEl>
                                          <p:spTgt spid="81"/>
                                        </p:tgtEl>
                                        <p:attrNameLst>
                                          <p:attrName>ppt_h</p:attrName>
                                        </p:attrNameLst>
                                      </p:cBhvr>
                                      <p:tavLst>
                                        <p:tav tm="0">
                                          <p:val>
                                            <p:fltVal val="0"/>
                                          </p:val>
                                        </p:tav>
                                        <p:tav tm="100000">
                                          <p:val>
                                            <p:strVal val="#ppt_h"/>
                                          </p:val>
                                        </p:tav>
                                      </p:tavLst>
                                    </p:anim>
                                    <p:anim calcmode="lin" valueType="num">
                                      <p:cBhvr>
                                        <p:cTn id="93" dur="500" fill="hold"/>
                                        <p:tgtEl>
                                          <p:spTgt spid="81"/>
                                        </p:tgtEl>
                                        <p:attrNameLst>
                                          <p:attrName>style.rotation</p:attrName>
                                        </p:attrNameLst>
                                      </p:cBhvr>
                                      <p:tavLst>
                                        <p:tav tm="0">
                                          <p:val>
                                            <p:fltVal val="360"/>
                                          </p:val>
                                        </p:tav>
                                        <p:tav tm="100000">
                                          <p:val>
                                            <p:fltVal val="0"/>
                                          </p:val>
                                        </p:tav>
                                      </p:tavLst>
                                    </p:anim>
                                    <p:animEffect transition="in" filter="fade">
                                      <p:cBhvr>
                                        <p:cTn id="94" dur="500"/>
                                        <p:tgtEl>
                                          <p:spTgt spid="81"/>
                                        </p:tgtEl>
                                      </p:cBhvr>
                                    </p:animEffect>
                                  </p:childTnLst>
                                </p:cTn>
                              </p:par>
                            </p:childTnLst>
                          </p:cTn>
                        </p:par>
                        <p:par>
                          <p:cTn id="95" fill="hold">
                            <p:stCondLst>
                              <p:cond delay="6000"/>
                            </p:stCondLst>
                            <p:childTnLst>
                              <p:par>
                                <p:cTn id="96" presetID="2" presetClass="entr" presetSubtype="1" decel="100000" fill="hold" nodeType="afterEffect">
                                  <p:stCondLst>
                                    <p:cond delay="0"/>
                                  </p:stCondLst>
                                  <p:childTnLst>
                                    <p:set>
                                      <p:cBhvr>
                                        <p:cTn id="97" dur="1" fill="hold">
                                          <p:stCondLst>
                                            <p:cond delay="0"/>
                                          </p:stCondLst>
                                        </p:cTn>
                                        <p:tgtEl>
                                          <p:spTgt spid="82"/>
                                        </p:tgtEl>
                                        <p:attrNameLst>
                                          <p:attrName>style.visibility</p:attrName>
                                        </p:attrNameLst>
                                      </p:cBhvr>
                                      <p:to>
                                        <p:strVal val="visible"/>
                                      </p:to>
                                    </p:set>
                                    <p:anim calcmode="lin" valueType="num">
                                      <p:cBhvr additive="base">
                                        <p:cTn id="98" dur="500" fill="hold"/>
                                        <p:tgtEl>
                                          <p:spTgt spid="82"/>
                                        </p:tgtEl>
                                        <p:attrNameLst>
                                          <p:attrName>ppt_x</p:attrName>
                                        </p:attrNameLst>
                                      </p:cBhvr>
                                      <p:tavLst>
                                        <p:tav tm="0">
                                          <p:val>
                                            <p:strVal val="#ppt_x"/>
                                          </p:val>
                                        </p:tav>
                                        <p:tav tm="100000">
                                          <p:val>
                                            <p:strVal val="#ppt_x"/>
                                          </p:val>
                                        </p:tav>
                                      </p:tavLst>
                                    </p:anim>
                                    <p:anim calcmode="lin" valueType="num">
                                      <p:cBhvr additive="base">
                                        <p:cTn id="99" dur="500" fill="hold"/>
                                        <p:tgtEl>
                                          <p:spTgt spid="82"/>
                                        </p:tgtEl>
                                        <p:attrNameLst>
                                          <p:attrName>ppt_y</p:attrName>
                                        </p:attrNameLst>
                                      </p:cBhvr>
                                      <p:tavLst>
                                        <p:tav tm="0">
                                          <p:val>
                                            <p:strVal val="0-#ppt_h/2"/>
                                          </p:val>
                                        </p:tav>
                                        <p:tav tm="100000">
                                          <p:val>
                                            <p:strVal val="#ppt_y"/>
                                          </p:val>
                                        </p:tav>
                                      </p:tavLst>
                                    </p:anim>
                                  </p:childTnLst>
                                </p:cTn>
                              </p:par>
                              <p:par>
                                <p:cTn id="100" presetID="2" presetClass="entr" presetSubtype="1" decel="100000" fill="hold" grpId="0" nodeType="withEffect">
                                  <p:stCondLst>
                                    <p:cond delay="0"/>
                                  </p:stCondLst>
                                  <p:childTnLst>
                                    <p:set>
                                      <p:cBhvr>
                                        <p:cTn id="101" dur="1" fill="hold">
                                          <p:stCondLst>
                                            <p:cond delay="0"/>
                                          </p:stCondLst>
                                        </p:cTn>
                                        <p:tgtEl>
                                          <p:spTgt spid="85">
                                            <p:txEl>
                                              <p:pRg st="0" end="0"/>
                                            </p:txEl>
                                          </p:spTgt>
                                        </p:tgtEl>
                                        <p:attrNameLst>
                                          <p:attrName>style.visibility</p:attrName>
                                        </p:attrNameLst>
                                      </p:cBhvr>
                                      <p:to>
                                        <p:strVal val="visible"/>
                                      </p:to>
                                    </p:set>
                                    <p:anim calcmode="lin" valueType="num">
                                      <p:cBhvr additive="base">
                                        <p:cTn id="102" dur="500" fill="hold"/>
                                        <p:tgtEl>
                                          <p:spTgt spid="85">
                                            <p:txEl>
                                              <p:pRg st="0" end="0"/>
                                            </p:txEl>
                                          </p:spTgt>
                                        </p:tgtEl>
                                        <p:attrNameLst>
                                          <p:attrName>ppt_x</p:attrName>
                                        </p:attrNameLst>
                                      </p:cBhvr>
                                      <p:tavLst>
                                        <p:tav tm="0">
                                          <p:val>
                                            <p:strVal val="#ppt_x"/>
                                          </p:val>
                                        </p:tav>
                                        <p:tav tm="100000">
                                          <p:val>
                                            <p:strVal val="#ppt_x"/>
                                          </p:val>
                                        </p:tav>
                                      </p:tavLst>
                                    </p:anim>
                                    <p:anim calcmode="lin" valueType="num">
                                      <p:cBhvr additive="base">
                                        <p:cTn id="103" dur="500" fill="hold"/>
                                        <p:tgtEl>
                                          <p:spTgt spid="85">
                                            <p:txEl>
                                              <p:pRg st="0" end="0"/>
                                            </p:txEl>
                                          </p:spTgt>
                                        </p:tgtEl>
                                        <p:attrNameLst>
                                          <p:attrName>ppt_y</p:attrName>
                                        </p:attrNameLst>
                                      </p:cBhvr>
                                      <p:tavLst>
                                        <p:tav tm="0">
                                          <p:val>
                                            <p:strVal val="0-#ppt_h/2"/>
                                          </p:val>
                                        </p:tav>
                                        <p:tav tm="100000">
                                          <p:val>
                                            <p:strVal val="#ppt_y"/>
                                          </p:val>
                                        </p:tav>
                                      </p:tavLst>
                                    </p:anim>
                                  </p:childTnLst>
                                </p:cTn>
                              </p:par>
                            </p:childTnLst>
                          </p:cTn>
                        </p:par>
                        <p:par>
                          <p:cTn id="104" fill="hold">
                            <p:stCondLst>
                              <p:cond delay="6500"/>
                            </p:stCondLst>
                            <p:childTnLst>
                              <p:par>
                                <p:cTn id="105" presetID="2" presetClass="entr" presetSubtype="4" decel="100000" fill="hold" grpId="0" nodeType="afterEffect">
                                  <p:stCondLst>
                                    <p:cond delay="0"/>
                                  </p:stCondLst>
                                  <p:childTnLst>
                                    <p:set>
                                      <p:cBhvr>
                                        <p:cTn id="106" dur="1" fill="hold">
                                          <p:stCondLst>
                                            <p:cond delay="0"/>
                                          </p:stCondLst>
                                        </p:cTn>
                                        <p:tgtEl>
                                          <p:spTgt spid="78">
                                            <p:txEl>
                                              <p:pRg st="0" end="0"/>
                                            </p:txEl>
                                          </p:spTgt>
                                        </p:tgtEl>
                                        <p:attrNameLst>
                                          <p:attrName>style.visibility</p:attrName>
                                        </p:attrNameLst>
                                      </p:cBhvr>
                                      <p:to>
                                        <p:strVal val="visible"/>
                                      </p:to>
                                    </p:set>
                                    <p:anim calcmode="lin" valueType="num">
                                      <p:cBhvr additive="base">
                                        <p:cTn id="107"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additive="base">
                                        <p:cTn id="108" dur="500" fill="hold"/>
                                        <p:tgtEl>
                                          <p:spTgt spid="78">
                                            <p:txEl>
                                              <p:pRg st="0" end="0"/>
                                            </p:txEl>
                                          </p:spTgt>
                                        </p:tgtEl>
                                        <p:attrNameLst>
                                          <p:attrName>ppt_y</p:attrName>
                                        </p:attrNameLst>
                                      </p:cBhvr>
                                      <p:tavLst>
                                        <p:tav tm="0">
                                          <p:val>
                                            <p:strVal val="1+#ppt_h/2"/>
                                          </p:val>
                                        </p:tav>
                                        <p:tav tm="100000">
                                          <p:val>
                                            <p:strVal val="#ppt_y"/>
                                          </p:val>
                                        </p:tav>
                                      </p:tavLst>
                                    </p:anim>
                                  </p:childTnLst>
                                </p:cTn>
                              </p:par>
                              <p:par>
                                <p:cTn id="109" presetID="2" presetClass="entr" presetSubtype="4" decel="100000" fill="hold" grpId="0" nodeType="withEffect">
                                  <p:stCondLst>
                                    <p:cond delay="250"/>
                                  </p:stCondLst>
                                  <p:childTnLst>
                                    <p:set>
                                      <p:cBhvr>
                                        <p:cTn id="110" dur="1" fill="hold">
                                          <p:stCondLst>
                                            <p:cond delay="0"/>
                                          </p:stCondLst>
                                        </p:cTn>
                                        <p:tgtEl>
                                          <p:spTgt spid="79">
                                            <p:txEl>
                                              <p:pRg st="0" end="0"/>
                                            </p:txEl>
                                          </p:spTgt>
                                        </p:tgtEl>
                                        <p:attrNameLst>
                                          <p:attrName>style.visibility</p:attrName>
                                        </p:attrNameLst>
                                      </p:cBhvr>
                                      <p:to>
                                        <p:strVal val="visible"/>
                                      </p:to>
                                    </p:set>
                                    <p:anim calcmode="lin" valueType="num">
                                      <p:cBhvr additive="base">
                                        <p:cTn id="111" dur="500" fill="hold"/>
                                        <p:tgtEl>
                                          <p:spTgt spid="79">
                                            <p:txEl>
                                              <p:pRg st="0" end="0"/>
                                            </p:txEl>
                                          </p:spTgt>
                                        </p:tgtEl>
                                        <p:attrNameLst>
                                          <p:attrName>ppt_x</p:attrName>
                                        </p:attrNameLst>
                                      </p:cBhvr>
                                      <p:tavLst>
                                        <p:tav tm="0">
                                          <p:val>
                                            <p:strVal val="#ppt_x"/>
                                          </p:val>
                                        </p:tav>
                                        <p:tav tm="100000">
                                          <p:val>
                                            <p:strVal val="#ppt_x"/>
                                          </p:val>
                                        </p:tav>
                                      </p:tavLst>
                                    </p:anim>
                                    <p:anim calcmode="lin" valueType="num">
                                      <p:cBhvr additive="base">
                                        <p:cTn id="112" dur="500" fill="hold"/>
                                        <p:tgtEl>
                                          <p:spTgt spid="79">
                                            <p:txEl>
                                              <p:pRg st="0" end="0"/>
                                            </p:txEl>
                                          </p:spTgt>
                                        </p:tgtEl>
                                        <p:attrNameLst>
                                          <p:attrName>ppt_y</p:attrName>
                                        </p:attrNameLst>
                                      </p:cBhvr>
                                      <p:tavLst>
                                        <p:tav tm="0">
                                          <p:val>
                                            <p:strVal val="1+#ppt_h/2"/>
                                          </p:val>
                                        </p:tav>
                                        <p:tav tm="100000">
                                          <p:val>
                                            <p:strVal val="#ppt_y"/>
                                          </p:val>
                                        </p:tav>
                                      </p:tavLst>
                                    </p:anim>
                                  </p:childTnLst>
                                </p:cTn>
                              </p:par>
                            </p:childTnLst>
                          </p:cTn>
                        </p:par>
                        <p:par>
                          <p:cTn id="113" fill="hold">
                            <p:stCondLst>
                              <p:cond delay="7250"/>
                            </p:stCondLst>
                            <p:childTnLst>
                              <p:par>
                                <p:cTn id="114" presetID="22" presetClass="entr" presetSubtype="8" fill="hold" nodeType="afterEffect">
                                  <p:stCondLst>
                                    <p:cond delay="0"/>
                                  </p:stCondLst>
                                  <p:childTnLst>
                                    <p:set>
                                      <p:cBhvr>
                                        <p:cTn id="115" dur="1" fill="hold">
                                          <p:stCondLst>
                                            <p:cond delay="0"/>
                                          </p:stCondLst>
                                        </p:cTn>
                                        <p:tgtEl>
                                          <p:spTgt spid="95"/>
                                        </p:tgtEl>
                                        <p:attrNameLst>
                                          <p:attrName>style.visibility</p:attrName>
                                        </p:attrNameLst>
                                      </p:cBhvr>
                                      <p:to>
                                        <p:strVal val="visible"/>
                                      </p:to>
                                    </p:set>
                                    <p:animEffect transition="in" filter="wipe(left)">
                                      <p:cBhvr>
                                        <p:cTn id="116" dur="500"/>
                                        <p:tgtEl>
                                          <p:spTgt spid="95"/>
                                        </p:tgtEl>
                                      </p:cBhvr>
                                    </p:animEffect>
                                  </p:childTnLst>
                                </p:cTn>
                              </p:par>
                            </p:childTnLst>
                          </p:cTn>
                        </p:par>
                        <p:par>
                          <p:cTn id="117" fill="hold">
                            <p:stCondLst>
                              <p:cond delay="7750"/>
                            </p:stCondLst>
                            <p:childTnLst>
                              <p:par>
                                <p:cTn id="118" presetID="49" presetClass="entr" presetSubtype="0" decel="100000" fill="hold" grpId="0" nodeType="afterEffect">
                                  <p:stCondLst>
                                    <p:cond delay="0"/>
                                  </p:stCondLst>
                                  <p:childTnLst>
                                    <p:set>
                                      <p:cBhvr>
                                        <p:cTn id="119" dur="1" fill="hold">
                                          <p:stCondLst>
                                            <p:cond delay="0"/>
                                          </p:stCondLst>
                                        </p:cTn>
                                        <p:tgtEl>
                                          <p:spTgt spid="89"/>
                                        </p:tgtEl>
                                        <p:attrNameLst>
                                          <p:attrName>style.visibility</p:attrName>
                                        </p:attrNameLst>
                                      </p:cBhvr>
                                      <p:to>
                                        <p:strVal val="visible"/>
                                      </p:to>
                                    </p:set>
                                    <p:anim calcmode="lin" valueType="num">
                                      <p:cBhvr>
                                        <p:cTn id="120" dur="300" fill="hold"/>
                                        <p:tgtEl>
                                          <p:spTgt spid="89"/>
                                        </p:tgtEl>
                                        <p:attrNameLst>
                                          <p:attrName>ppt_w</p:attrName>
                                        </p:attrNameLst>
                                      </p:cBhvr>
                                      <p:tavLst>
                                        <p:tav tm="0">
                                          <p:val>
                                            <p:fltVal val="0"/>
                                          </p:val>
                                        </p:tav>
                                        <p:tav tm="100000">
                                          <p:val>
                                            <p:strVal val="#ppt_w"/>
                                          </p:val>
                                        </p:tav>
                                      </p:tavLst>
                                    </p:anim>
                                    <p:anim calcmode="lin" valueType="num">
                                      <p:cBhvr>
                                        <p:cTn id="121" dur="300" fill="hold"/>
                                        <p:tgtEl>
                                          <p:spTgt spid="89"/>
                                        </p:tgtEl>
                                        <p:attrNameLst>
                                          <p:attrName>ppt_h</p:attrName>
                                        </p:attrNameLst>
                                      </p:cBhvr>
                                      <p:tavLst>
                                        <p:tav tm="0">
                                          <p:val>
                                            <p:fltVal val="0"/>
                                          </p:val>
                                        </p:tav>
                                        <p:tav tm="100000">
                                          <p:val>
                                            <p:strVal val="#ppt_h"/>
                                          </p:val>
                                        </p:tav>
                                      </p:tavLst>
                                    </p:anim>
                                    <p:anim calcmode="lin" valueType="num">
                                      <p:cBhvr>
                                        <p:cTn id="122" dur="300" fill="hold"/>
                                        <p:tgtEl>
                                          <p:spTgt spid="89"/>
                                        </p:tgtEl>
                                        <p:attrNameLst>
                                          <p:attrName>style.rotation</p:attrName>
                                        </p:attrNameLst>
                                      </p:cBhvr>
                                      <p:tavLst>
                                        <p:tav tm="0">
                                          <p:val>
                                            <p:fltVal val="360"/>
                                          </p:val>
                                        </p:tav>
                                        <p:tav tm="100000">
                                          <p:val>
                                            <p:fltVal val="0"/>
                                          </p:val>
                                        </p:tav>
                                      </p:tavLst>
                                    </p:anim>
                                    <p:animEffect transition="in" filter="fade">
                                      <p:cBhvr>
                                        <p:cTn id="123" dur="300"/>
                                        <p:tgtEl>
                                          <p:spTgt spid="89"/>
                                        </p:tgtEl>
                                      </p:cBhvr>
                                    </p:animEffect>
                                  </p:childTnLst>
                                </p:cTn>
                              </p:par>
                              <p:par>
                                <p:cTn id="124" presetID="49" presetClass="entr" presetSubtype="0" decel="100000" fill="hold" grpId="0" nodeType="withEffect">
                                  <p:stCondLst>
                                    <p:cond delay="0"/>
                                  </p:stCondLst>
                                  <p:childTnLst>
                                    <p:set>
                                      <p:cBhvr>
                                        <p:cTn id="125" dur="1" fill="hold">
                                          <p:stCondLst>
                                            <p:cond delay="0"/>
                                          </p:stCondLst>
                                        </p:cTn>
                                        <p:tgtEl>
                                          <p:spTgt spid="90"/>
                                        </p:tgtEl>
                                        <p:attrNameLst>
                                          <p:attrName>style.visibility</p:attrName>
                                        </p:attrNameLst>
                                      </p:cBhvr>
                                      <p:to>
                                        <p:strVal val="visible"/>
                                      </p:to>
                                    </p:set>
                                    <p:anim calcmode="lin" valueType="num">
                                      <p:cBhvr>
                                        <p:cTn id="126" dur="500" fill="hold"/>
                                        <p:tgtEl>
                                          <p:spTgt spid="90"/>
                                        </p:tgtEl>
                                        <p:attrNameLst>
                                          <p:attrName>ppt_w</p:attrName>
                                        </p:attrNameLst>
                                      </p:cBhvr>
                                      <p:tavLst>
                                        <p:tav tm="0">
                                          <p:val>
                                            <p:fltVal val="0"/>
                                          </p:val>
                                        </p:tav>
                                        <p:tav tm="100000">
                                          <p:val>
                                            <p:strVal val="#ppt_w"/>
                                          </p:val>
                                        </p:tav>
                                      </p:tavLst>
                                    </p:anim>
                                    <p:anim calcmode="lin" valueType="num">
                                      <p:cBhvr>
                                        <p:cTn id="127" dur="500" fill="hold"/>
                                        <p:tgtEl>
                                          <p:spTgt spid="90"/>
                                        </p:tgtEl>
                                        <p:attrNameLst>
                                          <p:attrName>ppt_h</p:attrName>
                                        </p:attrNameLst>
                                      </p:cBhvr>
                                      <p:tavLst>
                                        <p:tav tm="0">
                                          <p:val>
                                            <p:fltVal val="0"/>
                                          </p:val>
                                        </p:tav>
                                        <p:tav tm="100000">
                                          <p:val>
                                            <p:strVal val="#ppt_h"/>
                                          </p:val>
                                        </p:tav>
                                      </p:tavLst>
                                    </p:anim>
                                    <p:anim calcmode="lin" valueType="num">
                                      <p:cBhvr>
                                        <p:cTn id="128" dur="500" fill="hold"/>
                                        <p:tgtEl>
                                          <p:spTgt spid="90"/>
                                        </p:tgtEl>
                                        <p:attrNameLst>
                                          <p:attrName>style.rotation</p:attrName>
                                        </p:attrNameLst>
                                      </p:cBhvr>
                                      <p:tavLst>
                                        <p:tav tm="0">
                                          <p:val>
                                            <p:fltVal val="360"/>
                                          </p:val>
                                        </p:tav>
                                        <p:tav tm="100000">
                                          <p:val>
                                            <p:fltVal val="0"/>
                                          </p:val>
                                        </p:tav>
                                      </p:tavLst>
                                    </p:anim>
                                    <p:animEffect transition="in" filter="fade">
                                      <p:cBhvr>
                                        <p:cTn id="129" dur="500"/>
                                        <p:tgtEl>
                                          <p:spTgt spid="90"/>
                                        </p:tgtEl>
                                      </p:cBhvr>
                                    </p:animEffect>
                                  </p:childTnLst>
                                </p:cTn>
                              </p:par>
                            </p:childTnLst>
                          </p:cTn>
                        </p:par>
                        <p:par>
                          <p:cTn id="130" fill="hold">
                            <p:stCondLst>
                              <p:cond delay="8250"/>
                            </p:stCondLst>
                            <p:childTnLst>
                              <p:par>
                                <p:cTn id="131" presetID="2" presetClass="entr" presetSubtype="1" decel="100000" fill="hold" nodeType="afterEffect">
                                  <p:stCondLst>
                                    <p:cond delay="0"/>
                                  </p:stCondLst>
                                  <p:childTnLst>
                                    <p:set>
                                      <p:cBhvr>
                                        <p:cTn id="132" dur="1" fill="hold">
                                          <p:stCondLst>
                                            <p:cond delay="0"/>
                                          </p:stCondLst>
                                        </p:cTn>
                                        <p:tgtEl>
                                          <p:spTgt spid="91"/>
                                        </p:tgtEl>
                                        <p:attrNameLst>
                                          <p:attrName>style.visibility</p:attrName>
                                        </p:attrNameLst>
                                      </p:cBhvr>
                                      <p:to>
                                        <p:strVal val="visible"/>
                                      </p:to>
                                    </p:set>
                                    <p:anim calcmode="lin" valueType="num">
                                      <p:cBhvr additive="base">
                                        <p:cTn id="133" dur="500" fill="hold"/>
                                        <p:tgtEl>
                                          <p:spTgt spid="91"/>
                                        </p:tgtEl>
                                        <p:attrNameLst>
                                          <p:attrName>ppt_x</p:attrName>
                                        </p:attrNameLst>
                                      </p:cBhvr>
                                      <p:tavLst>
                                        <p:tav tm="0">
                                          <p:val>
                                            <p:strVal val="#ppt_x"/>
                                          </p:val>
                                        </p:tav>
                                        <p:tav tm="100000">
                                          <p:val>
                                            <p:strVal val="#ppt_x"/>
                                          </p:val>
                                        </p:tav>
                                      </p:tavLst>
                                    </p:anim>
                                    <p:anim calcmode="lin" valueType="num">
                                      <p:cBhvr additive="base">
                                        <p:cTn id="134" dur="500" fill="hold"/>
                                        <p:tgtEl>
                                          <p:spTgt spid="91"/>
                                        </p:tgtEl>
                                        <p:attrNameLst>
                                          <p:attrName>ppt_y</p:attrName>
                                        </p:attrNameLst>
                                      </p:cBhvr>
                                      <p:tavLst>
                                        <p:tav tm="0">
                                          <p:val>
                                            <p:strVal val="0-#ppt_h/2"/>
                                          </p:val>
                                        </p:tav>
                                        <p:tav tm="100000">
                                          <p:val>
                                            <p:strVal val="#ppt_y"/>
                                          </p:val>
                                        </p:tav>
                                      </p:tavLst>
                                    </p:anim>
                                  </p:childTnLst>
                                </p:cTn>
                              </p:par>
                              <p:par>
                                <p:cTn id="135" presetID="2" presetClass="entr" presetSubtype="1" decel="100000" fill="hold" grpId="0" nodeType="withEffect">
                                  <p:stCondLst>
                                    <p:cond delay="0"/>
                                  </p:stCondLst>
                                  <p:childTnLst>
                                    <p:set>
                                      <p:cBhvr>
                                        <p:cTn id="136" dur="1" fill="hold">
                                          <p:stCondLst>
                                            <p:cond delay="0"/>
                                          </p:stCondLst>
                                        </p:cTn>
                                        <p:tgtEl>
                                          <p:spTgt spid="94">
                                            <p:txEl>
                                              <p:pRg st="0" end="0"/>
                                            </p:txEl>
                                          </p:spTgt>
                                        </p:tgtEl>
                                        <p:attrNameLst>
                                          <p:attrName>style.visibility</p:attrName>
                                        </p:attrNameLst>
                                      </p:cBhvr>
                                      <p:to>
                                        <p:strVal val="visible"/>
                                      </p:to>
                                    </p:set>
                                    <p:anim calcmode="lin" valueType="num">
                                      <p:cBhvr additive="base">
                                        <p:cTn id="137" dur="500" fill="hold"/>
                                        <p:tgtEl>
                                          <p:spTgt spid="94">
                                            <p:txEl>
                                              <p:pRg st="0" end="0"/>
                                            </p:txEl>
                                          </p:spTgt>
                                        </p:tgtEl>
                                        <p:attrNameLst>
                                          <p:attrName>ppt_x</p:attrName>
                                        </p:attrNameLst>
                                      </p:cBhvr>
                                      <p:tavLst>
                                        <p:tav tm="0">
                                          <p:val>
                                            <p:strVal val="#ppt_x"/>
                                          </p:val>
                                        </p:tav>
                                        <p:tav tm="100000">
                                          <p:val>
                                            <p:strVal val="#ppt_x"/>
                                          </p:val>
                                        </p:tav>
                                      </p:tavLst>
                                    </p:anim>
                                    <p:anim calcmode="lin" valueType="num">
                                      <p:cBhvr additive="base">
                                        <p:cTn id="138" dur="500" fill="hold"/>
                                        <p:tgtEl>
                                          <p:spTgt spid="94">
                                            <p:txEl>
                                              <p:pRg st="0" end="0"/>
                                            </p:txEl>
                                          </p:spTgt>
                                        </p:tgtEl>
                                        <p:attrNameLst>
                                          <p:attrName>ppt_y</p:attrName>
                                        </p:attrNameLst>
                                      </p:cBhvr>
                                      <p:tavLst>
                                        <p:tav tm="0">
                                          <p:val>
                                            <p:strVal val="0-#ppt_h/2"/>
                                          </p:val>
                                        </p:tav>
                                        <p:tav tm="100000">
                                          <p:val>
                                            <p:strVal val="#ppt_y"/>
                                          </p:val>
                                        </p:tav>
                                      </p:tavLst>
                                    </p:anim>
                                  </p:childTnLst>
                                </p:cTn>
                              </p:par>
                            </p:childTnLst>
                          </p:cTn>
                        </p:par>
                        <p:par>
                          <p:cTn id="139" fill="hold">
                            <p:stCondLst>
                              <p:cond delay="8750"/>
                            </p:stCondLst>
                            <p:childTnLst>
                              <p:par>
                                <p:cTn id="140" presetID="2" presetClass="entr" presetSubtype="4" decel="100000" fill="hold" grpId="0" nodeType="afterEffect">
                                  <p:stCondLst>
                                    <p:cond delay="0"/>
                                  </p:stCondLst>
                                  <p:childTnLst>
                                    <p:set>
                                      <p:cBhvr>
                                        <p:cTn id="141" dur="1" fill="hold">
                                          <p:stCondLst>
                                            <p:cond delay="0"/>
                                          </p:stCondLst>
                                        </p:cTn>
                                        <p:tgtEl>
                                          <p:spTgt spid="87">
                                            <p:txEl>
                                              <p:pRg st="0" end="0"/>
                                            </p:txEl>
                                          </p:spTgt>
                                        </p:tgtEl>
                                        <p:attrNameLst>
                                          <p:attrName>style.visibility</p:attrName>
                                        </p:attrNameLst>
                                      </p:cBhvr>
                                      <p:to>
                                        <p:strVal val="visible"/>
                                      </p:to>
                                    </p:set>
                                    <p:anim calcmode="lin" valueType="num">
                                      <p:cBhvr additive="base">
                                        <p:cTn id="142" dur="500" fill="hold"/>
                                        <p:tgtEl>
                                          <p:spTgt spid="87">
                                            <p:txEl>
                                              <p:pRg st="0" end="0"/>
                                            </p:txEl>
                                          </p:spTgt>
                                        </p:tgtEl>
                                        <p:attrNameLst>
                                          <p:attrName>ppt_x</p:attrName>
                                        </p:attrNameLst>
                                      </p:cBhvr>
                                      <p:tavLst>
                                        <p:tav tm="0">
                                          <p:val>
                                            <p:strVal val="#ppt_x"/>
                                          </p:val>
                                        </p:tav>
                                        <p:tav tm="100000">
                                          <p:val>
                                            <p:strVal val="#ppt_x"/>
                                          </p:val>
                                        </p:tav>
                                      </p:tavLst>
                                    </p:anim>
                                    <p:anim calcmode="lin" valueType="num">
                                      <p:cBhvr additive="base">
                                        <p:cTn id="143" dur="500" fill="hold"/>
                                        <p:tgtEl>
                                          <p:spTgt spid="87">
                                            <p:txEl>
                                              <p:pRg st="0" end="0"/>
                                            </p:txEl>
                                          </p:spTgt>
                                        </p:tgtEl>
                                        <p:attrNameLst>
                                          <p:attrName>ppt_y</p:attrName>
                                        </p:attrNameLst>
                                      </p:cBhvr>
                                      <p:tavLst>
                                        <p:tav tm="0">
                                          <p:val>
                                            <p:strVal val="1+#ppt_h/2"/>
                                          </p:val>
                                        </p:tav>
                                        <p:tav tm="100000">
                                          <p:val>
                                            <p:strVal val="#ppt_y"/>
                                          </p:val>
                                        </p:tav>
                                      </p:tavLst>
                                    </p:anim>
                                  </p:childTnLst>
                                </p:cTn>
                              </p:par>
                              <p:par>
                                <p:cTn id="144" presetID="2" presetClass="entr" presetSubtype="4" decel="100000" fill="hold" grpId="0" nodeType="withEffect">
                                  <p:stCondLst>
                                    <p:cond delay="250"/>
                                  </p:stCondLst>
                                  <p:childTnLst>
                                    <p:set>
                                      <p:cBhvr>
                                        <p:cTn id="145" dur="1" fill="hold">
                                          <p:stCondLst>
                                            <p:cond delay="0"/>
                                          </p:stCondLst>
                                        </p:cTn>
                                        <p:tgtEl>
                                          <p:spTgt spid="88">
                                            <p:txEl>
                                              <p:pRg st="0" end="0"/>
                                            </p:txEl>
                                          </p:spTgt>
                                        </p:tgtEl>
                                        <p:attrNameLst>
                                          <p:attrName>style.visibility</p:attrName>
                                        </p:attrNameLst>
                                      </p:cBhvr>
                                      <p:to>
                                        <p:strVal val="visible"/>
                                      </p:to>
                                    </p:set>
                                    <p:anim calcmode="lin" valueType="num">
                                      <p:cBhvr additive="base">
                                        <p:cTn id="146" dur="500" fill="hold"/>
                                        <p:tgtEl>
                                          <p:spTgt spid="88">
                                            <p:txEl>
                                              <p:pRg st="0" end="0"/>
                                            </p:txEl>
                                          </p:spTgt>
                                        </p:tgtEl>
                                        <p:attrNameLst>
                                          <p:attrName>ppt_x</p:attrName>
                                        </p:attrNameLst>
                                      </p:cBhvr>
                                      <p:tavLst>
                                        <p:tav tm="0">
                                          <p:val>
                                            <p:strVal val="#ppt_x"/>
                                          </p:val>
                                        </p:tav>
                                        <p:tav tm="100000">
                                          <p:val>
                                            <p:strVal val="#ppt_x"/>
                                          </p:val>
                                        </p:tav>
                                      </p:tavLst>
                                    </p:anim>
                                    <p:anim calcmode="lin" valueType="num">
                                      <p:cBhvr additive="base">
                                        <p:cTn id="147" dur="500" fill="hold"/>
                                        <p:tgtEl>
                                          <p:spTgt spid="88">
                                            <p:txEl>
                                              <p:pRg st="0" end="0"/>
                                            </p:txEl>
                                          </p:spTgt>
                                        </p:tgtEl>
                                        <p:attrNameLst>
                                          <p:attrName>ppt_y</p:attrName>
                                        </p:attrNameLst>
                                      </p:cBhvr>
                                      <p:tavLst>
                                        <p:tav tm="0">
                                          <p:val>
                                            <p:strVal val="1+#ppt_h/2"/>
                                          </p:val>
                                        </p:tav>
                                        <p:tav tm="100000">
                                          <p:val>
                                            <p:strVal val="#ppt_y"/>
                                          </p:val>
                                        </p:tav>
                                      </p:tavLst>
                                    </p:anim>
                                  </p:childTnLst>
                                </p:cTn>
                              </p:par>
                            </p:childTnLst>
                          </p:cTn>
                        </p:par>
                        <p:par>
                          <p:cTn id="148" fill="hold">
                            <p:stCondLst>
                              <p:cond delay="9500"/>
                            </p:stCondLst>
                            <p:childTnLst>
                              <p:par>
                                <p:cTn id="149" presetID="22" presetClass="entr" presetSubtype="8" fill="hold" nodeType="afterEffect">
                                  <p:stCondLst>
                                    <p:cond delay="0"/>
                                  </p:stCondLst>
                                  <p:childTnLst>
                                    <p:set>
                                      <p:cBhvr>
                                        <p:cTn id="150" dur="1" fill="hold">
                                          <p:stCondLst>
                                            <p:cond delay="0"/>
                                          </p:stCondLst>
                                        </p:cTn>
                                        <p:tgtEl>
                                          <p:spTgt spid="104"/>
                                        </p:tgtEl>
                                        <p:attrNameLst>
                                          <p:attrName>style.visibility</p:attrName>
                                        </p:attrNameLst>
                                      </p:cBhvr>
                                      <p:to>
                                        <p:strVal val="visible"/>
                                      </p:to>
                                    </p:set>
                                    <p:animEffect transition="in" filter="wipe(left)">
                                      <p:cBhvr>
                                        <p:cTn id="151" dur="500"/>
                                        <p:tgtEl>
                                          <p:spTgt spid="104"/>
                                        </p:tgtEl>
                                      </p:cBhvr>
                                    </p:animEffect>
                                  </p:childTnLst>
                                </p:cTn>
                              </p:par>
                            </p:childTnLst>
                          </p:cTn>
                        </p:par>
                        <p:par>
                          <p:cTn id="152" fill="hold">
                            <p:stCondLst>
                              <p:cond delay="10000"/>
                            </p:stCondLst>
                            <p:childTnLst>
                              <p:par>
                                <p:cTn id="153" presetID="49" presetClass="entr" presetSubtype="0" decel="100000" fill="hold" grpId="0" nodeType="afterEffect">
                                  <p:stCondLst>
                                    <p:cond delay="0"/>
                                  </p:stCondLst>
                                  <p:childTnLst>
                                    <p:set>
                                      <p:cBhvr>
                                        <p:cTn id="154" dur="1" fill="hold">
                                          <p:stCondLst>
                                            <p:cond delay="0"/>
                                          </p:stCondLst>
                                        </p:cTn>
                                        <p:tgtEl>
                                          <p:spTgt spid="98"/>
                                        </p:tgtEl>
                                        <p:attrNameLst>
                                          <p:attrName>style.visibility</p:attrName>
                                        </p:attrNameLst>
                                      </p:cBhvr>
                                      <p:to>
                                        <p:strVal val="visible"/>
                                      </p:to>
                                    </p:set>
                                    <p:anim calcmode="lin" valueType="num">
                                      <p:cBhvr>
                                        <p:cTn id="155" dur="300" fill="hold"/>
                                        <p:tgtEl>
                                          <p:spTgt spid="98"/>
                                        </p:tgtEl>
                                        <p:attrNameLst>
                                          <p:attrName>ppt_w</p:attrName>
                                        </p:attrNameLst>
                                      </p:cBhvr>
                                      <p:tavLst>
                                        <p:tav tm="0">
                                          <p:val>
                                            <p:fltVal val="0"/>
                                          </p:val>
                                        </p:tav>
                                        <p:tav tm="100000">
                                          <p:val>
                                            <p:strVal val="#ppt_w"/>
                                          </p:val>
                                        </p:tav>
                                      </p:tavLst>
                                    </p:anim>
                                    <p:anim calcmode="lin" valueType="num">
                                      <p:cBhvr>
                                        <p:cTn id="156" dur="300" fill="hold"/>
                                        <p:tgtEl>
                                          <p:spTgt spid="98"/>
                                        </p:tgtEl>
                                        <p:attrNameLst>
                                          <p:attrName>ppt_h</p:attrName>
                                        </p:attrNameLst>
                                      </p:cBhvr>
                                      <p:tavLst>
                                        <p:tav tm="0">
                                          <p:val>
                                            <p:fltVal val="0"/>
                                          </p:val>
                                        </p:tav>
                                        <p:tav tm="100000">
                                          <p:val>
                                            <p:strVal val="#ppt_h"/>
                                          </p:val>
                                        </p:tav>
                                      </p:tavLst>
                                    </p:anim>
                                    <p:anim calcmode="lin" valueType="num">
                                      <p:cBhvr>
                                        <p:cTn id="157" dur="300" fill="hold"/>
                                        <p:tgtEl>
                                          <p:spTgt spid="98"/>
                                        </p:tgtEl>
                                        <p:attrNameLst>
                                          <p:attrName>style.rotation</p:attrName>
                                        </p:attrNameLst>
                                      </p:cBhvr>
                                      <p:tavLst>
                                        <p:tav tm="0">
                                          <p:val>
                                            <p:fltVal val="360"/>
                                          </p:val>
                                        </p:tav>
                                        <p:tav tm="100000">
                                          <p:val>
                                            <p:fltVal val="0"/>
                                          </p:val>
                                        </p:tav>
                                      </p:tavLst>
                                    </p:anim>
                                    <p:animEffect transition="in" filter="fade">
                                      <p:cBhvr>
                                        <p:cTn id="158" dur="300"/>
                                        <p:tgtEl>
                                          <p:spTgt spid="98"/>
                                        </p:tgtEl>
                                      </p:cBhvr>
                                    </p:animEffect>
                                  </p:childTnLst>
                                </p:cTn>
                              </p:par>
                              <p:par>
                                <p:cTn id="159" presetID="49" presetClass="entr" presetSubtype="0" decel="100000" fill="hold" grpId="0" nodeType="withEffect">
                                  <p:stCondLst>
                                    <p:cond delay="0"/>
                                  </p:stCondLst>
                                  <p:childTnLst>
                                    <p:set>
                                      <p:cBhvr>
                                        <p:cTn id="160" dur="1" fill="hold">
                                          <p:stCondLst>
                                            <p:cond delay="0"/>
                                          </p:stCondLst>
                                        </p:cTn>
                                        <p:tgtEl>
                                          <p:spTgt spid="99"/>
                                        </p:tgtEl>
                                        <p:attrNameLst>
                                          <p:attrName>style.visibility</p:attrName>
                                        </p:attrNameLst>
                                      </p:cBhvr>
                                      <p:to>
                                        <p:strVal val="visible"/>
                                      </p:to>
                                    </p:set>
                                    <p:anim calcmode="lin" valueType="num">
                                      <p:cBhvr>
                                        <p:cTn id="161" dur="500" fill="hold"/>
                                        <p:tgtEl>
                                          <p:spTgt spid="99"/>
                                        </p:tgtEl>
                                        <p:attrNameLst>
                                          <p:attrName>ppt_w</p:attrName>
                                        </p:attrNameLst>
                                      </p:cBhvr>
                                      <p:tavLst>
                                        <p:tav tm="0">
                                          <p:val>
                                            <p:fltVal val="0"/>
                                          </p:val>
                                        </p:tav>
                                        <p:tav tm="100000">
                                          <p:val>
                                            <p:strVal val="#ppt_w"/>
                                          </p:val>
                                        </p:tav>
                                      </p:tavLst>
                                    </p:anim>
                                    <p:anim calcmode="lin" valueType="num">
                                      <p:cBhvr>
                                        <p:cTn id="162" dur="500" fill="hold"/>
                                        <p:tgtEl>
                                          <p:spTgt spid="99"/>
                                        </p:tgtEl>
                                        <p:attrNameLst>
                                          <p:attrName>ppt_h</p:attrName>
                                        </p:attrNameLst>
                                      </p:cBhvr>
                                      <p:tavLst>
                                        <p:tav tm="0">
                                          <p:val>
                                            <p:fltVal val="0"/>
                                          </p:val>
                                        </p:tav>
                                        <p:tav tm="100000">
                                          <p:val>
                                            <p:strVal val="#ppt_h"/>
                                          </p:val>
                                        </p:tav>
                                      </p:tavLst>
                                    </p:anim>
                                    <p:anim calcmode="lin" valueType="num">
                                      <p:cBhvr>
                                        <p:cTn id="163" dur="500" fill="hold"/>
                                        <p:tgtEl>
                                          <p:spTgt spid="99"/>
                                        </p:tgtEl>
                                        <p:attrNameLst>
                                          <p:attrName>style.rotation</p:attrName>
                                        </p:attrNameLst>
                                      </p:cBhvr>
                                      <p:tavLst>
                                        <p:tav tm="0">
                                          <p:val>
                                            <p:fltVal val="360"/>
                                          </p:val>
                                        </p:tav>
                                        <p:tav tm="100000">
                                          <p:val>
                                            <p:fltVal val="0"/>
                                          </p:val>
                                        </p:tav>
                                      </p:tavLst>
                                    </p:anim>
                                    <p:animEffect transition="in" filter="fade">
                                      <p:cBhvr>
                                        <p:cTn id="164" dur="500"/>
                                        <p:tgtEl>
                                          <p:spTgt spid="99"/>
                                        </p:tgtEl>
                                      </p:cBhvr>
                                    </p:animEffect>
                                  </p:childTnLst>
                                </p:cTn>
                              </p:par>
                            </p:childTnLst>
                          </p:cTn>
                        </p:par>
                        <p:par>
                          <p:cTn id="165" fill="hold">
                            <p:stCondLst>
                              <p:cond delay="10500"/>
                            </p:stCondLst>
                            <p:childTnLst>
                              <p:par>
                                <p:cTn id="166" presetID="2" presetClass="entr" presetSubtype="1" decel="100000" fill="hold" nodeType="afterEffect">
                                  <p:stCondLst>
                                    <p:cond delay="0"/>
                                  </p:stCondLst>
                                  <p:childTnLst>
                                    <p:set>
                                      <p:cBhvr>
                                        <p:cTn id="167" dur="1" fill="hold">
                                          <p:stCondLst>
                                            <p:cond delay="0"/>
                                          </p:stCondLst>
                                        </p:cTn>
                                        <p:tgtEl>
                                          <p:spTgt spid="100"/>
                                        </p:tgtEl>
                                        <p:attrNameLst>
                                          <p:attrName>style.visibility</p:attrName>
                                        </p:attrNameLst>
                                      </p:cBhvr>
                                      <p:to>
                                        <p:strVal val="visible"/>
                                      </p:to>
                                    </p:set>
                                    <p:anim calcmode="lin" valueType="num">
                                      <p:cBhvr additive="base">
                                        <p:cTn id="168" dur="500" fill="hold"/>
                                        <p:tgtEl>
                                          <p:spTgt spid="100"/>
                                        </p:tgtEl>
                                        <p:attrNameLst>
                                          <p:attrName>ppt_x</p:attrName>
                                        </p:attrNameLst>
                                      </p:cBhvr>
                                      <p:tavLst>
                                        <p:tav tm="0">
                                          <p:val>
                                            <p:strVal val="#ppt_x"/>
                                          </p:val>
                                        </p:tav>
                                        <p:tav tm="100000">
                                          <p:val>
                                            <p:strVal val="#ppt_x"/>
                                          </p:val>
                                        </p:tav>
                                      </p:tavLst>
                                    </p:anim>
                                    <p:anim calcmode="lin" valueType="num">
                                      <p:cBhvr additive="base">
                                        <p:cTn id="169" dur="500" fill="hold"/>
                                        <p:tgtEl>
                                          <p:spTgt spid="100"/>
                                        </p:tgtEl>
                                        <p:attrNameLst>
                                          <p:attrName>ppt_y</p:attrName>
                                        </p:attrNameLst>
                                      </p:cBhvr>
                                      <p:tavLst>
                                        <p:tav tm="0">
                                          <p:val>
                                            <p:strVal val="0-#ppt_h/2"/>
                                          </p:val>
                                        </p:tav>
                                        <p:tav tm="100000">
                                          <p:val>
                                            <p:strVal val="#ppt_y"/>
                                          </p:val>
                                        </p:tav>
                                      </p:tavLst>
                                    </p:anim>
                                  </p:childTnLst>
                                </p:cTn>
                              </p:par>
                              <p:par>
                                <p:cTn id="170" presetID="2" presetClass="entr" presetSubtype="1" decel="100000" fill="hold" grpId="0" nodeType="withEffect">
                                  <p:stCondLst>
                                    <p:cond delay="0"/>
                                  </p:stCondLst>
                                  <p:childTnLst>
                                    <p:set>
                                      <p:cBhvr>
                                        <p:cTn id="171" dur="1" fill="hold">
                                          <p:stCondLst>
                                            <p:cond delay="0"/>
                                          </p:stCondLst>
                                        </p:cTn>
                                        <p:tgtEl>
                                          <p:spTgt spid="103">
                                            <p:txEl>
                                              <p:pRg st="0" end="0"/>
                                            </p:txEl>
                                          </p:spTgt>
                                        </p:tgtEl>
                                        <p:attrNameLst>
                                          <p:attrName>style.visibility</p:attrName>
                                        </p:attrNameLst>
                                      </p:cBhvr>
                                      <p:to>
                                        <p:strVal val="visible"/>
                                      </p:to>
                                    </p:set>
                                    <p:anim calcmode="lin" valueType="num">
                                      <p:cBhvr additive="base">
                                        <p:cTn id="172" dur="500" fill="hold"/>
                                        <p:tgtEl>
                                          <p:spTgt spid="103">
                                            <p:txEl>
                                              <p:pRg st="0" end="0"/>
                                            </p:txEl>
                                          </p:spTgt>
                                        </p:tgtEl>
                                        <p:attrNameLst>
                                          <p:attrName>ppt_x</p:attrName>
                                        </p:attrNameLst>
                                      </p:cBhvr>
                                      <p:tavLst>
                                        <p:tav tm="0">
                                          <p:val>
                                            <p:strVal val="#ppt_x"/>
                                          </p:val>
                                        </p:tav>
                                        <p:tav tm="100000">
                                          <p:val>
                                            <p:strVal val="#ppt_x"/>
                                          </p:val>
                                        </p:tav>
                                      </p:tavLst>
                                    </p:anim>
                                    <p:anim calcmode="lin" valueType="num">
                                      <p:cBhvr additive="base">
                                        <p:cTn id="173" dur="500" fill="hold"/>
                                        <p:tgtEl>
                                          <p:spTgt spid="103">
                                            <p:txEl>
                                              <p:pRg st="0" end="0"/>
                                            </p:txEl>
                                          </p:spTgt>
                                        </p:tgtEl>
                                        <p:attrNameLst>
                                          <p:attrName>ppt_y</p:attrName>
                                        </p:attrNameLst>
                                      </p:cBhvr>
                                      <p:tavLst>
                                        <p:tav tm="0">
                                          <p:val>
                                            <p:strVal val="0-#ppt_h/2"/>
                                          </p:val>
                                        </p:tav>
                                        <p:tav tm="100000">
                                          <p:val>
                                            <p:strVal val="#ppt_y"/>
                                          </p:val>
                                        </p:tav>
                                      </p:tavLst>
                                    </p:anim>
                                  </p:childTnLst>
                                </p:cTn>
                              </p:par>
                            </p:childTnLst>
                          </p:cTn>
                        </p:par>
                        <p:par>
                          <p:cTn id="174" fill="hold">
                            <p:stCondLst>
                              <p:cond delay="11000"/>
                            </p:stCondLst>
                            <p:childTnLst>
                              <p:par>
                                <p:cTn id="175" presetID="2" presetClass="entr" presetSubtype="4" decel="100000" fill="hold" grpId="0" nodeType="afterEffect">
                                  <p:stCondLst>
                                    <p:cond delay="0"/>
                                  </p:stCondLst>
                                  <p:childTnLst>
                                    <p:set>
                                      <p:cBhvr>
                                        <p:cTn id="176" dur="1" fill="hold">
                                          <p:stCondLst>
                                            <p:cond delay="0"/>
                                          </p:stCondLst>
                                        </p:cTn>
                                        <p:tgtEl>
                                          <p:spTgt spid="96">
                                            <p:txEl>
                                              <p:pRg st="0" end="0"/>
                                            </p:txEl>
                                          </p:spTgt>
                                        </p:tgtEl>
                                        <p:attrNameLst>
                                          <p:attrName>style.visibility</p:attrName>
                                        </p:attrNameLst>
                                      </p:cBhvr>
                                      <p:to>
                                        <p:strVal val="visible"/>
                                      </p:to>
                                    </p:set>
                                    <p:anim calcmode="lin" valueType="num">
                                      <p:cBhvr additive="base">
                                        <p:cTn id="177" dur="500" fill="hold"/>
                                        <p:tgtEl>
                                          <p:spTgt spid="96">
                                            <p:txEl>
                                              <p:pRg st="0" end="0"/>
                                            </p:txEl>
                                          </p:spTgt>
                                        </p:tgtEl>
                                        <p:attrNameLst>
                                          <p:attrName>ppt_x</p:attrName>
                                        </p:attrNameLst>
                                      </p:cBhvr>
                                      <p:tavLst>
                                        <p:tav tm="0">
                                          <p:val>
                                            <p:strVal val="#ppt_x"/>
                                          </p:val>
                                        </p:tav>
                                        <p:tav tm="100000">
                                          <p:val>
                                            <p:strVal val="#ppt_x"/>
                                          </p:val>
                                        </p:tav>
                                      </p:tavLst>
                                    </p:anim>
                                    <p:anim calcmode="lin" valueType="num">
                                      <p:cBhvr additive="base">
                                        <p:cTn id="178" dur="500" fill="hold"/>
                                        <p:tgtEl>
                                          <p:spTgt spid="96">
                                            <p:txEl>
                                              <p:pRg st="0" end="0"/>
                                            </p:txEl>
                                          </p:spTgt>
                                        </p:tgtEl>
                                        <p:attrNameLst>
                                          <p:attrName>ppt_y</p:attrName>
                                        </p:attrNameLst>
                                      </p:cBhvr>
                                      <p:tavLst>
                                        <p:tav tm="0">
                                          <p:val>
                                            <p:strVal val="1+#ppt_h/2"/>
                                          </p:val>
                                        </p:tav>
                                        <p:tav tm="100000">
                                          <p:val>
                                            <p:strVal val="#ppt_y"/>
                                          </p:val>
                                        </p:tav>
                                      </p:tavLst>
                                    </p:anim>
                                  </p:childTnLst>
                                </p:cTn>
                              </p:par>
                              <p:par>
                                <p:cTn id="179" presetID="2" presetClass="entr" presetSubtype="4" decel="100000" fill="hold" grpId="0" nodeType="withEffect">
                                  <p:stCondLst>
                                    <p:cond delay="250"/>
                                  </p:stCondLst>
                                  <p:childTnLst>
                                    <p:set>
                                      <p:cBhvr>
                                        <p:cTn id="180" dur="1" fill="hold">
                                          <p:stCondLst>
                                            <p:cond delay="0"/>
                                          </p:stCondLst>
                                        </p:cTn>
                                        <p:tgtEl>
                                          <p:spTgt spid="97">
                                            <p:txEl>
                                              <p:pRg st="0" end="0"/>
                                            </p:txEl>
                                          </p:spTgt>
                                        </p:tgtEl>
                                        <p:attrNameLst>
                                          <p:attrName>style.visibility</p:attrName>
                                        </p:attrNameLst>
                                      </p:cBhvr>
                                      <p:to>
                                        <p:strVal val="visible"/>
                                      </p:to>
                                    </p:set>
                                    <p:anim calcmode="lin" valueType="num">
                                      <p:cBhvr additive="base">
                                        <p:cTn id="181" dur="500" fill="hold"/>
                                        <p:tgtEl>
                                          <p:spTgt spid="97">
                                            <p:txEl>
                                              <p:pRg st="0" end="0"/>
                                            </p:txEl>
                                          </p:spTgt>
                                        </p:tgtEl>
                                        <p:attrNameLst>
                                          <p:attrName>ppt_x</p:attrName>
                                        </p:attrNameLst>
                                      </p:cBhvr>
                                      <p:tavLst>
                                        <p:tav tm="0">
                                          <p:val>
                                            <p:strVal val="#ppt_x"/>
                                          </p:val>
                                        </p:tav>
                                        <p:tav tm="100000">
                                          <p:val>
                                            <p:strVal val="#ppt_x"/>
                                          </p:val>
                                        </p:tav>
                                      </p:tavLst>
                                    </p:anim>
                                    <p:anim calcmode="lin" valueType="num">
                                      <p:cBhvr additive="base">
                                        <p:cTn id="182" dur="500" fill="hold"/>
                                        <p:tgtEl>
                                          <p:spTgt spid="97">
                                            <p:txEl>
                                              <p:pRg st="0" end="0"/>
                                            </p:txEl>
                                          </p:spTgt>
                                        </p:tgtEl>
                                        <p:attrNameLst>
                                          <p:attrName>ppt_y</p:attrName>
                                        </p:attrNameLst>
                                      </p:cBhvr>
                                      <p:tavLst>
                                        <p:tav tm="0">
                                          <p:val>
                                            <p:strVal val="1+#ppt_h/2"/>
                                          </p:val>
                                        </p:tav>
                                        <p:tav tm="100000">
                                          <p:val>
                                            <p:strVal val="#ppt_y"/>
                                          </p:val>
                                        </p:tav>
                                      </p:tavLst>
                                    </p:anim>
                                  </p:childTnLst>
                                </p:cTn>
                              </p:par>
                            </p:childTnLst>
                          </p:cTn>
                        </p:par>
                        <p:par>
                          <p:cTn id="183" fill="hold">
                            <p:stCondLst>
                              <p:cond delay="11750"/>
                            </p:stCondLst>
                            <p:childTnLst>
                              <p:par>
                                <p:cTn id="184" presetID="22" presetClass="entr" presetSubtype="8" fill="hold" nodeType="afterEffect">
                                  <p:stCondLst>
                                    <p:cond delay="0"/>
                                  </p:stCondLst>
                                  <p:childTnLst>
                                    <p:set>
                                      <p:cBhvr>
                                        <p:cTn id="185" dur="1" fill="hold">
                                          <p:stCondLst>
                                            <p:cond delay="0"/>
                                          </p:stCondLst>
                                        </p:cTn>
                                        <p:tgtEl>
                                          <p:spTgt spid="105"/>
                                        </p:tgtEl>
                                        <p:attrNameLst>
                                          <p:attrName>style.visibility</p:attrName>
                                        </p:attrNameLst>
                                      </p:cBhvr>
                                      <p:to>
                                        <p:strVal val="visible"/>
                                      </p:to>
                                    </p:set>
                                    <p:animEffect transition="in" filter="wipe(left)">
                                      <p:cBhvr>
                                        <p:cTn id="186"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30" grpId="0" build="p">
        <p:tmplLst>
          <p:tmpl lvl="1">
            <p:tnLst>
              <p:par>
                <p:cTn presetID="2" presetClass="entr" presetSubtype="4" decel="10000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decel="100000" fill="hold" nodeType="withEffect">
                  <p:stCondLst>
                    <p:cond delay="25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54" grpId="0" animBg="1"/>
      <p:bldP spid="55" grpId="0"/>
      <p:bldP spid="59" grpId="0" build="allAtOnce">
        <p:tmplLst>
          <p:tmpl lvl="1">
            <p:tnLst>
              <p:par>
                <p:cTn presetID="2" presetClass="entr" presetSubtype="1" decel="100000" fill="hold" nodeType="withEffect">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additive="base">
                        <p:cTn dur="500" fill="hold"/>
                        <p:tgtEl>
                          <p:spTgt spid="59"/>
                        </p:tgtEl>
                        <p:attrNameLst>
                          <p:attrName>ppt_x</p:attrName>
                        </p:attrNameLst>
                      </p:cBhvr>
                      <p:tavLst>
                        <p:tav tm="0">
                          <p:val>
                            <p:strVal val="#ppt_x"/>
                          </p:val>
                        </p:tav>
                        <p:tav tm="100000">
                          <p:val>
                            <p:strVal val="#ppt_x"/>
                          </p:val>
                        </p:tav>
                      </p:tavLst>
                    </p:anim>
                    <p:anim calcmode="lin" valueType="num">
                      <p:cBhvr additive="base">
                        <p:cTn dur="500" fill="hold"/>
                        <p:tgtEl>
                          <p:spTgt spid="59"/>
                        </p:tgtEl>
                        <p:attrNameLst>
                          <p:attrName>ppt_y</p:attrName>
                        </p:attrNameLst>
                      </p:cBhvr>
                      <p:tavLst>
                        <p:tav tm="0">
                          <p:val>
                            <p:strVal val="0-#ppt_h/2"/>
                          </p:val>
                        </p:tav>
                        <p:tav tm="100000">
                          <p:val>
                            <p:strVal val="#ppt_y"/>
                          </p:val>
                        </p:tav>
                      </p:tavLst>
                    </p:anim>
                  </p:childTnLst>
                </p:cTn>
              </p:par>
            </p:tnLst>
          </p:tmpl>
        </p:tmplLst>
      </p:bldP>
      <p:bldP spid="61" grpId="0" build="p">
        <p:tmplLst>
          <p:tmpl lvl="1">
            <p:tnLst>
              <p:par>
                <p:cTn presetID="2" presetClass="entr" presetSubtype="4" decel="100000" fill="hold" nodeType="afterEffect">
                  <p:stCondLst>
                    <p:cond delay="0"/>
                  </p:stCondLst>
                  <p:childTnLst>
                    <p:set>
                      <p:cBhvr>
                        <p:cTn dur="1" fill="hold">
                          <p:stCondLst>
                            <p:cond delay="0"/>
                          </p:stCondLst>
                        </p:cTn>
                        <p:tgtEl>
                          <p:spTgt spid="61"/>
                        </p:tgtEl>
                        <p:attrNameLst>
                          <p:attrName>style.visibility</p:attrName>
                        </p:attrNameLst>
                      </p:cBhvr>
                      <p:to>
                        <p:strVal val="visible"/>
                      </p:to>
                    </p:set>
                    <p:anim calcmode="lin" valueType="num">
                      <p:cBhvr additive="base">
                        <p:cTn dur="500" fill="hold"/>
                        <p:tgtEl>
                          <p:spTgt spid="61"/>
                        </p:tgtEl>
                        <p:attrNameLst>
                          <p:attrName>ppt_x</p:attrName>
                        </p:attrNameLst>
                      </p:cBhvr>
                      <p:tavLst>
                        <p:tav tm="0">
                          <p:val>
                            <p:strVal val="#ppt_x"/>
                          </p:val>
                        </p:tav>
                        <p:tav tm="100000">
                          <p:val>
                            <p:strVal val="#ppt_x"/>
                          </p:val>
                        </p:tav>
                      </p:tavLst>
                    </p:anim>
                    <p:anim calcmode="lin" valueType="num">
                      <p:cBhvr additive="base">
                        <p:cTn dur="500" fill="hold"/>
                        <p:tgtEl>
                          <p:spTgt spid="61"/>
                        </p:tgtEl>
                        <p:attrNameLst>
                          <p:attrName>ppt_y</p:attrName>
                        </p:attrNameLst>
                      </p:cBhvr>
                      <p:tavLst>
                        <p:tav tm="0">
                          <p:val>
                            <p:strVal val="1+#ppt_h/2"/>
                          </p:val>
                        </p:tav>
                        <p:tav tm="100000">
                          <p:val>
                            <p:strVal val="#ppt_y"/>
                          </p:val>
                        </p:tav>
                      </p:tavLst>
                    </p:anim>
                  </p:childTnLst>
                </p:cTn>
              </p:par>
            </p:tnLst>
          </p:tmpl>
        </p:tmplLst>
      </p:bldP>
      <p:bldP spid="62" grpId="0" build="p">
        <p:tmplLst>
          <p:tmpl lvl="1">
            <p:tnLst>
              <p:par>
                <p:cTn presetID="2" presetClass="entr" presetSubtype="4" decel="100000" fill="hold" nodeType="withEffect">
                  <p:stCondLst>
                    <p:cond delay="250"/>
                  </p:stCondLst>
                  <p:childTnLst>
                    <p:set>
                      <p:cBhvr>
                        <p:cTn dur="1" fill="hold">
                          <p:stCondLst>
                            <p:cond delay="0"/>
                          </p:stCondLst>
                        </p:cTn>
                        <p:tgtEl>
                          <p:spTgt spid="62"/>
                        </p:tgtEl>
                        <p:attrNameLst>
                          <p:attrName>style.visibility</p:attrName>
                        </p:attrNameLst>
                      </p:cBhvr>
                      <p:to>
                        <p:strVal val="visible"/>
                      </p:to>
                    </p:set>
                    <p:anim calcmode="lin" valueType="num">
                      <p:cBhvr additive="base">
                        <p:cTn dur="500" fill="hold"/>
                        <p:tgtEl>
                          <p:spTgt spid="62"/>
                        </p:tgtEl>
                        <p:attrNameLst>
                          <p:attrName>ppt_x</p:attrName>
                        </p:attrNameLst>
                      </p:cBhvr>
                      <p:tavLst>
                        <p:tav tm="0">
                          <p:val>
                            <p:strVal val="#ppt_x"/>
                          </p:val>
                        </p:tav>
                        <p:tav tm="100000">
                          <p:val>
                            <p:strVal val="#ppt_x"/>
                          </p:val>
                        </p:tav>
                      </p:tavLst>
                    </p:anim>
                    <p:anim calcmode="lin" valueType="num">
                      <p:cBhvr additive="base">
                        <p:cTn dur="500" fill="hold"/>
                        <p:tgtEl>
                          <p:spTgt spid="62"/>
                        </p:tgtEl>
                        <p:attrNameLst>
                          <p:attrName>ppt_y</p:attrName>
                        </p:attrNameLst>
                      </p:cBhvr>
                      <p:tavLst>
                        <p:tav tm="0">
                          <p:val>
                            <p:strVal val="1+#ppt_h/2"/>
                          </p:val>
                        </p:tav>
                        <p:tav tm="100000">
                          <p:val>
                            <p:strVal val="#ppt_y"/>
                          </p:val>
                        </p:tav>
                      </p:tavLst>
                    </p:anim>
                  </p:childTnLst>
                </p:cTn>
              </p:par>
            </p:tnLst>
          </p:tmpl>
        </p:tmplLst>
      </p:bldP>
      <p:bldP spid="63" grpId="0" animBg="1"/>
      <p:bldP spid="64" grpId="0"/>
      <p:bldP spid="68" grpId="0" build="allAtOnce">
        <p:tmplLst>
          <p:tmpl lvl="1">
            <p:tnLst>
              <p:par>
                <p:cTn presetID="2" presetClass="entr" presetSubtype="1" decel="100000" fill="hold" nodeType="withEffect">
                  <p:stCondLst>
                    <p:cond delay="0"/>
                  </p:stCondLst>
                  <p:childTnLst>
                    <p:set>
                      <p:cBhvr>
                        <p:cTn dur="1" fill="hold">
                          <p:stCondLst>
                            <p:cond delay="0"/>
                          </p:stCondLst>
                        </p:cTn>
                        <p:tgtEl>
                          <p:spTgt spid="68"/>
                        </p:tgtEl>
                        <p:attrNameLst>
                          <p:attrName>style.visibility</p:attrName>
                        </p:attrNameLst>
                      </p:cBhvr>
                      <p:to>
                        <p:strVal val="visible"/>
                      </p:to>
                    </p:set>
                    <p:anim calcmode="lin" valueType="num">
                      <p:cBhvr additive="base">
                        <p:cTn dur="500" fill="hold"/>
                        <p:tgtEl>
                          <p:spTgt spid="68"/>
                        </p:tgtEl>
                        <p:attrNameLst>
                          <p:attrName>ppt_x</p:attrName>
                        </p:attrNameLst>
                      </p:cBhvr>
                      <p:tavLst>
                        <p:tav tm="0">
                          <p:val>
                            <p:strVal val="#ppt_x"/>
                          </p:val>
                        </p:tav>
                        <p:tav tm="100000">
                          <p:val>
                            <p:strVal val="#ppt_x"/>
                          </p:val>
                        </p:tav>
                      </p:tavLst>
                    </p:anim>
                    <p:anim calcmode="lin" valueType="num">
                      <p:cBhvr additive="base">
                        <p:cTn dur="500" fill="hold"/>
                        <p:tgtEl>
                          <p:spTgt spid="68"/>
                        </p:tgtEl>
                        <p:attrNameLst>
                          <p:attrName>ppt_y</p:attrName>
                        </p:attrNameLst>
                      </p:cBhvr>
                      <p:tavLst>
                        <p:tav tm="0">
                          <p:val>
                            <p:strVal val="0-#ppt_h/2"/>
                          </p:val>
                        </p:tav>
                        <p:tav tm="100000">
                          <p:val>
                            <p:strVal val="#ppt_y"/>
                          </p:val>
                        </p:tav>
                      </p:tavLst>
                    </p:anim>
                  </p:childTnLst>
                </p:cTn>
              </p:par>
            </p:tnLst>
          </p:tmpl>
        </p:tmplLst>
      </p:bldP>
      <p:bldP spid="78" grpId="0" build="p">
        <p:tmplLst>
          <p:tmpl lvl="1">
            <p:tnLst>
              <p:par>
                <p:cTn presetID="2" presetClass="entr" presetSubtype="4" decel="100000" fill="hold" nodeType="afterEffect">
                  <p:stCondLst>
                    <p:cond delay="0"/>
                  </p:stCondLst>
                  <p:childTnLst>
                    <p:set>
                      <p:cBhvr>
                        <p:cTn dur="1" fill="hold">
                          <p:stCondLst>
                            <p:cond delay="0"/>
                          </p:stCondLst>
                        </p:cTn>
                        <p:tgtEl>
                          <p:spTgt spid="78"/>
                        </p:tgtEl>
                        <p:attrNameLst>
                          <p:attrName>style.visibility</p:attrName>
                        </p:attrNameLst>
                      </p:cBhvr>
                      <p:to>
                        <p:strVal val="visible"/>
                      </p:to>
                    </p:set>
                    <p:anim calcmode="lin" valueType="num">
                      <p:cBhvr additive="base">
                        <p:cTn dur="500" fill="hold"/>
                        <p:tgtEl>
                          <p:spTgt spid="78"/>
                        </p:tgtEl>
                        <p:attrNameLst>
                          <p:attrName>ppt_x</p:attrName>
                        </p:attrNameLst>
                      </p:cBhvr>
                      <p:tavLst>
                        <p:tav tm="0">
                          <p:val>
                            <p:strVal val="#ppt_x"/>
                          </p:val>
                        </p:tav>
                        <p:tav tm="100000">
                          <p:val>
                            <p:strVal val="#ppt_x"/>
                          </p:val>
                        </p:tav>
                      </p:tavLst>
                    </p:anim>
                    <p:anim calcmode="lin" valueType="num">
                      <p:cBhvr additive="base">
                        <p:cTn dur="500" fill="hold"/>
                        <p:tgtEl>
                          <p:spTgt spid="78"/>
                        </p:tgtEl>
                        <p:attrNameLst>
                          <p:attrName>ppt_y</p:attrName>
                        </p:attrNameLst>
                      </p:cBhvr>
                      <p:tavLst>
                        <p:tav tm="0">
                          <p:val>
                            <p:strVal val="1+#ppt_h/2"/>
                          </p:val>
                        </p:tav>
                        <p:tav tm="100000">
                          <p:val>
                            <p:strVal val="#ppt_y"/>
                          </p:val>
                        </p:tav>
                      </p:tavLst>
                    </p:anim>
                  </p:childTnLst>
                </p:cTn>
              </p:par>
            </p:tnLst>
          </p:tmpl>
        </p:tmplLst>
      </p:bldP>
      <p:bldP spid="79" grpId="0" build="p">
        <p:tmplLst>
          <p:tmpl lvl="1">
            <p:tnLst>
              <p:par>
                <p:cTn presetID="2" presetClass="entr" presetSubtype="4" decel="100000" fill="hold" nodeType="withEffect">
                  <p:stCondLst>
                    <p:cond delay="250"/>
                  </p:stCondLst>
                  <p:childTnLst>
                    <p:set>
                      <p:cBhvr>
                        <p:cTn dur="1" fill="hold">
                          <p:stCondLst>
                            <p:cond delay="0"/>
                          </p:stCondLst>
                        </p:cTn>
                        <p:tgtEl>
                          <p:spTgt spid="79"/>
                        </p:tgtEl>
                        <p:attrNameLst>
                          <p:attrName>style.visibility</p:attrName>
                        </p:attrNameLst>
                      </p:cBhvr>
                      <p:to>
                        <p:strVal val="visible"/>
                      </p:to>
                    </p:set>
                    <p:anim calcmode="lin" valueType="num">
                      <p:cBhvr additive="base">
                        <p:cTn dur="500" fill="hold"/>
                        <p:tgtEl>
                          <p:spTgt spid="79"/>
                        </p:tgtEl>
                        <p:attrNameLst>
                          <p:attrName>ppt_x</p:attrName>
                        </p:attrNameLst>
                      </p:cBhvr>
                      <p:tavLst>
                        <p:tav tm="0">
                          <p:val>
                            <p:strVal val="#ppt_x"/>
                          </p:val>
                        </p:tav>
                        <p:tav tm="100000">
                          <p:val>
                            <p:strVal val="#ppt_x"/>
                          </p:val>
                        </p:tav>
                      </p:tavLst>
                    </p:anim>
                    <p:anim calcmode="lin" valueType="num">
                      <p:cBhvr additive="base">
                        <p:cTn dur="500" fill="hold"/>
                        <p:tgtEl>
                          <p:spTgt spid="79"/>
                        </p:tgtEl>
                        <p:attrNameLst>
                          <p:attrName>ppt_y</p:attrName>
                        </p:attrNameLst>
                      </p:cBhvr>
                      <p:tavLst>
                        <p:tav tm="0">
                          <p:val>
                            <p:strVal val="1+#ppt_h/2"/>
                          </p:val>
                        </p:tav>
                        <p:tav tm="100000">
                          <p:val>
                            <p:strVal val="#ppt_y"/>
                          </p:val>
                        </p:tav>
                      </p:tavLst>
                    </p:anim>
                  </p:childTnLst>
                </p:cTn>
              </p:par>
            </p:tnLst>
          </p:tmpl>
        </p:tmplLst>
      </p:bldP>
      <p:bldP spid="80" grpId="0" animBg="1"/>
      <p:bldP spid="81" grpId="0"/>
      <p:bldP spid="85" grpId="0" build="allAtOnce">
        <p:tmplLst>
          <p:tmpl lvl="1">
            <p:tnLst>
              <p:par>
                <p:cTn presetID="2" presetClass="entr" presetSubtype="1" decel="100000" fill="hold" nodeType="withEffect">
                  <p:stCondLst>
                    <p:cond delay="0"/>
                  </p:stCondLst>
                  <p:childTnLst>
                    <p:set>
                      <p:cBhvr>
                        <p:cTn dur="1" fill="hold">
                          <p:stCondLst>
                            <p:cond delay="0"/>
                          </p:stCondLst>
                        </p:cTn>
                        <p:tgtEl>
                          <p:spTgt spid="85"/>
                        </p:tgtEl>
                        <p:attrNameLst>
                          <p:attrName>style.visibility</p:attrName>
                        </p:attrNameLst>
                      </p:cBhvr>
                      <p:to>
                        <p:strVal val="visible"/>
                      </p:to>
                    </p:set>
                    <p:anim calcmode="lin" valueType="num">
                      <p:cBhvr additive="base">
                        <p:cTn dur="500" fill="hold"/>
                        <p:tgtEl>
                          <p:spTgt spid="85"/>
                        </p:tgtEl>
                        <p:attrNameLst>
                          <p:attrName>ppt_x</p:attrName>
                        </p:attrNameLst>
                      </p:cBhvr>
                      <p:tavLst>
                        <p:tav tm="0">
                          <p:val>
                            <p:strVal val="#ppt_x"/>
                          </p:val>
                        </p:tav>
                        <p:tav tm="100000">
                          <p:val>
                            <p:strVal val="#ppt_x"/>
                          </p:val>
                        </p:tav>
                      </p:tavLst>
                    </p:anim>
                    <p:anim calcmode="lin" valueType="num">
                      <p:cBhvr additive="base">
                        <p:cTn dur="500" fill="hold"/>
                        <p:tgtEl>
                          <p:spTgt spid="85"/>
                        </p:tgtEl>
                        <p:attrNameLst>
                          <p:attrName>ppt_y</p:attrName>
                        </p:attrNameLst>
                      </p:cBhvr>
                      <p:tavLst>
                        <p:tav tm="0">
                          <p:val>
                            <p:strVal val="0-#ppt_h/2"/>
                          </p:val>
                        </p:tav>
                        <p:tav tm="100000">
                          <p:val>
                            <p:strVal val="#ppt_y"/>
                          </p:val>
                        </p:tav>
                      </p:tavLst>
                    </p:anim>
                  </p:childTnLst>
                </p:cTn>
              </p:par>
            </p:tnLst>
          </p:tmpl>
        </p:tmplLst>
      </p:bldP>
      <p:bldP spid="87" grpId="0" build="p">
        <p:tmplLst>
          <p:tmpl lvl="1">
            <p:tnLst>
              <p:par>
                <p:cTn presetID="2" presetClass="entr" presetSubtype="4" decel="100000" fill="hold" nodeType="afterEffect">
                  <p:stCondLst>
                    <p:cond delay="0"/>
                  </p:stCondLst>
                  <p:childTnLst>
                    <p:set>
                      <p:cBhvr>
                        <p:cTn dur="1" fill="hold">
                          <p:stCondLst>
                            <p:cond delay="0"/>
                          </p:stCondLst>
                        </p:cTn>
                        <p:tgtEl>
                          <p:spTgt spid="87"/>
                        </p:tgtEl>
                        <p:attrNameLst>
                          <p:attrName>style.visibility</p:attrName>
                        </p:attrNameLst>
                      </p:cBhvr>
                      <p:to>
                        <p:strVal val="visible"/>
                      </p:to>
                    </p:set>
                    <p:anim calcmode="lin" valueType="num">
                      <p:cBhvr additive="base">
                        <p:cTn dur="500" fill="hold"/>
                        <p:tgtEl>
                          <p:spTgt spid="87"/>
                        </p:tgtEl>
                        <p:attrNameLst>
                          <p:attrName>ppt_x</p:attrName>
                        </p:attrNameLst>
                      </p:cBhvr>
                      <p:tavLst>
                        <p:tav tm="0">
                          <p:val>
                            <p:strVal val="#ppt_x"/>
                          </p:val>
                        </p:tav>
                        <p:tav tm="100000">
                          <p:val>
                            <p:strVal val="#ppt_x"/>
                          </p:val>
                        </p:tav>
                      </p:tavLst>
                    </p:anim>
                    <p:anim calcmode="lin" valueType="num">
                      <p:cBhvr additive="base">
                        <p:cTn dur="500" fill="hold"/>
                        <p:tgtEl>
                          <p:spTgt spid="87"/>
                        </p:tgtEl>
                        <p:attrNameLst>
                          <p:attrName>ppt_y</p:attrName>
                        </p:attrNameLst>
                      </p:cBhvr>
                      <p:tavLst>
                        <p:tav tm="0">
                          <p:val>
                            <p:strVal val="1+#ppt_h/2"/>
                          </p:val>
                        </p:tav>
                        <p:tav tm="100000">
                          <p:val>
                            <p:strVal val="#ppt_y"/>
                          </p:val>
                        </p:tav>
                      </p:tavLst>
                    </p:anim>
                  </p:childTnLst>
                </p:cTn>
              </p:par>
            </p:tnLst>
          </p:tmpl>
        </p:tmplLst>
      </p:bldP>
      <p:bldP spid="88" grpId="0" build="p">
        <p:tmplLst>
          <p:tmpl lvl="1">
            <p:tnLst>
              <p:par>
                <p:cTn presetID="2" presetClass="entr" presetSubtype="4" decel="100000" fill="hold" nodeType="withEffect">
                  <p:stCondLst>
                    <p:cond delay="250"/>
                  </p:stCondLst>
                  <p:childTnLst>
                    <p:set>
                      <p:cBhvr>
                        <p:cTn dur="1" fill="hold">
                          <p:stCondLst>
                            <p:cond delay="0"/>
                          </p:stCondLst>
                        </p:cTn>
                        <p:tgtEl>
                          <p:spTgt spid="88"/>
                        </p:tgtEl>
                        <p:attrNameLst>
                          <p:attrName>style.visibility</p:attrName>
                        </p:attrNameLst>
                      </p:cBhvr>
                      <p:to>
                        <p:strVal val="visible"/>
                      </p:to>
                    </p:set>
                    <p:anim calcmode="lin" valueType="num">
                      <p:cBhvr additive="base">
                        <p:cTn dur="500" fill="hold"/>
                        <p:tgtEl>
                          <p:spTgt spid="88"/>
                        </p:tgtEl>
                        <p:attrNameLst>
                          <p:attrName>ppt_x</p:attrName>
                        </p:attrNameLst>
                      </p:cBhvr>
                      <p:tavLst>
                        <p:tav tm="0">
                          <p:val>
                            <p:strVal val="#ppt_x"/>
                          </p:val>
                        </p:tav>
                        <p:tav tm="100000">
                          <p:val>
                            <p:strVal val="#ppt_x"/>
                          </p:val>
                        </p:tav>
                      </p:tavLst>
                    </p:anim>
                    <p:anim calcmode="lin" valueType="num">
                      <p:cBhvr additive="base">
                        <p:cTn dur="500" fill="hold"/>
                        <p:tgtEl>
                          <p:spTgt spid="88"/>
                        </p:tgtEl>
                        <p:attrNameLst>
                          <p:attrName>ppt_y</p:attrName>
                        </p:attrNameLst>
                      </p:cBhvr>
                      <p:tavLst>
                        <p:tav tm="0">
                          <p:val>
                            <p:strVal val="1+#ppt_h/2"/>
                          </p:val>
                        </p:tav>
                        <p:tav tm="100000">
                          <p:val>
                            <p:strVal val="#ppt_y"/>
                          </p:val>
                        </p:tav>
                      </p:tavLst>
                    </p:anim>
                  </p:childTnLst>
                </p:cTn>
              </p:par>
            </p:tnLst>
          </p:tmpl>
        </p:tmplLst>
      </p:bldP>
      <p:bldP spid="89" grpId="0" animBg="1"/>
      <p:bldP spid="90" grpId="0"/>
      <p:bldP spid="94" grpId="0" build="allAtOnce">
        <p:tmplLst>
          <p:tmpl lvl="1">
            <p:tnLst>
              <p:par>
                <p:cTn presetID="2" presetClass="entr" presetSubtype="1" decel="100000" fill="hold" nodeType="withEffect">
                  <p:stCondLst>
                    <p:cond delay="0"/>
                  </p:stCondLst>
                  <p:childTnLst>
                    <p:set>
                      <p:cBhvr>
                        <p:cTn dur="1" fill="hold">
                          <p:stCondLst>
                            <p:cond delay="0"/>
                          </p:stCondLst>
                        </p:cTn>
                        <p:tgtEl>
                          <p:spTgt spid="94"/>
                        </p:tgtEl>
                        <p:attrNameLst>
                          <p:attrName>style.visibility</p:attrName>
                        </p:attrNameLst>
                      </p:cBhvr>
                      <p:to>
                        <p:strVal val="visible"/>
                      </p:to>
                    </p:set>
                    <p:anim calcmode="lin" valueType="num">
                      <p:cBhvr additive="base">
                        <p:cTn dur="500" fill="hold"/>
                        <p:tgtEl>
                          <p:spTgt spid="94"/>
                        </p:tgtEl>
                        <p:attrNameLst>
                          <p:attrName>ppt_x</p:attrName>
                        </p:attrNameLst>
                      </p:cBhvr>
                      <p:tavLst>
                        <p:tav tm="0">
                          <p:val>
                            <p:strVal val="#ppt_x"/>
                          </p:val>
                        </p:tav>
                        <p:tav tm="100000">
                          <p:val>
                            <p:strVal val="#ppt_x"/>
                          </p:val>
                        </p:tav>
                      </p:tavLst>
                    </p:anim>
                    <p:anim calcmode="lin" valueType="num">
                      <p:cBhvr additive="base">
                        <p:cTn dur="500" fill="hold"/>
                        <p:tgtEl>
                          <p:spTgt spid="94"/>
                        </p:tgtEl>
                        <p:attrNameLst>
                          <p:attrName>ppt_y</p:attrName>
                        </p:attrNameLst>
                      </p:cBhvr>
                      <p:tavLst>
                        <p:tav tm="0">
                          <p:val>
                            <p:strVal val="0-#ppt_h/2"/>
                          </p:val>
                        </p:tav>
                        <p:tav tm="100000">
                          <p:val>
                            <p:strVal val="#ppt_y"/>
                          </p:val>
                        </p:tav>
                      </p:tavLst>
                    </p:anim>
                  </p:childTnLst>
                </p:cTn>
              </p:par>
            </p:tnLst>
          </p:tmpl>
        </p:tmplLst>
      </p:bldP>
      <p:bldP spid="96" grpId="0" build="p">
        <p:tmplLst>
          <p:tmpl lvl="1">
            <p:tnLst>
              <p:par>
                <p:cTn presetID="2" presetClass="entr" presetSubtype="4" decel="100000" fill="hold" nodeType="afterEffect">
                  <p:stCondLst>
                    <p:cond delay="0"/>
                  </p:stCondLst>
                  <p:childTnLst>
                    <p:set>
                      <p:cBhvr>
                        <p:cTn dur="1" fill="hold">
                          <p:stCondLst>
                            <p:cond delay="0"/>
                          </p:stCondLst>
                        </p:cTn>
                        <p:tgtEl>
                          <p:spTgt spid="96"/>
                        </p:tgtEl>
                        <p:attrNameLst>
                          <p:attrName>style.visibility</p:attrName>
                        </p:attrNameLst>
                      </p:cBhvr>
                      <p:to>
                        <p:strVal val="visible"/>
                      </p:to>
                    </p:set>
                    <p:anim calcmode="lin" valueType="num">
                      <p:cBhvr additive="base">
                        <p:cTn dur="500" fill="hold"/>
                        <p:tgtEl>
                          <p:spTgt spid="96"/>
                        </p:tgtEl>
                        <p:attrNameLst>
                          <p:attrName>ppt_x</p:attrName>
                        </p:attrNameLst>
                      </p:cBhvr>
                      <p:tavLst>
                        <p:tav tm="0">
                          <p:val>
                            <p:strVal val="#ppt_x"/>
                          </p:val>
                        </p:tav>
                        <p:tav tm="100000">
                          <p:val>
                            <p:strVal val="#ppt_x"/>
                          </p:val>
                        </p:tav>
                      </p:tavLst>
                    </p:anim>
                    <p:anim calcmode="lin" valueType="num">
                      <p:cBhvr additive="base">
                        <p:cTn dur="500" fill="hold"/>
                        <p:tgtEl>
                          <p:spTgt spid="96"/>
                        </p:tgtEl>
                        <p:attrNameLst>
                          <p:attrName>ppt_y</p:attrName>
                        </p:attrNameLst>
                      </p:cBhvr>
                      <p:tavLst>
                        <p:tav tm="0">
                          <p:val>
                            <p:strVal val="1+#ppt_h/2"/>
                          </p:val>
                        </p:tav>
                        <p:tav tm="100000">
                          <p:val>
                            <p:strVal val="#ppt_y"/>
                          </p:val>
                        </p:tav>
                      </p:tavLst>
                    </p:anim>
                  </p:childTnLst>
                </p:cTn>
              </p:par>
            </p:tnLst>
          </p:tmpl>
        </p:tmplLst>
      </p:bldP>
      <p:bldP spid="97" grpId="0" build="p">
        <p:tmplLst>
          <p:tmpl lvl="1">
            <p:tnLst>
              <p:par>
                <p:cTn presetID="2" presetClass="entr" presetSubtype="4" decel="100000" fill="hold" nodeType="withEffect">
                  <p:stCondLst>
                    <p:cond delay="250"/>
                  </p:stCondLst>
                  <p:childTnLst>
                    <p:set>
                      <p:cBhvr>
                        <p:cTn dur="1" fill="hold">
                          <p:stCondLst>
                            <p:cond delay="0"/>
                          </p:stCondLst>
                        </p:cTn>
                        <p:tgtEl>
                          <p:spTgt spid="97"/>
                        </p:tgtEl>
                        <p:attrNameLst>
                          <p:attrName>style.visibility</p:attrName>
                        </p:attrNameLst>
                      </p:cBhvr>
                      <p:to>
                        <p:strVal val="visible"/>
                      </p:to>
                    </p:set>
                    <p:anim calcmode="lin" valueType="num">
                      <p:cBhvr additive="base">
                        <p:cTn dur="500" fill="hold"/>
                        <p:tgtEl>
                          <p:spTgt spid="97"/>
                        </p:tgtEl>
                        <p:attrNameLst>
                          <p:attrName>ppt_x</p:attrName>
                        </p:attrNameLst>
                      </p:cBhvr>
                      <p:tavLst>
                        <p:tav tm="0">
                          <p:val>
                            <p:strVal val="#ppt_x"/>
                          </p:val>
                        </p:tav>
                        <p:tav tm="100000">
                          <p:val>
                            <p:strVal val="#ppt_x"/>
                          </p:val>
                        </p:tav>
                      </p:tavLst>
                    </p:anim>
                    <p:anim calcmode="lin" valueType="num">
                      <p:cBhvr additive="base">
                        <p:cTn dur="500" fill="hold"/>
                        <p:tgtEl>
                          <p:spTgt spid="97"/>
                        </p:tgtEl>
                        <p:attrNameLst>
                          <p:attrName>ppt_y</p:attrName>
                        </p:attrNameLst>
                      </p:cBhvr>
                      <p:tavLst>
                        <p:tav tm="0">
                          <p:val>
                            <p:strVal val="1+#ppt_h/2"/>
                          </p:val>
                        </p:tav>
                        <p:tav tm="100000">
                          <p:val>
                            <p:strVal val="#ppt_y"/>
                          </p:val>
                        </p:tav>
                      </p:tavLst>
                    </p:anim>
                  </p:childTnLst>
                </p:cTn>
              </p:par>
            </p:tnLst>
          </p:tmpl>
        </p:tmplLst>
      </p:bldP>
      <p:bldP spid="98" grpId="0" animBg="1"/>
      <p:bldP spid="99" grpId="0"/>
      <p:bldP spid="103" grpId="0" build="allAtOnce">
        <p:tmplLst>
          <p:tmpl lvl="1">
            <p:tnLst>
              <p:par>
                <p:cTn presetID="2" presetClass="entr" presetSubtype="1" decel="100000" fill="hold" nodeType="withEffect">
                  <p:stCondLst>
                    <p:cond delay="0"/>
                  </p:stCondLst>
                  <p:childTnLst>
                    <p:set>
                      <p:cBhvr>
                        <p:cTn dur="1" fill="hold">
                          <p:stCondLst>
                            <p:cond delay="0"/>
                          </p:stCondLst>
                        </p:cTn>
                        <p:tgtEl>
                          <p:spTgt spid="103"/>
                        </p:tgtEl>
                        <p:attrNameLst>
                          <p:attrName>style.visibility</p:attrName>
                        </p:attrNameLst>
                      </p:cBhvr>
                      <p:to>
                        <p:strVal val="visible"/>
                      </p:to>
                    </p:set>
                    <p:anim calcmode="lin" valueType="num">
                      <p:cBhvr additive="base">
                        <p:cTn dur="500" fill="hold"/>
                        <p:tgtEl>
                          <p:spTgt spid="103"/>
                        </p:tgtEl>
                        <p:attrNameLst>
                          <p:attrName>ppt_x</p:attrName>
                        </p:attrNameLst>
                      </p:cBhvr>
                      <p:tavLst>
                        <p:tav tm="0">
                          <p:val>
                            <p:strVal val="#ppt_x"/>
                          </p:val>
                        </p:tav>
                        <p:tav tm="100000">
                          <p:val>
                            <p:strVal val="#ppt_x"/>
                          </p:val>
                        </p:tav>
                      </p:tavLst>
                    </p:anim>
                    <p:anim calcmode="lin" valueType="num">
                      <p:cBhvr additive="base">
                        <p:cTn dur="500" fill="hold"/>
                        <p:tgtEl>
                          <p:spTgt spid="103"/>
                        </p:tgtEl>
                        <p:attrNameLst>
                          <p:attrName>ppt_y</p:attrName>
                        </p:attrNameLst>
                      </p:cBhvr>
                      <p:tavLst>
                        <p:tav tm="0">
                          <p:val>
                            <p:strVal val="0-#ppt_h/2"/>
                          </p:val>
                        </p:tav>
                        <p:tav tm="100000">
                          <p:val>
                            <p:strVal val="#ppt_y"/>
                          </p:val>
                        </p:tav>
                      </p:tavLst>
                    </p:anim>
                  </p:childTnLst>
                </p:cTn>
              </p:par>
            </p:tnLst>
          </p:tmpl>
        </p:tmplLst>
      </p:bldP>
    </p:bldLst>
  </p:timing>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9" name="平行四辺形 8"/>
          <p:cNvSpPr/>
          <p:nvPr userDrawn="1"/>
        </p:nvSpPr>
        <p:spPr>
          <a:xfrm>
            <a:off x="2302446" y="3353513"/>
            <a:ext cx="13465496" cy="3302155"/>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4427035" y="4207396"/>
            <a:ext cx="10044763" cy="1189757"/>
          </a:xfrm>
          <a:prstGeom prst="rect">
            <a:avLst/>
          </a:prstGeom>
        </p:spPr>
        <p:txBody>
          <a:bodyPr/>
          <a:lstStyle>
            <a:lvl1pPr algn="l">
              <a:lnSpc>
                <a:spcPts val="9000"/>
              </a:lnSpc>
              <a:defRPr sz="9600" baseline="0">
                <a:solidFill>
                  <a:schemeClr val="bg1"/>
                </a:solidFill>
                <a:latin typeface="Bebas Neue Regular" pitchFamily="50" charset="0"/>
              </a:defRPr>
            </a:lvl1pPr>
          </a:lstStyle>
          <a:p>
            <a:r>
              <a:rPr lang="en-US" altLang="ja-JP" dirty="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1044000" y="5180019"/>
            <a:ext cx="8782393"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0188000" y="3739857"/>
            <a:ext cx="8782393" cy="1360425"/>
          </a:xfrm>
          <a:prstGeom prst="rect">
            <a:avLst/>
          </a:prstGeom>
        </p:spPr>
      </p:pic>
      <p:sp>
        <p:nvSpPr>
          <p:cNvPr id="7" name="サブタイトル 2"/>
          <p:cNvSpPr>
            <a:spLocks noGrp="1"/>
          </p:cNvSpPr>
          <p:nvPr>
            <p:ph type="subTitle" idx="1" hasCustomPrompt="1"/>
          </p:nvPr>
        </p:nvSpPr>
        <p:spPr>
          <a:xfrm>
            <a:off x="4407613" y="5222285"/>
            <a:ext cx="9992177" cy="785311"/>
          </a:xfrm>
          <a:prstGeom prst="rect">
            <a:avLst/>
          </a:prstGeom>
        </p:spPr>
        <p:txBody>
          <a:bodyPr/>
          <a:lstStyle>
            <a:lvl1pPr marL="0" indent="0" algn="l">
              <a:buNone/>
              <a:defRPr sz="54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Sub Title Here</a:t>
            </a:r>
            <a:endParaRPr lang="en-US" dirty="0"/>
          </a:p>
        </p:txBody>
      </p:sp>
      <p:sp>
        <p:nvSpPr>
          <p:cNvPr id="11" name="テキスト プレースホルダー 3"/>
          <p:cNvSpPr>
            <a:spLocks noGrp="1"/>
          </p:cNvSpPr>
          <p:nvPr>
            <p:ph type="body" sz="quarter" idx="10" hasCustomPrompt="1"/>
          </p:nvPr>
        </p:nvSpPr>
        <p:spPr>
          <a:xfrm>
            <a:off x="8495134" y="8383860"/>
            <a:ext cx="9577064" cy="1656358"/>
          </a:xfrm>
          <a:prstGeom prst="rect">
            <a:avLst/>
          </a:prstGeom>
        </p:spPr>
        <p:txBody>
          <a:bodyPr anchor="b">
            <a:normAutofit/>
          </a:bodyPr>
          <a:lstStyle>
            <a:lvl1pPr marL="0" indent="0" algn="r">
              <a:buNone/>
              <a:defRPr sz="2000" baseline="0">
                <a:solidFill>
                  <a:schemeClr val="tx1">
                    <a:alpha val="80000"/>
                  </a:schemeClr>
                </a:solidFill>
                <a:latin typeface="+mn-lt"/>
              </a:defRPr>
            </a:lvl1pPr>
          </a:lstStyle>
          <a:p>
            <a:pPr lvl="0"/>
            <a:r>
              <a:rPr lang="en-US" dirty="0"/>
              <a:t>Information Here</a:t>
            </a:r>
          </a:p>
        </p:txBody>
      </p:sp>
      <p:sp>
        <p:nvSpPr>
          <p:cNvPr id="12" name="テキスト プレースホルダー 3"/>
          <p:cNvSpPr>
            <a:spLocks noGrp="1"/>
          </p:cNvSpPr>
          <p:nvPr>
            <p:ph type="body" sz="quarter" idx="11" hasCustomPrompt="1"/>
          </p:nvPr>
        </p:nvSpPr>
        <p:spPr>
          <a:xfrm>
            <a:off x="4425889" y="6727676"/>
            <a:ext cx="8893781" cy="504056"/>
          </a:xfrm>
          <a:prstGeom prst="rect">
            <a:avLst/>
          </a:prstGeom>
        </p:spPr>
        <p:txBody>
          <a:bodyPr anchor="ctr">
            <a:normAutofit/>
          </a:bodyPr>
          <a:lstStyle>
            <a:lvl1pPr marL="0" indent="0" algn="l">
              <a:buNone/>
              <a:defRPr sz="2000" baseline="0">
                <a:solidFill>
                  <a:schemeClr val="tx1">
                    <a:alpha val="80000"/>
                  </a:schemeClr>
                </a:solidFill>
                <a:latin typeface="+mn-lt"/>
              </a:defRPr>
            </a:lvl1pPr>
          </a:lstStyle>
          <a:p>
            <a:pPr lvl="0"/>
            <a:r>
              <a:rPr lang="en-US" dirty="0"/>
              <a:t>Information Here</a:t>
            </a:r>
          </a:p>
        </p:txBody>
      </p:sp>
    </p:spTree>
    <p:extLst>
      <p:ext uri="{BB962C8B-B14F-4D97-AF65-F5344CB8AC3E}">
        <p14:creationId xmlns:p14="http://schemas.microsoft.com/office/powerpoint/2010/main" val="2869842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fade">
                                      <p:cBhvr>
                                        <p:cTn id="2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1" grpId="0" build="p">
        <p:tmplLst>
          <p:tmpl lvl="1">
            <p:tnLst>
              <p:par>
                <p:cTn presetID="10" presetClass="entr" presetSubtype="0" fill="hold" nodeType="withEffect">
                  <p:stCondLst>
                    <p:cond delay="75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withEffect">
                  <p:stCondLst>
                    <p:cond delay="5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istory">
    <p:spTree>
      <p:nvGrpSpPr>
        <p:cNvPr id="1" name=""/>
        <p:cNvGrpSpPr/>
        <p:nvPr/>
      </p:nvGrpSpPr>
      <p:grpSpPr>
        <a:xfrm>
          <a:off x="0" y="0"/>
          <a:ext cx="0" cy="0"/>
          <a:chOff x="0" y="0"/>
          <a:chExt cx="0" cy="0"/>
        </a:xfrm>
      </p:grpSpPr>
      <p:grpSp>
        <p:nvGrpSpPr>
          <p:cNvPr id="27" name="グループ化 26"/>
          <p:cNvGrpSpPr/>
          <p:nvPr userDrawn="1"/>
        </p:nvGrpSpPr>
        <p:grpSpPr>
          <a:xfrm>
            <a:off x="12311558" y="5540049"/>
            <a:ext cx="4464496" cy="3419875"/>
            <a:chOff x="1438350" y="5540049"/>
            <a:chExt cx="4464496" cy="3419875"/>
          </a:xfrm>
        </p:grpSpPr>
        <p:sp>
          <p:nvSpPr>
            <p:cNvPr id="28" name="正方形/長方形 27"/>
            <p:cNvSpPr/>
            <p:nvPr userDrawn="1"/>
          </p:nvSpPr>
          <p:spPr>
            <a:xfrm>
              <a:off x="1438350" y="5833047"/>
              <a:ext cx="4464496" cy="3126877"/>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二等辺三角形 28"/>
            <p:cNvSpPr/>
            <p:nvPr userDrawn="1"/>
          </p:nvSpPr>
          <p:spPr>
            <a:xfrm>
              <a:off x="3500659" y="5540049"/>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23" name="グループ化 22"/>
          <p:cNvGrpSpPr/>
          <p:nvPr userDrawn="1"/>
        </p:nvGrpSpPr>
        <p:grpSpPr>
          <a:xfrm>
            <a:off x="6911038" y="5540049"/>
            <a:ext cx="4464496" cy="3419875"/>
            <a:chOff x="1438350" y="5540049"/>
            <a:chExt cx="4464496" cy="3419875"/>
          </a:xfrm>
        </p:grpSpPr>
        <p:sp>
          <p:nvSpPr>
            <p:cNvPr id="25" name="正方形/長方形 24"/>
            <p:cNvSpPr/>
            <p:nvPr userDrawn="1"/>
          </p:nvSpPr>
          <p:spPr>
            <a:xfrm>
              <a:off x="1438350" y="5833047"/>
              <a:ext cx="4464496" cy="3126877"/>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二等辺三角形 25"/>
            <p:cNvSpPr/>
            <p:nvPr userDrawn="1"/>
          </p:nvSpPr>
          <p:spPr>
            <a:xfrm>
              <a:off x="3500659" y="5540049"/>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6" name="グループ化 5"/>
          <p:cNvGrpSpPr/>
          <p:nvPr userDrawn="1"/>
        </p:nvGrpSpPr>
        <p:grpSpPr>
          <a:xfrm>
            <a:off x="1438350" y="5540049"/>
            <a:ext cx="4464496" cy="3419875"/>
            <a:chOff x="1438350" y="5540049"/>
            <a:chExt cx="4464496" cy="3419875"/>
          </a:xfrm>
        </p:grpSpPr>
        <p:sp>
          <p:nvSpPr>
            <p:cNvPr id="20" name="正方形/長方形 19"/>
            <p:cNvSpPr/>
            <p:nvPr userDrawn="1"/>
          </p:nvSpPr>
          <p:spPr>
            <a:xfrm>
              <a:off x="1438350" y="5833047"/>
              <a:ext cx="4464496" cy="3126877"/>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二等辺三角形 20"/>
            <p:cNvSpPr/>
            <p:nvPr userDrawn="1"/>
          </p:nvSpPr>
          <p:spPr>
            <a:xfrm>
              <a:off x="3500659" y="5540049"/>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8" name="正方形/長方形 7"/>
          <p:cNvSpPr/>
          <p:nvPr userDrawn="1"/>
        </p:nvSpPr>
        <p:spPr>
          <a:xfrm>
            <a:off x="159" y="5089494"/>
            <a:ext cx="18286254" cy="108012"/>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円/楕円 3"/>
          <p:cNvSpPr/>
          <p:nvPr userDrawn="1"/>
        </p:nvSpPr>
        <p:spPr>
          <a:xfrm>
            <a:off x="3382566" y="4855468"/>
            <a:ext cx="576064" cy="576064"/>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円/楕円 9"/>
          <p:cNvSpPr/>
          <p:nvPr userDrawn="1"/>
        </p:nvSpPr>
        <p:spPr>
          <a:xfrm>
            <a:off x="8854381" y="4855468"/>
            <a:ext cx="576064" cy="576064"/>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円/楕円 11"/>
          <p:cNvSpPr/>
          <p:nvPr userDrawn="1"/>
        </p:nvSpPr>
        <p:spPr>
          <a:xfrm>
            <a:off x="14255774" y="4855468"/>
            <a:ext cx="576064" cy="576064"/>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テキスト プレースホルダー 11"/>
          <p:cNvSpPr>
            <a:spLocks noGrp="1"/>
          </p:cNvSpPr>
          <p:nvPr>
            <p:ph type="body" sz="quarter" idx="33" hasCustomPrompt="1"/>
          </p:nvPr>
        </p:nvSpPr>
        <p:spPr>
          <a:xfrm>
            <a:off x="1510358" y="3037266"/>
            <a:ext cx="4392488" cy="1728192"/>
          </a:xfrm>
        </p:spPr>
        <p:txBody>
          <a:bodyPr anchor="ctr">
            <a:noAutofit/>
          </a:bodyPr>
          <a:lstStyle>
            <a:lvl1pPr algn="ctr">
              <a:defRPr sz="15000">
                <a:solidFill>
                  <a:schemeClr val="bg2">
                    <a:alpha val="50000"/>
                  </a:schemeClr>
                </a:solidFill>
                <a:latin typeface="+mj-lt"/>
              </a:defRPr>
            </a:lvl1pPr>
          </a:lstStyle>
          <a:p>
            <a:pPr lvl="0"/>
            <a:r>
              <a:rPr lang="en-US" altLang="ja-JP" dirty="0"/>
              <a:t>0000</a:t>
            </a:r>
            <a:endParaRPr lang="en-US" dirty="0"/>
          </a:p>
        </p:txBody>
      </p:sp>
      <p:sp>
        <p:nvSpPr>
          <p:cNvPr id="15" name="テキスト プレースホルダー 11"/>
          <p:cNvSpPr>
            <a:spLocks noGrp="1"/>
          </p:cNvSpPr>
          <p:nvPr>
            <p:ph type="body" sz="quarter" idx="34" hasCustomPrompt="1"/>
          </p:nvPr>
        </p:nvSpPr>
        <p:spPr>
          <a:xfrm>
            <a:off x="6946169" y="3037266"/>
            <a:ext cx="4392488" cy="1728192"/>
          </a:xfrm>
        </p:spPr>
        <p:txBody>
          <a:bodyPr anchor="ctr">
            <a:noAutofit/>
          </a:bodyPr>
          <a:lstStyle>
            <a:lvl1pPr algn="ctr">
              <a:defRPr sz="15000">
                <a:solidFill>
                  <a:schemeClr val="bg2">
                    <a:alpha val="50000"/>
                  </a:schemeClr>
                </a:solidFill>
                <a:latin typeface="+mj-lt"/>
              </a:defRPr>
            </a:lvl1pPr>
          </a:lstStyle>
          <a:p>
            <a:pPr lvl="0"/>
            <a:r>
              <a:rPr lang="en-US" altLang="ja-JP" dirty="0"/>
              <a:t>0000</a:t>
            </a:r>
            <a:endParaRPr lang="en-US" dirty="0"/>
          </a:p>
        </p:txBody>
      </p:sp>
      <p:sp>
        <p:nvSpPr>
          <p:cNvPr id="16" name="テキスト プレースホルダー 11"/>
          <p:cNvSpPr>
            <a:spLocks noGrp="1"/>
          </p:cNvSpPr>
          <p:nvPr>
            <p:ph type="body" sz="quarter" idx="35" hasCustomPrompt="1"/>
          </p:nvPr>
        </p:nvSpPr>
        <p:spPr>
          <a:xfrm>
            <a:off x="12383566" y="3037266"/>
            <a:ext cx="4392488" cy="1728192"/>
          </a:xfrm>
        </p:spPr>
        <p:txBody>
          <a:bodyPr anchor="ctr">
            <a:noAutofit/>
          </a:bodyPr>
          <a:lstStyle>
            <a:lvl1pPr algn="ctr">
              <a:defRPr sz="15000">
                <a:solidFill>
                  <a:schemeClr val="bg2">
                    <a:alpha val="50000"/>
                  </a:schemeClr>
                </a:solidFill>
                <a:latin typeface="+mj-lt"/>
              </a:defRPr>
            </a:lvl1pPr>
          </a:lstStyle>
          <a:p>
            <a:pPr lvl="0"/>
            <a:r>
              <a:rPr lang="en-US" altLang="ja-JP" dirty="0"/>
              <a:t>0000</a:t>
            </a:r>
            <a:endParaRPr lang="en-US" dirty="0"/>
          </a:p>
        </p:txBody>
      </p:sp>
      <p:sp>
        <p:nvSpPr>
          <p:cNvPr id="19" name="テキスト プレースホルダー 11"/>
          <p:cNvSpPr>
            <a:spLocks noGrp="1"/>
          </p:cNvSpPr>
          <p:nvPr>
            <p:ph type="body" sz="quarter" idx="15" hasCustomPrompt="1"/>
          </p:nvPr>
        </p:nvSpPr>
        <p:spPr>
          <a:xfrm>
            <a:off x="1510358" y="6007596"/>
            <a:ext cx="4320480" cy="2808312"/>
          </a:xfrm>
        </p:spPr>
        <p:txBody>
          <a:bodyPr anchor="ctr">
            <a:noAutofit/>
          </a:bodyPr>
          <a:lstStyle>
            <a:lvl1pPr marL="342900" indent="-342900" algn="l">
              <a:buClr>
                <a:schemeClr val="accent1"/>
              </a:buClr>
              <a:buFont typeface="Wingdings" panose="05000000000000000000" pitchFamily="2" charset="2"/>
              <a:buChar char="q"/>
              <a:defRPr sz="2400">
                <a:solidFill>
                  <a:schemeClr val="bg1"/>
                </a:solidFill>
                <a:latin typeface="+mn-lt"/>
              </a:defRPr>
            </a:lvl1pPr>
          </a:lstStyle>
          <a:p>
            <a:pPr lvl="0"/>
            <a:r>
              <a:rPr lang="en-US" altLang="ja-JP" dirty="0"/>
              <a:t>Item</a:t>
            </a:r>
          </a:p>
          <a:p>
            <a:pPr lvl="0"/>
            <a:r>
              <a:rPr lang="en-US" altLang="ja-JP" dirty="0"/>
              <a:t>Item</a:t>
            </a:r>
            <a:endParaRPr lang="en-US" dirty="0"/>
          </a:p>
        </p:txBody>
      </p:sp>
      <p:sp>
        <p:nvSpPr>
          <p:cNvPr id="22" name="テキスト プレースホルダー 11"/>
          <p:cNvSpPr>
            <a:spLocks noGrp="1"/>
          </p:cNvSpPr>
          <p:nvPr>
            <p:ph type="body" sz="quarter" idx="37" hasCustomPrompt="1"/>
          </p:nvPr>
        </p:nvSpPr>
        <p:spPr>
          <a:xfrm>
            <a:off x="6982965" y="6007596"/>
            <a:ext cx="4320481" cy="2808312"/>
          </a:xfrm>
        </p:spPr>
        <p:txBody>
          <a:bodyPr anchor="ctr">
            <a:noAutofit/>
          </a:bodyPr>
          <a:lstStyle>
            <a:lvl1pPr marL="342900" indent="-342900" algn="l">
              <a:buClr>
                <a:schemeClr val="accent1"/>
              </a:buClr>
              <a:buFont typeface="Wingdings" panose="05000000000000000000" pitchFamily="2" charset="2"/>
              <a:buChar char="q"/>
              <a:defRPr sz="2400">
                <a:solidFill>
                  <a:schemeClr val="bg1"/>
                </a:solidFill>
                <a:latin typeface="+mn-lt"/>
              </a:defRPr>
            </a:lvl1pPr>
          </a:lstStyle>
          <a:p>
            <a:pPr lvl="0"/>
            <a:r>
              <a:rPr lang="en-US" altLang="ja-JP" dirty="0"/>
              <a:t>Item </a:t>
            </a:r>
          </a:p>
          <a:p>
            <a:pPr lvl="0"/>
            <a:r>
              <a:rPr lang="en-US" altLang="ja-JP" dirty="0"/>
              <a:t>Item</a:t>
            </a:r>
            <a:endParaRPr lang="en-US" dirty="0"/>
          </a:p>
        </p:txBody>
      </p:sp>
      <p:sp>
        <p:nvSpPr>
          <p:cNvPr id="24" name="テキスト プレースホルダー 11"/>
          <p:cNvSpPr>
            <a:spLocks noGrp="1"/>
          </p:cNvSpPr>
          <p:nvPr>
            <p:ph type="body" sz="quarter" idx="39" hasCustomPrompt="1"/>
          </p:nvPr>
        </p:nvSpPr>
        <p:spPr>
          <a:xfrm>
            <a:off x="12383566" y="6007596"/>
            <a:ext cx="4320480" cy="2808312"/>
          </a:xfrm>
        </p:spPr>
        <p:txBody>
          <a:bodyPr anchor="ctr">
            <a:noAutofit/>
          </a:bodyPr>
          <a:lstStyle>
            <a:lvl1pPr marL="342900" indent="-342900" algn="l">
              <a:buClr>
                <a:schemeClr val="accent1"/>
              </a:buClr>
              <a:buFont typeface="Wingdings" panose="05000000000000000000" pitchFamily="2" charset="2"/>
              <a:buChar char="q"/>
              <a:defRPr sz="2400">
                <a:solidFill>
                  <a:schemeClr val="bg1"/>
                </a:solidFill>
                <a:latin typeface="+mn-lt"/>
              </a:defRPr>
            </a:lvl1pPr>
          </a:lstStyle>
          <a:p>
            <a:pPr lvl="0"/>
            <a:r>
              <a:rPr lang="en-US" altLang="ja-JP" dirty="0"/>
              <a:t>Item</a:t>
            </a:r>
          </a:p>
          <a:p>
            <a:pPr lvl="0"/>
            <a:r>
              <a:rPr lang="en-US" altLang="ja-JP" dirty="0"/>
              <a:t>Item</a:t>
            </a:r>
            <a:endParaRPr lang="en-US" dirty="0"/>
          </a:p>
        </p:txBody>
      </p:sp>
    </p:spTree>
    <p:extLst>
      <p:ext uri="{BB962C8B-B14F-4D97-AF65-F5344CB8AC3E}">
        <p14:creationId xmlns:p14="http://schemas.microsoft.com/office/powerpoint/2010/main" val="100160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 presetClass="entr" presetSubtype="1" decel="100000" fill="hold" grpId="0" nodeType="withEffect">
                                  <p:stCondLst>
                                    <p:cond delay="250"/>
                                  </p:stCondLst>
                                  <p:childTnLst>
                                    <p:set>
                                      <p:cBhvr>
                                        <p:cTn id="13" dur="1" fill="hold">
                                          <p:stCondLst>
                                            <p:cond delay="0"/>
                                          </p:stCondLst>
                                        </p:cTn>
                                        <p:tgtEl>
                                          <p:spTgt spid="14">
                                            <p:txEl>
                                              <p:pRg st="0" end="0"/>
                                            </p:txEl>
                                          </p:spTgt>
                                        </p:tgtEl>
                                        <p:attrNameLst>
                                          <p:attrName>style.visibility</p:attrName>
                                        </p:attrNameLst>
                                      </p:cBhvr>
                                      <p:to>
                                        <p:strVal val="visible"/>
                                      </p:to>
                                    </p:set>
                                    <p:anim calcmode="lin" valueType="num">
                                      <p:cBhvr additive="base">
                                        <p:cTn id="14"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4">
                                            <p:txEl>
                                              <p:pRg st="0" end="0"/>
                                            </p:txEl>
                                          </p:spTgt>
                                        </p:tgtEl>
                                        <p:attrNameLst>
                                          <p:attrName>ppt_y</p:attrName>
                                        </p:attrNameLst>
                                      </p:cBhvr>
                                      <p:tavLst>
                                        <p:tav tm="0">
                                          <p:val>
                                            <p:strVal val="0-#ppt_h/2"/>
                                          </p:val>
                                        </p:tav>
                                        <p:tav tm="100000">
                                          <p:val>
                                            <p:strVal val="#ppt_y"/>
                                          </p:val>
                                        </p:tav>
                                      </p:tavLst>
                                    </p:anim>
                                  </p:childTnLst>
                                </p:cTn>
                              </p:par>
                              <p:par>
                                <p:cTn id="16" presetID="2" presetClass="entr" presetSubtype="8" decel="100000" fill="hold" grpId="0" nodeType="withEffect">
                                  <p:stCondLst>
                                    <p:cond delay="25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4" decel="100000" fill="hold" grpId="0" nodeType="withEffect">
                                  <p:stCondLst>
                                    <p:cond delay="500"/>
                                  </p:stCondLst>
                                  <p:childTnLst>
                                    <p:set>
                                      <p:cBhvr>
                                        <p:cTn id="21" dur="1" fill="hold">
                                          <p:stCondLst>
                                            <p:cond delay="0"/>
                                          </p:stCondLst>
                                        </p:cTn>
                                        <p:tgtEl>
                                          <p:spTgt spid="19">
                                            <p:txEl>
                                              <p:pRg st="0" end="0"/>
                                            </p:txEl>
                                          </p:spTgt>
                                        </p:tgtEl>
                                        <p:attrNameLst>
                                          <p:attrName>style.visibility</p:attrName>
                                        </p:attrNameLst>
                                      </p:cBhvr>
                                      <p:to>
                                        <p:strVal val="visible"/>
                                      </p:to>
                                    </p:set>
                                    <p:anim calcmode="lin" valueType="num">
                                      <p:cBhvr additive="base">
                                        <p:cTn id="22"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9">
                                            <p:txEl>
                                              <p:pRg st="0" end="0"/>
                                            </p:txEl>
                                          </p:spTgt>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00"/>
                                  </p:stCondLst>
                                  <p:childTnLst>
                                    <p:set>
                                      <p:cBhvr>
                                        <p:cTn id="25" dur="1" fill="hold">
                                          <p:stCondLst>
                                            <p:cond delay="0"/>
                                          </p:stCondLst>
                                        </p:cTn>
                                        <p:tgtEl>
                                          <p:spTgt spid="19">
                                            <p:txEl>
                                              <p:pRg st="1" end="1"/>
                                            </p:txEl>
                                          </p:spTgt>
                                        </p:tgtEl>
                                        <p:attrNameLst>
                                          <p:attrName>style.visibility</p:attrName>
                                        </p:attrNameLst>
                                      </p:cBhvr>
                                      <p:to>
                                        <p:strVal val="visible"/>
                                      </p:to>
                                    </p:set>
                                    <p:anim calcmode="lin" valueType="num">
                                      <p:cBhvr additive="base">
                                        <p:cTn id="26" dur="500" fill="hold"/>
                                        <p:tgtEl>
                                          <p:spTgt spid="19">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9">
                                            <p:txEl>
                                              <p:pRg st="1" end="1"/>
                                            </p:txEl>
                                          </p:spTgt>
                                        </p:tgtEl>
                                        <p:attrNameLst>
                                          <p:attrName>ppt_y</p:attrName>
                                        </p:attrNameLst>
                                      </p:cBhvr>
                                      <p:tavLst>
                                        <p:tav tm="0">
                                          <p:val>
                                            <p:strVal val="1+#ppt_h/2"/>
                                          </p:val>
                                        </p:tav>
                                        <p:tav tm="100000">
                                          <p:val>
                                            <p:strVal val="#ppt_y"/>
                                          </p:val>
                                        </p:tav>
                                      </p:tavLst>
                                    </p:anim>
                                  </p:childTnLst>
                                </p:cTn>
                              </p:par>
                              <p:par>
                                <p:cTn id="28" presetID="2" presetClass="entr" presetSubtype="4" decel="100000" fill="hold" nodeType="withEffect">
                                  <p:stCondLst>
                                    <p:cond delay="50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 presetClass="entr" presetSubtype="1" decel="100000" fill="hold" grpId="0" nodeType="afterEffect">
                                  <p:stCondLst>
                                    <p:cond delay="500"/>
                                  </p:stCondLst>
                                  <p:childTnLst>
                                    <p:set>
                                      <p:cBhvr>
                                        <p:cTn id="34" dur="1" fill="hold">
                                          <p:stCondLst>
                                            <p:cond delay="0"/>
                                          </p:stCondLst>
                                        </p:cTn>
                                        <p:tgtEl>
                                          <p:spTgt spid="15">
                                            <p:txEl>
                                              <p:pRg st="0" end="0"/>
                                            </p:txEl>
                                          </p:spTgt>
                                        </p:tgtEl>
                                        <p:attrNameLst>
                                          <p:attrName>style.visibility</p:attrName>
                                        </p:attrNameLst>
                                      </p:cBhvr>
                                      <p:to>
                                        <p:strVal val="visible"/>
                                      </p:to>
                                    </p:set>
                                    <p:anim calcmode="lin" valueType="num">
                                      <p:cBhvr additive="base">
                                        <p:cTn id="35"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5">
                                            <p:txEl>
                                              <p:pRg st="0" end="0"/>
                                            </p:txEl>
                                          </p:spTgt>
                                        </p:tgtEl>
                                        <p:attrNameLst>
                                          <p:attrName>ppt_y</p:attrName>
                                        </p:attrNameLst>
                                      </p:cBhvr>
                                      <p:tavLst>
                                        <p:tav tm="0">
                                          <p:val>
                                            <p:strVal val="0-#ppt_h/2"/>
                                          </p:val>
                                        </p:tav>
                                        <p:tav tm="100000">
                                          <p:val>
                                            <p:strVal val="#ppt_y"/>
                                          </p:val>
                                        </p:tav>
                                      </p:tavLst>
                                    </p:anim>
                                  </p:childTnLst>
                                </p:cTn>
                              </p:par>
                              <p:par>
                                <p:cTn id="37" presetID="2" presetClass="entr" presetSubtype="8" decel="100000" fill="hold" grpId="0" nodeType="withEffect">
                                  <p:stCondLst>
                                    <p:cond delay="5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0-#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4" decel="100000" fill="hold" grpId="0" nodeType="withEffect">
                                  <p:stCondLst>
                                    <p:cond delay="750"/>
                                  </p:stCondLst>
                                  <p:childTnLst>
                                    <p:set>
                                      <p:cBhvr>
                                        <p:cTn id="42" dur="1" fill="hold">
                                          <p:stCondLst>
                                            <p:cond delay="0"/>
                                          </p:stCondLst>
                                        </p:cTn>
                                        <p:tgtEl>
                                          <p:spTgt spid="22">
                                            <p:txEl>
                                              <p:pRg st="0" end="0"/>
                                            </p:txEl>
                                          </p:spTgt>
                                        </p:tgtEl>
                                        <p:attrNameLst>
                                          <p:attrName>style.visibility</p:attrName>
                                        </p:attrNameLst>
                                      </p:cBhvr>
                                      <p:to>
                                        <p:strVal val="visible"/>
                                      </p:to>
                                    </p:set>
                                    <p:anim calcmode="lin" valueType="num">
                                      <p:cBhvr additive="base">
                                        <p:cTn id="43"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
                                            <p:txEl>
                                              <p:pRg st="0" end="0"/>
                                            </p:txEl>
                                          </p:spTgt>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750"/>
                                  </p:stCondLst>
                                  <p:childTnLst>
                                    <p:set>
                                      <p:cBhvr>
                                        <p:cTn id="46" dur="1" fill="hold">
                                          <p:stCondLst>
                                            <p:cond delay="0"/>
                                          </p:stCondLst>
                                        </p:cTn>
                                        <p:tgtEl>
                                          <p:spTgt spid="22">
                                            <p:txEl>
                                              <p:pRg st="1" end="1"/>
                                            </p:txEl>
                                          </p:spTgt>
                                        </p:tgtEl>
                                        <p:attrNameLst>
                                          <p:attrName>style.visibility</p:attrName>
                                        </p:attrNameLst>
                                      </p:cBhvr>
                                      <p:to>
                                        <p:strVal val="visible"/>
                                      </p:to>
                                    </p:set>
                                    <p:anim calcmode="lin" valueType="num">
                                      <p:cBhvr additive="base">
                                        <p:cTn id="47" dur="500" fill="hold"/>
                                        <p:tgtEl>
                                          <p:spTgt spid="22">
                                            <p:txEl>
                                              <p:pRg st="1" end="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2">
                                            <p:txEl>
                                              <p:pRg st="1" end="1"/>
                                            </p:txEl>
                                          </p:spTgt>
                                        </p:tgtEl>
                                        <p:attrNameLst>
                                          <p:attrName>ppt_y</p:attrName>
                                        </p:attrNameLst>
                                      </p:cBhvr>
                                      <p:tavLst>
                                        <p:tav tm="0">
                                          <p:val>
                                            <p:strVal val="1+#ppt_h/2"/>
                                          </p:val>
                                        </p:tav>
                                        <p:tav tm="100000">
                                          <p:val>
                                            <p:strVal val="#ppt_y"/>
                                          </p:val>
                                        </p:tav>
                                      </p:tavLst>
                                    </p:anim>
                                  </p:childTnLst>
                                </p:cTn>
                              </p:par>
                              <p:par>
                                <p:cTn id="49" presetID="2" presetClass="entr" presetSubtype="4" decel="100000" fill="hold" nodeType="withEffect">
                                  <p:stCondLst>
                                    <p:cond delay="75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ppt_x"/>
                                          </p:val>
                                        </p:tav>
                                        <p:tav tm="100000">
                                          <p:val>
                                            <p:strVal val="#ppt_x"/>
                                          </p:val>
                                        </p:tav>
                                      </p:tavLst>
                                    </p:anim>
                                    <p:anim calcmode="lin" valueType="num">
                                      <p:cBhvr additive="base">
                                        <p:cTn id="52" dur="500" fill="hold"/>
                                        <p:tgtEl>
                                          <p:spTgt spid="23"/>
                                        </p:tgtEl>
                                        <p:attrNameLst>
                                          <p:attrName>ppt_y</p:attrName>
                                        </p:attrNameLst>
                                      </p:cBhvr>
                                      <p:tavLst>
                                        <p:tav tm="0">
                                          <p:val>
                                            <p:strVal val="1+#ppt_h/2"/>
                                          </p:val>
                                        </p:tav>
                                        <p:tav tm="100000">
                                          <p:val>
                                            <p:strVal val="#ppt_y"/>
                                          </p:val>
                                        </p:tav>
                                      </p:tavLst>
                                    </p:anim>
                                  </p:childTnLst>
                                </p:cTn>
                              </p:par>
                            </p:childTnLst>
                          </p:cTn>
                        </p:par>
                        <p:par>
                          <p:cTn id="53" fill="hold">
                            <p:stCondLst>
                              <p:cond delay="2750"/>
                            </p:stCondLst>
                            <p:childTnLst>
                              <p:par>
                                <p:cTn id="54" presetID="2" presetClass="entr" presetSubtype="1" decel="100000" fill="hold" grpId="0" nodeType="afterEffect">
                                  <p:stCondLst>
                                    <p:cond delay="500"/>
                                  </p:stCondLst>
                                  <p:childTnLst>
                                    <p:set>
                                      <p:cBhvr>
                                        <p:cTn id="55" dur="1" fill="hold">
                                          <p:stCondLst>
                                            <p:cond delay="0"/>
                                          </p:stCondLst>
                                        </p:cTn>
                                        <p:tgtEl>
                                          <p:spTgt spid="16">
                                            <p:txEl>
                                              <p:pRg st="0" end="0"/>
                                            </p:txEl>
                                          </p:spTgt>
                                        </p:tgtEl>
                                        <p:attrNameLst>
                                          <p:attrName>style.visibility</p:attrName>
                                        </p:attrNameLst>
                                      </p:cBhvr>
                                      <p:to>
                                        <p:strVal val="visible"/>
                                      </p:to>
                                    </p:set>
                                    <p:anim calcmode="lin" valueType="num">
                                      <p:cBhvr additive="base">
                                        <p:cTn id="56"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16">
                                            <p:txEl>
                                              <p:pRg st="0" end="0"/>
                                            </p:txEl>
                                          </p:spTgt>
                                        </p:tgtEl>
                                        <p:attrNameLst>
                                          <p:attrName>ppt_y</p:attrName>
                                        </p:attrNameLst>
                                      </p:cBhvr>
                                      <p:tavLst>
                                        <p:tav tm="0">
                                          <p:val>
                                            <p:strVal val="0-#ppt_h/2"/>
                                          </p:val>
                                        </p:tav>
                                        <p:tav tm="100000">
                                          <p:val>
                                            <p:strVal val="#ppt_y"/>
                                          </p:val>
                                        </p:tav>
                                      </p:tavLst>
                                    </p:anim>
                                  </p:childTnLst>
                                </p:cTn>
                              </p:par>
                              <p:par>
                                <p:cTn id="58" presetID="2" presetClass="entr" presetSubtype="8" decel="100000" fill="hold" grpId="0" nodeType="withEffect">
                                  <p:stCondLst>
                                    <p:cond delay="50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fill="hold"/>
                                        <p:tgtEl>
                                          <p:spTgt spid="12"/>
                                        </p:tgtEl>
                                        <p:attrNameLst>
                                          <p:attrName>ppt_x</p:attrName>
                                        </p:attrNameLst>
                                      </p:cBhvr>
                                      <p:tavLst>
                                        <p:tav tm="0">
                                          <p:val>
                                            <p:strVal val="0-#ppt_w/2"/>
                                          </p:val>
                                        </p:tav>
                                        <p:tav tm="100000">
                                          <p:val>
                                            <p:strVal val="#ppt_x"/>
                                          </p:val>
                                        </p:tav>
                                      </p:tavLst>
                                    </p:anim>
                                    <p:anim calcmode="lin" valueType="num">
                                      <p:cBhvr additive="base">
                                        <p:cTn id="61" dur="500" fill="hold"/>
                                        <p:tgtEl>
                                          <p:spTgt spid="12"/>
                                        </p:tgtEl>
                                        <p:attrNameLst>
                                          <p:attrName>ppt_y</p:attrName>
                                        </p:attrNameLst>
                                      </p:cBhvr>
                                      <p:tavLst>
                                        <p:tav tm="0">
                                          <p:val>
                                            <p:strVal val="#ppt_y"/>
                                          </p:val>
                                        </p:tav>
                                        <p:tav tm="100000">
                                          <p:val>
                                            <p:strVal val="#ppt_y"/>
                                          </p:val>
                                        </p:tav>
                                      </p:tavLst>
                                    </p:anim>
                                  </p:childTnLst>
                                </p:cTn>
                              </p:par>
                              <p:par>
                                <p:cTn id="62" presetID="2" presetClass="entr" presetSubtype="4" decel="100000" fill="hold" grpId="0" nodeType="withEffect">
                                  <p:stCondLst>
                                    <p:cond delay="750"/>
                                  </p:stCondLst>
                                  <p:childTnLst>
                                    <p:set>
                                      <p:cBhvr>
                                        <p:cTn id="63" dur="1" fill="hold">
                                          <p:stCondLst>
                                            <p:cond delay="0"/>
                                          </p:stCondLst>
                                        </p:cTn>
                                        <p:tgtEl>
                                          <p:spTgt spid="24">
                                            <p:txEl>
                                              <p:pRg st="0" end="0"/>
                                            </p:txEl>
                                          </p:spTgt>
                                        </p:tgtEl>
                                        <p:attrNameLst>
                                          <p:attrName>style.visibility</p:attrName>
                                        </p:attrNameLst>
                                      </p:cBhvr>
                                      <p:to>
                                        <p:strVal val="visible"/>
                                      </p:to>
                                    </p:set>
                                    <p:anim calcmode="lin" valueType="num">
                                      <p:cBhvr additive="base">
                                        <p:cTn id="64"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24">
                                            <p:txEl>
                                              <p:pRg st="0" end="0"/>
                                            </p:txEl>
                                          </p:spTgt>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750"/>
                                  </p:stCondLst>
                                  <p:childTnLst>
                                    <p:set>
                                      <p:cBhvr>
                                        <p:cTn id="67" dur="1" fill="hold">
                                          <p:stCondLst>
                                            <p:cond delay="0"/>
                                          </p:stCondLst>
                                        </p:cTn>
                                        <p:tgtEl>
                                          <p:spTgt spid="24">
                                            <p:txEl>
                                              <p:pRg st="1" end="1"/>
                                            </p:txEl>
                                          </p:spTgt>
                                        </p:tgtEl>
                                        <p:attrNameLst>
                                          <p:attrName>style.visibility</p:attrName>
                                        </p:attrNameLst>
                                      </p:cBhvr>
                                      <p:to>
                                        <p:strVal val="visible"/>
                                      </p:to>
                                    </p:set>
                                    <p:anim calcmode="lin" valueType="num">
                                      <p:cBhvr additive="base">
                                        <p:cTn id="68"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24">
                                            <p:txEl>
                                              <p:pRg st="1" end="1"/>
                                            </p:txEl>
                                          </p:spTgt>
                                        </p:tgtEl>
                                        <p:attrNameLst>
                                          <p:attrName>ppt_y</p:attrName>
                                        </p:attrNameLst>
                                      </p:cBhvr>
                                      <p:tavLst>
                                        <p:tav tm="0">
                                          <p:val>
                                            <p:strVal val="1+#ppt_h/2"/>
                                          </p:val>
                                        </p:tav>
                                        <p:tav tm="100000">
                                          <p:val>
                                            <p:strVal val="#ppt_y"/>
                                          </p:val>
                                        </p:tav>
                                      </p:tavLst>
                                    </p:anim>
                                  </p:childTnLst>
                                </p:cTn>
                              </p:par>
                              <p:par>
                                <p:cTn id="70" presetID="2" presetClass="entr" presetSubtype="4" decel="100000" fill="hold" nodeType="withEffect">
                                  <p:stCondLst>
                                    <p:cond delay="75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fill="hold"/>
                                        <p:tgtEl>
                                          <p:spTgt spid="27"/>
                                        </p:tgtEl>
                                        <p:attrNameLst>
                                          <p:attrName>ppt_x</p:attrName>
                                        </p:attrNameLst>
                                      </p:cBhvr>
                                      <p:tavLst>
                                        <p:tav tm="0">
                                          <p:val>
                                            <p:strVal val="#ppt_x"/>
                                          </p:val>
                                        </p:tav>
                                        <p:tav tm="100000">
                                          <p:val>
                                            <p:strVal val="#ppt_x"/>
                                          </p:val>
                                        </p:tav>
                                      </p:tavLst>
                                    </p:anim>
                                    <p:anim calcmode="lin" valueType="num">
                                      <p:cBhvr additive="base">
                                        <p:cTn id="7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4" grpId="0" animBg="1"/>
      <p:bldP spid="10" grpId="0" animBg="1"/>
      <p:bldP spid="12" grpId="0" animBg="1"/>
      <p:bldP spid="14" grpId="0" build="p">
        <p:tmplLst>
          <p:tmpl lvl="1">
            <p:tnLst>
              <p:par>
                <p:cTn presetID="2" presetClass="entr" presetSubtype="1"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ppt_x"/>
                          </p:val>
                        </p:tav>
                        <p:tav tm="100000">
                          <p:val>
                            <p:strVal val="#ppt_x"/>
                          </p:val>
                        </p:tav>
                      </p:tavLst>
                    </p:anim>
                    <p:anim calcmode="lin" valueType="num">
                      <p:cBhvr additive="base">
                        <p:cTn dur="500" fill="hold"/>
                        <p:tgtEl>
                          <p:spTgt spid="14"/>
                        </p:tgtEl>
                        <p:attrNameLst>
                          <p:attrName>ppt_y</p:attrName>
                        </p:attrNameLst>
                      </p:cBhvr>
                      <p:tavLst>
                        <p:tav tm="0">
                          <p:val>
                            <p:strVal val="0-#ppt_h/2"/>
                          </p:val>
                        </p:tav>
                        <p:tav tm="100000">
                          <p:val>
                            <p:strVal val="#ppt_y"/>
                          </p:val>
                        </p:tav>
                      </p:tavLst>
                    </p:anim>
                  </p:childTnLst>
                </p:cTn>
              </p:par>
            </p:tnLst>
          </p:tmpl>
        </p:tmplLst>
      </p:bldP>
      <p:bldP spid="15" grpId="0" build="p">
        <p:tmplLst>
          <p:tmpl lvl="1">
            <p:tnLst>
              <p:par>
                <p:cTn presetID="2" presetClass="entr" presetSubtype="1" decel="100000" fill="hold" nodeType="after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ppt_x"/>
                          </p:val>
                        </p:tav>
                        <p:tav tm="100000">
                          <p:val>
                            <p:strVal val="#ppt_x"/>
                          </p:val>
                        </p:tav>
                      </p:tavLst>
                    </p:anim>
                    <p:anim calcmode="lin" valueType="num">
                      <p:cBhvr additive="base">
                        <p:cTn dur="500" fill="hold"/>
                        <p:tgtEl>
                          <p:spTgt spid="15"/>
                        </p:tgtEl>
                        <p:attrNameLst>
                          <p:attrName>ppt_y</p:attrName>
                        </p:attrNameLst>
                      </p:cBhvr>
                      <p:tavLst>
                        <p:tav tm="0">
                          <p:val>
                            <p:strVal val="0-#ppt_h/2"/>
                          </p:val>
                        </p:tav>
                        <p:tav tm="100000">
                          <p:val>
                            <p:strVal val="#ppt_y"/>
                          </p:val>
                        </p:tav>
                      </p:tavLst>
                    </p:anim>
                  </p:childTnLst>
                </p:cTn>
              </p:par>
            </p:tnLst>
          </p:tmpl>
        </p:tmplLst>
      </p:bldP>
      <p:bldP spid="16" grpId="0" build="p">
        <p:tmplLst>
          <p:tmpl lvl="1">
            <p:tnLst>
              <p:par>
                <p:cTn presetID="2" presetClass="entr" presetSubtype="1" decel="100000" fill="hold" nodeType="afterEffect">
                  <p:stCondLst>
                    <p:cond delay="50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0-#ppt_h/2"/>
                          </p:val>
                        </p:tav>
                        <p:tav tm="100000">
                          <p:val>
                            <p:strVal val="#ppt_y"/>
                          </p:val>
                        </p:tav>
                      </p:tavLst>
                    </p:anim>
                  </p:childTnLst>
                </p:cTn>
              </p:par>
            </p:tnLst>
          </p:tmpl>
        </p:tmplLst>
      </p:bldP>
      <p:bldP spid="19" grpId="0" build="allAtOnce">
        <p:tmplLst>
          <p:tmpl lvl="1">
            <p:tnLst>
              <p:par>
                <p:cTn presetID="2" presetClass="entr" presetSubtype="4" decel="100000" fill="hold" nodeType="withEffect">
                  <p:stCondLst>
                    <p:cond delay="5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Lst>
      </p:bldP>
      <p:bldP spid="22" grpId="0" build="allAtOnce">
        <p:tmplLst>
          <p:tmpl lvl="1">
            <p:tnLst>
              <p:par>
                <p:cTn presetID="2" presetClass="entr" presetSubtype="4" decel="100000" fill="hold" nodeType="withEffect">
                  <p:stCondLst>
                    <p:cond delay="7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ppt_x"/>
                          </p:val>
                        </p:tav>
                        <p:tav tm="100000">
                          <p:val>
                            <p:strVal val="#ppt_x"/>
                          </p:val>
                        </p:tav>
                      </p:tavLst>
                    </p:anim>
                    <p:anim calcmode="lin" valueType="num">
                      <p:cBhvr additive="base">
                        <p:cTn dur="500" fill="hold"/>
                        <p:tgtEl>
                          <p:spTgt spid="22"/>
                        </p:tgtEl>
                        <p:attrNameLst>
                          <p:attrName>ppt_y</p:attrName>
                        </p:attrNameLst>
                      </p:cBhvr>
                      <p:tavLst>
                        <p:tav tm="0">
                          <p:val>
                            <p:strVal val="1+#ppt_h/2"/>
                          </p:val>
                        </p:tav>
                        <p:tav tm="100000">
                          <p:val>
                            <p:strVal val="#ppt_y"/>
                          </p:val>
                        </p:tav>
                      </p:tavLst>
                    </p:anim>
                  </p:childTnLst>
                </p:cTn>
              </p:par>
            </p:tnLst>
          </p:tmpl>
        </p:tmplLst>
      </p:bldP>
      <p:bldP spid="24" grpId="0" build="allAtOnce">
        <p:tmplLst>
          <p:tmpl lvl="1">
            <p:tnLst>
              <p:par>
                <p:cTn presetID="2" presetClass="entr" presetSubtype="4" decel="100000" fill="hold" nodeType="withEffect">
                  <p:stCondLst>
                    <p:cond delay="750"/>
                  </p:st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ppt_x"/>
                          </p:val>
                        </p:tav>
                        <p:tav tm="100000">
                          <p:val>
                            <p:strVal val="#ppt_x"/>
                          </p:val>
                        </p:tav>
                      </p:tavLst>
                    </p:anim>
                    <p:anim calcmode="lin" valueType="num">
                      <p:cBhvr additive="base">
                        <p:cTn dur="500" fill="hold"/>
                        <p:tgtEl>
                          <p:spTgt spid="24"/>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Tree>
    <p:extLst>
      <p:ext uri="{BB962C8B-B14F-4D97-AF65-F5344CB8AC3E}">
        <p14:creationId xmlns:p14="http://schemas.microsoft.com/office/powerpoint/2010/main" val="708114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 No Captio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3" name="テキスト プレースホルダー 11"/>
          <p:cNvSpPr>
            <a:spLocks noGrp="1"/>
          </p:cNvSpPr>
          <p:nvPr>
            <p:ph type="body" sz="quarter" idx="15" hasCustomPrompt="1"/>
          </p:nvPr>
        </p:nvSpPr>
        <p:spPr>
          <a:xfrm>
            <a:off x="934294" y="3127276"/>
            <a:ext cx="16417824" cy="4536504"/>
          </a:xfrm>
        </p:spPr>
        <p:txBody>
          <a:bodyPr anchor="ctr">
            <a:noAutofit/>
          </a:bodyPr>
          <a:lstStyle>
            <a:lvl1pPr algn="l">
              <a:spcBef>
                <a:spcPts val="1100"/>
              </a:spcBef>
              <a:defRPr sz="2400">
                <a:solidFill>
                  <a:schemeClr val="bg1"/>
                </a:solidFill>
                <a:latin typeface="+mn-lt"/>
              </a:defRPr>
            </a:lvl1pPr>
          </a:lstStyle>
          <a:p>
            <a:pPr lvl="0"/>
            <a:r>
              <a:rPr lang="en-US" altLang="ja-JP" dirty="0"/>
              <a:t>Text Here</a:t>
            </a:r>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Tree>
    <p:extLst>
      <p:ext uri="{BB962C8B-B14F-4D97-AF65-F5344CB8AC3E}">
        <p14:creationId xmlns:p14="http://schemas.microsoft.com/office/powerpoint/2010/main" val="3515683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Effect transition="in" filter="fade">
                                      <p:cBhvr>
                                        <p:cTn id="11"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8" name="テキスト プレースホルダー 11"/>
          <p:cNvSpPr>
            <a:spLocks noGrp="1"/>
          </p:cNvSpPr>
          <p:nvPr>
            <p:ph type="body" sz="quarter" idx="14" hasCustomPrompt="1"/>
          </p:nvPr>
        </p:nvSpPr>
        <p:spPr>
          <a:xfrm>
            <a:off x="934294" y="3847356"/>
            <a:ext cx="16344031"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9" name="テキスト プレースホルダー 11"/>
          <p:cNvSpPr>
            <a:spLocks noGrp="1"/>
          </p:cNvSpPr>
          <p:nvPr>
            <p:ph type="body" sz="quarter" idx="15" hasCustomPrompt="1"/>
          </p:nvPr>
        </p:nvSpPr>
        <p:spPr>
          <a:xfrm>
            <a:off x="934294" y="4495428"/>
            <a:ext cx="16344031" cy="2304256"/>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Tree>
    <p:extLst>
      <p:ext uri="{BB962C8B-B14F-4D97-AF65-F5344CB8AC3E}">
        <p14:creationId xmlns:p14="http://schemas.microsoft.com/office/powerpoint/2010/main" val="2285030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9" decel="100000" fill="hold" grpId="0" nodeType="afterEffect">
                                  <p:stCondLst>
                                    <p:cond delay="250"/>
                                  </p:stCondLst>
                                  <p:iterate type="wd">
                                    <p:tmPct val="10000"/>
                                  </p:iterate>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0-#ppt_h/2"/>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9">
                                            <p:txEl>
                                              <p:pRg st="0" end="0"/>
                                            </p:txEl>
                                          </p:spTgt>
                                        </p:tgtEl>
                                        <p:attrNameLst>
                                          <p:attrName>style.visibility</p:attrName>
                                        </p:attrNameLst>
                                      </p:cBhvr>
                                      <p:to>
                                        <p:strVal val="visible"/>
                                      </p:to>
                                    </p:set>
                                    <p:anim calcmode="lin" valueType="num">
                                      <p:cBhvr additive="base">
                                        <p:cTn id="15"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build="p">
        <p:tmplLst>
          <p:tmpl lvl="1">
            <p:tnLst>
              <p:par>
                <p:cTn presetID="2" presetClass="entr" presetSubtype="9" decel="100000" fill="hold" nodeType="afterEffect">
                  <p:stCondLst>
                    <p:cond delay="250"/>
                  </p:stCondLst>
                  <p:iterate type="wd">
                    <p:tmPct val="10000"/>
                  </p:iterate>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0-#ppt_w/2"/>
                          </p:val>
                        </p:tav>
                        <p:tav tm="100000">
                          <p:val>
                            <p:strVal val="#ppt_x"/>
                          </p:val>
                        </p:tav>
                      </p:tavLst>
                    </p:anim>
                    <p:anim calcmode="lin" valueType="num">
                      <p:cBhvr additive="base">
                        <p:cTn dur="500" fill="hold"/>
                        <p:tgtEl>
                          <p:spTgt spid="8"/>
                        </p:tgtEl>
                        <p:attrNameLst>
                          <p:attrName>ppt_y</p:attrName>
                        </p:attrNameLst>
                      </p:cBhvr>
                      <p:tavLst>
                        <p:tav tm="0">
                          <p:val>
                            <p:strVal val="0-#ppt_h/2"/>
                          </p:val>
                        </p:tav>
                        <p:tav tm="100000">
                          <p:val>
                            <p:strVal val="#ppt_y"/>
                          </p:val>
                        </p:tav>
                      </p:tavLst>
                    </p:anim>
                  </p:childTnLst>
                </p:cTn>
              </p:par>
            </p:tnLst>
          </p:tmpl>
        </p:tmplLst>
      </p:bldP>
      <p:bldP spid="9" grpId="0" build="p">
        <p:tmplLst>
          <p:tmpl lvl="1">
            <p:tnLst>
              <p:par>
                <p:cTn presetID="2" presetClass="entr" presetSubtype="2" decel="100000" fill="hold" nodeType="withEffect">
                  <p:stCondLst>
                    <p:cond delay="50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1+#ppt_w/2"/>
                          </p:val>
                        </p:tav>
                        <p:tav tm="100000">
                          <p:val>
                            <p:strVal val="#ppt_x"/>
                          </p:val>
                        </p:tav>
                      </p:tavLst>
                    </p:anim>
                    <p:anim calcmode="lin" valueType="num">
                      <p:cBhvr additive="base">
                        <p:cTn dur="500" fill="hold"/>
                        <p:tgtEl>
                          <p:spTgt spid="9"/>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err="1"/>
              <a:t>Titulo</a:t>
            </a:r>
            <a:r>
              <a:rPr lang="en-US" altLang="ja-JP" dirty="0"/>
              <a:t> principal</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err="1"/>
              <a:t>Subtitulo</a:t>
            </a:r>
            <a:r>
              <a:rPr lang="en-US" dirty="0"/>
              <a:t> </a:t>
            </a:r>
            <a:r>
              <a:rPr lang="en-US" dirty="0" err="1"/>
              <a:t>descriptivo</a:t>
            </a:r>
            <a:endParaRPr lang="en-US" dirty="0"/>
          </a:p>
        </p:txBody>
      </p:sp>
      <p:sp>
        <p:nvSpPr>
          <p:cNvPr id="8" name="テキスト プレースホルダー 11"/>
          <p:cNvSpPr>
            <a:spLocks noGrp="1"/>
          </p:cNvSpPr>
          <p:nvPr>
            <p:ph type="body" sz="quarter" idx="14" hasCustomPrompt="1"/>
          </p:nvPr>
        </p:nvSpPr>
        <p:spPr>
          <a:xfrm>
            <a:off x="934294" y="2839244"/>
            <a:ext cx="16344031" cy="647650"/>
          </a:xfrm>
        </p:spPr>
        <p:txBody>
          <a:bodyPr anchor="ctr">
            <a:noAutofit/>
          </a:bodyPr>
          <a:lstStyle>
            <a:lvl1pPr>
              <a:defRPr sz="4400" baseline="0">
                <a:solidFill>
                  <a:schemeClr val="accent1"/>
                </a:solidFill>
                <a:latin typeface="Bebas Neue Regular" pitchFamily="50" charset="0"/>
              </a:defRPr>
            </a:lvl1pPr>
          </a:lstStyle>
          <a:p>
            <a:pPr lvl="0"/>
            <a:r>
              <a:rPr lang="en-US" altLang="ja-JP" dirty="0" err="1"/>
              <a:t>Texto</a:t>
            </a:r>
            <a:r>
              <a:rPr lang="en-US" altLang="ja-JP" dirty="0"/>
              <a:t> 1</a:t>
            </a:r>
            <a:endParaRPr lang="en-US" dirty="0"/>
          </a:p>
        </p:txBody>
      </p:sp>
      <p:sp>
        <p:nvSpPr>
          <p:cNvPr id="9" name="テキスト プレースホルダー 11"/>
          <p:cNvSpPr>
            <a:spLocks noGrp="1"/>
          </p:cNvSpPr>
          <p:nvPr>
            <p:ph type="body" sz="quarter" idx="15" hasCustomPrompt="1"/>
          </p:nvPr>
        </p:nvSpPr>
        <p:spPr>
          <a:xfrm>
            <a:off x="934294" y="3487316"/>
            <a:ext cx="16344031" cy="2304256"/>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0" name="テキスト プレースホルダー 11"/>
          <p:cNvSpPr>
            <a:spLocks noGrp="1"/>
          </p:cNvSpPr>
          <p:nvPr>
            <p:ph type="body" sz="quarter" idx="16" hasCustomPrompt="1"/>
          </p:nvPr>
        </p:nvSpPr>
        <p:spPr>
          <a:xfrm>
            <a:off x="936079" y="6079604"/>
            <a:ext cx="16344031" cy="647650"/>
          </a:xfrm>
        </p:spPr>
        <p:txBody>
          <a:bodyPr anchor="ctr">
            <a:noAutofit/>
          </a:bodyPr>
          <a:lstStyle>
            <a:lvl1pPr>
              <a:defRPr sz="4400" baseline="0">
                <a:solidFill>
                  <a:schemeClr val="accent1"/>
                </a:solidFill>
                <a:latin typeface="Bebas Neue Regular" pitchFamily="50" charset="0"/>
              </a:defRPr>
            </a:lvl1pPr>
          </a:lstStyle>
          <a:p>
            <a:pPr lvl="0"/>
            <a:r>
              <a:rPr lang="en-US" altLang="ja-JP" dirty="0" err="1"/>
              <a:t>Texto</a:t>
            </a:r>
            <a:r>
              <a:rPr lang="en-US" altLang="ja-JP" dirty="0"/>
              <a:t> 2</a:t>
            </a:r>
            <a:endParaRPr lang="en-US" dirty="0"/>
          </a:p>
        </p:txBody>
      </p:sp>
      <p:sp>
        <p:nvSpPr>
          <p:cNvPr id="12" name="テキスト プレースホルダー 11"/>
          <p:cNvSpPr>
            <a:spLocks noGrp="1"/>
          </p:cNvSpPr>
          <p:nvPr>
            <p:ph type="body" sz="quarter" idx="17" hasCustomPrompt="1"/>
          </p:nvPr>
        </p:nvSpPr>
        <p:spPr>
          <a:xfrm>
            <a:off x="936079" y="6727676"/>
            <a:ext cx="16344031" cy="2304256"/>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pic>
        <p:nvPicPr>
          <p:cNvPr id="13" name="Gráfico 12">
            <a:extLst>
              <a:ext uri="{FF2B5EF4-FFF2-40B4-BE49-F238E27FC236}">
                <a16:creationId xmlns:a16="http://schemas.microsoft.com/office/drawing/2014/main" id="{0A16788B-B51C-4634-AF32-FC5785A610E5}"/>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4385845" y="9319213"/>
            <a:ext cx="3238575" cy="864847"/>
          </a:xfrm>
          <a:prstGeom prst="rect">
            <a:avLst/>
          </a:prstGeom>
        </p:spPr>
      </p:pic>
    </p:spTree>
    <p:extLst>
      <p:ext uri="{BB962C8B-B14F-4D97-AF65-F5344CB8AC3E}">
        <p14:creationId xmlns:p14="http://schemas.microsoft.com/office/powerpoint/2010/main" val="2831867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2" decel="100000" fill="hold" grpId="0" nodeType="afterEffect">
                                  <p:stCondLst>
                                    <p:cond delay="25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9">
                                            <p:txEl>
                                              <p:pRg st="0" end="0"/>
                                            </p:txEl>
                                          </p:spTgt>
                                        </p:tgtEl>
                                        <p:attrNameLst>
                                          <p:attrName>style.visibility</p:attrName>
                                        </p:attrNameLst>
                                      </p:cBhvr>
                                      <p:to>
                                        <p:strVal val="visible"/>
                                      </p:to>
                                    </p:set>
                                    <p:anim calcmode="lin" valueType="num">
                                      <p:cBhvr additive="base">
                                        <p:cTn id="15"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decel="100000" fill="hold" grpId="0" nodeType="afterEffect">
                                  <p:stCondLst>
                                    <p:cond delay="250"/>
                                  </p:stCondLst>
                                  <p:childTnLst>
                                    <p:set>
                                      <p:cBhvr>
                                        <p:cTn id="19" dur="1" fill="hold">
                                          <p:stCondLst>
                                            <p:cond delay="0"/>
                                          </p:stCondLst>
                                        </p:cTn>
                                        <p:tgtEl>
                                          <p:spTgt spid="10">
                                            <p:txEl>
                                              <p:pRg st="0" end="0"/>
                                            </p:txEl>
                                          </p:spTgt>
                                        </p:tgtEl>
                                        <p:attrNameLst>
                                          <p:attrName>style.visibility</p:attrName>
                                        </p:attrNameLst>
                                      </p:cBhvr>
                                      <p:to>
                                        <p:strVal val="visible"/>
                                      </p:to>
                                    </p:set>
                                    <p:anim calcmode="lin" valueType="num">
                                      <p:cBhvr additive="base">
                                        <p:cTn id="20"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10">
                                            <p:txEl>
                                              <p:pRg st="0" end="0"/>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500"/>
                                  </p:stCondLst>
                                  <p:childTnLst>
                                    <p:set>
                                      <p:cBhvr>
                                        <p:cTn id="23" dur="1" fill="hold">
                                          <p:stCondLst>
                                            <p:cond delay="0"/>
                                          </p:stCondLst>
                                        </p:cTn>
                                        <p:tgtEl>
                                          <p:spTgt spid="12">
                                            <p:txEl>
                                              <p:pRg st="0" end="0"/>
                                            </p:txEl>
                                          </p:spTgt>
                                        </p:tgtEl>
                                        <p:attrNameLst>
                                          <p:attrName>style.visibility</p:attrName>
                                        </p:attrNameLst>
                                      </p:cBhvr>
                                      <p:to>
                                        <p:strVal val="visible"/>
                                      </p:to>
                                    </p:set>
                                    <p:anim calcmode="lin" valueType="num">
                                      <p:cBhvr additive="base">
                                        <p:cTn id="24"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build="p">
        <p:tmplLst>
          <p:tmpl lvl="1">
            <p:tnLst>
              <p:par>
                <p:cTn presetID="2" presetClass="entr" presetSubtype="2" decel="100000" fill="hold" nodeType="afterEffect">
                  <p:stCondLst>
                    <p:cond delay="25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1+#ppt_w/2"/>
                          </p:val>
                        </p:tav>
                        <p:tav tm="100000">
                          <p:val>
                            <p:strVal val="#ppt_x"/>
                          </p:val>
                        </p:tav>
                      </p:tavLst>
                    </p:anim>
                    <p:anim calcmode="lin" valueType="num">
                      <p:cBhvr additive="base">
                        <p:cTn dur="500" fill="hold"/>
                        <p:tgtEl>
                          <p:spTgt spid="8"/>
                        </p:tgtEl>
                        <p:attrNameLst>
                          <p:attrName>ppt_y</p:attrName>
                        </p:attrNameLst>
                      </p:cBhvr>
                      <p:tavLst>
                        <p:tav tm="0">
                          <p:val>
                            <p:strVal val="#ppt_y"/>
                          </p:val>
                        </p:tav>
                        <p:tav tm="100000">
                          <p:val>
                            <p:strVal val="#ppt_y"/>
                          </p:val>
                        </p:tav>
                      </p:tavLst>
                    </p:anim>
                  </p:childTnLst>
                </p:cTn>
              </p:par>
            </p:tnLst>
          </p:tmpl>
        </p:tmplLst>
      </p:bldP>
      <p:bldP spid="9" grpId="0" build="p">
        <p:tmplLst>
          <p:tmpl lvl="1">
            <p:tnLst>
              <p:par>
                <p:cTn presetID="2" presetClass="entr" presetSubtype="2" decel="100000" fill="hold" nodeType="withEffect">
                  <p:stCondLst>
                    <p:cond delay="50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1+#ppt_w/2"/>
                          </p:val>
                        </p:tav>
                        <p:tav tm="100000">
                          <p:val>
                            <p:strVal val="#ppt_x"/>
                          </p:val>
                        </p:tav>
                      </p:tavLst>
                    </p:anim>
                    <p:anim calcmode="lin" valueType="num">
                      <p:cBhvr additive="base">
                        <p:cTn dur="500" fill="hold"/>
                        <p:tgtEl>
                          <p:spTgt spid="9"/>
                        </p:tgtEl>
                        <p:attrNameLst>
                          <p:attrName>ppt_y</p:attrName>
                        </p:attrNameLst>
                      </p:cBhvr>
                      <p:tavLst>
                        <p:tav tm="0">
                          <p:val>
                            <p:strVal val="#ppt_y"/>
                          </p:val>
                        </p:tav>
                        <p:tav tm="100000">
                          <p:val>
                            <p:strVal val="#ppt_y"/>
                          </p:val>
                        </p:tav>
                      </p:tavLst>
                    </p:anim>
                  </p:childTnLst>
                </p:cTn>
              </p:par>
            </p:tnLst>
          </p:tmpl>
        </p:tmplLst>
      </p:bldP>
      <p:bldP spid="10" grpId="0" build="p">
        <p:tmplLst>
          <p:tmpl lvl="1">
            <p:tnLst>
              <p:par>
                <p:cTn presetID="2" presetClass="entr" presetSubtype="2" decel="100000" fill="hold" nodeType="afterEffect">
                  <p:stCondLst>
                    <p:cond delay="25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1+#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2" grpId="0" build="p">
        <p:tmplLst>
          <p:tmpl lvl="1">
            <p:tnLst>
              <p:par>
                <p:cTn presetID="2" presetClass="entr" presetSubtype="2" decel="100000" fill="hold" nodeType="withEffect">
                  <p:stCondLst>
                    <p:cond delay="50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Image - 1 Column - Vertical">
    <p:spTree>
      <p:nvGrpSpPr>
        <p:cNvPr id="1" name=""/>
        <p:cNvGrpSpPr/>
        <p:nvPr/>
      </p:nvGrpSpPr>
      <p:grpSpPr>
        <a:xfrm>
          <a:off x="0" y="0"/>
          <a:ext cx="0" cy="0"/>
          <a:chOff x="0" y="0"/>
          <a:chExt cx="0" cy="0"/>
        </a:xfrm>
      </p:grpSpPr>
      <p:sp>
        <p:nvSpPr>
          <p:cNvPr id="6" name="図プレースホルダー 5"/>
          <p:cNvSpPr>
            <a:spLocks noGrp="1"/>
          </p:cNvSpPr>
          <p:nvPr>
            <p:ph type="pic" sz="quarter" idx="20" hasCustomPrompt="1"/>
          </p:nvPr>
        </p:nvSpPr>
        <p:spPr>
          <a:xfrm>
            <a:off x="477838" y="2335213"/>
            <a:ext cx="17559088" cy="4176712"/>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59088" h="4176712">
                <a:moveTo>
                  <a:pt x="2400300" y="0"/>
                </a:moveTo>
                <a:lnTo>
                  <a:pt x="17559088" y="0"/>
                </a:lnTo>
                <a:lnTo>
                  <a:pt x="15146088" y="4176712"/>
                </a:lnTo>
                <a:lnTo>
                  <a:pt x="0" y="4164012"/>
                </a:lnTo>
                <a:lnTo>
                  <a:pt x="2400300"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Add Image</a:t>
            </a:r>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err="1"/>
              <a:t>Titulo</a:t>
            </a:r>
            <a:r>
              <a:rPr lang="en-US" altLang="ja-JP" dirty="0"/>
              <a:t> principal</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12" name="テキスト プレースホルダー 11"/>
          <p:cNvSpPr>
            <a:spLocks noGrp="1"/>
          </p:cNvSpPr>
          <p:nvPr>
            <p:ph type="body" sz="quarter" idx="14" hasCustomPrompt="1"/>
          </p:nvPr>
        </p:nvSpPr>
        <p:spPr>
          <a:xfrm>
            <a:off x="934294" y="7015708"/>
            <a:ext cx="16345816"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15" hasCustomPrompt="1"/>
          </p:nvPr>
        </p:nvSpPr>
        <p:spPr>
          <a:xfrm>
            <a:off x="934294" y="7663780"/>
            <a:ext cx="16345816" cy="1690059"/>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err="1"/>
              <a:t>Subtitulo</a:t>
            </a:r>
            <a:r>
              <a:rPr lang="en-US" dirty="0"/>
              <a:t> </a:t>
            </a:r>
            <a:r>
              <a:rPr lang="en-US" dirty="0" err="1"/>
              <a:t>descriptivo</a:t>
            </a:r>
            <a:endParaRPr lang="en-US" dirty="0"/>
          </a:p>
        </p:txBody>
      </p:sp>
      <p:sp>
        <p:nvSpPr>
          <p:cNvPr id="10" name="コンテンツ プレースホルダー 11"/>
          <p:cNvSpPr>
            <a:spLocks noGrp="1"/>
          </p:cNvSpPr>
          <p:nvPr>
            <p:ph sz="quarter" idx="11" hasCustomPrompt="1"/>
          </p:nvPr>
        </p:nvSpPr>
        <p:spPr>
          <a:xfrm rot="7200000">
            <a:off x="-1408193" y="4143471"/>
            <a:ext cx="6761799" cy="914400"/>
          </a:xfrm>
          <a:blipFill>
            <a:blip r:embed="rId2"/>
            <a:stretch>
              <a:fillRect/>
            </a:stretch>
          </a:blipFill>
        </p:spPr>
        <p:txBody>
          <a:bodyPr/>
          <a:lstStyle/>
          <a:p>
            <a:pPr lvl="0"/>
            <a:r>
              <a:rPr lang="en-US" dirty="0"/>
              <a:t> </a:t>
            </a:r>
          </a:p>
        </p:txBody>
      </p:sp>
      <p:sp>
        <p:nvSpPr>
          <p:cNvPr id="11" name="コンテンツ プレースホルダー 11"/>
          <p:cNvSpPr>
            <a:spLocks noGrp="1"/>
          </p:cNvSpPr>
          <p:nvPr>
            <p:ph sz="quarter" idx="19" hasCustomPrompt="1"/>
          </p:nvPr>
        </p:nvSpPr>
        <p:spPr>
          <a:xfrm rot="18000000">
            <a:off x="12961272" y="4143471"/>
            <a:ext cx="6761799" cy="914400"/>
          </a:xfrm>
          <a:blipFill>
            <a:blip r:embed="rId2"/>
            <a:stretch>
              <a:fillRect/>
            </a:stretch>
          </a:blipFill>
        </p:spPr>
        <p:txBody>
          <a:bodyPr/>
          <a:lstStyle/>
          <a:p>
            <a:pPr lvl="0"/>
            <a:r>
              <a:rPr lang="en-US" dirty="0"/>
              <a:t> </a:t>
            </a:r>
          </a:p>
        </p:txBody>
      </p:sp>
      <p:pic>
        <p:nvPicPr>
          <p:cNvPr id="14" name="Gráfico 13">
            <a:extLst>
              <a:ext uri="{FF2B5EF4-FFF2-40B4-BE49-F238E27FC236}">
                <a16:creationId xmlns:a16="http://schemas.microsoft.com/office/drawing/2014/main" id="{29E574CD-6482-47A4-A1E4-35533661195F}"/>
              </a:ext>
            </a:extLst>
          </p:cNvPr>
          <p:cNvPicPr>
            <a:picLocks noChangeAspect="1"/>
          </p:cNvPicPr>
          <p:nvPr userDrawn="1"/>
        </p:nvPicPr>
        <p:blipFill>
          <a:blip r:embed="rId3">
            <a:extLst>
              <a:ext uri="{96DAC541-7B7A-43D3-8B79-37D633B846F1}">
                <asvg:svgBlip xmlns:asvg="http://schemas.microsoft.com/office/drawing/2016/SVG/main" xmlns="" r:embed="rId4"/>
              </a:ext>
            </a:extLst>
          </a:blip>
          <a:stretch>
            <a:fillRect/>
          </a:stretch>
        </p:blipFill>
        <p:spPr>
          <a:xfrm>
            <a:off x="14385845" y="9319213"/>
            <a:ext cx="3238575" cy="864847"/>
          </a:xfrm>
          <a:prstGeom prst="rect">
            <a:avLst/>
          </a:prstGeom>
        </p:spPr>
      </p:pic>
    </p:spTree>
    <p:extLst>
      <p:ext uri="{BB962C8B-B14F-4D97-AF65-F5344CB8AC3E}">
        <p14:creationId xmlns:p14="http://schemas.microsoft.com/office/powerpoint/2010/main" val="928374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bg/>
                                          </p:spTgt>
                                        </p:tgtEl>
                                        <p:attrNameLst>
                                          <p:attrName>style.visibility</p:attrName>
                                        </p:attrNameLst>
                                      </p:cBhvr>
                                      <p:to>
                                        <p:strVal val="visible"/>
                                      </p:to>
                                    </p:set>
                                    <p:animEffect transition="in" filter="fade">
                                      <p:cBhvr>
                                        <p:cTn id="11" dur="500"/>
                                        <p:tgtEl>
                                          <p:spTgt spid="10">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11">
                                            <p:bg/>
                                          </p:spTgt>
                                        </p:tgtEl>
                                        <p:attrNameLst>
                                          <p:attrName>style.visibility</p:attrName>
                                        </p:attrNameLst>
                                      </p:cBhvr>
                                      <p:to>
                                        <p:strVal val="visible"/>
                                      </p:to>
                                    </p:set>
                                    <p:animEffect transition="in" filter="fade">
                                      <p:cBhvr>
                                        <p:cTn id="22" dur="500"/>
                                        <p:tgtEl>
                                          <p:spTgt spid="11">
                                            <p:bg/>
                                          </p:spTgt>
                                        </p:tgtEl>
                                      </p:cBhvr>
                                    </p:animEffect>
                                  </p:childTnLst>
                                </p:cTn>
                              </p:par>
                            </p:childTnLst>
                          </p:cTn>
                        </p:par>
                        <p:par>
                          <p:cTn id="23" fill="hold">
                            <p:stCondLst>
                              <p:cond delay="2250"/>
                            </p:stCondLst>
                            <p:childTnLst>
                              <p:par>
                                <p:cTn id="24" presetID="10" presetClass="entr" presetSubtype="0" fill="hold" grpId="0" nodeType="after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500"/>
                                        <p:tgtEl>
                                          <p:spTgt spid="11">
                                            <p:txEl>
                                              <p:pRg st="0" end="0"/>
                                            </p:txEl>
                                          </p:spTgt>
                                        </p:tgtEl>
                                      </p:cBhvr>
                                    </p:animEffect>
                                  </p:childTnLst>
                                </p:cTn>
                              </p:par>
                            </p:childTnLst>
                          </p:cTn>
                        </p:par>
                        <p:par>
                          <p:cTn id="27" fill="hold">
                            <p:stCondLst>
                              <p:cond delay="2750"/>
                            </p:stCondLst>
                            <p:childTnLst>
                              <p:par>
                                <p:cTn id="28" presetID="2" presetClass="entr" presetSubtype="2" decel="100000" fill="hold" grpId="0" nodeType="after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 calcmode="lin" valueType="num">
                                      <p:cBhvr additive="base">
                                        <p:cTn id="30"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2">
                                            <p:txEl>
                                              <p:pRg st="0" end="0"/>
                                            </p:txEl>
                                          </p:spTgt>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250"/>
                                  </p:stCondLst>
                                  <p:childTnLst>
                                    <p:set>
                                      <p:cBhvr>
                                        <p:cTn id="33" dur="1" fill="hold">
                                          <p:stCondLst>
                                            <p:cond delay="0"/>
                                          </p:stCondLst>
                                        </p:cTn>
                                        <p:tgtEl>
                                          <p:spTgt spid="13">
                                            <p:txEl>
                                              <p:pRg st="0" end="0"/>
                                            </p:txEl>
                                          </p:spTgt>
                                        </p:tgtEl>
                                        <p:attrNameLst>
                                          <p:attrName>style.visibility</p:attrName>
                                        </p:attrNameLst>
                                      </p:cBhvr>
                                      <p:to>
                                        <p:strVal val="visible"/>
                                      </p:to>
                                    </p:set>
                                    <p:anim calcmode="lin" valueType="num">
                                      <p:cBhvr additive="base">
                                        <p:cTn id="34"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25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0" grpId="0" build="p" animBg="1">
        <p:tmplLst>
          <p:tmpl>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animBg="1">
        <p:tmplLst>
          <p:tmpl>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 Images - 2 Columns - Vertical">
    <p:spTree>
      <p:nvGrpSpPr>
        <p:cNvPr id="1" name=""/>
        <p:cNvGrpSpPr/>
        <p:nvPr/>
      </p:nvGrpSpPr>
      <p:grpSpPr>
        <a:xfrm>
          <a:off x="0" y="0"/>
          <a:ext cx="0" cy="0"/>
          <a:chOff x="0" y="0"/>
          <a:chExt cx="0" cy="0"/>
        </a:xfrm>
      </p:grpSpPr>
      <p:sp>
        <p:nvSpPr>
          <p:cNvPr id="6" name="図プレースホルダー 5"/>
          <p:cNvSpPr>
            <a:spLocks noGrp="1"/>
          </p:cNvSpPr>
          <p:nvPr>
            <p:ph type="pic" sz="quarter" idx="20" hasCustomPrompt="1"/>
          </p:nvPr>
        </p:nvSpPr>
        <p:spPr>
          <a:xfrm>
            <a:off x="967791" y="2465756"/>
            <a:ext cx="8507452" cy="3829871"/>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                                  Add Image</a:t>
            </a:r>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10" name="コンテンツ プレースホルダー 11"/>
          <p:cNvSpPr>
            <a:spLocks noGrp="1"/>
          </p:cNvSpPr>
          <p:nvPr>
            <p:ph sz="quarter" idx="11" hasCustomPrompt="1"/>
          </p:nvPr>
        </p:nvSpPr>
        <p:spPr>
          <a:xfrm rot="7200000">
            <a:off x="-560717" y="4068879"/>
            <a:ext cx="5886804" cy="914400"/>
          </a:xfrm>
          <a:blipFill>
            <a:blip r:embed="rId2"/>
            <a:stretch>
              <a:fillRect/>
            </a:stretch>
          </a:blipFill>
        </p:spPr>
        <p:txBody>
          <a:bodyPr/>
          <a:lstStyle/>
          <a:p>
            <a:pPr lvl="0"/>
            <a:r>
              <a:rPr lang="en-US" dirty="0"/>
              <a:t> </a:t>
            </a:r>
          </a:p>
        </p:txBody>
      </p:sp>
      <p:sp>
        <p:nvSpPr>
          <p:cNvPr id="11" name="コンテンツ プレースホルダー 11"/>
          <p:cNvSpPr>
            <a:spLocks noGrp="1"/>
          </p:cNvSpPr>
          <p:nvPr>
            <p:ph sz="quarter" idx="19" hasCustomPrompt="1"/>
          </p:nvPr>
        </p:nvSpPr>
        <p:spPr>
          <a:xfrm rot="18000000">
            <a:off x="5133364" y="3764587"/>
            <a:ext cx="5886804" cy="914400"/>
          </a:xfrm>
          <a:blipFill>
            <a:blip r:embed="rId2"/>
            <a:stretch>
              <a:fillRect/>
            </a:stretch>
          </a:blipFill>
        </p:spPr>
        <p:txBody>
          <a:bodyPr/>
          <a:lstStyle/>
          <a:p>
            <a:pPr lvl="0"/>
            <a:r>
              <a:rPr lang="en-US" dirty="0"/>
              <a:t> </a:t>
            </a:r>
          </a:p>
        </p:txBody>
      </p:sp>
      <p:sp>
        <p:nvSpPr>
          <p:cNvPr id="14" name="図プレースホルダー 5"/>
          <p:cNvSpPr>
            <a:spLocks noGrp="1"/>
          </p:cNvSpPr>
          <p:nvPr>
            <p:ph type="pic" sz="quarter" idx="21" hasCustomPrompt="1"/>
          </p:nvPr>
        </p:nvSpPr>
        <p:spPr>
          <a:xfrm>
            <a:off x="9094782" y="3140794"/>
            <a:ext cx="8507452" cy="3829871"/>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                                  Add Image</a:t>
            </a:r>
          </a:p>
        </p:txBody>
      </p:sp>
      <p:sp>
        <p:nvSpPr>
          <p:cNvPr id="12" name="テキスト プレースホルダー 11"/>
          <p:cNvSpPr>
            <a:spLocks noGrp="1"/>
          </p:cNvSpPr>
          <p:nvPr>
            <p:ph type="body" sz="quarter" idx="14" hasCustomPrompt="1"/>
          </p:nvPr>
        </p:nvSpPr>
        <p:spPr>
          <a:xfrm>
            <a:off x="934294" y="6655667"/>
            <a:ext cx="6048672"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15" hasCustomPrompt="1"/>
          </p:nvPr>
        </p:nvSpPr>
        <p:spPr>
          <a:xfrm>
            <a:off x="934294" y="7303740"/>
            <a:ext cx="6048672" cy="1296144"/>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8" name="テキスト プレースホルダー 11"/>
          <p:cNvSpPr>
            <a:spLocks noGrp="1"/>
          </p:cNvSpPr>
          <p:nvPr>
            <p:ph type="body" sz="quarter" idx="24" hasCustomPrompt="1"/>
          </p:nvPr>
        </p:nvSpPr>
        <p:spPr>
          <a:xfrm>
            <a:off x="9142413" y="7345096"/>
            <a:ext cx="6048672"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20" name="テキスト プレースホルダー 11"/>
          <p:cNvSpPr>
            <a:spLocks noGrp="1"/>
          </p:cNvSpPr>
          <p:nvPr>
            <p:ph type="body" sz="quarter" idx="25" hasCustomPrompt="1"/>
          </p:nvPr>
        </p:nvSpPr>
        <p:spPr>
          <a:xfrm>
            <a:off x="9142413" y="7993169"/>
            <a:ext cx="6048672" cy="1296144"/>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6" name="コンテンツ プレースホルダー 11"/>
          <p:cNvSpPr>
            <a:spLocks noGrp="1"/>
          </p:cNvSpPr>
          <p:nvPr>
            <p:ph sz="quarter" idx="23" hasCustomPrompt="1"/>
          </p:nvPr>
        </p:nvSpPr>
        <p:spPr>
          <a:xfrm rot="18000000">
            <a:off x="13260355" y="4439625"/>
            <a:ext cx="5886804" cy="914400"/>
          </a:xfrm>
          <a:blipFill>
            <a:blip r:embed="rId2"/>
            <a:stretch>
              <a:fillRect/>
            </a:stretch>
          </a:blipFill>
        </p:spPr>
        <p:txBody>
          <a:bodyPr/>
          <a:lstStyle/>
          <a:p>
            <a:pPr lvl="0"/>
            <a:r>
              <a:rPr lang="en-US" dirty="0"/>
              <a:t> </a:t>
            </a:r>
          </a:p>
        </p:txBody>
      </p:sp>
      <p:sp>
        <p:nvSpPr>
          <p:cNvPr id="15" name="コンテンツ プレースホルダー 11"/>
          <p:cNvSpPr>
            <a:spLocks noGrp="1"/>
          </p:cNvSpPr>
          <p:nvPr>
            <p:ph sz="quarter" idx="22" hasCustomPrompt="1"/>
          </p:nvPr>
        </p:nvSpPr>
        <p:spPr>
          <a:xfrm rot="7200000">
            <a:off x="7566274" y="4743917"/>
            <a:ext cx="5886804" cy="914400"/>
          </a:xfrm>
          <a:blipFill>
            <a:blip r:embed="rId2"/>
            <a:stretch>
              <a:fillRect/>
            </a:stretch>
          </a:blipFill>
        </p:spPr>
        <p:txBody>
          <a:bodyPr/>
          <a:lstStyle/>
          <a:p>
            <a:pPr lvl="0"/>
            <a:r>
              <a:rPr lang="en-US" dirty="0"/>
              <a:t> </a:t>
            </a:r>
          </a:p>
        </p:txBody>
      </p:sp>
    </p:spTree>
    <p:extLst>
      <p:ext uri="{BB962C8B-B14F-4D97-AF65-F5344CB8AC3E}">
        <p14:creationId xmlns:p14="http://schemas.microsoft.com/office/powerpoint/2010/main" val="2775068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bg/>
                                          </p:spTgt>
                                        </p:tgtEl>
                                        <p:attrNameLst>
                                          <p:attrName>style.visibility</p:attrName>
                                        </p:attrNameLst>
                                      </p:cBhvr>
                                      <p:to>
                                        <p:strVal val="visible"/>
                                      </p:to>
                                    </p:set>
                                    <p:animEffect transition="in" filter="fade">
                                      <p:cBhvr>
                                        <p:cTn id="11" dur="500"/>
                                        <p:tgtEl>
                                          <p:spTgt spid="10">
                                            <p:bg/>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11">
                                            <p:bg/>
                                          </p:spTgt>
                                        </p:tgtEl>
                                        <p:attrNameLst>
                                          <p:attrName>style.visibility</p:attrName>
                                        </p:attrNameLst>
                                      </p:cBhvr>
                                      <p:to>
                                        <p:strVal val="visible"/>
                                      </p:to>
                                    </p:set>
                                    <p:animEffect transition="in" filter="fade">
                                      <p:cBhvr>
                                        <p:cTn id="22" dur="500"/>
                                        <p:tgtEl>
                                          <p:spTgt spid="11">
                                            <p:bg/>
                                          </p:spTgt>
                                        </p:tgtEl>
                                      </p:cBhvr>
                                    </p:animEffect>
                                  </p:childTnLst>
                                </p:cTn>
                              </p:par>
                            </p:childTnLst>
                          </p:cTn>
                        </p:par>
                        <p:par>
                          <p:cTn id="23" fill="hold">
                            <p:stCondLst>
                              <p:cond delay="2750"/>
                            </p:stCondLst>
                            <p:childTnLst>
                              <p:par>
                                <p:cTn id="24" presetID="10" presetClass="entr" presetSubtype="0" fill="hold" grpId="0" nodeType="after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500"/>
                                        <p:tgtEl>
                                          <p:spTgt spid="11">
                                            <p:txEl>
                                              <p:pRg st="0" end="0"/>
                                            </p:txEl>
                                          </p:spTgt>
                                        </p:tgtEl>
                                      </p:cBhvr>
                                    </p:animEffect>
                                  </p:childTnLst>
                                </p:cTn>
                              </p:par>
                            </p:childTnLst>
                          </p:cTn>
                        </p:par>
                        <p:par>
                          <p:cTn id="27" fill="hold">
                            <p:stCondLst>
                              <p:cond delay="3250"/>
                            </p:stCondLst>
                            <p:childTnLst>
                              <p:par>
                                <p:cTn id="28" presetID="2" presetClass="entr" presetSubtype="2" decel="100000" fill="hold" grpId="0" nodeType="after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 calcmode="lin" valueType="num">
                                      <p:cBhvr additive="base">
                                        <p:cTn id="30"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2">
                                            <p:txEl>
                                              <p:pRg st="0" end="0"/>
                                            </p:txEl>
                                          </p:spTgt>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250"/>
                                  </p:stCondLst>
                                  <p:childTnLst>
                                    <p:set>
                                      <p:cBhvr>
                                        <p:cTn id="33" dur="1" fill="hold">
                                          <p:stCondLst>
                                            <p:cond delay="0"/>
                                          </p:stCondLst>
                                        </p:cTn>
                                        <p:tgtEl>
                                          <p:spTgt spid="13">
                                            <p:txEl>
                                              <p:pRg st="0" end="0"/>
                                            </p:txEl>
                                          </p:spTgt>
                                        </p:tgtEl>
                                        <p:attrNameLst>
                                          <p:attrName>style.visibility</p:attrName>
                                        </p:attrNameLst>
                                      </p:cBhvr>
                                      <p:to>
                                        <p:strVal val="visible"/>
                                      </p:to>
                                    </p:set>
                                    <p:anim calcmode="lin" valueType="num">
                                      <p:cBhvr additive="base">
                                        <p:cTn id="34"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bg/>
                                          </p:spTgt>
                                        </p:tgtEl>
                                        <p:attrNameLst>
                                          <p:attrName>style.visibility</p:attrName>
                                        </p:attrNameLst>
                                      </p:cBhvr>
                                      <p:to>
                                        <p:strVal val="visible"/>
                                      </p:to>
                                    </p:set>
                                    <p:animEffect transition="in" filter="fade">
                                      <p:cBhvr>
                                        <p:cTn id="39" dur="500"/>
                                        <p:tgtEl>
                                          <p:spTgt spid="15">
                                            <p:bg/>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5">
                                            <p:txEl>
                                              <p:pRg st="0" end="0"/>
                                            </p:txEl>
                                          </p:spTgt>
                                        </p:tgtEl>
                                        <p:attrNameLst>
                                          <p:attrName>style.visibility</p:attrName>
                                        </p:attrNameLst>
                                      </p:cBhvr>
                                      <p:to>
                                        <p:strVal val="visible"/>
                                      </p:to>
                                    </p:set>
                                    <p:animEffect transition="in" filter="fade">
                                      <p:cBhvr>
                                        <p:cTn id="43" dur="500"/>
                                        <p:tgtEl>
                                          <p:spTgt spid="15">
                                            <p:txEl>
                                              <p:pRg st="0" end="0"/>
                                            </p:txEl>
                                          </p:spTgt>
                                        </p:tgtEl>
                                      </p:cBhvr>
                                    </p:animEffect>
                                  </p:childTnLst>
                                </p:cTn>
                              </p:par>
                              <p:par>
                                <p:cTn id="44" presetID="22" presetClass="entr" presetSubtype="8" fill="hold" grpId="0" nodeType="withEffect">
                                  <p:stCondLst>
                                    <p:cond delay="25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16">
                                            <p:bg/>
                                          </p:spTgt>
                                        </p:tgtEl>
                                        <p:attrNameLst>
                                          <p:attrName>style.visibility</p:attrName>
                                        </p:attrNameLst>
                                      </p:cBhvr>
                                      <p:to>
                                        <p:strVal val="visible"/>
                                      </p:to>
                                    </p:set>
                                    <p:animEffect transition="in" filter="fade">
                                      <p:cBhvr>
                                        <p:cTn id="50" dur="500"/>
                                        <p:tgtEl>
                                          <p:spTgt spid="16">
                                            <p:bg/>
                                          </p:spTgt>
                                        </p:tgtEl>
                                      </p:cBhvr>
                                    </p:animEffect>
                                  </p:childTnLst>
                                </p:cTn>
                              </p:par>
                            </p:childTnLst>
                          </p:cTn>
                        </p:par>
                        <p:par>
                          <p:cTn id="51" fill="hold">
                            <p:stCondLst>
                              <p:cond delay="5750"/>
                            </p:stCondLst>
                            <p:childTnLst>
                              <p:par>
                                <p:cTn id="52" presetID="10" presetClass="entr" presetSubtype="0" fill="hold" grpId="0" nodeType="afterEffect">
                                  <p:stCondLst>
                                    <p:cond delay="0"/>
                                  </p:stCondLst>
                                  <p:childTnLst>
                                    <p:set>
                                      <p:cBhvr>
                                        <p:cTn id="53" dur="1" fill="hold">
                                          <p:stCondLst>
                                            <p:cond delay="0"/>
                                          </p:stCondLst>
                                        </p:cTn>
                                        <p:tgtEl>
                                          <p:spTgt spid="16">
                                            <p:txEl>
                                              <p:pRg st="0" end="0"/>
                                            </p:txEl>
                                          </p:spTgt>
                                        </p:tgtEl>
                                        <p:attrNameLst>
                                          <p:attrName>style.visibility</p:attrName>
                                        </p:attrNameLst>
                                      </p:cBhvr>
                                      <p:to>
                                        <p:strVal val="visible"/>
                                      </p:to>
                                    </p:set>
                                    <p:animEffect transition="in" filter="fade">
                                      <p:cBhvr>
                                        <p:cTn id="54" dur="500"/>
                                        <p:tgtEl>
                                          <p:spTgt spid="16">
                                            <p:txEl>
                                              <p:pRg st="0" end="0"/>
                                            </p:txEl>
                                          </p:spTgt>
                                        </p:tgtEl>
                                      </p:cBhvr>
                                    </p:animEffect>
                                  </p:childTnLst>
                                </p:cTn>
                              </p:par>
                            </p:childTnLst>
                          </p:cTn>
                        </p:par>
                        <p:par>
                          <p:cTn id="55" fill="hold">
                            <p:stCondLst>
                              <p:cond delay="6250"/>
                            </p:stCondLst>
                            <p:childTnLst>
                              <p:par>
                                <p:cTn id="56" presetID="2" presetClass="entr" presetSubtype="2" decel="100000" fill="hold" grpId="0" nodeType="afterEffect">
                                  <p:stCondLst>
                                    <p:cond delay="0"/>
                                  </p:stCondLst>
                                  <p:childTnLst>
                                    <p:set>
                                      <p:cBhvr>
                                        <p:cTn id="57" dur="1" fill="hold">
                                          <p:stCondLst>
                                            <p:cond delay="0"/>
                                          </p:stCondLst>
                                        </p:cTn>
                                        <p:tgtEl>
                                          <p:spTgt spid="18">
                                            <p:txEl>
                                              <p:pRg st="0" end="0"/>
                                            </p:txEl>
                                          </p:spTgt>
                                        </p:tgtEl>
                                        <p:attrNameLst>
                                          <p:attrName>style.visibility</p:attrName>
                                        </p:attrNameLst>
                                      </p:cBhvr>
                                      <p:to>
                                        <p:strVal val="visible"/>
                                      </p:to>
                                    </p:set>
                                    <p:anim calcmode="lin" valueType="num">
                                      <p:cBhvr additive="base">
                                        <p:cTn id="58"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59" dur="500" fill="hold"/>
                                        <p:tgtEl>
                                          <p:spTgt spid="18">
                                            <p:txEl>
                                              <p:pRg st="0" end="0"/>
                                            </p:txEl>
                                          </p:spTgt>
                                        </p:tgtEl>
                                        <p:attrNameLst>
                                          <p:attrName>ppt_y</p:attrName>
                                        </p:attrNameLst>
                                      </p:cBhvr>
                                      <p:tavLst>
                                        <p:tav tm="0">
                                          <p:val>
                                            <p:strVal val="#ppt_y"/>
                                          </p:val>
                                        </p:tav>
                                        <p:tav tm="100000">
                                          <p:val>
                                            <p:strVal val="#ppt_y"/>
                                          </p:val>
                                        </p:tav>
                                      </p:tavLst>
                                    </p:anim>
                                  </p:childTnLst>
                                </p:cTn>
                              </p:par>
                              <p:par>
                                <p:cTn id="60" presetID="2" presetClass="entr" presetSubtype="2" decel="100000" fill="hold" grpId="0" nodeType="withEffect">
                                  <p:stCondLst>
                                    <p:cond delay="250"/>
                                  </p:stCondLst>
                                  <p:childTnLst>
                                    <p:set>
                                      <p:cBhvr>
                                        <p:cTn id="61" dur="1" fill="hold">
                                          <p:stCondLst>
                                            <p:cond delay="0"/>
                                          </p:stCondLst>
                                        </p:cTn>
                                        <p:tgtEl>
                                          <p:spTgt spid="20">
                                            <p:txEl>
                                              <p:pRg st="0" end="0"/>
                                            </p:txEl>
                                          </p:spTgt>
                                        </p:tgtEl>
                                        <p:attrNameLst>
                                          <p:attrName>style.visibility</p:attrName>
                                        </p:attrNameLst>
                                      </p:cBhvr>
                                      <p:to>
                                        <p:strVal val="visible"/>
                                      </p:to>
                                    </p:set>
                                    <p:anim calcmode="lin" valueType="num">
                                      <p:cBhvr additive="base">
                                        <p:cTn id="62"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63" dur="500" fill="hold"/>
                                        <p:tgtEl>
                                          <p:spTgt spid="2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0" grpId="0" build="p" animBg="1">
        <p:tmplLst>
          <p:tmpl>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animBg="1">
        <p:tmplLst>
          <p:tmpl>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4" grpId="0" animBg="1"/>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25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2" decel="10000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20" grpId="0" build="p">
        <p:tmplLst>
          <p:tmpl lvl="1">
            <p:tnLst>
              <p:par>
                <p:cTn presetID="2" presetClass="entr" presetSubtype="2" decel="100000" fill="hold" nodeType="with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16" grpId="0" build="p" animBg="1">
        <p:tmplLst>
          <p:tmpl>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5" grpId="0" build="p" animBg="1">
        <p:tmplLst>
          <p:tmpl>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Lst>
  </p:timing>
  <p:hf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s">
    <p:spTree>
      <p:nvGrpSpPr>
        <p:cNvPr id="1" name=""/>
        <p:cNvGrpSpPr/>
        <p:nvPr/>
      </p:nvGrpSpPr>
      <p:grpSpPr>
        <a:xfrm>
          <a:off x="0" y="0"/>
          <a:ext cx="0" cy="0"/>
          <a:chOff x="0" y="0"/>
          <a:chExt cx="0" cy="0"/>
        </a:xfrm>
      </p:grpSpPr>
      <p:sp>
        <p:nvSpPr>
          <p:cNvPr id="6" name="図プレースホルダー 5"/>
          <p:cNvSpPr>
            <a:spLocks noGrp="1"/>
          </p:cNvSpPr>
          <p:nvPr>
            <p:ph type="pic" sz="quarter" idx="20" hasCustomPrompt="1"/>
          </p:nvPr>
        </p:nvSpPr>
        <p:spPr>
          <a:xfrm>
            <a:off x="1228407" y="253776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                       Add Image</a:t>
            </a:r>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21" name="図プレースホルダー 5"/>
          <p:cNvSpPr>
            <a:spLocks noGrp="1"/>
          </p:cNvSpPr>
          <p:nvPr>
            <p:ph type="pic" sz="quarter" idx="21" hasCustomPrompt="1"/>
          </p:nvPr>
        </p:nvSpPr>
        <p:spPr>
          <a:xfrm>
            <a:off x="5686822" y="2543482"/>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                       Add Image</a:t>
            </a:r>
          </a:p>
        </p:txBody>
      </p:sp>
      <p:sp>
        <p:nvSpPr>
          <p:cNvPr id="22" name="図プレースホルダー 5"/>
          <p:cNvSpPr>
            <a:spLocks noGrp="1"/>
          </p:cNvSpPr>
          <p:nvPr>
            <p:ph type="pic" sz="quarter" idx="22" hasCustomPrompt="1"/>
          </p:nvPr>
        </p:nvSpPr>
        <p:spPr>
          <a:xfrm>
            <a:off x="10151318" y="2543482"/>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                        Add Image</a:t>
            </a:r>
          </a:p>
        </p:txBody>
      </p:sp>
      <p:sp>
        <p:nvSpPr>
          <p:cNvPr id="23" name="図プレースホルダー 5"/>
          <p:cNvSpPr>
            <a:spLocks noGrp="1"/>
          </p:cNvSpPr>
          <p:nvPr>
            <p:ph type="pic" sz="quarter" idx="23" hasCustomPrompt="1"/>
          </p:nvPr>
        </p:nvSpPr>
        <p:spPr>
          <a:xfrm>
            <a:off x="14615814" y="2543482"/>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                       Add Image</a:t>
            </a:r>
          </a:p>
        </p:txBody>
      </p:sp>
      <p:sp>
        <p:nvSpPr>
          <p:cNvPr id="24" name="図プレースホルダー 5"/>
          <p:cNvSpPr>
            <a:spLocks noGrp="1"/>
          </p:cNvSpPr>
          <p:nvPr>
            <p:ph type="pic" sz="quarter" idx="24" hasCustomPrompt="1"/>
          </p:nvPr>
        </p:nvSpPr>
        <p:spPr>
          <a:xfrm>
            <a:off x="-1992791" y="5824800"/>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baseline="0"/>
            </a:lvl1pPr>
          </a:lstStyle>
          <a:p>
            <a:r>
              <a:rPr lang="en-US" dirty="0"/>
              <a:t>                       Add Image</a:t>
            </a:r>
          </a:p>
        </p:txBody>
      </p:sp>
      <p:sp>
        <p:nvSpPr>
          <p:cNvPr id="25" name="図プレースホルダー 5"/>
          <p:cNvSpPr>
            <a:spLocks noGrp="1"/>
          </p:cNvSpPr>
          <p:nvPr>
            <p:ph type="pic" sz="quarter" idx="25" hasCustomPrompt="1"/>
          </p:nvPr>
        </p:nvSpPr>
        <p:spPr>
          <a:xfrm>
            <a:off x="2446462" y="582468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                       Add Image</a:t>
            </a:r>
          </a:p>
        </p:txBody>
      </p:sp>
      <p:sp>
        <p:nvSpPr>
          <p:cNvPr id="26" name="図プレースホルダー 5"/>
          <p:cNvSpPr>
            <a:spLocks noGrp="1"/>
          </p:cNvSpPr>
          <p:nvPr>
            <p:ph type="pic" sz="quarter" idx="26" hasCustomPrompt="1"/>
          </p:nvPr>
        </p:nvSpPr>
        <p:spPr>
          <a:xfrm>
            <a:off x="6910958" y="582468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                       Add Image</a:t>
            </a:r>
          </a:p>
        </p:txBody>
      </p:sp>
      <p:sp>
        <p:nvSpPr>
          <p:cNvPr id="27" name="図プレースホルダー 5"/>
          <p:cNvSpPr>
            <a:spLocks noGrp="1"/>
          </p:cNvSpPr>
          <p:nvPr>
            <p:ph type="pic" sz="quarter" idx="27" hasCustomPrompt="1"/>
          </p:nvPr>
        </p:nvSpPr>
        <p:spPr>
          <a:xfrm>
            <a:off x="11369373" y="582468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                       Add Image</a:t>
            </a:r>
          </a:p>
        </p:txBody>
      </p:sp>
      <p:sp>
        <p:nvSpPr>
          <p:cNvPr id="7" name="テキスト プレースホルダー 6"/>
          <p:cNvSpPr>
            <a:spLocks noGrp="1"/>
          </p:cNvSpPr>
          <p:nvPr>
            <p:ph type="body" sz="quarter" idx="28" hasCustomPrompt="1"/>
          </p:nvPr>
        </p:nvSpPr>
        <p:spPr>
          <a:xfrm rot="7200000">
            <a:off x="573" y="3548208"/>
            <a:ext cx="4682798" cy="863600"/>
          </a:xfrm>
          <a:blipFill>
            <a:blip r:embed="rId2"/>
            <a:stretch>
              <a:fillRect/>
            </a:stretch>
          </a:blipFill>
        </p:spPr>
        <p:txBody>
          <a:bodyPr/>
          <a:lstStyle/>
          <a:p>
            <a:pPr lvl="0"/>
            <a:r>
              <a:rPr lang="en-US" altLang="ja-JP" dirty="0"/>
              <a:t> </a:t>
            </a:r>
            <a:endParaRPr lang="en-US" dirty="0"/>
          </a:p>
        </p:txBody>
      </p:sp>
      <p:sp>
        <p:nvSpPr>
          <p:cNvPr id="28" name="テキスト プレースホルダー 6"/>
          <p:cNvSpPr>
            <a:spLocks noGrp="1"/>
          </p:cNvSpPr>
          <p:nvPr>
            <p:ph type="body" sz="quarter" idx="29" hasCustomPrompt="1"/>
          </p:nvPr>
        </p:nvSpPr>
        <p:spPr>
          <a:xfrm rot="18000000">
            <a:off x="13932000" y="6860576"/>
            <a:ext cx="4682798" cy="863600"/>
          </a:xfrm>
          <a:blipFill>
            <a:blip r:embed="rId2"/>
            <a:stretch>
              <a:fillRect/>
            </a:stretch>
          </a:blipFill>
        </p:spPr>
        <p:txBody>
          <a:bodyPr/>
          <a:lstStyle/>
          <a:p>
            <a:pPr lvl="0"/>
            <a:r>
              <a:rPr lang="en-US" altLang="ja-JP" dirty="0"/>
              <a:t> </a:t>
            </a:r>
            <a:endParaRPr lang="en-US" dirty="0"/>
          </a:p>
        </p:txBody>
      </p:sp>
    </p:spTree>
    <p:extLst>
      <p:ext uri="{BB962C8B-B14F-4D97-AF65-F5344CB8AC3E}">
        <p14:creationId xmlns:p14="http://schemas.microsoft.com/office/powerpoint/2010/main" val="275313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bg/>
                                          </p:spTgt>
                                        </p:tgtEl>
                                        <p:attrNameLst>
                                          <p:attrName>style.visibility</p:attrName>
                                        </p:attrNameLst>
                                      </p:cBhvr>
                                      <p:to>
                                        <p:strVal val="visible"/>
                                      </p:to>
                                    </p:set>
                                    <p:animEffect transition="in" filter="fade">
                                      <p:cBhvr>
                                        <p:cTn id="11" dur="500"/>
                                        <p:tgtEl>
                                          <p:spTgt spid="7">
                                            <p:bg/>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fade">
                                      <p:cBhvr>
                                        <p:cTn id="14" dur="500"/>
                                        <p:tgtEl>
                                          <p:spTgt spid="7">
                                            <p:txEl>
                                              <p:pRg st="0" end="0"/>
                                            </p:txEl>
                                          </p:spTgt>
                                        </p:tgtEl>
                                      </p:cBhvr>
                                    </p:animEffect>
                                  </p:childTnLst>
                                </p:cTn>
                              </p:par>
                            </p:childTnLst>
                          </p:cTn>
                        </p:par>
                        <p:par>
                          <p:cTn id="15" fill="hold">
                            <p:stCondLst>
                              <p:cond delay="1000"/>
                            </p:stCondLst>
                            <p:childTnLst>
                              <p:par>
                                <p:cTn id="16" presetID="2" presetClass="entr" presetSubtype="8" decel="10000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decel="10000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0-#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decel="10000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0-#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decel="10000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decel="10000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0-#ppt_w/2"/>
                                          </p:val>
                                        </p:tav>
                                        <p:tav tm="100000">
                                          <p:val>
                                            <p:strVal val="#ppt_x"/>
                                          </p:val>
                                        </p:tav>
                                      </p:tavLst>
                                    </p:anim>
                                    <p:anim calcmode="lin" valueType="num">
                                      <p:cBhvr additive="base">
                                        <p:cTn id="39" dur="500" fill="hold"/>
                                        <p:tgtEl>
                                          <p:spTgt spid="24"/>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 presetClass="entr" presetSubtype="8" decel="10000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0-#ppt_w/2"/>
                                          </p:val>
                                        </p:tav>
                                        <p:tav tm="100000">
                                          <p:val>
                                            <p:strVal val="#ppt_x"/>
                                          </p:val>
                                        </p:tav>
                                      </p:tavLst>
                                    </p:anim>
                                    <p:anim calcmode="lin" valueType="num">
                                      <p:cBhvr additive="base">
                                        <p:cTn id="44" dur="500" fill="hold"/>
                                        <p:tgtEl>
                                          <p:spTgt spid="25"/>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8" decel="10000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 presetClass="entr" presetSubtype="8" decel="10000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0-#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28">
                                            <p:bg/>
                                          </p:spTgt>
                                        </p:tgtEl>
                                        <p:attrNameLst>
                                          <p:attrName>style.visibility</p:attrName>
                                        </p:attrNameLst>
                                      </p:cBhvr>
                                      <p:to>
                                        <p:strVal val="visible"/>
                                      </p:to>
                                    </p:set>
                                    <p:animEffect transition="in" filter="fade">
                                      <p:cBhvr>
                                        <p:cTn id="58" dur="500"/>
                                        <p:tgtEl>
                                          <p:spTgt spid="28">
                                            <p:bg/>
                                          </p:spTgt>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28">
                                            <p:txEl>
                                              <p:pRg st="0" end="0"/>
                                            </p:txEl>
                                          </p:spTgt>
                                        </p:tgtEl>
                                        <p:attrNameLst>
                                          <p:attrName>style.visibility</p:attrName>
                                        </p:attrNameLst>
                                      </p:cBhvr>
                                      <p:to>
                                        <p:strVal val="visible"/>
                                      </p:to>
                                    </p:set>
                                    <p:animEffect transition="in" filter="fade">
                                      <p:cBhvr>
                                        <p:cTn id="62"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1" grpId="0" animBg="1"/>
      <p:bldP spid="22" grpId="0" animBg="1"/>
      <p:bldP spid="23" grpId="0" animBg="1"/>
      <p:bldP spid="24" grpId="0" animBg="1"/>
      <p:bldP spid="25" grpId="0" animBg="1"/>
      <p:bldP spid="26" grpId="0" animBg="1"/>
      <p:bldP spid="27" grpId="0" animBg="1"/>
      <p:bldP spid="7" grpId="0" build="allAtOnce" animBg="1">
        <p:tmplLst>
          <p:tmpl>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28" grpId="0" build="p" animBg="1">
        <p:tmplLst>
          <p:tmpl>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Lst>
  </p:timing>
  <p:hf hd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Mobile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pic>
        <p:nvPicPr>
          <p:cNvPr id="9" name="図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94305" y="1903140"/>
            <a:ext cx="3576493" cy="7416824"/>
          </a:xfrm>
          <a:prstGeom prst="rect">
            <a:avLst/>
          </a:prstGeom>
          <a:effectLst>
            <a:outerShdw blurRad="63500" sx="102000" sy="102000" algn="ctr" rotWithShape="0">
              <a:prstClr val="black">
                <a:alpha val="40000"/>
              </a:prstClr>
            </a:outerShdw>
          </a:effectLst>
        </p:spPr>
      </p:pic>
      <p:sp>
        <p:nvSpPr>
          <p:cNvPr id="12" name="テキスト プレースホルダー 11"/>
          <p:cNvSpPr>
            <a:spLocks noGrp="1"/>
          </p:cNvSpPr>
          <p:nvPr>
            <p:ph type="body" sz="quarter" idx="14" hasCustomPrompt="1"/>
          </p:nvPr>
        </p:nvSpPr>
        <p:spPr>
          <a:xfrm>
            <a:off x="6118870" y="4063380"/>
            <a:ext cx="11159455"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4" name="テキスト プレースホルダー 11"/>
          <p:cNvSpPr>
            <a:spLocks noGrp="1"/>
          </p:cNvSpPr>
          <p:nvPr>
            <p:ph type="body" sz="quarter" idx="15" hasCustomPrompt="1"/>
          </p:nvPr>
        </p:nvSpPr>
        <p:spPr>
          <a:xfrm>
            <a:off x="6118870" y="4711452"/>
            <a:ext cx="11159455" cy="3024336"/>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8" name="図プレースホルダー 7"/>
          <p:cNvSpPr>
            <a:spLocks noGrp="1"/>
          </p:cNvSpPr>
          <p:nvPr>
            <p:ph type="pic" sz="quarter" idx="19" hasCustomPrompt="1"/>
          </p:nvPr>
        </p:nvSpPr>
        <p:spPr>
          <a:xfrm>
            <a:off x="2142024" y="2843984"/>
            <a:ext cx="3085200" cy="5526000"/>
          </a:xfrm>
          <a:solidFill>
            <a:schemeClr val="bg1">
              <a:alpha val="22000"/>
            </a:schemeClr>
          </a:solidFill>
          <a:effectLst>
            <a:innerShdw blurRad="114300">
              <a:prstClr val="black"/>
            </a:innerShdw>
          </a:effectLst>
        </p:spPr>
        <p:txBody>
          <a:bodyPr/>
          <a:lstStyle>
            <a:lvl1pPr>
              <a:defRPr/>
            </a:lvl1pPr>
          </a:lstStyle>
          <a:p>
            <a:r>
              <a:rPr lang="en-US" dirty="0"/>
              <a:t>Add Image</a:t>
            </a:r>
          </a:p>
        </p:txBody>
      </p:sp>
    </p:spTree>
    <p:extLst>
      <p:ext uri="{BB962C8B-B14F-4D97-AF65-F5344CB8AC3E}">
        <p14:creationId xmlns:p14="http://schemas.microsoft.com/office/powerpoint/2010/main" val="2136521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8" decel="76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decel="7600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2" decel="100000" fill="hold" grpId="0" nodeType="afterEffect">
                                  <p:stCondLst>
                                    <p:cond delay="250"/>
                                  </p:stCondLst>
                                  <p:childTnLst>
                                    <p:set>
                                      <p:cBhvr>
                                        <p:cTn id="19" dur="1" fill="hold">
                                          <p:stCondLst>
                                            <p:cond delay="0"/>
                                          </p:stCondLst>
                                        </p:cTn>
                                        <p:tgtEl>
                                          <p:spTgt spid="12">
                                            <p:txEl>
                                              <p:pRg st="0" end="0"/>
                                            </p:txEl>
                                          </p:spTgt>
                                        </p:tgtEl>
                                        <p:attrNameLst>
                                          <p:attrName>style.visibility</p:attrName>
                                        </p:attrNameLst>
                                      </p:cBhvr>
                                      <p:to>
                                        <p:strVal val="visible"/>
                                      </p:to>
                                    </p:set>
                                    <p:anim calcmode="lin" valueType="num">
                                      <p:cBhvr additive="base">
                                        <p:cTn id="20"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12">
                                            <p:txEl>
                                              <p:pRg st="0" end="0"/>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500"/>
                                  </p:stCondLst>
                                  <p:childTnLst>
                                    <p:set>
                                      <p:cBhvr>
                                        <p:cTn id="23" dur="1" fill="hold">
                                          <p:stCondLst>
                                            <p:cond delay="0"/>
                                          </p:stCondLst>
                                        </p:cTn>
                                        <p:tgtEl>
                                          <p:spTgt spid="14">
                                            <p:txEl>
                                              <p:pRg st="0" end="0"/>
                                            </p:txEl>
                                          </p:spTgt>
                                        </p:tgtEl>
                                        <p:attrNameLst>
                                          <p:attrName>style.visibility</p:attrName>
                                        </p:attrNameLst>
                                      </p:cBhvr>
                                      <p:to>
                                        <p:strVal val="visible"/>
                                      </p:to>
                                    </p:set>
                                    <p:anim calcmode="lin" valueType="num">
                                      <p:cBhvr additive="base">
                                        <p:cTn id="24"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withEffect">
                  <p:stCondLst>
                    <p:cond delay="50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8" grpId="0" animBg="1"/>
    </p:bldLst>
  </p:timing>
  <p:hf hd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All Devices">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70139" y="2795004"/>
            <a:ext cx="9230101" cy="6308936"/>
          </a:xfrm>
          <a:prstGeom prst="rect">
            <a:avLst/>
          </a:prstGeom>
        </p:spPr>
      </p:pic>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8" name="図プレースホルダー 7"/>
          <p:cNvSpPr>
            <a:spLocks noGrp="1"/>
          </p:cNvSpPr>
          <p:nvPr>
            <p:ph type="pic" sz="quarter" idx="19" hasCustomPrompt="1"/>
          </p:nvPr>
        </p:nvSpPr>
        <p:spPr>
          <a:xfrm>
            <a:off x="4657591" y="3055268"/>
            <a:ext cx="7056784" cy="4608512"/>
          </a:xfrm>
          <a:solidFill>
            <a:schemeClr val="bg1">
              <a:alpha val="22000"/>
            </a:schemeClr>
          </a:solidFill>
          <a:effectLst>
            <a:innerShdw blurRad="114300">
              <a:prstClr val="black"/>
            </a:innerShdw>
          </a:effectLst>
        </p:spPr>
        <p:txBody>
          <a:bodyPr/>
          <a:lstStyle>
            <a:lvl1pPr>
              <a:defRPr/>
            </a:lvl1pPr>
          </a:lstStyle>
          <a:p>
            <a:r>
              <a:rPr lang="en-US" dirty="0"/>
              <a:t>Add Image</a:t>
            </a:r>
          </a:p>
        </p:txBody>
      </p:sp>
      <p:sp>
        <p:nvSpPr>
          <p:cNvPr id="13" name="テキスト プレースホルダー 12"/>
          <p:cNvSpPr>
            <a:spLocks noGrp="1"/>
          </p:cNvSpPr>
          <p:nvPr>
            <p:ph type="body" sz="quarter" idx="20" hasCustomPrompt="1"/>
          </p:nvPr>
        </p:nvSpPr>
        <p:spPr>
          <a:xfrm>
            <a:off x="739389" y="4279404"/>
            <a:ext cx="4164813" cy="5619016"/>
          </a:xfrm>
          <a:blipFill>
            <a:blip r:embed="rId3"/>
            <a:stretch>
              <a:fillRect/>
            </a:stretch>
          </a:blipFill>
        </p:spPr>
        <p:txBody>
          <a:bodyPr/>
          <a:lstStyle/>
          <a:p>
            <a:pPr lvl="0"/>
            <a:r>
              <a:rPr lang="en-US" dirty="0"/>
              <a:t> </a:t>
            </a:r>
          </a:p>
        </p:txBody>
      </p:sp>
      <p:sp>
        <p:nvSpPr>
          <p:cNvPr id="20" name="図プレースホルダー 7"/>
          <p:cNvSpPr>
            <a:spLocks noGrp="1"/>
          </p:cNvSpPr>
          <p:nvPr>
            <p:ph type="pic" sz="quarter" idx="22" hasCustomPrompt="1"/>
          </p:nvPr>
        </p:nvSpPr>
        <p:spPr>
          <a:xfrm>
            <a:off x="1324290" y="4723200"/>
            <a:ext cx="2970000" cy="3942000"/>
          </a:xfrm>
          <a:solidFill>
            <a:schemeClr val="bg1">
              <a:alpha val="22000"/>
            </a:schemeClr>
          </a:solidFill>
          <a:effectLst>
            <a:innerShdw blurRad="114300">
              <a:prstClr val="black"/>
            </a:innerShdw>
          </a:effectLst>
        </p:spPr>
        <p:txBody>
          <a:bodyPr/>
          <a:lstStyle>
            <a:lvl1pPr>
              <a:defRPr/>
            </a:lvl1pPr>
          </a:lstStyle>
          <a:p>
            <a:r>
              <a:rPr lang="en-US" dirty="0"/>
              <a:t>Add Image</a:t>
            </a:r>
          </a:p>
        </p:txBody>
      </p:sp>
      <p:sp>
        <p:nvSpPr>
          <p:cNvPr id="19" name="テキスト プレースホルダー 18"/>
          <p:cNvSpPr>
            <a:spLocks noGrp="1"/>
          </p:cNvSpPr>
          <p:nvPr>
            <p:ph type="body" sz="quarter" idx="21" hasCustomPrompt="1"/>
          </p:nvPr>
        </p:nvSpPr>
        <p:spPr>
          <a:xfrm>
            <a:off x="3765232" y="5431532"/>
            <a:ext cx="2425646" cy="4072775"/>
          </a:xfrm>
          <a:blipFill>
            <a:blip r:embed="rId4"/>
            <a:stretch>
              <a:fillRect/>
            </a:stretch>
          </a:blipFill>
        </p:spPr>
        <p:txBody>
          <a:bodyPr/>
          <a:lstStyle/>
          <a:p>
            <a:pPr lvl="0"/>
            <a:r>
              <a:rPr lang="en-US" dirty="0"/>
              <a:t> </a:t>
            </a:r>
          </a:p>
        </p:txBody>
      </p:sp>
      <p:sp>
        <p:nvSpPr>
          <p:cNvPr id="21" name="図プレースホルダー 7"/>
          <p:cNvSpPr>
            <a:spLocks noGrp="1"/>
          </p:cNvSpPr>
          <p:nvPr>
            <p:ph type="pic" sz="quarter" idx="23" hasCustomPrompt="1"/>
          </p:nvPr>
        </p:nvSpPr>
        <p:spPr>
          <a:xfrm>
            <a:off x="4151870" y="5922000"/>
            <a:ext cx="1648800" cy="2952000"/>
          </a:xfrm>
          <a:solidFill>
            <a:schemeClr val="bg1">
              <a:alpha val="22000"/>
            </a:schemeClr>
          </a:solidFill>
          <a:effectLst>
            <a:innerShdw blurRad="114300">
              <a:prstClr val="black"/>
            </a:innerShdw>
          </a:effectLst>
        </p:spPr>
        <p:txBody>
          <a:bodyPr/>
          <a:lstStyle>
            <a:lvl1pPr>
              <a:defRPr/>
            </a:lvl1pPr>
          </a:lstStyle>
          <a:p>
            <a:r>
              <a:rPr lang="en-US" dirty="0"/>
              <a:t>Add Image</a:t>
            </a:r>
          </a:p>
        </p:txBody>
      </p:sp>
      <p:sp>
        <p:nvSpPr>
          <p:cNvPr id="22" name="テキスト プレースホルダー 11"/>
          <p:cNvSpPr>
            <a:spLocks noGrp="1"/>
          </p:cNvSpPr>
          <p:nvPr>
            <p:ph type="body" sz="quarter" idx="14" hasCustomPrompt="1"/>
          </p:nvPr>
        </p:nvSpPr>
        <p:spPr>
          <a:xfrm>
            <a:off x="12167542" y="4783882"/>
            <a:ext cx="5616624" cy="1439738"/>
          </a:xfrm>
        </p:spPr>
        <p:txBody>
          <a:bodyPr anchor="b">
            <a:noAutofit/>
          </a:bodyPr>
          <a:lstStyle>
            <a:lvl1pPr>
              <a:lnSpc>
                <a:spcPts val="4000"/>
              </a:lnSpc>
              <a:defRPr sz="4400">
                <a:solidFill>
                  <a:schemeClr val="accent1"/>
                </a:solidFill>
                <a:latin typeface="Bebas Neue Regular" pitchFamily="50" charset="0"/>
              </a:defRPr>
            </a:lvl1pPr>
          </a:lstStyle>
          <a:p>
            <a:pPr lvl="0"/>
            <a:r>
              <a:rPr lang="en-US" altLang="ja-JP" dirty="0"/>
              <a:t>Text Here</a:t>
            </a:r>
          </a:p>
          <a:p>
            <a:pPr lvl="0"/>
            <a:r>
              <a:rPr lang="en-US" dirty="0"/>
              <a:t>TEXT HERE</a:t>
            </a:r>
          </a:p>
        </p:txBody>
      </p:sp>
      <p:sp>
        <p:nvSpPr>
          <p:cNvPr id="23" name="テキスト プレースホルダー 11"/>
          <p:cNvSpPr>
            <a:spLocks noGrp="1"/>
          </p:cNvSpPr>
          <p:nvPr>
            <p:ph type="body" sz="quarter" idx="15" hasCustomPrompt="1"/>
          </p:nvPr>
        </p:nvSpPr>
        <p:spPr>
          <a:xfrm>
            <a:off x="12167542" y="6151612"/>
            <a:ext cx="5616624" cy="3024336"/>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Tree>
    <p:extLst>
      <p:ext uri="{BB962C8B-B14F-4D97-AF65-F5344CB8AC3E}">
        <p14:creationId xmlns:p14="http://schemas.microsoft.com/office/powerpoint/2010/main" val="3139740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3">
                                            <p:bg/>
                                          </p:spTgt>
                                        </p:tgtEl>
                                        <p:attrNameLst>
                                          <p:attrName>style.visibility</p:attrName>
                                        </p:attrNameLst>
                                      </p:cBhvr>
                                      <p:to>
                                        <p:strVal val="visible"/>
                                      </p:to>
                                    </p:set>
                                    <p:animEffect transition="in" filter="fade">
                                      <p:cBhvr>
                                        <p:cTn id="18" dur="500"/>
                                        <p:tgtEl>
                                          <p:spTgt spid="13">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xEl>
                                              <p:pRg st="0" end="0"/>
                                            </p:txEl>
                                          </p:spTgt>
                                        </p:tgtEl>
                                        <p:attrNameLst>
                                          <p:attrName>style.visibility</p:attrName>
                                        </p:attrNameLst>
                                      </p:cBhvr>
                                      <p:to>
                                        <p:strVal val="visible"/>
                                      </p:to>
                                    </p:set>
                                    <p:animEffect transition="in" filter="fade">
                                      <p:cBhvr>
                                        <p:cTn id="21" dur="500"/>
                                        <p:tgtEl>
                                          <p:spTgt spid="13">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9">
                                            <p:bg/>
                                          </p:spTgt>
                                        </p:tgtEl>
                                        <p:attrNameLst>
                                          <p:attrName>style.visibility</p:attrName>
                                        </p:attrNameLst>
                                      </p:cBhvr>
                                      <p:to>
                                        <p:strVal val="visible"/>
                                      </p:to>
                                    </p:set>
                                    <p:animEffect transition="in" filter="fade">
                                      <p:cBhvr>
                                        <p:cTn id="28" dur="500"/>
                                        <p:tgtEl>
                                          <p:spTgt spid="19">
                                            <p:bg/>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xEl>
                                              <p:pRg st="0" end="0"/>
                                            </p:txEl>
                                          </p:spTgt>
                                        </p:tgtEl>
                                        <p:attrNameLst>
                                          <p:attrName>style.visibility</p:attrName>
                                        </p:attrNameLst>
                                      </p:cBhvr>
                                      <p:to>
                                        <p:strVal val="visible"/>
                                      </p:to>
                                    </p:set>
                                    <p:animEffect transition="in" filter="fade">
                                      <p:cBhvr>
                                        <p:cTn id="31" dur="500"/>
                                        <p:tgtEl>
                                          <p:spTgt spid="19">
                                            <p:txEl>
                                              <p:pRg st="0" end="0"/>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par>
                          <p:cTn id="35" fill="hold">
                            <p:stCondLst>
                              <p:cond delay="2000"/>
                            </p:stCondLst>
                            <p:childTnLst>
                              <p:par>
                                <p:cTn id="36" presetID="2" presetClass="entr" presetSubtype="2" decel="100000" fill="hold" grpId="0" nodeType="afterEffect">
                                  <p:stCondLst>
                                    <p:cond delay="250"/>
                                  </p:stCondLst>
                                  <p:childTnLst>
                                    <p:set>
                                      <p:cBhvr>
                                        <p:cTn id="37" dur="1" fill="hold">
                                          <p:stCondLst>
                                            <p:cond delay="0"/>
                                          </p:stCondLst>
                                        </p:cTn>
                                        <p:tgtEl>
                                          <p:spTgt spid="22">
                                            <p:txEl>
                                              <p:pRg st="0" end="0"/>
                                            </p:txEl>
                                          </p:spTgt>
                                        </p:tgtEl>
                                        <p:attrNameLst>
                                          <p:attrName>style.visibility</p:attrName>
                                        </p:attrNameLst>
                                      </p:cBhvr>
                                      <p:to>
                                        <p:strVal val="visible"/>
                                      </p:to>
                                    </p:set>
                                    <p:anim calcmode="lin" valueType="num">
                                      <p:cBhvr additive="base">
                                        <p:cTn id="38"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par>
                          <p:cTn id="40" fill="hold">
                            <p:stCondLst>
                              <p:cond delay="2750"/>
                            </p:stCondLst>
                            <p:childTnLst>
                              <p:par>
                                <p:cTn id="41" presetID="2" presetClass="entr" presetSubtype="2" decel="100000" fill="hold" grpId="0" nodeType="afterEffect">
                                  <p:stCondLst>
                                    <p:cond delay="250"/>
                                  </p:stCondLst>
                                  <p:childTnLst>
                                    <p:set>
                                      <p:cBhvr>
                                        <p:cTn id="42" dur="1" fill="hold">
                                          <p:stCondLst>
                                            <p:cond delay="0"/>
                                          </p:stCondLst>
                                        </p:cTn>
                                        <p:tgtEl>
                                          <p:spTgt spid="22">
                                            <p:txEl>
                                              <p:pRg st="1" end="1"/>
                                            </p:txEl>
                                          </p:spTgt>
                                        </p:tgtEl>
                                        <p:attrNameLst>
                                          <p:attrName>style.visibility</p:attrName>
                                        </p:attrNameLst>
                                      </p:cBhvr>
                                      <p:to>
                                        <p:strVal val="visible"/>
                                      </p:to>
                                    </p:set>
                                    <p:anim calcmode="lin" valueType="num">
                                      <p:cBhvr additive="base">
                                        <p:cTn id="43" dur="500" fill="hold"/>
                                        <p:tgtEl>
                                          <p:spTgt spid="22">
                                            <p:txEl>
                                              <p:pRg st="1" end="1"/>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22">
                                            <p:txEl>
                                              <p:pRg st="1" end="1"/>
                                            </p:txEl>
                                          </p:spTgt>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23">
                                            <p:txEl>
                                              <p:pRg st="0" end="0"/>
                                            </p:txEl>
                                          </p:spTgt>
                                        </p:tgtEl>
                                        <p:attrNameLst>
                                          <p:attrName>style.visibility</p:attrName>
                                        </p:attrNameLst>
                                      </p:cBhvr>
                                      <p:to>
                                        <p:strVal val="visible"/>
                                      </p:to>
                                    </p:set>
                                    <p:anim calcmode="lin" valueType="num">
                                      <p:cBhvr additive="base">
                                        <p:cTn id="47"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13" grpId="0" build="allAtOnce" animBg="1">
        <p:tmplLst>
          <p:tmpl>
            <p:tnLst>
              <p:par>
                <p:cTn presetID="10"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20" grpId="0" animBg="1"/>
      <p:bldP spid="19" grpId="0" build="allAtOnce" animBg="1">
        <p:tmplLst>
          <p:tmpl>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1" grpId="0" animBg="1"/>
      <p:bldP spid="22" grpId="0" build="p">
        <p:tmplLst>
          <p:tmpl lvl="1">
            <p:tnLst>
              <p:par>
                <p:cTn presetID="2" presetClass="entr" presetSubtype="2" decel="10000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 presetClass="entr" presetSubtype="2" decel="100000" fill="hold" nodeType="withEffect">
                  <p:stCondLst>
                    <p:cond delay="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9" name="平行四辺形 8"/>
          <p:cNvSpPr/>
          <p:nvPr userDrawn="1"/>
        </p:nvSpPr>
        <p:spPr>
          <a:xfrm>
            <a:off x="1278000" y="6439644"/>
            <a:ext cx="13465496" cy="2131359"/>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2648411" y="6690047"/>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36000" y="6889991"/>
            <a:ext cx="4792775"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1124000" y="6889991"/>
            <a:ext cx="4792776" cy="1360425"/>
          </a:xfrm>
          <a:prstGeom prst="rect">
            <a:avLst/>
          </a:prstGeom>
        </p:spPr>
      </p:pic>
      <p:sp>
        <p:nvSpPr>
          <p:cNvPr id="7" name="サブタイトル 2"/>
          <p:cNvSpPr>
            <a:spLocks noGrp="1"/>
          </p:cNvSpPr>
          <p:nvPr>
            <p:ph type="subTitle" idx="1" hasCustomPrompt="1"/>
          </p:nvPr>
        </p:nvSpPr>
        <p:spPr>
          <a:xfrm>
            <a:off x="2662486" y="7663780"/>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Sub Title Here</a:t>
            </a:r>
            <a:endParaRPr lang="en-US" dirty="0"/>
          </a:p>
        </p:txBody>
      </p:sp>
    </p:spTree>
    <p:extLst>
      <p:ext uri="{BB962C8B-B14F-4D97-AF65-F5344CB8AC3E}">
        <p14:creationId xmlns:p14="http://schemas.microsoft.com/office/powerpoint/2010/main" val="1212717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C 1">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4214" y="2335188"/>
            <a:ext cx="10534916" cy="7200800"/>
          </a:xfrm>
          <a:prstGeom prst="rect">
            <a:avLst/>
          </a:prstGeom>
        </p:spPr>
      </p:pic>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8" name="図プレースホルダー 7"/>
          <p:cNvSpPr>
            <a:spLocks noGrp="1"/>
          </p:cNvSpPr>
          <p:nvPr>
            <p:ph type="pic" sz="quarter" idx="19" hasCustomPrompt="1"/>
          </p:nvPr>
        </p:nvSpPr>
        <p:spPr>
          <a:xfrm>
            <a:off x="1388090" y="2695228"/>
            <a:ext cx="8136904" cy="5184576"/>
          </a:xfrm>
          <a:solidFill>
            <a:schemeClr val="bg1">
              <a:alpha val="22000"/>
            </a:schemeClr>
          </a:solidFill>
          <a:effectLst>
            <a:innerShdw blurRad="114300">
              <a:prstClr val="black"/>
            </a:innerShdw>
          </a:effectLst>
        </p:spPr>
        <p:txBody>
          <a:bodyPr/>
          <a:lstStyle>
            <a:lvl1pPr>
              <a:defRPr/>
            </a:lvl1pPr>
          </a:lstStyle>
          <a:p>
            <a:r>
              <a:rPr lang="en-US" dirty="0"/>
              <a:t>Add Image</a:t>
            </a:r>
          </a:p>
        </p:txBody>
      </p:sp>
      <p:sp>
        <p:nvSpPr>
          <p:cNvPr id="15" name="テキスト プレースホルダー 11"/>
          <p:cNvSpPr>
            <a:spLocks noGrp="1"/>
          </p:cNvSpPr>
          <p:nvPr>
            <p:ph type="body" sz="quarter" idx="14" hasCustomPrompt="1"/>
          </p:nvPr>
        </p:nvSpPr>
        <p:spPr>
          <a:xfrm>
            <a:off x="10151318" y="2551212"/>
            <a:ext cx="7127007" cy="3708201"/>
          </a:xfrm>
        </p:spPr>
        <p:txBody>
          <a:bodyPr anchor="b">
            <a:noAutofit/>
          </a:bodyPr>
          <a:lstStyle>
            <a:lvl1pPr>
              <a:lnSpc>
                <a:spcPts val="7000"/>
              </a:lnSpc>
              <a:defRPr sz="8000" baseline="0">
                <a:solidFill>
                  <a:schemeClr val="bg1"/>
                </a:solidFill>
                <a:latin typeface="+mj-lt"/>
              </a:defRPr>
            </a:lvl1pPr>
          </a:lstStyle>
          <a:p>
            <a:pPr lvl="0"/>
            <a:r>
              <a:rPr lang="en-US" altLang="ja-JP" dirty="0"/>
              <a:t>Text Here</a:t>
            </a:r>
            <a:br>
              <a:rPr lang="en-US" altLang="ja-JP" dirty="0"/>
            </a:br>
            <a:r>
              <a:rPr lang="en-US" dirty="0"/>
              <a:t>TEXT HERE</a:t>
            </a:r>
          </a:p>
        </p:txBody>
      </p:sp>
      <p:sp>
        <p:nvSpPr>
          <p:cNvPr id="16" name="テキスト プレースホルダー 11"/>
          <p:cNvSpPr>
            <a:spLocks noGrp="1"/>
          </p:cNvSpPr>
          <p:nvPr>
            <p:ph type="body" sz="quarter" idx="15" hasCustomPrompt="1"/>
          </p:nvPr>
        </p:nvSpPr>
        <p:spPr>
          <a:xfrm>
            <a:off x="10151318" y="6259835"/>
            <a:ext cx="7127007" cy="2952328"/>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Tree>
    <p:extLst>
      <p:ext uri="{BB962C8B-B14F-4D97-AF65-F5344CB8AC3E}">
        <p14:creationId xmlns:p14="http://schemas.microsoft.com/office/powerpoint/2010/main" val="2108387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2" presetClass="entr" presetSubtype="3" decel="100000" fill="hold" grpId="0" nodeType="afterEffect">
                                  <p:stCondLst>
                                    <p:cond delay="250"/>
                                  </p:stCondLst>
                                  <p:iterate type="wd">
                                    <p:tmPct val="10000"/>
                                  </p:iterate>
                                  <p:childTnLst>
                                    <p:set>
                                      <p:cBhvr>
                                        <p:cTn id="17" dur="1" fill="hold">
                                          <p:stCondLst>
                                            <p:cond delay="0"/>
                                          </p:stCondLst>
                                        </p:cTn>
                                        <p:tgtEl>
                                          <p:spTgt spid="15">
                                            <p:txEl>
                                              <p:pRg st="0" end="0"/>
                                            </p:txEl>
                                          </p:spTgt>
                                        </p:tgtEl>
                                        <p:attrNameLst>
                                          <p:attrName>style.visibility</p:attrName>
                                        </p:attrNameLst>
                                      </p:cBhvr>
                                      <p:to>
                                        <p:strVal val="visible"/>
                                      </p:to>
                                    </p:set>
                                    <p:anim calcmode="lin" valueType="num">
                                      <p:cBhvr additive="base">
                                        <p:cTn id="18"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5">
                                            <p:txEl>
                                              <p:pRg st="0" end="0"/>
                                            </p:txEl>
                                          </p:spTgt>
                                        </p:tgtEl>
                                        <p:attrNameLst>
                                          <p:attrName>ppt_y</p:attrName>
                                        </p:attrNameLst>
                                      </p:cBhvr>
                                      <p:tavLst>
                                        <p:tav tm="0">
                                          <p:val>
                                            <p:strVal val="0-#ppt_h/2"/>
                                          </p:val>
                                        </p:tav>
                                        <p:tav tm="100000">
                                          <p:val>
                                            <p:strVal val="#ppt_y"/>
                                          </p:val>
                                        </p:tav>
                                      </p:tavLst>
                                    </p:anim>
                                  </p:childTnLst>
                                </p:cTn>
                              </p:par>
                              <p:par>
                                <p:cTn id="20" presetID="2" presetClass="entr" presetSubtype="4" decel="100000" fill="hold" grpId="0" nodeType="withEffect">
                                  <p:stCondLst>
                                    <p:cond delay="500"/>
                                  </p:stCondLst>
                                  <p:childTnLst>
                                    <p:set>
                                      <p:cBhvr>
                                        <p:cTn id="21" dur="1" fill="hold">
                                          <p:stCondLst>
                                            <p:cond delay="0"/>
                                          </p:stCondLst>
                                        </p:cTn>
                                        <p:tgtEl>
                                          <p:spTgt spid="16">
                                            <p:txEl>
                                              <p:pRg st="0" end="0"/>
                                            </p:txEl>
                                          </p:spTgt>
                                        </p:tgtEl>
                                        <p:attrNameLst>
                                          <p:attrName>style.visibility</p:attrName>
                                        </p:attrNameLst>
                                      </p:cBhvr>
                                      <p:to>
                                        <p:strVal val="visible"/>
                                      </p:to>
                                    </p:set>
                                    <p:anim calcmode="lin" valueType="num">
                                      <p:cBhvr additive="base">
                                        <p:cTn id="22"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15" grpId="0" build="p">
        <p:tmplLst>
          <p:tmpl lvl="1">
            <p:tnLst>
              <p:par>
                <p:cTn presetID="2" presetClass="entr" presetSubtype="3" decel="100000" fill="hold" nodeType="afterEffect">
                  <p:stCondLst>
                    <p:cond delay="250"/>
                  </p:stCondLst>
                  <p:iterate type="wd">
                    <p:tmPct val="10000"/>
                  </p:iterate>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0-#ppt_h/2"/>
                          </p:val>
                        </p:tav>
                        <p:tav tm="100000">
                          <p:val>
                            <p:strVal val="#ppt_y"/>
                          </p:val>
                        </p:tav>
                      </p:tavLst>
                    </p:anim>
                  </p:childTnLst>
                </p:cTn>
              </p:par>
            </p:tnLst>
          </p:tmpl>
        </p:tmplLst>
      </p:bldP>
      <p:bldP spid="16" grpId="0" build="p">
        <p:tmplLst>
          <p:tmpl lvl="1">
            <p:tnLst>
              <p:par>
                <p:cTn presetID="2" presetClass="entr" presetSubtype="4" decel="100000" fill="hold" nodeType="withEffect">
                  <p:stCondLst>
                    <p:cond delay="50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ocial Network">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25" name="円/楕円 24"/>
          <p:cNvSpPr/>
          <p:nvPr userDrawn="1"/>
        </p:nvSpPr>
        <p:spPr>
          <a:xfrm>
            <a:off x="11159430" y="2407196"/>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39" hasCustomPrompt="1"/>
          </p:nvPr>
        </p:nvSpPr>
        <p:spPr>
          <a:xfrm>
            <a:off x="11485152" y="2713231"/>
            <a:ext cx="630070" cy="630070"/>
          </a:xfrm>
        </p:spPr>
        <p:txBody>
          <a:bodyPr>
            <a:normAutofit/>
          </a:bodyPr>
          <a:lstStyle>
            <a:lvl1pPr>
              <a:defRPr sz="1100"/>
            </a:lvl1pPr>
          </a:lstStyle>
          <a:p>
            <a:r>
              <a:rPr lang="en-US" dirty="0"/>
              <a:t>ICON</a:t>
            </a:r>
          </a:p>
        </p:txBody>
      </p:sp>
      <p:sp>
        <p:nvSpPr>
          <p:cNvPr id="29" name="円/楕円 28"/>
          <p:cNvSpPr/>
          <p:nvPr userDrawn="1"/>
        </p:nvSpPr>
        <p:spPr>
          <a:xfrm>
            <a:off x="13391678" y="3451312"/>
            <a:ext cx="2124236" cy="212423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3" name="図プレースホルダー 5"/>
          <p:cNvSpPr>
            <a:spLocks noGrp="1"/>
          </p:cNvSpPr>
          <p:nvPr>
            <p:ph type="pic" sz="quarter" idx="40" hasCustomPrompt="1"/>
          </p:nvPr>
        </p:nvSpPr>
        <p:spPr>
          <a:xfrm>
            <a:off x="13922737" y="3973370"/>
            <a:ext cx="1062118" cy="1062118"/>
          </a:xfrm>
        </p:spPr>
        <p:txBody>
          <a:bodyPr>
            <a:normAutofit/>
          </a:bodyPr>
          <a:lstStyle>
            <a:lvl1pPr>
              <a:defRPr sz="1100"/>
            </a:lvl1pPr>
          </a:lstStyle>
          <a:p>
            <a:r>
              <a:rPr lang="en-US" dirty="0"/>
              <a:t>ICON</a:t>
            </a:r>
          </a:p>
        </p:txBody>
      </p:sp>
      <p:sp>
        <p:nvSpPr>
          <p:cNvPr id="36" name="円/楕円 35"/>
          <p:cNvSpPr/>
          <p:nvPr userDrawn="1"/>
        </p:nvSpPr>
        <p:spPr>
          <a:xfrm>
            <a:off x="11545856" y="5760796"/>
            <a:ext cx="1845822" cy="184582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9" name="図プレースホルダー 5"/>
          <p:cNvSpPr>
            <a:spLocks noGrp="1"/>
          </p:cNvSpPr>
          <p:nvPr>
            <p:ph type="pic" sz="quarter" idx="41" hasCustomPrompt="1"/>
          </p:nvPr>
        </p:nvSpPr>
        <p:spPr>
          <a:xfrm>
            <a:off x="12023526" y="6225026"/>
            <a:ext cx="922911" cy="922911"/>
          </a:xfrm>
        </p:spPr>
        <p:txBody>
          <a:bodyPr>
            <a:normAutofit/>
          </a:bodyPr>
          <a:lstStyle>
            <a:lvl1pPr>
              <a:defRPr sz="1100"/>
            </a:lvl1pPr>
          </a:lstStyle>
          <a:p>
            <a:r>
              <a:rPr lang="en-US" dirty="0"/>
              <a:t>ICON</a:t>
            </a:r>
          </a:p>
        </p:txBody>
      </p:sp>
      <p:sp>
        <p:nvSpPr>
          <p:cNvPr id="49" name="円/楕円 48"/>
          <p:cNvSpPr/>
          <p:nvPr userDrawn="1"/>
        </p:nvSpPr>
        <p:spPr>
          <a:xfrm>
            <a:off x="3814614" y="2136484"/>
            <a:ext cx="2124236" cy="212423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0" name="図プレースホルダー 5"/>
          <p:cNvSpPr>
            <a:spLocks noGrp="1"/>
          </p:cNvSpPr>
          <p:nvPr>
            <p:ph type="pic" sz="quarter" idx="42" hasCustomPrompt="1"/>
          </p:nvPr>
        </p:nvSpPr>
        <p:spPr>
          <a:xfrm>
            <a:off x="4345673" y="2667543"/>
            <a:ext cx="1062118" cy="1062118"/>
          </a:xfrm>
        </p:spPr>
        <p:txBody>
          <a:bodyPr>
            <a:normAutofit/>
          </a:bodyPr>
          <a:lstStyle>
            <a:lvl1pPr>
              <a:defRPr sz="1100"/>
            </a:lvl1pPr>
          </a:lstStyle>
          <a:p>
            <a:r>
              <a:rPr lang="en-US" dirty="0"/>
              <a:t>ICON</a:t>
            </a:r>
          </a:p>
        </p:txBody>
      </p:sp>
      <p:sp>
        <p:nvSpPr>
          <p:cNvPr id="51" name="円/楕円 50"/>
          <p:cNvSpPr/>
          <p:nvPr userDrawn="1"/>
        </p:nvSpPr>
        <p:spPr>
          <a:xfrm>
            <a:off x="1294334" y="3279140"/>
            <a:ext cx="1448866" cy="144886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2" name="図プレースホルダー 5"/>
          <p:cNvSpPr>
            <a:spLocks noGrp="1"/>
          </p:cNvSpPr>
          <p:nvPr>
            <p:ph type="pic" sz="quarter" idx="43" hasCustomPrompt="1"/>
          </p:nvPr>
        </p:nvSpPr>
        <p:spPr>
          <a:xfrm>
            <a:off x="1641567" y="3610964"/>
            <a:ext cx="741593" cy="741593"/>
          </a:xfrm>
        </p:spPr>
        <p:txBody>
          <a:bodyPr>
            <a:normAutofit/>
          </a:bodyPr>
          <a:lstStyle>
            <a:lvl1pPr>
              <a:defRPr sz="1100"/>
            </a:lvl1pPr>
          </a:lstStyle>
          <a:p>
            <a:r>
              <a:rPr lang="en-US" dirty="0"/>
              <a:t>ICON</a:t>
            </a:r>
          </a:p>
        </p:txBody>
      </p:sp>
      <p:sp>
        <p:nvSpPr>
          <p:cNvPr id="53" name="円/楕円 52"/>
          <p:cNvSpPr/>
          <p:nvPr userDrawn="1"/>
        </p:nvSpPr>
        <p:spPr>
          <a:xfrm>
            <a:off x="1726382" y="4927476"/>
            <a:ext cx="2592288" cy="259228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4" name="図プレースホルダー 5"/>
          <p:cNvSpPr>
            <a:spLocks noGrp="1"/>
          </p:cNvSpPr>
          <p:nvPr>
            <p:ph type="pic" sz="quarter" idx="44" hasCustomPrompt="1"/>
          </p:nvPr>
        </p:nvSpPr>
        <p:spPr>
          <a:xfrm>
            <a:off x="2374454" y="5575548"/>
            <a:ext cx="1296144" cy="1296144"/>
          </a:xfrm>
        </p:spPr>
        <p:txBody>
          <a:bodyPr>
            <a:normAutofit/>
          </a:bodyPr>
          <a:lstStyle>
            <a:lvl1pPr>
              <a:defRPr sz="1100"/>
            </a:lvl1pPr>
          </a:lstStyle>
          <a:p>
            <a:r>
              <a:rPr lang="en-US" dirty="0"/>
              <a:t>ICON</a:t>
            </a:r>
          </a:p>
        </p:txBody>
      </p:sp>
      <p:sp>
        <p:nvSpPr>
          <p:cNvPr id="55" name="円/楕円 54"/>
          <p:cNvSpPr/>
          <p:nvPr userDrawn="1"/>
        </p:nvSpPr>
        <p:spPr>
          <a:xfrm>
            <a:off x="5063606" y="619428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6" name="図プレースホルダー 5"/>
          <p:cNvSpPr>
            <a:spLocks noGrp="1"/>
          </p:cNvSpPr>
          <p:nvPr>
            <p:ph type="pic" sz="quarter" idx="45" hasCustomPrompt="1"/>
          </p:nvPr>
        </p:nvSpPr>
        <p:spPr>
          <a:xfrm>
            <a:off x="5389328" y="6500319"/>
            <a:ext cx="630070" cy="630070"/>
          </a:xfrm>
        </p:spPr>
        <p:txBody>
          <a:bodyPr>
            <a:normAutofit/>
          </a:bodyPr>
          <a:lstStyle>
            <a:lvl1pPr>
              <a:defRPr sz="1100"/>
            </a:lvl1pPr>
          </a:lstStyle>
          <a:p>
            <a:r>
              <a:rPr lang="en-US" dirty="0"/>
              <a:t>ICON</a:t>
            </a:r>
          </a:p>
        </p:txBody>
      </p:sp>
      <p:sp>
        <p:nvSpPr>
          <p:cNvPr id="59" name="円/楕円 58"/>
          <p:cNvSpPr/>
          <p:nvPr userDrawn="1"/>
        </p:nvSpPr>
        <p:spPr>
          <a:xfrm>
            <a:off x="15829358" y="5499274"/>
            <a:ext cx="1495578" cy="149557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0" name="図プレースホルダー 5"/>
          <p:cNvSpPr>
            <a:spLocks noGrp="1"/>
          </p:cNvSpPr>
          <p:nvPr>
            <p:ph type="pic" sz="quarter" idx="47" hasCustomPrompt="1"/>
          </p:nvPr>
        </p:nvSpPr>
        <p:spPr>
          <a:xfrm>
            <a:off x="16196642" y="5877317"/>
            <a:ext cx="768254" cy="768254"/>
          </a:xfrm>
        </p:spPr>
        <p:txBody>
          <a:bodyPr>
            <a:normAutofit/>
          </a:bodyPr>
          <a:lstStyle>
            <a:lvl1pPr>
              <a:defRPr sz="1100"/>
            </a:lvl1pPr>
          </a:lstStyle>
          <a:p>
            <a:r>
              <a:rPr lang="en-US" dirty="0"/>
              <a:t>ICON</a:t>
            </a:r>
          </a:p>
        </p:txBody>
      </p:sp>
      <p:sp>
        <p:nvSpPr>
          <p:cNvPr id="61" name="円/楕円 60"/>
          <p:cNvSpPr/>
          <p:nvPr userDrawn="1"/>
        </p:nvSpPr>
        <p:spPr>
          <a:xfrm>
            <a:off x="14569218" y="1911567"/>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2" name="図プレースホルダー 5"/>
          <p:cNvSpPr>
            <a:spLocks noGrp="1"/>
          </p:cNvSpPr>
          <p:nvPr>
            <p:ph type="pic" sz="quarter" idx="48" hasCustomPrompt="1"/>
          </p:nvPr>
        </p:nvSpPr>
        <p:spPr>
          <a:xfrm>
            <a:off x="14894940" y="2217602"/>
            <a:ext cx="630070" cy="630070"/>
          </a:xfrm>
        </p:spPr>
        <p:txBody>
          <a:bodyPr>
            <a:normAutofit/>
          </a:bodyPr>
          <a:lstStyle>
            <a:lvl1pPr>
              <a:defRPr sz="1100"/>
            </a:lvl1pPr>
          </a:lstStyle>
          <a:p>
            <a:r>
              <a:rPr lang="en-US" dirty="0"/>
              <a:t>ICON</a:t>
            </a:r>
          </a:p>
        </p:txBody>
      </p:sp>
      <p:sp>
        <p:nvSpPr>
          <p:cNvPr id="63" name="テキスト プレースホルダー 11"/>
          <p:cNvSpPr>
            <a:spLocks noGrp="1"/>
          </p:cNvSpPr>
          <p:nvPr>
            <p:ph type="body" sz="quarter" idx="14" hasCustomPrompt="1"/>
          </p:nvPr>
        </p:nvSpPr>
        <p:spPr>
          <a:xfrm>
            <a:off x="2230438" y="7879804"/>
            <a:ext cx="13789532"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64" name="テキスト プレースホルダー 11"/>
          <p:cNvSpPr>
            <a:spLocks noGrp="1"/>
          </p:cNvSpPr>
          <p:nvPr>
            <p:ph type="body" sz="quarter" idx="15" hasCustomPrompt="1"/>
          </p:nvPr>
        </p:nvSpPr>
        <p:spPr>
          <a:xfrm>
            <a:off x="2230438" y="8527876"/>
            <a:ext cx="13789532" cy="936104"/>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cxnSp>
        <p:nvCxnSpPr>
          <p:cNvPr id="21" name="直線コネクタ 20"/>
          <p:cNvCxnSpPr>
            <a:endCxn id="4" idx="1"/>
          </p:cNvCxnSpPr>
          <p:nvPr userDrawn="1"/>
        </p:nvCxnSpPr>
        <p:spPr>
          <a:xfrm>
            <a:off x="5938850" y="3631332"/>
            <a:ext cx="3132348" cy="1378609"/>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 name="正方形/長方形 3"/>
          <p:cNvSpPr/>
          <p:nvPr userDrawn="1"/>
        </p:nvSpPr>
        <p:spPr>
          <a:xfrm>
            <a:off x="9071198" y="4855468"/>
            <a:ext cx="288032" cy="308945"/>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直線コネクタ 45"/>
          <p:cNvCxnSpPr>
            <a:endCxn id="4" idx="1"/>
          </p:cNvCxnSpPr>
          <p:nvPr userDrawn="1"/>
        </p:nvCxnSpPr>
        <p:spPr>
          <a:xfrm flipV="1">
            <a:off x="4318670" y="5009941"/>
            <a:ext cx="4752528" cy="978666"/>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線コネクタ 56"/>
          <p:cNvCxnSpPr>
            <a:endCxn id="4" idx="1"/>
          </p:cNvCxnSpPr>
          <p:nvPr userDrawn="1"/>
        </p:nvCxnSpPr>
        <p:spPr>
          <a:xfrm>
            <a:off x="2743200" y="4178863"/>
            <a:ext cx="6327998" cy="83107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a:endCxn id="4" idx="1"/>
          </p:cNvCxnSpPr>
          <p:nvPr userDrawn="1"/>
        </p:nvCxnSpPr>
        <p:spPr>
          <a:xfrm flipV="1">
            <a:off x="6323746" y="5009941"/>
            <a:ext cx="2747452" cy="150171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a:stCxn id="25" idx="3"/>
            <a:endCxn id="4" idx="3"/>
          </p:cNvCxnSpPr>
          <p:nvPr userDrawn="1"/>
        </p:nvCxnSpPr>
        <p:spPr>
          <a:xfrm flipH="1">
            <a:off x="9359230" y="3482793"/>
            <a:ext cx="1984743" cy="152714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直線コネクタ 68"/>
          <p:cNvCxnSpPr>
            <a:endCxn id="4" idx="3"/>
          </p:cNvCxnSpPr>
          <p:nvPr userDrawn="1"/>
        </p:nvCxnSpPr>
        <p:spPr>
          <a:xfrm flipH="1">
            <a:off x="9359230" y="2839244"/>
            <a:ext cx="5209988" cy="2170697"/>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直線コネクタ 72"/>
          <p:cNvCxnSpPr/>
          <p:nvPr userDrawn="1"/>
        </p:nvCxnSpPr>
        <p:spPr>
          <a:xfrm flipH="1">
            <a:off x="9359230" y="4594402"/>
            <a:ext cx="4032448" cy="415539"/>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直線コネクタ 76"/>
          <p:cNvCxnSpPr/>
          <p:nvPr userDrawn="1"/>
        </p:nvCxnSpPr>
        <p:spPr>
          <a:xfrm flipH="1" flipV="1">
            <a:off x="9359230" y="5009943"/>
            <a:ext cx="6470128" cy="106966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81" name="直線コネクタ 80"/>
          <p:cNvCxnSpPr/>
          <p:nvPr userDrawn="1"/>
        </p:nvCxnSpPr>
        <p:spPr>
          <a:xfrm flipH="1" flipV="1">
            <a:off x="9359232" y="5009940"/>
            <a:ext cx="2304254" cy="1184344"/>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27" name="テキスト プレースホルダー 18"/>
          <p:cNvSpPr>
            <a:spLocks noGrp="1"/>
          </p:cNvSpPr>
          <p:nvPr>
            <p:ph type="body" sz="quarter" idx="21" hasCustomPrompt="1"/>
          </p:nvPr>
        </p:nvSpPr>
        <p:spPr>
          <a:xfrm>
            <a:off x="7571136" y="2332612"/>
            <a:ext cx="3156246" cy="5299487"/>
          </a:xfrm>
          <a:blipFill>
            <a:blip r:embed="rId2"/>
            <a:stretch>
              <a:fillRect/>
            </a:stretch>
          </a:blipFill>
        </p:spPr>
        <p:txBody>
          <a:bodyPr/>
          <a:lstStyle/>
          <a:p>
            <a:pPr lvl="0"/>
            <a:r>
              <a:rPr lang="en-US" dirty="0"/>
              <a:t> </a:t>
            </a:r>
          </a:p>
        </p:txBody>
      </p:sp>
      <p:sp>
        <p:nvSpPr>
          <p:cNvPr id="28" name="図プレースホルダー 7"/>
          <p:cNvSpPr>
            <a:spLocks noGrp="1"/>
          </p:cNvSpPr>
          <p:nvPr>
            <p:ph type="pic" sz="quarter" idx="23" hasCustomPrompt="1"/>
          </p:nvPr>
        </p:nvSpPr>
        <p:spPr>
          <a:xfrm>
            <a:off x="8069705" y="2958548"/>
            <a:ext cx="2145415" cy="3841136"/>
          </a:xfrm>
          <a:solidFill>
            <a:schemeClr val="bg1">
              <a:alpha val="22000"/>
            </a:schemeClr>
          </a:solidFill>
          <a:effectLst>
            <a:innerShdw blurRad="114300">
              <a:prstClr val="black"/>
            </a:innerShdw>
          </a:effectLst>
        </p:spPr>
        <p:txBody>
          <a:bodyPr/>
          <a:lstStyle>
            <a:lvl1pPr>
              <a:defRPr/>
            </a:lvl1pPr>
          </a:lstStyle>
          <a:p>
            <a:r>
              <a:rPr lang="en-US" dirty="0"/>
              <a:t>Add Image</a:t>
            </a:r>
          </a:p>
        </p:txBody>
      </p:sp>
    </p:spTree>
    <p:extLst>
      <p:ext uri="{BB962C8B-B14F-4D97-AF65-F5344CB8AC3E}">
        <p14:creationId xmlns:p14="http://schemas.microsoft.com/office/powerpoint/2010/main" val="1904755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bg/>
                                          </p:spTgt>
                                        </p:tgtEl>
                                        <p:attrNameLst>
                                          <p:attrName>style.visibility</p:attrName>
                                        </p:attrNameLst>
                                      </p:cBhvr>
                                      <p:to>
                                        <p:strVal val="visible"/>
                                      </p:to>
                                    </p:set>
                                    <p:animEffect transition="in" filter="fade">
                                      <p:cBhvr>
                                        <p:cTn id="11" dur="500"/>
                                        <p:tgtEl>
                                          <p:spTgt spid="27">
                                            <p:bg/>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7">
                                            <p:txEl>
                                              <p:pRg st="0" end="0"/>
                                            </p:txEl>
                                          </p:spTgt>
                                        </p:tgtEl>
                                        <p:attrNameLst>
                                          <p:attrName>style.visibility</p:attrName>
                                        </p:attrNameLst>
                                      </p:cBhvr>
                                      <p:to>
                                        <p:strVal val="visible"/>
                                      </p:to>
                                    </p:set>
                                    <p:animEffect transition="in" filter="fade">
                                      <p:cBhvr>
                                        <p:cTn id="14" dur="500"/>
                                        <p:tgtEl>
                                          <p:spTgt spid="27">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250"/>
                                        <p:tgtEl>
                                          <p:spTgt spid="2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250"/>
                                        <p:tgtEl>
                                          <p:spTgt spid="26"/>
                                        </p:tgtEl>
                                      </p:cBhvr>
                                    </p:animEffect>
                                  </p:childTnLst>
                                </p:cTn>
                              </p:par>
                              <p:par>
                                <p:cTn id="25" presetID="10" presetClass="entr" presetSubtype="0" fill="hold" grpId="0" nodeType="withEffect">
                                  <p:stCondLst>
                                    <p:cond delay="5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250"/>
                                        <p:tgtEl>
                                          <p:spTgt spid="29"/>
                                        </p:tgtEl>
                                      </p:cBhvr>
                                    </p:animEffect>
                                  </p:childTnLst>
                                </p:cTn>
                              </p:par>
                              <p:par>
                                <p:cTn id="28" presetID="10" presetClass="entr" presetSubtype="0" fill="hold" grpId="0" nodeType="withEffect">
                                  <p:stCondLst>
                                    <p:cond delay="5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250"/>
                                        <p:tgtEl>
                                          <p:spTgt spid="33"/>
                                        </p:tgtEl>
                                      </p:cBhvr>
                                    </p:animEffect>
                                  </p:childTnLst>
                                </p:cTn>
                              </p:par>
                              <p:par>
                                <p:cTn id="31" presetID="10" presetClass="entr" presetSubtype="0" fill="hold" grpId="0" nodeType="withEffect">
                                  <p:stCondLst>
                                    <p:cond delay="10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250"/>
                                        <p:tgtEl>
                                          <p:spTgt spid="36"/>
                                        </p:tgtEl>
                                      </p:cBhvr>
                                    </p:animEffect>
                                  </p:childTnLst>
                                </p:cTn>
                              </p:par>
                              <p:par>
                                <p:cTn id="34" presetID="10" presetClass="entr" presetSubtype="0" fill="hold" grpId="0" nodeType="withEffect">
                                  <p:stCondLst>
                                    <p:cond delay="1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250"/>
                                        <p:tgtEl>
                                          <p:spTgt spid="39"/>
                                        </p:tgtEl>
                                      </p:cBhvr>
                                    </p:animEffect>
                                  </p:childTnLst>
                                </p:cTn>
                              </p:par>
                              <p:par>
                                <p:cTn id="37" presetID="10" presetClass="entr" presetSubtype="0" fill="hold" grpId="0" nodeType="withEffect">
                                  <p:stCondLst>
                                    <p:cond delay="15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250"/>
                                        <p:tgtEl>
                                          <p:spTgt spid="49"/>
                                        </p:tgtEl>
                                      </p:cBhvr>
                                    </p:animEffect>
                                  </p:childTnLst>
                                </p:cTn>
                              </p:par>
                              <p:par>
                                <p:cTn id="40" presetID="10" presetClass="entr" presetSubtype="0" fill="hold" grpId="0" nodeType="withEffect">
                                  <p:stCondLst>
                                    <p:cond delay="15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250"/>
                                        <p:tgtEl>
                                          <p:spTgt spid="50"/>
                                        </p:tgtEl>
                                      </p:cBhvr>
                                    </p:animEffect>
                                  </p:childTnLst>
                                </p:cTn>
                              </p:par>
                              <p:par>
                                <p:cTn id="43" presetID="10" presetClass="entr" presetSubtype="0" fill="hold" grpId="0" nodeType="withEffect">
                                  <p:stCondLst>
                                    <p:cond delay="20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250"/>
                                        <p:tgtEl>
                                          <p:spTgt spid="51"/>
                                        </p:tgtEl>
                                      </p:cBhvr>
                                    </p:animEffect>
                                  </p:childTnLst>
                                </p:cTn>
                              </p:par>
                              <p:par>
                                <p:cTn id="46" presetID="10" presetClass="entr" presetSubtype="0" fill="hold" grpId="0" nodeType="withEffect">
                                  <p:stCondLst>
                                    <p:cond delay="20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250"/>
                                        <p:tgtEl>
                                          <p:spTgt spid="52"/>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250"/>
                                        <p:tgtEl>
                                          <p:spTgt spid="53"/>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250"/>
                                        <p:tgtEl>
                                          <p:spTgt spid="54"/>
                                        </p:tgtEl>
                                      </p:cBhvr>
                                    </p:animEffect>
                                  </p:childTnLst>
                                </p:cTn>
                              </p:par>
                              <p:par>
                                <p:cTn id="55" presetID="10" presetClass="entr" presetSubtype="0" fill="hold" grpId="0" nodeType="withEffect">
                                  <p:stCondLst>
                                    <p:cond delay="30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250"/>
                                        <p:tgtEl>
                                          <p:spTgt spid="55"/>
                                        </p:tgtEl>
                                      </p:cBhvr>
                                    </p:animEffect>
                                  </p:childTnLst>
                                </p:cTn>
                              </p:par>
                              <p:par>
                                <p:cTn id="58" presetID="10" presetClass="entr" presetSubtype="0" fill="hold" grpId="0" nodeType="withEffect">
                                  <p:stCondLst>
                                    <p:cond delay="300"/>
                                  </p:stCondLst>
                                  <p:childTnLst>
                                    <p:set>
                                      <p:cBhvr>
                                        <p:cTn id="59" dur="1" fill="hold">
                                          <p:stCondLst>
                                            <p:cond delay="0"/>
                                          </p:stCondLst>
                                        </p:cTn>
                                        <p:tgtEl>
                                          <p:spTgt spid="56"/>
                                        </p:tgtEl>
                                        <p:attrNameLst>
                                          <p:attrName>style.visibility</p:attrName>
                                        </p:attrNameLst>
                                      </p:cBhvr>
                                      <p:to>
                                        <p:strVal val="visible"/>
                                      </p:to>
                                    </p:set>
                                    <p:animEffect transition="in" filter="fade">
                                      <p:cBhvr>
                                        <p:cTn id="60" dur="250"/>
                                        <p:tgtEl>
                                          <p:spTgt spid="56"/>
                                        </p:tgtEl>
                                      </p:cBhvr>
                                    </p:animEffect>
                                  </p:childTnLst>
                                </p:cTn>
                              </p:par>
                              <p:par>
                                <p:cTn id="61" presetID="10" presetClass="entr" presetSubtype="0" fill="hold" grpId="0" nodeType="withEffect">
                                  <p:stCondLst>
                                    <p:cond delay="35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250"/>
                                        <p:tgtEl>
                                          <p:spTgt spid="59"/>
                                        </p:tgtEl>
                                      </p:cBhvr>
                                    </p:animEffect>
                                  </p:childTnLst>
                                </p:cTn>
                              </p:par>
                              <p:par>
                                <p:cTn id="64" presetID="10" presetClass="entr" presetSubtype="0" fill="hold" grpId="0" nodeType="withEffect">
                                  <p:stCondLst>
                                    <p:cond delay="35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250"/>
                                        <p:tgtEl>
                                          <p:spTgt spid="60"/>
                                        </p:tgtEl>
                                      </p:cBhvr>
                                    </p:animEffect>
                                  </p:childTnLst>
                                </p:cTn>
                              </p:par>
                              <p:par>
                                <p:cTn id="67" presetID="10" presetClass="entr" presetSubtype="0" fill="hold" grpId="0" nodeType="withEffect">
                                  <p:stCondLst>
                                    <p:cond delay="400"/>
                                  </p:stCondLst>
                                  <p:childTnLst>
                                    <p:set>
                                      <p:cBhvr>
                                        <p:cTn id="68" dur="1" fill="hold">
                                          <p:stCondLst>
                                            <p:cond delay="0"/>
                                          </p:stCondLst>
                                        </p:cTn>
                                        <p:tgtEl>
                                          <p:spTgt spid="61"/>
                                        </p:tgtEl>
                                        <p:attrNameLst>
                                          <p:attrName>style.visibility</p:attrName>
                                        </p:attrNameLst>
                                      </p:cBhvr>
                                      <p:to>
                                        <p:strVal val="visible"/>
                                      </p:to>
                                    </p:set>
                                    <p:animEffect transition="in" filter="fade">
                                      <p:cBhvr>
                                        <p:cTn id="69" dur="250"/>
                                        <p:tgtEl>
                                          <p:spTgt spid="61"/>
                                        </p:tgtEl>
                                      </p:cBhvr>
                                    </p:animEffect>
                                  </p:childTnLst>
                                </p:cTn>
                              </p:par>
                              <p:par>
                                <p:cTn id="70" presetID="10" presetClass="entr" presetSubtype="0" fill="hold" grpId="0" nodeType="withEffect">
                                  <p:stCondLst>
                                    <p:cond delay="40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250"/>
                                        <p:tgtEl>
                                          <p:spTgt spid="62"/>
                                        </p:tgtEl>
                                      </p:cBhvr>
                                    </p:animEffect>
                                  </p:childTnLst>
                                </p:cTn>
                              </p:par>
                            </p:childTnLst>
                          </p:cTn>
                        </p:par>
                        <p:par>
                          <p:cTn id="73" fill="hold">
                            <p:stCondLst>
                              <p:cond delay="1650"/>
                            </p:stCondLst>
                            <p:childTnLst>
                              <p:par>
                                <p:cTn id="74" presetID="22" presetClass="entr" presetSubtype="2" fill="hold"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right)">
                                      <p:cBhvr>
                                        <p:cTn id="76" dur="500"/>
                                        <p:tgtEl>
                                          <p:spTgt spid="21"/>
                                        </p:tgtEl>
                                      </p:cBhvr>
                                    </p:animEffect>
                                  </p:childTnLst>
                                </p:cTn>
                              </p:par>
                              <p:par>
                                <p:cTn id="77" presetID="22" presetClass="entr" presetSubtype="2" fill="hold" nodeType="with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wipe(right)">
                                      <p:cBhvr>
                                        <p:cTn id="79" dur="500"/>
                                        <p:tgtEl>
                                          <p:spTgt spid="46"/>
                                        </p:tgtEl>
                                      </p:cBhvr>
                                    </p:animEffect>
                                  </p:childTnLst>
                                </p:cTn>
                              </p:par>
                              <p:par>
                                <p:cTn id="80" presetID="22" presetClass="entr" presetSubtype="2" fill="hold" nodeType="with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wipe(right)">
                                      <p:cBhvr>
                                        <p:cTn id="82" dur="500"/>
                                        <p:tgtEl>
                                          <p:spTgt spid="57"/>
                                        </p:tgtEl>
                                      </p:cBhvr>
                                    </p:animEffect>
                                  </p:childTnLst>
                                </p:cTn>
                              </p:par>
                              <p:par>
                                <p:cTn id="83" presetID="22" presetClass="entr" presetSubtype="2" fill="hold" nodeType="with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wipe(right)">
                                      <p:cBhvr>
                                        <p:cTn id="85" dur="500"/>
                                        <p:tgtEl>
                                          <p:spTgt spid="66"/>
                                        </p:tgtEl>
                                      </p:cBhvr>
                                    </p:animEffect>
                                  </p:childTnLst>
                                </p:cTn>
                              </p:par>
                              <p:par>
                                <p:cTn id="86" presetID="22" presetClass="entr" presetSubtype="8" fill="hold" nodeType="with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wipe(left)">
                                      <p:cBhvr>
                                        <p:cTn id="88" dur="500"/>
                                        <p:tgtEl>
                                          <p:spTgt spid="68"/>
                                        </p:tgtEl>
                                      </p:cBhvr>
                                    </p:animEffect>
                                  </p:childTnLst>
                                </p:cTn>
                              </p:par>
                              <p:par>
                                <p:cTn id="89" presetID="22" presetClass="entr" presetSubtype="8" fill="hold"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wipe(left)">
                                      <p:cBhvr>
                                        <p:cTn id="91" dur="500"/>
                                        <p:tgtEl>
                                          <p:spTgt spid="69"/>
                                        </p:tgtEl>
                                      </p:cBhvr>
                                    </p:animEffect>
                                  </p:childTnLst>
                                </p:cTn>
                              </p:par>
                              <p:par>
                                <p:cTn id="92" presetID="22" presetClass="entr" presetSubtype="8" fill="hold" nodeType="with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wipe(left)">
                                      <p:cBhvr>
                                        <p:cTn id="94" dur="500"/>
                                        <p:tgtEl>
                                          <p:spTgt spid="73"/>
                                        </p:tgtEl>
                                      </p:cBhvr>
                                    </p:animEffect>
                                  </p:childTnLst>
                                </p:cTn>
                              </p:par>
                              <p:par>
                                <p:cTn id="95" presetID="22" presetClass="entr" presetSubtype="8" fill="hold"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transition="in" filter="wipe(left)">
                                      <p:cBhvr>
                                        <p:cTn id="97" dur="500"/>
                                        <p:tgtEl>
                                          <p:spTgt spid="77"/>
                                        </p:tgtEl>
                                      </p:cBhvr>
                                    </p:animEffect>
                                  </p:childTnLst>
                                </p:cTn>
                              </p:par>
                              <p:par>
                                <p:cTn id="98" presetID="22" presetClass="entr" presetSubtype="8" fill="hold" nodeType="withEffect">
                                  <p:stCondLst>
                                    <p:cond delay="0"/>
                                  </p:stCondLst>
                                  <p:childTnLst>
                                    <p:set>
                                      <p:cBhvr>
                                        <p:cTn id="99" dur="1" fill="hold">
                                          <p:stCondLst>
                                            <p:cond delay="0"/>
                                          </p:stCondLst>
                                        </p:cTn>
                                        <p:tgtEl>
                                          <p:spTgt spid="81"/>
                                        </p:tgtEl>
                                        <p:attrNameLst>
                                          <p:attrName>style.visibility</p:attrName>
                                        </p:attrNameLst>
                                      </p:cBhvr>
                                      <p:to>
                                        <p:strVal val="visible"/>
                                      </p:to>
                                    </p:set>
                                    <p:animEffect transition="in" filter="wipe(left)">
                                      <p:cBhvr>
                                        <p:cTn id="100" dur="500"/>
                                        <p:tgtEl>
                                          <p:spTgt spid="81"/>
                                        </p:tgtEl>
                                      </p:cBhvr>
                                    </p:animEffect>
                                  </p:childTnLst>
                                </p:cTn>
                              </p:par>
                            </p:childTnLst>
                          </p:cTn>
                        </p:par>
                        <p:par>
                          <p:cTn id="101" fill="hold">
                            <p:stCondLst>
                              <p:cond delay="2150"/>
                            </p:stCondLst>
                            <p:childTnLst>
                              <p:par>
                                <p:cTn id="102" presetID="2" presetClass="entr" presetSubtype="4" decel="100000" fill="hold" grpId="0" nodeType="afterEffect">
                                  <p:stCondLst>
                                    <p:cond delay="250"/>
                                  </p:stCondLst>
                                  <p:childTnLst>
                                    <p:set>
                                      <p:cBhvr>
                                        <p:cTn id="103" dur="1" fill="hold">
                                          <p:stCondLst>
                                            <p:cond delay="0"/>
                                          </p:stCondLst>
                                        </p:cTn>
                                        <p:tgtEl>
                                          <p:spTgt spid="63">
                                            <p:txEl>
                                              <p:pRg st="0" end="0"/>
                                            </p:txEl>
                                          </p:spTgt>
                                        </p:tgtEl>
                                        <p:attrNameLst>
                                          <p:attrName>style.visibility</p:attrName>
                                        </p:attrNameLst>
                                      </p:cBhvr>
                                      <p:to>
                                        <p:strVal val="visible"/>
                                      </p:to>
                                    </p:set>
                                    <p:anim calcmode="lin" valueType="num">
                                      <p:cBhvr additive="base">
                                        <p:cTn id="104"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105" dur="500" fill="hold"/>
                                        <p:tgtEl>
                                          <p:spTgt spid="63">
                                            <p:txEl>
                                              <p:pRg st="0" end="0"/>
                                            </p:txEl>
                                          </p:spTgt>
                                        </p:tgtEl>
                                        <p:attrNameLst>
                                          <p:attrName>ppt_y</p:attrName>
                                        </p:attrNameLst>
                                      </p:cBhvr>
                                      <p:tavLst>
                                        <p:tav tm="0">
                                          <p:val>
                                            <p:strVal val="1+#ppt_h/2"/>
                                          </p:val>
                                        </p:tav>
                                        <p:tav tm="100000">
                                          <p:val>
                                            <p:strVal val="#ppt_y"/>
                                          </p:val>
                                        </p:tav>
                                      </p:tavLst>
                                    </p:anim>
                                  </p:childTnLst>
                                </p:cTn>
                              </p:par>
                              <p:par>
                                <p:cTn id="106" presetID="2" presetClass="entr" presetSubtype="4" decel="100000" fill="hold" grpId="0" nodeType="withEffect">
                                  <p:stCondLst>
                                    <p:cond delay="500"/>
                                  </p:stCondLst>
                                  <p:childTnLst>
                                    <p:set>
                                      <p:cBhvr>
                                        <p:cTn id="107" dur="1" fill="hold">
                                          <p:stCondLst>
                                            <p:cond delay="0"/>
                                          </p:stCondLst>
                                        </p:cTn>
                                        <p:tgtEl>
                                          <p:spTgt spid="64">
                                            <p:txEl>
                                              <p:pRg st="0" end="0"/>
                                            </p:txEl>
                                          </p:spTgt>
                                        </p:tgtEl>
                                        <p:attrNameLst>
                                          <p:attrName>style.visibility</p:attrName>
                                        </p:attrNameLst>
                                      </p:cBhvr>
                                      <p:to>
                                        <p:strVal val="visible"/>
                                      </p:to>
                                    </p:set>
                                    <p:anim calcmode="lin" valueType="num">
                                      <p:cBhvr additive="base">
                                        <p:cTn id="108"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109" dur="500" fill="hold"/>
                                        <p:tgtEl>
                                          <p:spTgt spid="6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25" grpId="0" animBg="1"/>
      <p:bldP spid="26" grpId="0"/>
      <p:bldP spid="29" grpId="0" animBg="1"/>
      <p:bldP spid="33" grpId="0"/>
      <p:bldP spid="36" grpId="0" animBg="1"/>
      <p:bldP spid="39" grpId="0"/>
      <p:bldP spid="49" grpId="0" animBg="1"/>
      <p:bldP spid="50" grpId="0"/>
      <p:bldP spid="51" grpId="0" animBg="1"/>
      <p:bldP spid="52" grpId="0"/>
      <p:bldP spid="53" grpId="0" animBg="1"/>
      <p:bldP spid="54" grpId="0"/>
      <p:bldP spid="55" grpId="0" animBg="1"/>
      <p:bldP spid="56" grpId="0"/>
      <p:bldP spid="59" grpId="0" animBg="1"/>
      <p:bldP spid="60" grpId="0"/>
      <p:bldP spid="61" grpId="0" animBg="1"/>
      <p:bldP spid="62" grpId="0"/>
      <p:bldP spid="63" grpId="0" build="p">
        <p:tmplLst>
          <p:tmpl lvl="1">
            <p:tnLst>
              <p:par>
                <p:cTn presetID="2" presetClass="entr" presetSubtype="4" decel="100000" fill="hold" nodeType="afterEffect">
                  <p:stCondLst>
                    <p:cond delay="250"/>
                  </p:stCondLst>
                  <p:childTnLst>
                    <p:set>
                      <p:cBhvr>
                        <p:cTn dur="1" fill="hold">
                          <p:stCondLst>
                            <p:cond delay="0"/>
                          </p:stCondLst>
                        </p:cTn>
                        <p:tgtEl>
                          <p:spTgt spid="63"/>
                        </p:tgtEl>
                        <p:attrNameLst>
                          <p:attrName>style.visibility</p:attrName>
                        </p:attrNameLst>
                      </p:cBhvr>
                      <p:to>
                        <p:strVal val="visible"/>
                      </p:to>
                    </p:set>
                    <p:anim calcmode="lin" valueType="num">
                      <p:cBhvr additive="base">
                        <p:cTn dur="500" fill="hold"/>
                        <p:tgtEl>
                          <p:spTgt spid="63"/>
                        </p:tgtEl>
                        <p:attrNameLst>
                          <p:attrName>ppt_x</p:attrName>
                        </p:attrNameLst>
                      </p:cBhvr>
                      <p:tavLst>
                        <p:tav tm="0">
                          <p:val>
                            <p:strVal val="#ppt_x"/>
                          </p:val>
                        </p:tav>
                        <p:tav tm="100000">
                          <p:val>
                            <p:strVal val="#ppt_x"/>
                          </p:val>
                        </p:tav>
                      </p:tavLst>
                    </p:anim>
                    <p:anim calcmode="lin" valueType="num">
                      <p:cBhvr additive="base">
                        <p:cTn dur="500" fill="hold"/>
                        <p:tgtEl>
                          <p:spTgt spid="63"/>
                        </p:tgtEl>
                        <p:attrNameLst>
                          <p:attrName>ppt_y</p:attrName>
                        </p:attrNameLst>
                      </p:cBhvr>
                      <p:tavLst>
                        <p:tav tm="0">
                          <p:val>
                            <p:strVal val="1+#ppt_h/2"/>
                          </p:val>
                        </p:tav>
                        <p:tav tm="100000">
                          <p:val>
                            <p:strVal val="#ppt_y"/>
                          </p:val>
                        </p:tav>
                      </p:tavLst>
                    </p:anim>
                  </p:childTnLst>
                </p:cTn>
              </p:par>
            </p:tnLst>
          </p:tmpl>
        </p:tmplLst>
      </p:bldP>
      <p:bldP spid="64" grpId="0" build="p">
        <p:tmplLst>
          <p:tmpl lvl="1">
            <p:tnLst>
              <p:par>
                <p:cTn presetID="2" presetClass="entr" presetSubtype="4" decel="100000" fill="hold" nodeType="withEffect">
                  <p:stCondLst>
                    <p:cond delay="500"/>
                  </p:stCondLst>
                  <p:childTnLst>
                    <p:set>
                      <p:cBhvr>
                        <p:cTn dur="1" fill="hold">
                          <p:stCondLst>
                            <p:cond delay="0"/>
                          </p:stCondLst>
                        </p:cTn>
                        <p:tgtEl>
                          <p:spTgt spid="64"/>
                        </p:tgtEl>
                        <p:attrNameLst>
                          <p:attrName>style.visibility</p:attrName>
                        </p:attrNameLst>
                      </p:cBhvr>
                      <p:to>
                        <p:strVal val="visible"/>
                      </p:to>
                    </p:set>
                    <p:anim calcmode="lin" valueType="num">
                      <p:cBhvr additive="base">
                        <p:cTn dur="500" fill="hold"/>
                        <p:tgtEl>
                          <p:spTgt spid="64"/>
                        </p:tgtEl>
                        <p:attrNameLst>
                          <p:attrName>ppt_x</p:attrName>
                        </p:attrNameLst>
                      </p:cBhvr>
                      <p:tavLst>
                        <p:tav tm="0">
                          <p:val>
                            <p:strVal val="#ppt_x"/>
                          </p:val>
                        </p:tav>
                        <p:tav tm="100000">
                          <p:val>
                            <p:strVal val="#ppt_x"/>
                          </p:val>
                        </p:tav>
                      </p:tavLst>
                    </p:anim>
                    <p:anim calcmode="lin" valueType="num">
                      <p:cBhvr additive="base">
                        <p:cTn dur="500" fill="hold"/>
                        <p:tgtEl>
                          <p:spTgt spid="64"/>
                        </p:tgtEl>
                        <p:attrNameLst>
                          <p:attrName>ppt_y</p:attrName>
                        </p:attrNameLst>
                      </p:cBhvr>
                      <p:tavLst>
                        <p:tav tm="0">
                          <p:val>
                            <p:strVal val="1+#ppt_h/2"/>
                          </p:val>
                        </p:tav>
                        <p:tav tm="100000">
                          <p:val>
                            <p:strVal val="#ppt_y"/>
                          </p:val>
                        </p:tav>
                      </p:tavLst>
                    </p:anim>
                  </p:childTnLst>
                </p:cTn>
              </p:par>
            </p:tnLst>
          </p:tmpl>
        </p:tmplLst>
      </p:bldP>
      <p:bldP spid="27" grpId="0" build="allAtOnce" animBg="1">
        <p:tmplLst>
          <p:tmpl>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animBg="1"/>
    </p:bldLst>
  </p:timing>
  <p:hf hd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 Pillar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8" name="円/楕円 7"/>
          <p:cNvSpPr/>
          <p:nvPr userDrawn="1"/>
        </p:nvSpPr>
        <p:spPr>
          <a:xfrm>
            <a:off x="7738257" y="298326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図プレースホルダー 5"/>
          <p:cNvSpPr>
            <a:spLocks noGrp="1"/>
          </p:cNvSpPr>
          <p:nvPr>
            <p:ph type="pic" sz="quarter" idx="38" hasCustomPrompt="1"/>
          </p:nvPr>
        </p:nvSpPr>
        <p:spPr>
          <a:xfrm>
            <a:off x="8638357" y="3883360"/>
            <a:ext cx="1008112" cy="1008112"/>
          </a:xfrm>
        </p:spPr>
        <p:txBody>
          <a:bodyPr>
            <a:normAutofit/>
          </a:bodyPr>
          <a:lstStyle>
            <a:lvl1pPr>
              <a:defRPr sz="1100"/>
            </a:lvl1pPr>
          </a:lstStyle>
          <a:p>
            <a:r>
              <a:rPr lang="en-US" dirty="0"/>
              <a:t>ICON</a:t>
            </a:r>
          </a:p>
        </p:txBody>
      </p:sp>
      <p:sp>
        <p:nvSpPr>
          <p:cNvPr id="10" name="円/楕円 9"/>
          <p:cNvSpPr/>
          <p:nvPr userDrawn="1"/>
        </p:nvSpPr>
        <p:spPr>
          <a:xfrm>
            <a:off x="5902846" y="593558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図プレースホルダー 5"/>
          <p:cNvSpPr>
            <a:spLocks noGrp="1"/>
          </p:cNvSpPr>
          <p:nvPr>
            <p:ph type="pic" sz="quarter" idx="39" hasCustomPrompt="1"/>
          </p:nvPr>
        </p:nvSpPr>
        <p:spPr>
          <a:xfrm>
            <a:off x="6802946" y="6835688"/>
            <a:ext cx="1008112" cy="1008112"/>
          </a:xfrm>
        </p:spPr>
        <p:txBody>
          <a:bodyPr>
            <a:normAutofit/>
          </a:bodyPr>
          <a:lstStyle>
            <a:lvl1pPr>
              <a:defRPr sz="1100"/>
            </a:lvl1pPr>
          </a:lstStyle>
          <a:p>
            <a:r>
              <a:rPr lang="en-US" dirty="0"/>
              <a:t>ICON</a:t>
            </a:r>
          </a:p>
        </p:txBody>
      </p:sp>
      <p:sp>
        <p:nvSpPr>
          <p:cNvPr id="14" name="円/楕円 13"/>
          <p:cNvSpPr/>
          <p:nvPr userDrawn="1"/>
        </p:nvSpPr>
        <p:spPr>
          <a:xfrm>
            <a:off x="9503246" y="593558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図プレースホルダー 5"/>
          <p:cNvSpPr>
            <a:spLocks noGrp="1"/>
          </p:cNvSpPr>
          <p:nvPr>
            <p:ph type="pic" sz="quarter" idx="40" hasCustomPrompt="1"/>
          </p:nvPr>
        </p:nvSpPr>
        <p:spPr>
          <a:xfrm>
            <a:off x="10403346" y="6835688"/>
            <a:ext cx="1008112" cy="1008112"/>
          </a:xfrm>
        </p:spPr>
        <p:txBody>
          <a:bodyPr>
            <a:normAutofit/>
          </a:bodyPr>
          <a:lstStyle>
            <a:lvl1pPr>
              <a:defRPr sz="1100"/>
            </a:lvl1pPr>
          </a:lstStyle>
          <a:p>
            <a:r>
              <a:rPr lang="en-US" dirty="0"/>
              <a:t>ICON</a:t>
            </a:r>
          </a:p>
        </p:txBody>
      </p:sp>
      <p:sp>
        <p:nvSpPr>
          <p:cNvPr id="16" name="テキスト プレースホルダー 11"/>
          <p:cNvSpPr>
            <a:spLocks noGrp="1"/>
          </p:cNvSpPr>
          <p:nvPr>
            <p:ph type="body" sz="quarter" idx="14" hasCustomPrompt="1"/>
          </p:nvPr>
        </p:nvSpPr>
        <p:spPr>
          <a:xfrm>
            <a:off x="11087422" y="2335188"/>
            <a:ext cx="4320480"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8" name="テキスト プレースホルダー 11"/>
          <p:cNvSpPr>
            <a:spLocks noGrp="1"/>
          </p:cNvSpPr>
          <p:nvPr>
            <p:ph type="body" sz="quarter" idx="15" hasCustomPrompt="1"/>
          </p:nvPr>
        </p:nvSpPr>
        <p:spPr>
          <a:xfrm>
            <a:off x="11087422" y="2983260"/>
            <a:ext cx="4320480" cy="1871377"/>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9" name="テキスト プレースホルダー 11"/>
          <p:cNvSpPr>
            <a:spLocks noGrp="1"/>
          </p:cNvSpPr>
          <p:nvPr>
            <p:ph type="body" sz="quarter" idx="41" hasCustomPrompt="1"/>
          </p:nvPr>
        </p:nvSpPr>
        <p:spPr>
          <a:xfrm>
            <a:off x="13103646" y="6209806"/>
            <a:ext cx="4320480"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20" name="テキスト プレースホルダー 11"/>
          <p:cNvSpPr>
            <a:spLocks noGrp="1"/>
          </p:cNvSpPr>
          <p:nvPr>
            <p:ph type="body" sz="quarter" idx="42" hasCustomPrompt="1"/>
          </p:nvPr>
        </p:nvSpPr>
        <p:spPr>
          <a:xfrm>
            <a:off x="13103646" y="6857878"/>
            <a:ext cx="4320480" cy="1871377"/>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21" name="テキスト プレースホルダー 11"/>
          <p:cNvSpPr>
            <a:spLocks noGrp="1"/>
          </p:cNvSpPr>
          <p:nvPr>
            <p:ph type="body" sz="quarter" idx="43" hasCustomPrompt="1"/>
          </p:nvPr>
        </p:nvSpPr>
        <p:spPr>
          <a:xfrm>
            <a:off x="1006302" y="4928307"/>
            <a:ext cx="4320480"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22" name="テキスト プレースホルダー 11"/>
          <p:cNvSpPr>
            <a:spLocks noGrp="1"/>
          </p:cNvSpPr>
          <p:nvPr>
            <p:ph type="body" sz="quarter" idx="44" hasCustomPrompt="1"/>
          </p:nvPr>
        </p:nvSpPr>
        <p:spPr>
          <a:xfrm>
            <a:off x="1006302" y="5576379"/>
            <a:ext cx="4320480" cy="1871377"/>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cxnSp>
        <p:nvCxnSpPr>
          <p:cNvPr id="24" name="直線コネクタ 23"/>
          <p:cNvCxnSpPr/>
          <p:nvPr userDrawn="1"/>
        </p:nvCxnSpPr>
        <p:spPr>
          <a:xfrm>
            <a:off x="718270" y="5575548"/>
            <a:ext cx="4608512"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a:stCxn id="10" idx="1"/>
          </p:cNvCxnSpPr>
          <p:nvPr userDrawn="1"/>
        </p:nvCxnSpPr>
        <p:spPr>
          <a:xfrm flipH="1" flipV="1">
            <a:off x="5326782" y="5575548"/>
            <a:ext cx="987332" cy="77130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userDrawn="1"/>
        </p:nvCxnSpPr>
        <p:spPr>
          <a:xfrm flipH="1">
            <a:off x="11087422" y="2983260"/>
            <a:ext cx="4868548" cy="4929"/>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a:stCxn id="8" idx="7"/>
          </p:cNvCxnSpPr>
          <p:nvPr userDrawn="1"/>
        </p:nvCxnSpPr>
        <p:spPr>
          <a:xfrm flipV="1">
            <a:off x="10135301" y="2988189"/>
            <a:ext cx="952121" cy="406339"/>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a:stCxn id="14" idx="6"/>
          </p:cNvCxnSpPr>
          <p:nvPr userDrawn="1"/>
        </p:nvCxnSpPr>
        <p:spPr>
          <a:xfrm flipV="1">
            <a:off x="12311558" y="6864132"/>
            <a:ext cx="792088" cy="475612"/>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直線コネクタ 38"/>
          <p:cNvCxnSpPr/>
          <p:nvPr userDrawn="1"/>
        </p:nvCxnSpPr>
        <p:spPr>
          <a:xfrm flipH="1">
            <a:off x="13103646" y="6864132"/>
            <a:ext cx="4752527"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0297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left)">
                                      <p:cBhvr>
                                        <p:cTn id="22" dur="500"/>
                                        <p:tgtEl>
                                          <p:spTgt spid="33"/>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500"/>
                                        <p:tgtEl>
                                          <p:spTgt spid="29"/>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6">
                                            <p:txEl>
                                              <p:pRg st="0" end="0"/>
                                            </p:txEl>
                                          </p:spTgt>
                                        </p:tgtEl>
                                        <p:attrNameLst>
                                          <p:attrName>style.visibility</p:attrName>
                                        </p:attrNameLst>
                                      </p:cBhvr>
                                      <p:to>
                                        <p:strVal val="visible"/>
                                      </p:to>
                                    </p:set>
                                    <p:animEffect transition="in" filter="fade">
                                      <p:cBhvr>
                                        <p:cTn id="30" dur="500"/>
                                        <p:tgtEl>
                                          <p:spTgt spid="16">
                                            <p:txEl>
                                              <p:pRg st="0" end="0"/>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childTnLst>
                          </p:cTn>
                        </p:par>
                        <p:par>
                          <p:cTn id="34" fill="hold">
                            <p:stCondLst>
                              <p:cond delay="2500"/>
                            </p:stCondLst>
                            <p:childTnLst>
                              <p:par>
                                <p:cTn id="35" presetID="53" presetClass="entr" presetSubtype="16" fill="hold" grpId="0" nodeType="afterEffect">
                                  <p:stCondLst>
                                    <p:cond delay="25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25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par>
                          <p:cTn id="45" fill="hold">
                            <p:stCondLst>
                              <p:cond delay="3250"/>
                            </p:stCondLst>
                            <p:childTnLst>
                              <p:par>
                                <p:cTn id="46" presetID="22" presetClass="entr" presetSubtype="2"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right)">
                                      <p:cBhvr>
                                        <p:cTn id="48" dur="500"/>
                                        <p:tgtEl>
                                          <p:spTgt spid="28"/>
                                        </p:tgtEl>
                                      </p:cBhvr>
                                    </p:animEffect>
                                  </p:childTnLst>
                                </p:cTn>
                              </p:par>
                            </p:childTnLst>
                          </p:cTn>
                        </p:par>
                        <p:par>
                          <p:cTn id="49" fill="hold">
                            <p:stCondLst>
                              <p:cond delay="3750"/>
                            </p:stCondLst>
                            <p:childTnLst>
                              <p:par>
                                <p:cTn id="50" presetID="22" presetClass="entr" presetSubtype="2"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right)">
                                      <p:cBhvr>
                                        <p:cTn id="52" dur="500"/>
                                        <p:tgtEl>
                                          <p:spTgt spid="24"/>
                                        </p:tgtEl>
                                      </p:cBhvr>
                                    </p:animEffect>
                                  </p:childTnLst>
                                </p:cTn>
                              </p:par>
                            </p:childTnLst>
                          </p:cTn>
                        </p:par>
                        <p:par>
                          <p:cTn id="53" fill="hold">
                            <p:stCondLst>
                              <p:cond delay="4250"/>
                            </p:stCondLst>
                            <p:childTnLst>
                              <p:par>
                                <p:cTn id="54" presetID="10" presetClass="entr" presetSubtype="0" fill="hold" grpId="0" nodeType="afterEffect">
                                  <p:stCondLst>
                                    <p:cond delay="0"/>
                                  </p:stCondLst>
                                  <p:childTnLst>
                                    <p:set>
                                      <p:cBhvr>
                                        <p:cTn id="55" dur="1" fill="hold">
                                          <p:stCondLst>
                                            <p:cond delay="0"/>
                                          </p:stCondLst>
                                        </p:cTn>
                                        <p:tgtEl>
                                          <p:spTgt spid="21">
                                            <p:txEl>
                                              <p:pRg st="0" end="0"/>
                                            </p:txEl>
                                          </p:spTgt>
                                        </p:tgtEl>
                                        <p:attrNameLst>
                                          <p:attrName>style.visibility</p:attrName>
                                        </p:attrNameLst>
                                      </p:cBhvr>
                                      <p:to>
                                        <p:strVal val="visible"/>
                                      </p:to>
                                    </p:set>
                                    <p:animEffect transition="in" filter="fade">
                                      <p:cBhvr>
                                        <p:cTn id="56" dur="500"/>
                                        <p:tgtEl>
                                          <p:spTgt spid="21">
                                            <p:txEl>
                                              <p:pRg st="0" end="0"/>
                                            </p:txEl>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2">
                                            <p:txEl>
                                              <p:pRg st="0" end="0"/>
                                            </p:txEl>
                                          </p:spTgt>
                                        </p:tgtEl>
                                        <p:attrNameLst>
                                          <p:attrName>style.visibility</p:attrName>
                                        </p:attrNameLst>
                                      </p:cBhvr>
                                      <p:to>
                                        <p:strVal val="visible"/>
                                      </p:to>
                                    </p:set>
                                    <p:animEffect transition="in" filter="fade">
                                      <p:cBhvr>
                                        <p:cTn id="59" dur="500"/>
                                        <p:tgtEl>
                                          <p:spTgt spid="22">
                                            <p:txEl>
                                              <p:pRg st="0" end="0"/>
                                            </p:txEl>
                                          </p:spTgt>
                                        </p:tgtEl>
                                      </p:cBhvr>
                                    </p:animEffect>
                                  </p:childTnLst>
                                </p:cTn>
                              </p:par>
                            </p:childTnLst>
                          </p:cTn>
                        </p:par>
                        <p:par>
                          <p:cTn id="60" fill="hold">
                            <p:stCondLst>
                              <p:cond delay="4750"/>
                            </p:stCondLst>
                            <p:childTnLst>
                              <p:par>
                                <p:cTn id="61" presetID="53" presetClass="entr" presetSubtype="16" fill="hold" grpId="0" nodeType="afterEffect">
                                  <p:stCondLst>
                                    <p:cond delay="25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53" presetClass="entr" presetSubtype="16" fill="hold" grpId="0" nodeType="withEffect">
                                  <p:stCondLst>
                                    <p:cond delay="25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childTnLst>
                          </p:cTn>
                        </p:par>
                        <p:par>
                          <p:cTn id="71" fill="hold">
                            <p:stCondLst>
                              <p:cond delay="5500"/>
                            </p:stCondLst>
                            <p:childTnLst>
                              <p:par>
                                <p:cTn id="72" presetID="22" presetClass="entr" presetSubtype="8" fill="hold" nodeType="after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wipe(left)">
                                      <p:cBhvr>
                                        <p:cTn id="74" dur="500"/>
                                        <p:tgtEl>
                                          <p:spTgt spid="36"/>
                                        </p:tgtEl>
                                      </p:cBhvr>
                                    </p:animEffect>
                                  </p:childTnLst>
                                </p:cTn>
                              </p:par>
                            </p:childTnLst>
                          </p:cTn>
                        </p:par>
                        <p:par>
                          <p:cTn id="75" fill="hold">
                            <p:stCondLst>
                              <p:cond delay="6000"/>
                            </p:stCondLst>
                            <p:childTnLst>
                              <p:par>
                                <p:cTn id="76" presetID="22" presetClass="entr" presetSubtype="8" fill="hold" nodeType="after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wipe(left)">
                                      <p:cBhvr>
                                        <p:cTn id="78" dur="500"/>
                                        <p:tgtEl>
                                          <p:spTgt spid="39"/>
                                        </p:tgtEl>
                                      </p:cBhvr>
                                    </p:animEffect>
                                  </p:childTnLst>
                                </p:cTn>
                              </p:par>
                            </p:childTnLst>
                          </p:cTn>
                        </p:par>
                        <p:par>
                          <p:cTn id="79" fill="hold">
                            <p:stCondLst>
                              <p:cond delay="6500"/>
                            </p:stCondLst>
                            <p:childTnLst>
                              <p:par>
                                <p:cTn id="80" presetID="10" presetClass="entr" presetSubtype="0" fill="hold" grpId="0" nodeType="afterEffect">
                                  <p:stCondLst>
                                    <p:cond delay="0"/>
                                  </p:stCondLst>
                                  <p:childTnLst>
                                    <p:set>
                                      <p:cBhvr>
                                        <p:cTn id="81" dur="1" fill="hold">
                                          <p:stCondLst>
                                            <p:cond delay="0"/>
                                          </p:stCondLst>
                                        </p:cTn>
                                        <p:tgtEl>
                                          <p:spTgt spid="19">
                                            <p:txEl>
                                              <p:pRg st="0" end="0"/>
                                            </p:txEl>
                                          </p:spTgt>
                                        </p:tgtEl>
                                        <p:attrNameLst>
                                          <p:attrName>style.visibility</p:attrName>
                                        </p:attrNameLst>
                                      </p:cBhvr>
                                      <p:to>
                                        <p:strVal val="visible"/>
                                      </p:to>
                                    </p:set>
                                    <p:animEffect transition="in" filter="fade">
                                      <p:cBhvr>
                                        <p:cTn id="82" dur="500"/>
                                        <p:tgtEl>
                                          <p:spTgt spid="19">
                                            <p:txEl>
                                              <p:pRg st="0" end="0"/>
                                            </p:txEl>
                                          </p:spTgt>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0">
                                            <p:txEl>
                                              <p:pRg st="0" end="0"/>
                                            </p:txEl>
                                          </p:spTgt>
                                        </p:tgtEl>
                                        <p:attrNameLst>
                                          <p:attrName>style.visibility</p:attrName>
                                        </p:attrNameLst>
                                      </p:cBhvr>
                                      <p:to>
                                        <p:strVal val="visible"/>
                                      </p:to>
                                    </p:set>
                                    <p:animEffect transition="in" filter="fade">
                                      <p:cBhvr>
                                        <p:cTn id="85"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9" grpId="0"/>
      <p:bldP spid="10" grpId="0" animBg="1"/>
      <p:bldP spid="12" grpId="0"/>
      <p:bldP spid="14" grpId="0" animBg="1"/>
      <p:bldP spid="15" grpId="0"/>
      <p:bldP spid="16" grpId="0" build="p">
        <p:tmplLst>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hf hd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 Point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16" name="テキスト プレースホルダー 11"/>
          <p:cNvSpPr>
            <a:spLocks noGrp="1"/>
          </p:cNvSpPr>
          <p:nvPr>
            <p:ph type="body" sz="quarter" idx="14" hasCustomPrompt="1"/>
          </p:nvPr>
        </p:nvSpPr>
        <p:spPr>
          <a:xfrm>
            <a:off x="2302446" y="2695650"/>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8" name="テキスト プレースホルダー 11"/>
          <p:cNvSpPr>
            <a:spLocks noGrp="1"/>
          </p:cNvSpPr>
          <p:nvPr>
            <p:ph type="body" sz="quarter" idx="15" hasCustomPrompt="1"/>
          </p:nvPr>
        </p:nvSpPr>
        <p:spPr>
          <a:xfrm>
            <a:off x="2302446" y="3343301"/>
            <a:ext cx="6192688" cy="2160240"/>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25" name="円/楕円 24"/>
          <p:cNvSpPr/>
          <p:nvPr userDrawn="1"/>
        </p:nvSpPr>
        <p:spPr>
          <a:xfrm>
            <a:off x="790278" y="2695228"/>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39" hasCustomPrompt="1"/>
          </p:nvPr>
        </p:nvSpPr>
        <p:spPr>
          <a:xfrm>
            <a:off x="1116000" y="3001263"/>
            <a:ext cx="630070" cy="630070"/>
          </a:xfrm>
        </p:spPr>
        <p:txBody>
          <a:bodyPr>
            <a:normAutofit/>
          </a:bodyPr>
          <a:lstStyle>
            <a:lvl1pPr>
              <a:defRPr sz="1100"/>
            </a:lvl1pPr>
          </a:lstStyle>
          <a:p>
            <a:r>
              <a:rPr lang="en-US" dirty="0"/>
              <a:t>ICON</a:t>
            </a:r>
          </a:p>
        </p:txBody>
      </p:sp>
      <p:cxnSp>
        <p:nvCxnSpPr>
          <p:cNvPr id="30" name="直線コネクタ 29"/>
          <p:cNvCxnSpPr>
            <a:endCxn id="25" idx="6"/>
          </p:cNvCxnSpPr>
          <p:nvPr userDrawn="1"/>
        </p:nvCxnSpPr>
        <p:spPr>
          <a:xfrm flipH="1">
            <a:off x="2050418" y="3325298"/>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
        <p:nvSpPr>
          <p:cNvPr id="31" name="テキスト プレースホルダー 11"/>
          <p:cNvSpPr>
            <a:spLocks noGrp="1"/>
          </p:cNvSpPr>
          <p:nvPr>
            <p:ph type="body" sz="quarter" idx="40" hasCustomPrompt="1"/>
          </p:nvPr>
        </p:nvSpPr>
        <p:spPr>
          <a:xfrm>
            <a:off x="2302446" y="6152033"/>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32" name="テキスト プレースホルダー 11"/>
          <p:cNvSpPr>
            <a:spLocks noGrp="1"/>
          </p:cNvSpPr>
          <p:nvPr>
            <p:ph type="body" sz="quarter" idx="41" hasCustomPrompt="1"/>
          </p:nvPr>
        </p:nvSpPr>
        <p:spPr>
          <a:xfrm>
            <a:off x="2302446" y="6799684"/>
            <a:ext cx="6192688" cy="2160240"/>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34" name="円/楕円 33"/>
          <p:cNvSpPr/>
          <p:nvPr userDrawn="1"/>
        </p:nvSpPr>
        <p:spPr>
          <a:xfrm>
            <a:off x="790278" y="6151611"/>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図プレースホルダー 5"/>
          <p:cNvSpPr>
            <a:spLocks noGrp="1"/>
          </p:cNvSpPr>
          <p:nvPr>
            <p:ph type="pic" sz="quarter" idx="42" hasCustomPrompt="1"/>
          </p:nvPr>
        </p:nvSpPr>
        <p:spPr>
          <a:xfrm>
            <a:off x="1116000" y="6457646"/>
            <a:ext cx="630070" cy="630070"/>
          </a:xfrm>
        </p:spPr>
        <p:txBody>
          <a:bodyPr>
            <a:normAutofit/>
          </a:bodyPr>
          <a:lstStyle>
            <a:lvl1pPr>
              <a:defRPr sz="1100"/>
            </a:lvl1pPr>
          </a:lstStyle>
          <a:p>
            <a:r>
              <a:rPr lang="en-US" dirty="0"/>
              <a:t>ICON</a:t>
            </a:r>
          </a:p>
        </p:txBody>
      </p:sp>
      <p:cxnSp>
        <p:nvCxnSpPr>
          <p:cNvPr id="37" name="直線コネクタ 36"/>
          <p:cNvCxnSpPr>
            <a:endCxn id="34" idx="6"/>
          </p:cNvCxnSpPr>
          <p:nvPr userDrawn="1"/>
        </p:nvCxnSpPr>
        <p:spPr>
          <a:xfrm flipH="1">
            <a:off x="2050418" y="6781681"/>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
        <p:nvSpPr>
          <p:cNvPr id="38" name="テキスト プレースホルダー 11"/>
          <p:cNvSpPr>
            <a:spLocks noGrp="1"/>
          </p:cNvSpPr>
          <p:nvPr>
            <p:ph type="body" sz="quarter" idx="43" hasCustomPrompt="1"/>
          </p:nvPr>
        </p:nvSpPr>
        <p:spPr>
          <a:xfrm>
            <a:off x="10943406" y="2623642"/>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40" name="テキスト プレースホルダー 11"/>
          <p:cNvSpPr>
            <a:spLocks noGrp="1"/>
          </p:cNvSpPr>
          <p:nvPr>
            <p:ph type="body" sz="quarter" idx="44" hasCustomPrompt="1"/>
          </p:nvPr>
        </p:nvSpPr>
        <p:spPr>
          <a:xfrm>
            <a:off x="10943406" y="3271293"/>
            <a:ext cx="6192688" cy="2160240"/>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41" name="円/楕円 40"/>
          <p:cNvSpPr/>
          <p:nvPr userDrawn="1"/>
        </p:nvSpPr>
        <p:spPr>
          <a:xfrm>
            <a:off x="9431238" y="26232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図プレースホルダー 5"/>
          <p:cNvSpPr>
            <a:spLocks noGrp="1"/>
          </p:cNvSpPr>
          <p:nvPr>
            <p:ph type="pic" sz="quarter" idx="45" hasCustomPrompt="1"/>
          </p:nvPr>
        </p:nvSpPr>
        <p:spPr>
          <a:xfrm>
            <a:off x="9756000" y="2929255"/>
            <a:ext cx="630070" cy="630070"/>
          </a:xfrm>
        </p:spPr>
        <p:txBody>
          <a:bodyPr>
            <a:normAutofit/>
          </a:bodyPr>
          <a:lstStyle>
            <a:lvl1pPr>
              <a:defRPr sz="1100"/>
            </a:lvl1pPr>
          </a:lstStyle>
          <a:p>
            <a:r>
              <a:rPr lang="en-US" dirty="0"/>
              <a:t>ICON</a:t>
            </a:r>
          </a:p>
        </p:txBody>
      </p:sp>
      <p:cxnSp>
        <p:nvCxnSpPr>
          <p:cNvPr id="43" name="直線コネクタ 42"/>
          <p:cNvCxnSpPr>
            <a:endCxn id="41" idx="6"/>
          </p:cNvCxnSpPr>
          <p:nvPr userDrawn="1"/>
        </p:nvCxnSpPr>
        <p:spPr>
          <a:xfrm flipH="1">
            <a:off x="10691378" y="3253290"/>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
        <p:nvSpPr>
          <p:cNvPr id="44" name="テキスト プレースホルダー 11"/>
          <p:cNvSpPr>
            <a:spLocks noGrp="1"/>
          </p:cNvSpPr>
          <p:nvPr>
            <p:ph type="body" sz="quarter" idx="46" hasCustomPrompt="1"/>
          </p:nvPr>
        </p:nvSpPr>
        <p:spPr>
          <a:xfrm>
            <a:off x="10943406" y="6080025"/>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45" name="テキスト プレースホルダー 11"/>
          <p:cNvSpPr>
            <a:spLocks noGrp="1"/>
          </p:cNvSpPr>
          <p:nvPr>
            <p:ph type="body" sz="quarter" idx="47" hasCustomPrompt="1"/>
          </p:nvPr>
        </p:nvSpPr>
        <p:spPr>
          <a:xfrm>
            <a:off x="10943406" y="6727676"/>
            <a:ext cx="6192688" cy="2160240"/>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46" name="円/楕円 45"/>
          <p:cNvSpPr/>
          <p:nvPr userDrawn="1"/>
        </p:nvSpPr>
        <p:spPr>
          <a:xfrm>
            <a:off x="9431238" y="6079603"/>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図プレースホルダー 5"/>
          <p:cNvSpPr>
            <a:spLocks noGrp="1"/>
          </p:cNvSpPr>
          <p:nvPr>
            <p:ph type="pic" sz="quarter" idx="48" hasCustomPrompt="1"/>
          </p:nvPr>
        </p:nvSpPr>
        <p:spPr>
          <a:xfrm>
            <a:off x="9756000" y="6385638"/>
            <a:ext cx="630070" cy="630070"/>
          </a:xfrm>
        </p:spPr>
        <p:txBody>
          <a:bodyPr>
            <a:normAutofit/>
          </a:bodyPr>
          <a:lstStyle>
            <a:lvl1pPr>
              <a:defRPr sz="1100"/>
            </a:lvl1pPr>
          </a:lstStyle>
          <a:p>
            <a:r>
              <a:rPr lang="en-US" dirty="0"/>
              <a:t>ICON</a:t>
            </a:r>
          </a:p>
        </p:txBody>
      </p:sp>
      <p:cxnSp>
        <p:nvCxnSpPr>
          <p:cNvPr id="48" name="直線コネクタ 47"/>
          <p:cNvCxnSpPr>
            <a:endCxn id="46" idx="6"/>
          </p:cNvCxnSpPr>
          <p:nvPr userDrawn="1"/>
        </p:nvCxnSpPr>
        <p:spPr>
          <a:xfrm flipH="1">
            <a:off x="10691378" y="6709673"/>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0548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par>
                          <p:cTn id="23" fill="hold">
                            <p:stCondLst>
                              <p:cond delay="1500"/>
                            </p:stCondLst>
                            <p:childTnLst>
                              <p:par>
                                <p:cTn id="24" presetID="2" presetClass="entr" presetSubtype="2" decel="100000" fill="hold" grpId="0" nodeType="afterEffect">
                                  <p:stCondLst>
                                    <p:cond delay="0"/>
                                  </p:stCondLst>
                                  <p:childTnLst>
                                    <p:set>
                                      <p:cBhvr>
                                        <p:cTn id="25" dur="1" fill="hold">
                                          <p:stCondLst>
                                            <p:cond delay="0"/>
                                          </p:stCondLst>
                                        </p:cTn>
                                        <p:tgtEl>
                                          <p:spTgt spid="16">
                                            <p:txEl>
                                              <p:pRg st="0" end="0"/>
                                            </p:txEl>
                                          </p:spTgt>
                                        </p:tgtEl>
                                        <p:attrNameLst>
                                          <p:attrName>style.visibility</p:attrName>
                                        </p:attrNameLst>
                                      </p:cBhvr>
                                      <p:to>
                                        <p:strVal val="visible"/>
                                      </p:to>
                                    </p:set>
                                    <p:anim calcmode="lin" valueType="num">
                                      <p:cBhvr additive="base">
                                        <p:cTn id="26"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6">
                                            <p:txEl>
                                              <p:pRg st="0" end="0"/>
                                            </p:txEl>
                                          </p:spTgt>
                                        </p:tgtEl>
                                        <p:attrNameLst>
                                          <p:attrName>ppt_y</p:attrName>
                                        </p:attrNameLst>
                                      </p:cBhvr>
                                      <p:tavLst>
                                        <p:tav tm="0">
                                          <p:val>
                                            <p:strVal val="#ppt_y"/>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18">
                                            <p:txEl>
                                              <p:pRg st="0" end="0"/>
                                            </p:txEl>
                                          </p:spTgt>
                                        </p:tgtEl>
                                        <p:attrNameLst>
                                          <p:attrName>style.visibility</p:attrName>
                                        </p:attrNameLst>
                                      </p:cBhvr>
                                      <p:to>
                                        <p:strVal val="visible"/>
                                      </p:to>
                                    </p:set>
                                    <p:anim calcmode="lin" valueType="num">
                                      <p:cBhvr additive="base">
                                        <p:cTn id="30"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53" presetClass="entr" presetSubtype="16" fill="hold" grpId="0" nodeType="afterEffect">
                                  <p:stCondLst>
                                    <p:cond delay="25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par>
                                <p:cTn id="38" presetID="53" presetClass="entr" presetSubtype="16" fill="hold" grpId="0" nodeType="withEffect">
                                  <p:stCondLst>
                                    <p:cond delay="25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childTnLst>
                          </p:cTn>
                        </p:par>
                        <p:par>
                          <p:cTn id="43" fill="hold">
                            <p:stCondLst>
                              <p:cond delay="2750"/>
                            </p:stCondLst>
                            <p:childTnLst>
                              <p:par>
                                <p:cTn id="44" presetID="2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ipe(left)">
                                      <p:cBhvr>
                                        <p:cTn id="46" dur="500"/>
                                        <p:tgtEl>
                                          <p:spTgt spid="37"/>
                                        </p:tgtEl>
                                      </p:cBhvr>
                                    </p:animEffect>
                                  </p:childTnLst>
                                </p:cTn>
                              </p:par>
                            </p:childTnLst>
                          </p:cTn>
                        </p:par>
                        <p:par>
                          <p:cTn id="47" fill="hold">
                            <p:stCondLst>
                              <p:cond delay="3250"/>
                            </p:stCondLst>
                            <p:childTnLst>
                              <p:par>
                                <p:cTn id="48" presetID="2" presetClass="entr" presetSubtype="2" decel="100000" fill="hold" grpId="0" nodeType="afterEffect">
                                  <p:stCondLst>
                                    <p:cond delay="0"/>
                                  </p:stCondLst>
                                  <p:childTnLst>
                                    <p:set>
                                      <p:cBhvr>
                                        <p:cTn id="49" dur="1" fill="hold">
                                          <p:stCondLst>
                                            <p:cond delay="0"/>
                                          </p:stCondLst>
                                        </p:cTn>
                                        <p:tgtEl>
                                          <p:spTgt spid="31">
                                            <p:txEl>
                                              <p:pRg st="0" end="0"/>
                                            </p:txEl>
                                          </p:spTgt>
                                        </p:tgtEl>
                                        <p:attrNameLst>
                                          <p:attrName>style.visibility</p:attrName>
                                        </p:attrNameLst>
                                      </p:cBhvr>
                                      <p:to>
                                        <p:strVal val="visible"/>
                                      </p:to>
                                    </p:set>
                                    <p:anim calcmode="lin" valueType="num">
                                      <p:cBhvr additive="base">
                                        <p:cTn id="50" dur="500" fill="hold"/>
                                        <p:tgtEl>
                                          <p:spTgt spid="31">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31">
                                            <p:txEl>
                                              <p:pRg st="0" end="0"/>
                                            </p:txEl>
                                          </p:spTgt>
                                        </p:tgtEl>
                                        <p:attrNameLst>
                                          <p:attrName>ppt_y</p:attrName>
                                        </p:attrNameLst>
                                      </p:cBhvr>
                                      <p:tavLst>
                                        <p:tav tm="0">
                                          <p:val>
                                            <p:strVal val="#ppt_y"/>
                                          </p:val>
                                        </p:tav>
                                        <p:tav tm="100000">
                                          <p:val>
                                            <p:strVal val="#ppt_y"/>
                                          </p:val>
                                        </p:tav>
                                      </p:tavLst>
                                    </p:anim>
                                  </p:childTnLst>
                                </p:cTn>
                              </p:par>
                              <p:par>
                                <p:cTn id="52" presetID="2" presetClass="entr" presetSubtype="4" decel="100000" fill="hold" grpId="0" nodeType="withEffect">
                                  <p:stCondLst>
                                    <p:cond delay="0"/>
                                  </p:stCondLst>
                                  <p:childTnLst>
                                    <p:set>
                                      <p:cBhvr>
                                        <p:cTn id="53" dur="1" fill="hold">
                                          <p:stCondLst>
                                            <p:cond delay="0"/>
                                          </p:stCondLst>
                                        </p:cTn>
                                        <p:tgtEl>
                                          <p:spTgt spid="32">
                                            <p:txEl>
                                              <p:pRg st="0" end="0"/>
                                            </p:txEl>
                                          </p:spTgt>
                                        </p:tgtEl>
                                        <p:attrNameLst>
                                          <p:attrName>style.visibility</p:attrName>
                                        </p:attrNameLst>
                                      </p:cBhvr>
                                      <p:to>
                                        <p:strVal val="visible"/>
                                      </p:to>
                                    </p:set>
                                    <p:anim calcmode="lin" valueType="num">
                                      <p:cBhvr additive="base">
                                        <p:cTn id="5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par>
                          <p:cTn id="56" fill="hold">
                            <p:stCondLst>
                              <p:cond delay="3750"/>
                            </p:stCondLst>
                            <p:childTnLst>
                              <p:par>
                                <p:cTn id="57" presetID="53" presetClass="entr" presetSubtype="16" fill="hold" grpId="0" nodeType="afterEffect">
                                  <p:stCondLst>
                                    <p:cond delay="250"/>
                                  </p:stCondLst>
                                  <p:childTnLst>
                                    <p:set>
                                      <p:cBhvr>
                                        <p:cTn id="58" dur="1" fill="hold">
                                          <p:stCondLst>
                                            <p:cond delay="0"/>
                                          </p:stCondLst>
                                        </p:cTn>
                                        <p:tgtEl>
                                          <p:spTgt spid="41"/>
                                        </p:tgtEl>
                                        <p:attrNameLst>
                                          <p:attrName>style.visibility</p:attrName>
                                        </p:attrNameLst>
                                      </p:cBhvr>
                                      <p:to>
                                        <p:strVal val="visible"/>
                                      </p:to>
                                    </p:set>
                                    <p:anim calcmode="lin" valueType="num">
                                      <p:cBhvr>
                                        <p:cTn id="59" dur="500" fill="hold"/>
                                        <p:tgtEl>
                                          <p:spTgt spid="41"/>
                                        </p:tgtEl>
                                        <p:attrNameLst>
                                          <p:attrName>ppt_w</p:attrName>
                                        </p:attrNameLst>
                                      </p:cBhvr>
                                      <p:tavLst>
                                        <p:tav tm="0">
                                          <p:val>
                                            <p:fltVal val="0"/>
                                          </p:val>
                                        </p:tav>
                                        <p:tav tm="100000">
                                          <p:val>
                                            <p:strVal val="#ppt_w"/>
                                          </p:val>
                                        </p:tav>
                                      </p:tavLst>
                                    </p:anim>
                                    <p:anim calcmode="lin" valueType="num">
                                      <p:cBhvr>
                                        <p:cTn id="60" dur="500" fill="hold"/>
                                        <p:tgtEl>
                                          <p:spTgt spid="41"/>
                                        </p:tgtEl>
                                        <p:attrNameLst>
                                          <p:attrName>ppt_h</p:attrName>
                                        </p:attrNameLst>
                                      </p:cBhvr>
                                      <p:tavLst>
                                        <p:tav tm="0">
                                          <p:val>
                                            <p:fltVal val="0"/>
                                          </p:val>
                                        </p:tav>
                                        <p:tav tm="100000">
                                          <p:val>
                                            <p:strVal val="#ppt_h"/>
                                          </p:val>
                                        </p:tav>
                                      </p:tavLst>
                                    </p:anim>
                                    <p:animEffect transition="in" filter="fade">
                                      <p:cBhvr>
                                        <p:cTn id="61" dur="500"/>
                                        <p:tgtEl>
                                          <p:spTgt spid="41"/>
                                        </p:tgtEl>
                                      </p:cBhvr>
                                    </p:animEffect>
                                  </p:childTnLst>
                                </p:cTn>
                              </p:par>
                              <p:par>
                                <p:cTn id="62" presetID="53" presetClass="entr" presetSubtype="16" fill="hold" grpId="0" nodeType="withEffect">
                                  <p:stCondLst>
                                    <p:cond delay="250"/>
                                  </p:stCondLst>
                                  <p:childTnLst>
                                    <p:set>
                                      <p:cBhvr>
                                        <p:cTn id="63" dur="1" fill="hold">
                                          <p:stCondLst>
                                            <p:cond delay="0"/>
                                          </p:stCondLst>
                                        </p:cTn>
                                        <p:tgtEl>
                                          <p:spTgt spid="42"/>
                                        </p:tgtEl>
                                        <p:attrNameLst>
                                          <p:attrName>style.visibility</p:attrName>
                                        </p:attrNameLst>
                                      </p:cBhvr>
                                      <p:to>
                                        <p:strVal val="visible"/>
                                      </p:to>
                                    </p:set>
                                    <p:anim calcmode="lin" valueType="num">
                                      <p:cBhvr>
                                        <p:cTn id="64" dur="500" fill="hold"/>
                                        <p:tgtEl>
                                          <p:spTgt spid="42"/>
                                        </p:tgtEl>
                                        <p:attrNameLst>
                                          <p:attrName>ppt_w</p:attrName>
                                        </p:attrNameLst>
                                      </p:cBhvr>
                                      <p:tavLst>
                                        <p:tav tm="0">
                                          <p:val>
                                            <p:fltVal val="0"/>
                                          </p:val>
                                        </p:tav>
                                        <p:tav tm="100000">
                                          <p:val>
                                            <p:strVal val="#ppt_w"/>
                                          </p:val>
                                        </p:tav>
                                      </p:tavLst>
                                    </p:anim>
                                    <p:anim calcmode="lin" valueType="num">
                                      <p:cBhvr>
                                        <p:cTn id="65" dur="500" fill="hold"/>
                                        <p:tgtEl>
                                          <p:spTgt spid="42"/>
                                        </p:tgtEl>
                                        <p:attrNameLst>
                                          <p:attrName>ppt_h</p:attrName>
                                        </p:attrNameLst>
                                      </p:cBhvr>
                                      <p:tavLst>
                                        <p:tav tm="0">
                                          <p:val>
                                            <p:fltVal val="0"/>
                                          </p:val>
                                        </p:tav>
                                        <p:tav tm="100000">
                                          <p:val>
                                            <p:strVal val="#ppt_h"/>
                                          </p:val>
                                        </p:tav>
                                      </p:tavLst>
                                    </p:anim>
                                    <p:animEffect transition="in" filter="fade">
                                      <p:cBhvr>
                                        <p:cTn id="66" dur="500"/>
                                        <p:tgtEl>
                                          <p:spTgt spid="42"/>
                                        </p:tgtEl>
                                      </p:cBhvr>
                                    </p:animEffect>
                                  </p:childTnLst>
                                </p:cTn>
                              </p:par>
                            </p:childTnLst>
                          </p:cTn>
                        </p:par>
                        <p:par>
                          <p:cTn id="67" fill="hold">
                            <p:stCondLst>
                              <p:cond delay="4500"/>
                            </p:stCondLst>
                            <p:childTnLst>
                              <p:par>
                                <p:cTn id="68" presetID="22" presetClass="entr" presetSubtype="8" fill="hold" nodeType="after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wipe(left)">
                                      <p:cBhvr>
                                        <p:cTn id="70" dur="500"/>
                                        <p:tgtEl>
                                          <p:spTgt spid="43"/>
                                        </p:tgtEl>
                                      </p:cBhvr>
                                    </p:animEffect>
                                  </p:childTnLst>
                                </p:cTn>
                              </p:par>
                            </p:childTnLst>
                          </p:cTn>
                        </p:par>
                        <p:par>
                          <p:cTn id="71" fill="hold">
                            <p:stCondLst>
                              <p:cond delay="5000"/>
                            </p:stCondLst>
                            <p:childTnLst>
                              <p:par>
                                <p:cTn id="72" presetID="2" presetClass="entr" presetSubtype="2" decel="100000" fill="hold" grpId="0" nodeType="afterEffect">
                                  <p:stCondLst>
                                    <p:cond delay="0"/>
                                  </p:stCondLst>
                                  <p:childTnLst>
                                    <p:set>
                                      <p:cBhvr>
                                        <p:cTn id="73" dur="1" fill="hold">
                                          <p:stCondLst>
                                            <p:cond delay="0"/>
                                          </p:stCondLst>
                                        </p:cTn>
                                        <p:tgtEl>
                                          <p:spTgt spid="38">
                                            <p:txEl>
                                              <p:pRg st="0" end="0"/>
                                            </p:txEl>
                                          </p:spTgt>
                                        </p:tgtEl>
                                        <p:attrNameLst>
                                          <p:attrName>style.visibility</p:attrName>
                                        </p:attrNameLst>
                                      </p:cBhvr>
                                      <p:to>
                                        <p:strVal val="visible"/>
                                      </p:to>
                                    </p:set>
                                    <p:anim calcmode="lin" valueType="num">
                                      <p:cBhvr additive="base">
                                        <p:cTn id="74" dur="500" fill="hold"/>
                                        <p:tgtEl>
                                          <p:spTgt spid="38">
                                            <p:txEl>
                                              <p:pRg st="0" end="0"/>
                                            </p:txEl>
                                          </p:spTgt>
                                        </p:tgtEl>
                                        <p:attrNameLst>
                                          <p:attrName>ppt_x</p:attrName>
                                        </p:attrNameLst>
                                      </p:cBhvr>
                                      <p:tavLst>
                                        <p:tav tm="0">
                                          <p:val>
                                            <p:strVal val="1+#ppt_w/2"/>
                                          </p:val>
                                        </p:tav>
                                        <p:tav tm="100000">
                                          <p:val>
                                            <p:strVal val="#ppt_x"/>
                                          </p:val>
                                        </p:tav>
                                      </p:tavLst>
                                    </p:anim>
                                    <p:anim calcmode="lin" valueType="num">
                                      <p:cBhvr additive="base">
                                        <p:cTn id="75" dur="500" fill="hold"/>
                                        <p:tgtEl>
                                          <p:spTgt spid="38">
                                            <p:txEl>
                                              <p:pRg st="0" end="0"/>
                                            </p:txEl>
                                          </p:spTgt>
                                        </p:tgtEl>
                                        <p:attrNameLst>
                                          <p:attrName>ppt_y</p:attrName>
                                        </p:attrNameLst>
                                      </p:cBhvr>
                                      <p:tavLst>
                                        <p:tav tm="0">
                                          <p:val>
                                            <p:strVal val="#ppt_y"/>
                                          </p:val>
                                        </p:tav>
                                        <p:tav tm="100000">
                                          <p:val>
                                            <p:strVal val="#ppt_y"/>
                                          </p:val>
                                        </p:tav>
                                      </p:tavLst>
                                    </p:anim>
                                  </p:childTnLst>
                                </p:cTn>
                              </p:par>
                              <p:par>
                                <p:cTn id="76" presetID="2" presetClass="entr" presetSubtype="4" decel="100000" fill="hold" grpId="0" nodeType="withEffect">
                                  <p:stCondLst>
                                    <p:cond delay="0"/>
                                  </p:stCondLst>
                                  <p:childTnLst>
                                    <p:set>
                                      <p:cBhvr>
                                        <p:cTn id="77" dur="1" fill="hold">
                                          <p:stCondLst>
                                            <p:cond delay="0"/>
                                          </p:stCondLst>
                                        </p:cTn>
                                        <p:tgtEl>
                                          <p:spTgt spid="40">
                                            <p:txEl>
                                              <p:pRg st="0" end="0"/>
                                            </p:txEl>
                                          </p:spTgt>
                                        </p:tgtEl>
                                        <p:attrNameLst>
                                          <p:attrName>style.visibility</p:attrName>
                                        </p:attrNameLst>
                                      </p:cBhvr>
                                      <p:to>
                                        <p:strVal val="visible"/>
                                      </p:to>
                                    </p:set>
                                    <p:anim calcmode="lin" valueType="num">
                                      <p:cBhvr additive="base">
                                        <p:cTn id="78"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par>
                          <p:cTn id="80" fill="hold">
                            <p:stCondLst>
                              <p:cond delay="5500"/>
                            </p:stCondLst>
                            <p:childTnLst>
                              <p:par>
                                <p:cTn id="81" presetID="53" presetClass="entr" presetSubtype="16" fill="hold" grpId="0" nodeType="afterEffect">
                                  <p:stCondLst>
                                    <p:cond delay="25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fltVal val="0"/>
                                          </p:val>
                                        </p:tav>
                                        <p:tav tm="100000">
                                          <p:val>
                                            <p:strVal val="#ppt_h"/>
                                          </p:val>
                                        </p:tav>
                                      </p:tavLst>
                                    </p:anim>
                                    <p:animEffect transition="in" filter="fade">
                                      <p:cBhvr>
                                        <p:cTn id="85" dur="500"/>
                                        <p:tgtEl>
                                          <p:spTgt spid="46"/>
                                        </p:tgtEl>
                                      </p:cBhvr>
                                    </p:animEffect>
                                  </p:childTnLst>
                                </p:cTn>
                              </p:par>
                              <p:par>
                                <p:cTn id="86" presetID="53" presetClass="entr" presetSubtype="16" fill="hold" grpId="0" nodeType="withEffect">
                                  <p:stCondLst>
                                    <p:cond delay="250"/>
                                  </p:stCondLst>
                                  <p:childTnLst>
                                    <p:set>
                                      <p:cBhvr>
                                        <p:cTn id="87" dur="1" fill="hold">
                                          <p:stCondLst>
                                            <p:cond delay="0"/>
                                          </p:stCondLst>
                                        </p:cTn>
                                        <p:tgtEl>
                                          <p:spTgt spid="47"/>
                                        </p:tgtEl>
                                        <p:attrNameLst>
                                          <p:attrName>style.visibility</p:attrName>
                                        </p:attrNameLst>
                                      </p:cBhvr>
                                      <p:to>
                                        <p:strVal val="visible"/>
                                      </p:to>
                                    </p:set>
                                    <p:anim calcmode="lin" valueType="num">
                                      <p:cBhvr>
                                        <p:cTn id="88" dur="500" fill="hold"/>
                                        <p:tgtEl>
                                          <p:spTgt spid="47"/>
                                        </p:tgtEl>
                                        <p:attrNameLst>
                                          <p:attrName>ppt_w</p:attrName>
                                        </p:attrNameLst>
                                      </p:cBhvr>
                                      <p:tavLst>
                                        <p:tav tm="0">
                                          <p:val>
                                            <p:fltVal val="0"/>
                                          </p:val>
                                        </p:tav>
                                        <p:tav tm="100000">
                                          <p:val>
                                            <p:strVal val="#ppt_w"/>
                                          </p:val>
                                        </p:tav>
                                      </p:tavLst>
                                    </p:anim>
                                    <p:anim calcmode="lin" valueType="num">
                                      <p:cBhvr>
                                        <p:cTn id="89" dur="500" fill="hold"/>
                                        <p:tgtEl>
                                          <p:spTgt spid="47"/>
                                        </p:tgtEl>
                                        <p:attrNameLst>
                                          <p:attrName>ppt_h</p:attrName>
                                        </p:attrNameLst>
                                      </p:cBhvr>
                                      <p:tavLst>
                                        <p:tav tm="0">
                                          <p:val>
                                            <p:fltVal val="0"/>
                                          </p:val>
                                        </p:tav>
                                        <p:tav tm="100000">
                                          <p:val>
                                            <p:strVal val="#ppt_h"/>
                                          </p:val>
                                        </p:tav>
                                      </p:tavLst>
                                    </p:anim>
                                    <p:animEffect transition="in" filter="fade">
                                      <p:cBhvr>
                                        <p:cTn id="90" dur="500"/>
                                        <p:tgtEl>
                                          <p:spTgt spid="47"/>
                                        </p:tgtEl>
                                      </p:cBhvr>
                                    </p:animEffect>
                                  </p:childTnLst>
                                </p:cTn>
                              </p:par>
                            </p:childTnLst>
                          </p:cTn>
                        </p:par>
                        <p:par>
                          <p:cTn id="91" fill="hold">
                            <p:stCondLst>
                              <p:cond delay="6250"/>
                            </p:stCondLst>
                            <p:childTnLst>
                              <p:par>
                                <p:cTn id="92" presetID="22" presetClass="entr" presetSubtype="8" fill="hold" nodeType="after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wipe(left)">
                                      <p:cBhvr>
                                        <p:cTn id="94" dur="500"/>
                                        <p:tgtEl>
                                          <p:spTgt spid="48"/>
                                        </p:tgtEl>
                                      </p:cBhvr>
                                    </p:animEffect>
                                  </p:childTnLst>
                                </p:cTn>
                              </p:par>
                            </p:childTnLst>
                          </p:cTn>
                        </p:par>
                        <p:par>
                          <p:cTn id="95" fill="hold">
                            <p:stCondLst>
                              <p:cond delay="6750"/>
                            </p:stCondLst>
                            <p:childTnLst>
                              <p:par>
                                <p:cTn id="96" presetID="2" presetClass="entr" presetSubtype="2" decel="100000" fill="hold" grpId="0" nodeType="afterEffect">
                                  <p:stCondLst>
                                    <p:cond delay="0"/>
                                  </p:stCondLst>
                                  <p:childTnLst>
                                    <p:set>
                                      <p:cBhvr>
                                        <p:cTn id="97" dur="1" fill="hold">
                                          <p:stCondLst>
                                            <p:cond delay="0"/>
                                          </p:stCondLst>
                                        </p:cTn>
                                        <p:tgtEl>
                                          <p:spTgt spid="44">
                                            <p:txEl>
                                              <p:pRg st="0" end="0"/>
                                            </p:txEl>
                                          </p:spTgt>
                                        </p:tgtEl>
                                        <p:attrNameLst>
                                          <p:attrName>style.visibility</p:attrName>
                                        </p:attrNameLst>
                                      </p:cBhvr>
                                      <p:to>
                                        <p:strVal val="visible"/>
                                      </p:to>
                                    </p:set>
                                    <p:anim calcmode="lin" valueType="num">
                                      <p:cBhvr additive="base">
                                        <p:cTn id="98"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99" dur="500" fill="hold"/>
                                        <p:tgtEl>
                                          <p:spTgt spid="44">
                                            <p:txEl>
                                              <p:pRg st="0" end="0"/>
                                            </p:txEl>
                                          </p:spTgt>
                                        </p:tgtEl>
                                        <p:attrNameLst>
                                          <p:attrName>ppt_y</p:attrName>
                                        </p:attrNameLst>
                                      </p:cBhvr>
                                      <p:tavLst>
                                        <p:tav tm="0">
                                          <p:val>
                                            <p:strVal val="#ppt_y"/>
                                          </p:val>
                                        </p:tav>
                                        <p:tav tm="100000">
                                          <p:val>
                                            <p:strVal val="#ppt_y"/>
                                          </p:val>
                                        </p:tav>
                                      </p:tavLst>
                                    </p:anim>
                                  </p:childTnLst>
                                </p:cTn>
                              </p:par>
                              <p:par>
                                <p:cTn id="100" presetID="2" presetClass="entr" presetSubtype="4" decel="100000" fill="hold" grpId="0" nodeType="withEffect">
                                  <p:stCondLst>
                                    <p:cond delay="0"/>
                                  </p:stCondLst>
                                  <p:childTnLst>
                                    <p:set>
                                      <p:cBhvr>
                                        <p:cTn id="101" dur="1" fill="hold">
                                          <p:stCondLst>
                                            <p:cond delay="0"/>
                                          </p:stCondLst>
                                        </p:cTn>
                                        <p:tgtEl>
                                          <p:spTgt spid="45">
                                            <p:txEl>
                                              <p:pRg st="0" end="0"/>
                                            </p:txEl>
                                          </p:spTgt>
                                        </p:tgtEl>
                                        <p:attrNameLst>
                                          <p:attrName>style.visibility</p:attrName>
                                        </p:attrNameLst>
                                      </p:cBhvr>
                                      <p:to>
                                        <p:strVal val="visible"/>
                                      </p:to>
                                    </p:set>
                                    <p:anim calcmode="lin" valueType="num">
                                      <p:cBhvr additive="base">
                                        <p:cTn id="102"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103" dur="500" fill="hold"/>
                                        <p:tgtEl>
                                          <p:spTgt spid="4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6" grpId="0" build="p">
        <p:tmplLst>
          <p:tmpl lvl="1">
            <p:tnLst>
              <p:par>
                <p:cTn presetID="2" presetClass="entr" presetSubtype="2"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25" grpId="0" animBg="1"/>
      <p:bldP spid="26" grpId="0"/>
      <p:bldP spid="31" grpId="0" build="p">
        <p:tmplLst>
          <p:tmpl lvl="1">
            <p:tnLst>
              <p:par>
                <p:cTn presetID="2" presetClass="entr" presetSubtype="2" decel="100000"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1+#ppt_w/2"/>
                          </p:val>
                        </p:tav>
                        <p:tav tm="100000">
                          <p:val>
                            <p:strVal val="#ppt_x"/>
                          </p:val>
                        </p:tav>
                      </p:tavLst>
                    </p:anim>
                    <p:anim calcmode="lin" valueType="num">
                      <p:cBhvr additive="base">
                        <p:cTn dur="500" fill="hold"/>
                        <p:tgtEl>
                          <p:spTgt spid="31"/>
                        </p:tgtEl>
                        <p:attrNameLst>
                          <p:attrName>ppt_y</p:attrName>
                        </p:attrNameLst>
                      </p:cBhvr>
                      <p:tavLst>
                        <p:tav tm="0">
                          <p:val>
                            <p:strVal val="#ppt_y"/>
                          </p:val>
                        </p:tav>
                        <p:tav tm="100000">
                          <p:val>
                            <p:strVal val="#ppt_y"/>
                          </p:val>
                        </p:tav>
                      </p:tavLst>
                    </p:anim>
                  </p:childTnLst>
                </p:cTn>
              </p:par>
            </p:tnLst>
          </p:tmpl>
        </p:tmplLst>
      </p:bldP>
      <p:bldP spid="32" grpId="0" build="p">
        <p:tmplLst>
          <p:tmpl lvl="1">
            <p:tnLst>
              <p:par>
                <p:cTn presetID="2" presetClass="entr" presetSubtype="4" decel="10000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4" grpId="0" animBg="1"/>
      <p:bldP spid="35" grpId="0"/>
      <p:bldP spid="38" grpId="0" build="p">
        <p:tmplLst>
          <p:tmpl lvl="1">
            <p:tnLst>
              <p:par>
                <p:cTn presetID="2" presetClass="entr" presetSubtype="2" decel="10000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1+#ppt_w/2"/>
                          </p:val>
                        </p:tav>
                        <p:tav tm="100000">
                          <p:val>
                            <p:strVal val="#ppt_x"/>
                          </p:val>
                        </p:tav>
                      </p:tavLst>
                    </p:anim>
                    <p:anim calcmode="lin" valueType="num">
                      <p:cBhvr additive="base">
                        <p:cTn dur="500" fill="hold"/>
                        <p:tgtEl>
                          <p:spTgt spid="38"/>
                        </p:tgtEl>
                        <p:attrNameLst>
                          <p:attrName>ppt_y</p:attrName>
                        </p:attrNameLst>
                      </p:cBhvr>
                      <p:tavLst>
                        <p:tav tm="0">
                          <p:val>
                            <p:strVal val="#ppt_y"/>
                          </p:val>
                        </p:tav>
                        <p:tav tm="100000">
                          <p:val>
                            <p:strVal val="#ppt_y"/>
                          </p:val>
                        </p:tav>
                      </p:tavLst>
                    </p:anim>
                  </p:childTnLst>
                </p:cTn>
              </p:par>
            </p:tnLst>
          </p:tmpl>
        </p:tmplLst>
      </p:bldP>
      <p:bldP spid="40" grpId="0" build="p">
        <p:tmplLst>
          <p:tmpl lvl="1">
            <p:tnLst>
              <p:par>
                <p:cTn presetID="2" presetClass="entr" presetSubtype="4" decel="100000" fill="hold" nodeType="with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ppt_x"/>
                          </p:val>
                        </p:tav>
                        <p:tav tm="100000">
                          <p:val>
                            <p:strVal val="#ppt_x"/>
                          </p:val>
                        </p:tav>
                      </p:tavLst>
                    </p:anim>
                    <p:anim calcmode="lin" valueType="num">
                      <p:cBhvr additive="base">
                        <p:cTn dur="500" fill="hold"/>
                        <p:tgtEl>
                          <p:spTgt spid="40"/>
                        </p:tgtEl>
                        <p:attrNameLst>
                          <p:attrName>ppt_y</p:attrName>
                        </p:attrNameLst>
                      </p:cBhvr>
                      <p:tavLst>
                        <p:tav tm="0">
                          <p:val>
                            <p:strVal val="1+#ppt_h/2"/>
                          </p:val>
                        </p:tav>
                        <p:tav tm="100000">
                          <p:val>
                            <p:strVal val="#ppt_y"/>
                          </p:val>
                        </p:tav>
                      </p:tavLst>
                    </p:anim>
                  </p:childTnLst>
                </p:cTn>
              </p:par>
            </p:tnLst>
          </p:tmpl>
        </p:tmplLst>
      </p:bldP>
      <p:bldP spid="41" grpId="0" animBg="1"/>
      <p:bldP spid="42" grpId="0"/>
      <p:bldP spid="44" grpId="0" build="p">
        <p:tmplLst>
          <p:tmpl lvl="1">
            <p:tnLst>
              <p:par>
                <p:cTn presetID="2" presetClass="entr" presetSubtype="2" decel="10000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1+#ppt_w/2"/>
                          </p:val>
                        </p:tav>
                        <p:tav tm="100000">
                          <p:val>
                            <p:strVal val="#ppt_x"/>
                          </p:val>
                        </p:tav>
                      </p:tavLst>
                    </p:anim>
                    <p:anim calcmode="lin" valueType="num">
                      <p:cBhvr additive="base">
                        <p:cTn dur="500" fill="hold"/>
                        <p:tgtEl>
                          <p:spTgt spid="44"/>
                        </p:tgtEl>
                        <p:attrNameLst>
                          <p:attrName>ppt_y</p:attrName>
                        </p:attrNameLst>
                      </p:cBhvr>
                      <p:tavLst>
                        <p:tav tm="0">
                          <p:val>
                            <p:strVal val="#ppt_y"/>
                          </p:val>
                        </p:tav>
                        <p:tav tm="100000">
                          <p:val>
                            <p:strVal val="#ppt_y"/>
                          </p:val>
                        </p:tav>
                      </p:tavLst>
                    </p:anim>
                  </p:childTnLst>
                </p:cTn>
              </p:par>
            </p:tnLst>
          </p:tmpl>
        </p:tmplLst>
      </p:bldP>
      <p:bldP spid="45" grpId="0" build="p">
        <p:tmplLst>
          <p:tmpl lvl="1">
            <p:tnLst>
              <p:par>
                <p:cTn presetID="2" presetClass="entr" presetSubtype="4" decel="10000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ppt_x"/>
                          </p:val>
                        </p:tav>
                        <p:tav tm="100000">
                          <p:val>
                            <p:strVal val="#ppt_x"/>
                          </p:val>
                        </p:tav>
                      </p:tavLst>
                    </p:anim>
                    <p:anim calcmode="lin" valueType="num">
                      <p:cBhvr additive="base">
                        <p:cTn dur="500" fill="hold"/>
                        <p:tgtEl>
                          <p:spTgt spid="45"/>
                        </p:tgtEl>
                        <p:attrNameLst>
                          <p:attrName>ppt_y</p:attrName>
                        </p:attrNameLst>
                      </p:cBhvr>
                      <p:tavLst>
                        <p:tav tm="0">
                          <p:val>
                            <p:strVal val="1+#ppt_h/2"/>
                          </p:val>
                        </p:tav>
                        <p:tav tm="100000">
                          <p:val>
                            <p:strVal val="#ppt_y"/>
                          </p:val>
                        </p:tav>
                      </p:tavLst>
                    </p:anim>
                  </p:childTnLst>
                </p:cTn>
              </p:par>
            </p:tnLst>
          </p:tmpl>
        </p:tmplLst>
      </p:bldP>
      <p:bldP spid="46" grpId="0" animBg="1"/>
      <p:bldP spid="47" grpId="0"/>
    </p:bldLst>
  </p:timing>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6 Point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16" name="テキスト プレースホルダー 11"/>
          <p:cNvSpPr>
            <a:spLocks noGrp="1"/>
          </p:cNvSpPr>
          <p:nvPr>
            <p:ph type="body" sz="quarter" idx="14" hasCustomPrompt="1"/>
          </p:nvPr>
        </p:nvSpPr>
        <p:spPr>
          <a:xfrm>
            <a:off x="1726382" y="2767658"/>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a:t>Text Here</a:t>
            </a:r>
            <a:endParaRPr lang="en-US" dirty="0"/>
          </a:p>
        </p:txBody>
      </p:sp>
      <p:sp>
        <p:nvSpPr>
          <p:cNvPr id="18" name="テキスト プレースホルダー 11"/>
          <p:cNvSpPr>
            <a:spLocks noGrp="1"/>
          </p:cNvSpPr>
          <p:nvPr>
            <p:ph type="body" sz="quarter" idx="15" hasCustomPrompt="1"/>
          </p:nvPr>
        </p:nvSpPr>
        <p:spPr>
          <a:xfrm>
            <a:off x="1726382" y="3415309"/>
            <a:ext cx="4320480" cy="2160240"/>
          </a:xfrm>
        </p:spPr>
        <p:txBody>
          <a:bodyPr anchor="t">
            <a:noAutofit/>
          </a:bodyPr>
          <a:lstStyle>
            <a:lvl1pPr>
              <a:defRPr sz="2000">
                <a:solidFill>
                  <a:schemeClr val="bg1"/>
                </a:solidFill>
                <a:latin typeface="+mn-lt"/>
              </a:defRPr>
            </a:lvl1pPr>
          </a:lstStyle>
          <a:p>
            <a:pPr lvl="0"/>
            <a:r>
              <a:rPr lang="en-US" altLang="ja-JP" dirty="0"/>
              <a:t>Text Here</a:t>
            </a:r>
            <a:endParaRPr lang="en-US" dirty="0"/>
          </a:p>
        </p:txBody>
      </p:sp>
      <p:sp>
        <p:nvSpPr>
          <p:cNvPr id="26" name="図プレースホルダー 5"/>
          <p:cNvSpPr>
            <a:spLocks noGrp="1"/>
          </p:cNvSpPr>
          <p:nvPr>
            <p:ph type="pic" sz="quarter" idx="39" hasCustomPrompt="1"/>
          </p:nvPr>
        </p:nvSpPr>
        <p:spPr>
          <a:xfrm>
            <a:off x="934294" y="2695228"/>
            <a:ext cx="811776" cy="811776"/>
          </a:xfrm>
        </p:spPr>
        <p:txBody>
          <a:bodyPr>
            <a:normAutofit/>
          </a:bodyPr>
          <a:lstStyle>
            <a:lvl1pPr>
              <a:defRPr sz="1100"/>
            </a:lvl1pPr>
          </a:lstStyle>
          <a:p>
            <a:r>
              <a:rPr lang="en-US" dirty="0"/>
              <a:t>ICON</a:t>
            </a:r>
          </a:p>
        </p:txBody>
      </p:sp>
      <p:sp>
        <p:nvSpPr>
          <p:cNvPr id="54" name="テキスト プレースホルダー 11"/>
          <p:cNvSpPr>
            <a:spLocks noGrp="1"/>
          </p:cNvSpPr>
          <p:nvPr>
            <p:ph type="body" sz="quarter" idx="40" hasCustomPrompt="1"/>
          </p:nvPr>
        </p:nvSpPr>
        <p:spPr>
          <a:xfrm>
            <a:off x="7270998" y="2767657"/>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a:t>Text Here</a:t>
            </a:r>
            <a:endParaRPr lang="en-US" dirty="0"/>
          </a:p>
        </p:txBody>
      </p:sp>
      <p:sp>
        <p:nvSpPr>
          <p:cNvPr id="55" name="テキスト プレースホルダー 11"/>
          <p:cNvSpPr>
            <a:spLocks noGrp="1"/>
          </p:cNvSpPr>
          <p:nvPr>
            <p:ph type="body" sz="quarter" idx="41" hasCustomPrompt="1"/>
          </p:nvPr>
        </p:nvSpPr>
        <p:spPr>
          <a:xfrm>
            <a:off x="7270998" y="3415308"/>
            <a:ext cx="4320480" cy="2160240"/>
          </a:xfrm>
        </p:spPr>
        <p:txBody>
          <a:bodyPr anchor="t">
            <a:noAutofit/>
          </a:bodyPr>
          <a:lstStyle>
            <a:lvl1pPr>
              <a:defRPr sz="2000">
                <a:solidFill>
                  <a:schemeClr val="bg1"/>
                </a:solidFill>
                <a:latin typeface="+mn-lt"/>
              </a:defRPr>
            </a:lvl1pPr>
          </a:lstStyle>
          <a:p>
            <a:pPr lvl="0"/>
            <a:r>
              <a:rPr lang="en-US" altLang="ja-JP" dirty="0"/>
              <a:t>Text Here</a:t>
            </a:r>
            <a:endParaRPr lang="en-US" dirty="0"/>
          </a:p>
        </p:txBody>
      </p:sp>
      <p:sp>
        <p:nvSpPr>
          <p:cNvPr id="56" name="図プレースホルダー 5"/>
          <p:cNvSpPr>
            <a:spLocks noGrp="1"/>
          </p:cNvSpPr>
          <p:nvPr>
            <p:ph type="pic" sz="quarter" idx="42" hasCustomPrompt="1"/>
          </p:nvPr>
        </p:nvSpPr>
        <p:spPr>
          <a:xfrm>
            <a:off x="6478910" y="2695227"/>
            <a:ext cx="811776" cy="811776"/>
          </a:xfrm>
        </p:spPr>
        <p:txBody>
          <a:bodyPr>
            <a:normAutofit/>
          </a:bodyPr>
          <a:lstStyle>
            <a:lvl1pPr>
              <a:defRPr sz="1100"/>
            </a:lvl1pPr>
          </a:lstStyle>
          <a:p>
            <a:r>
              <a:rPr lang="en-US" dirty="0"/>
              <a:t>ICON</a:t>
            </a:r>
          </a:p>
        </p:txBody>
      </p:sp>
      <p:sp>
        <p:nvSpPr>
          <p:cNvPr id="57" name="テキスト プレースホルダー 11"/>
          <p:cNvSpPr>
            <a:spLocks noGrp="1"/>
          </p:cNvSpPr>
          <p:nvPr>
            <p:ph type="body" sz="quarter" idx="43" hasCustomPrompt="1"/>
          </p:nvPr>
        </p:nvSpPr>
        <p:spPr>
          <a:xfrm>
            <a:off x="12815614" y="2767657"/>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a:t>Text Here</a:t>
            </a:r>
            <a:endParaRPr lang="en-US" dirty="0"/>
          </a:p>
        </p:txBody>
      </p:sp>
      <p:sp>
        <p:nvSpPr>
          <p:cNvPr id="58" name="テキスト プレースホルダー 11"/>
          <p:cNvSpPr>
            <a:spLocks noGrp="1"/>
          </p:cNvSpPr>
          <p:nvPr>
            <p:ph type="body" sz="quarter" idx="44" hasCustomPrompt="1"/>
          </p:nvPr>
        </p:nvSpPr>
        <p:spPr>
          <a:xfrm>
            <a:off x="12815614" y="3415308"/>
            <a:ext cx="4320480" cy="2160240"/>
          </a:xfrm>
        </p:spPr>
        <p:txBody>
          <a:bodyPr anchor="t">
            <a:noAutofit/>
          </a:bodyPr>
          <a:lstStyle>
            <a:lvl1pPr>
              <a:defRPr sz="2000">
                <a:solidFill>
                  <a:schemeClr val="bg1"/>
                </a:solidFill>
                <a:latin typeface="+mn-lt"/>
              </a:defRPr>
            </a:lvl1pPr>
          </a:lstStyle>
          <a:p>
            <a:pPr lvl="0"/>
            <a:r>
              <a:rPr lang="en-US" altLang="ja-JP" dirty="0"/>
              <a:t>Text Here</a:t>
            </a:r>
            <a:endParaRPr lang="en-US" dirty="0"/>
          </a:p>
        </p:txBody>
      </p:sp>
      <p:sp>
        <p:nvSpPr>
          <p:cNvPr id="59" name="図プレースホルダー 5"/>
          <p:cNvSpPr>
            <a:spLocks noGrp="1"/>
          </p:cNvSpPr>
          <p:nvPr>
            <p:ph type="pic" sz="quarter" idx="45" hasCustomPrompt="1"/>
          </p:nvPr>
        </p:nvSpPr>
        <p:spPr>
          <a:xfrm>
            <a:off x="12023526" y="2695227"/>
            <a:ext cx="811776" cy="811776"/>
          </a:xfrm>
        </p:spPr>
        <p:txBody>
          <a:bodyPr>
            <a:normAutofit/>
          </a:bodyPr>
          <a:lstStyle>
            <a:lvl1pPr>
              <a:defRPr sz="1100"/>
            </a:lvl1pPr>
          </a:lstStyle>
          <a:p>
            <a:r>
              <a:rPr lang="en-US" dirty="0"/>
              <a:t>ICON</a:t>
            </a:r>
          </a:p>
        </p:txBody>
      </p:sp>
      <p:sp>
        <p:nvSpPr>
          <p:cNvPr id="60" name="テキスト プレースホルダー 11"/>
          <p:cNvSpPr>
            <a:spLocks noGrp="1"/>
          </p:cNvSpPr>
          <p:nvPr>
            <p:ph type="body" sz="quarter" idx="46" hasCustomPrompt="1"/>
          </p:nvPr>
        </p:nvSpPr>
        <p:spPr>
          <a:xfrm>
            <a:off x="1726382" y="6080025"/>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a:t>Text Here</a:t>
            </a:r>
            <a:endParaRPr lang="en-US" dirty="0"/>
          </a:p>
        </p:txBody>
      </p:sp>
      <p:sp>
        <p:nvSpPr>
          <p:cNvPr id="61" name="テキスト プレースホルダー 11"/>
          <p:cNvSpPr>
            <a:spLocks noGrp="1"/>
          </p:cNvSpPr>
          <p:nvPr>
            <p:ph type="body" sz="quarter" idx="47" hasCustomPrompt="1"/>
          </p:nvPr>
        </p:nvSpPr>
        <p:spPr>
          <a:xfrm>
            <a:off x="1726382" y="6727676"/>
            <a:ext cx="4320480" cy="2160240"/>
          </a:xfrm>
        </p:spPr>
        <p:txBody>
          <a:bodyPr anchor="t">
            <a:noAutofit/>
          </a:bodyPr>
          <a:lstStyle>
            <a:lvl1pPr>
              <a:defRPr sz="2000">
                <a:solidFill>
                  <a:schemeClr val="bg1"/>
                </a:solidFill>
                <a:latin typeface="+mn-lt"/>
              </a:defRPr>
            </a:lvl1pPr>
          </a:lstStyle>
          <a:p>
            <a:pPr lvl="0"/>
            <a:r>
              <a:rPr lang="en-US" altLang="ja-JP" dirty="0"/>
              <a:t>Text Here</a:t>
            </a:r>
            <a:endParaRPr lang="en-US" dirty="0"/>
          </a:p>
        </p:txBody>
      </p:sp>
      <p:sp>
        <p:nvSpPr>
          <p:cNvPr id="62" name="図プレースホルダー 5"/>
          <p:cNvSpPr>
            <a:spLocks noGrp="1"/>
          </p:cNvSpPr>
          <p:nvPr>
            <p:ph type="pic" sz="quarter" idx="48" hasCustomPrompt="1"/>
          </p:nvPr>
        </p:nvSpPr>
        <p:spPr>
          <a:xfrm>
            <a:off x="934294" y="6007595"/>
            <a:ext cx="811776" cy="811776"/>
          </a:xfrm>
        </p:spPr>
        <p:txBody>
          <a:bodyPr>
            <a:normAutofit/>
          </a:bodyPr>
          <a:lstStyle>
            <a:lvl1pPr>
              <a:defRPr sz="1100"/>
            </a:lvl1pPr>
          </a:lstStyle>
          <a:p>
            <a:r>
              <a:rPr lang="en-US" dirty="0"/>
              <a:t>ICON</a:t>
            </a:r>
          </a:p>
        </p:txBody>
      </p:sp>
      <p:sp>
        <p:nvSpPr>
          <p:cNvPr id="63" name="テキスト プレースホルダー 11"/>
          <p:cNvSpPr>
            <a:spLocks noGrp="1"/>
          </p:cNvSpPr>
          <p:nvPr>
            <p:ph type="body" sz="quarter" idx="49" hasCustomPrompt="1"/>
          </p:nvPr>
        </p:nvSpPr>
        <p:spPr>
          <a:xfrm>
            <a:off x="7270998" y="6080024"/>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a:t>Text Here</a:t>
            </a:r>
            <a:endParaRPr lang="en-US" dirty="0"/>
          </a:p>
        </p:txBody>
      </p:sp>
      <p:sp>
        <p:nvSpPr>
          <p:cNvPr id="64" name="テキスト プレースホルダー 11"/>
          <p:cNvSpPr>
            <a:spLocks noGrp="1"/>
          </p:cNvSpPr>
          <p:nvPr>
            <p:ph type="body" sz="quarter" idx="50" hasCustomPrompt="1"/>
          </p:nvPr>
        </p:nvSpPr>
        <p:spPr>
          <a:xfrm>
            <a:off x="7270998" y="6727675"/>
            <a:ext cx="4320480" cy="2160240"/>
          </a:xfrm>
        </p:spPr>
        <p:txBody>
          <a:bodyPr anchor="t">
            <a:noAutofit/>
          </a:bodyPr>
          <a:lstStyle>
            <a:lvl1pPr>
              <a:defRPr sz="2000">
                <a:solidFill>
                  <a:schemeClr val="bg1"/>
                </a:solidFill>
                <a:latin typeface="+mn-lt"/>
              </a:defRPr>
            </a:lvl1pPr>
          </a:lstStyle>
          <a:p>
            <a:pPr lvl="0"/>
            <a:r>
              <a:rPr lang="en-US" altLang="ja-JP" dirty="0"/>
              <a:t>Text Here</a:t>
            </a:r>
            <a:endParaRPr lang="en-US" dirty="0"/>
          </a:p>
        </p:txBody>
      </p:sp>
      <p:sp>
        <p:nvSpPr>
          <p:cNvPr id="65" name="図プレースホルダー 5"/>
          <p:cNvSpPr>
            <a:spLocks noGrp="1"/>
          </p:cNvSpPr>
          <p:nvPr>
            <p:ph type="pic" sz="quarter" idx="51" hasCustomPrompt="1"/>
          </p:nvPr>
        </p:nvSpPr>
        <p:spPr>
          <a:xfrm>
            <a:off x="6478910" y="6007594"/>
            <a:ext cx="811776" cy="811776"/>
          </a:xfrm>
        </p:spPr>
        <p:txBody>
          <a:bodyPr>
            <a:normAutofit/>
          </a:bodyPr>
          <a:lstStyle>
            <a:lvl1pPr>
              <a:defRPr sz="1100"/>
            </a:lvl1pPr>
          </a:lstStyle>
          <a:p>
            <a:r>
              <a:rPr lang="en-US" dirty="0"/>
              <a:t>ICON</a:t>
            </a:r>
          </a:p>
        </p:txBody>
      </p:sp>
      <p:sp>
        <p:nvSpPr>
          <p:cNvPr id="66" name="テキスト プレースホルダー 11"/>
          <p:cNvSpPr>
            <a:spLocks noGrp="1"/>
          </p:cNvSpPr>
          <p:nvPr>
            <p:ph type="body" sz="quarter" idx="52" hasCustomPrompt="1"/>
          </p:nvPr>
        </p:nvSpPr>
        <p:spPr>
          <a:xfrm>
            <a:off x="12815614" y="6080024"/>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a:t>Text Here</a:t>
            </a:r>
            <a:endParaRPr lang="en-US" dirty="0"/>
          </a:p>
        </p:txBody>
      </p:sp>
      <p:sp>
        <p:nvSpPr>
          <p:cNvPr id="67" name="テキスト プレースホルダー 11"/>
          <p:cNvSpPr>
            <a:spLocks noGrp="1"/>
          </p:cNvSpPr>
          <p:nvPr>
            <p:ph type="body" sz="quarter" idx="53" hasCustomPrompt="1"/>
          </p:nvPr>
        </p:nvSpPr>
        <p:spPr>
          <a:xfrm>
            <a:off x="12815614" y="6727675"/>
            <a:ext cx="4320480" cy="2160240"/>
          </a:xfrm>
        </p:spPr>
        <p:txBody>
          <a:bodyPr anchor="t">
            <a:noAutofit/>
          </a:bodyPr>
          <a:lstStyle>
            <a:lvl1pPr>
              <a:defRPr sz="2000">
                <a:solidFill>
                  <a:schemeClr val="bg1"/>
                </a:solidFill>
                <a:latin typeface="+mn-lt"/>
              </a:defRPr>
            </a:lvl1pPr>
          </a:lstStyle>
          <a:p>
            <a:pPr lvl="0"/>
            <a:r>
              <a:rPr lang="en-US" altLang="ja-JP" dirty="0"/>
              <a:t>Text Here</a:t>
            </a:r>
            <a:endParaRPr lang="en-US" dirty="0"/>
          </a:p>
        </p:txBody>
      </p:sp>
      <p:sp>
        <p:nvSpPr>
          <p:cNvPr id="68" name="図プレースホルダー 5"/>
          <p:cNvSpPr>
            <a:spLocks noGrp="1"/>
          </p:cNvSpPr>
          <p:nvPr>
            <p:ph type="pic" sz="quarter" idx="54" hasCustomPrompt="1"/>
          </p:nvPr>
        </p:nvSpPr>
        <p:spPr>
          <a:xfrm>
            <a:off x="12023526" y="6007594"/>
            <a:ext cx="811776" cy="811776"/>
          </a:xfrm>
        </p:spPr>
        <p:txBody>
          <a:bodyPr>
            <a:normAutofit/>
          </a:bodyPr>
          <a:lstStyle>
            <a:lvl1pPr>
              <a:defRPr sz="1100"/>
            </a:lvl1pPr>
          </a:lstStyle>
          <a:p>
            <a:r>
              <a:rPr lang="en-US" dirty="0"/>
              <a:t>ICON</a:t>
            </a:r>
          </a:p>
        </p:txBody>
      </p:sp>
    </p:spTree>
    <p:extLst>
      <p:ext uri="{BB962C8B-B14F-4D97-AF65-F5344CB8AC3E}">
        <p14:creationId xmlns:p14="http://schemas.microsoft.com/office/powerpoint/2010/main" val="2182796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250"/>
                            </p:stCondLst>
                            <p:childTnLst>
                              <p:par>
                                <p:cTn id="13" presetID="2" presetClass="entr" presetSubtype="2" decel="100000" fill="hold" grpId="0" nodeType="after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 calcmode="lin" valueType="num">
                                      <p:cBhvr additive="base">
                                        <p:cTn id="15"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6">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8">
                                            <p:txEl>
                                              <p:pRg st="0" end="0"/>
                                            </p:txEl>
                                          </p:spTgt>
                                        </p:tgtEl>
                                        <p:attrNameLst>
                                          <p:attrName>style.visibility</p:attrName>
                                        </p:attrNameLst>
                                      </p:cBhvr>
                                      <p:to>
                                        <p:strVal val="visible"/>
                                      </p:to>
                                    </p:set>
                                    <p:anim calcmode="lin" valueType="num">
                                      <p:cBhvr additive="base">
                                        <p:cTn id="19"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250"/>
                                  </p:stCondLst>
                                  <p:childTnLst>
                                    <p:set>
                                      <p:cBhvr>
                                        <p:cTn id="23" dur="1" fill="hold">
                                          <p:stCondLst>
                                            <p:cond delay="0"/>
                                          </p:stCondLst>
                                        </p:cTn>
                                        <p:tgtEl>
                                          <p:spTgt spid="56"/>
                                        </p:tgtEl>
                                        <p:attrNameLst>
                                          <p:attrName>style.visibility</p:attrName>
                                        </p:attrNameLst>
                                      </p:cBhvr>
                                      <p:to>
                                        <p:strVal val="visible"/>
                                      </p:to>
                                    </p:set>
                                    <p:animEffect transition="in" filter="fade">
                                      <p:cBhvr>
                                        <p:cTn id="24" dur="500"/>
                                        <p:tgtEl>
                                          <p:spTgt spid="56"/>
                                        </p:tgtEl>
                                      </p:cBhvr>
                                    </p:animEffect>
                                  </p:childTnLst>
                                </p:cTn>
                              </p:par>
                            </p:childTnLst>
                          </p:cTn>
                        </p:par>
                        <p:par>
                          <p:cTn id="25" fill="hold">
                            <p:stCondLst>
                              <p:cond delay="2500"/>
                            </p:stCondLst>
                            <p:childTnLst>
                              <p:par>
                                <p:cTn id="26" presetID="2" presetClass="entr" presetSubtype="2" decel="100000" fill="hold" grpId="0" nodeType="afterEffect">
                                  <p:stCondLst>
                                    <p:cond delay="0"/>
                                  </p:stCondLst>
                                  <p:childTnLst>
                                    <p:set>
                                      <p:cBhvr>
                                        <p:cTn id="27" dur="1" fill="hold">
                                          <p:stCondLst>
                                            <p:cond delay="0"/>
                                          </p:stCondLst>
                                        </p:cTn>
                                        <p:tgtEl>
                                          <p:spTgt spid="54">
                                            <p:txEl>
                                              <p:pRg st="0" end="0"/>
                                            </p:txEl>
                                          </p:spTgt>
                                        </p:tgtEl>
                                        <p:attrNameLst>
                                          <p:attrName>style.visibility</p:attrName>
                                        </p:attrNameLst>
                                      </p:cBhvr>
                                      <p:to>
                                        <p:strVal val="visible"/>
                                      </p:to>
                                    </p:set>
                                    <p:anim calcmode="lin" valueType="num">
                                      <p:cBhvr additive="base">
                                        <p:cTn id="28" dur="500" fill="hold"/>
                                        <p:tgtEl>
                                          <p:spTgt spid="54">
                                            <p:txEl>
                                              <p:pRg st="0" end="0"/>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54">
                                            <p:txEl>
                                              <p:pRg st="0" end="0"/>
                                            </p:txEl>
                                          </p:spTgt>
                                        </p:tgtEl>
                                        <p:attrNameLst>
                                          <p:attrName>ppt_y</p:attrName>
                                        </p:attrNameLst>
                                      </p:cBhvr>
                                      <p:tavLst>
                                        <p:tav tm="0">
                                          <p:val>
                                            <p:strVal val="#ppt_y"/>
                                          </p:val>
                                        </p:tav>
                                        <p:tav tm="100000">
                                          <p:val>
                                            <p:strVal val="#ppt_y"/>
                                          </p:val>
                                        </p:tav>
                                      </p:tavLst>
                                    </p:anim>
                                  </p:childTnLst>
                                </p:cTn>
                              </p:par>
                              <p:par>
                                <p:cTn id="30" presetID="2" presetClass="entr" presetSubtype="4" decel="100000" fill="hold" grpId="0" nodeType="withEffect">
                                  <p:stCondLst>
                                    <p:cond delay="0"/>
                                  </p:stCondLst>
                                  <p:childTnLst>
                                    <p:set>
                                      <p:cBhvr>
                                        <p:cTn id="31" dur="1" fill="hold">
                                          <p:stCondLst>
                                            <p:cond delay="0"/>
                                          </p:stCondLst>
                                        </p:cTn>
                                        <p:tgtEl>
                                          <p:spTgt spid="55">
                                            <p:txEl>
                                              <p:pRg st="0" end="0"/>
                                            </p:txEl>
                                          </p:spTgt>
                                        </p:tgtEl>
                                        <p:attrNameLst>
                                          <p:attrName>style.visibility</p:attrName>
                                        </p:attrNameLst>
                                      </p:cBhvr>
                                      <p:to>
                                        <p:strVal val="visible"/>
                                      </p:to>
                                    </p:set>
                                    <p:anim calcmode="lin" valueType="num">
                                      <p:cBhvr additive="base">
                                        <p:cTn id="32" dur="500" fill="hold"/>
                                        <p:tgtEl>
                                          <p:spTgt spid="55">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5">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25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childTnLst>
                          </p:cTn>
                        </p:par>
                        <p:par>
                          <p:cTn id="38" fill="hold">
                            <p:stCondLst>
                              <p:cond delay="3750"/>
                            </p:stCondLst>
                            <p:childTnLst>
                              <p:par>
                                <p:cTn id="39" presetID="2" presetClass="entr" presetSubtype="2" decel="100000" fill="hold" grpId="0" nodeType="afterEffect">
                                  <p:stCondLst>
                                    <p:cond delay="0"/>
                                  </p:stCondLst>
                                  <p:childTnLst>
                                    <p:set>
                                      <p:cBhvr>
                                        <p:cTn id="40" dur="1" fill="hold">
                                          <p:stCondLst>
                                            <p:cond delay="0"/>
                                          </p:stCondLst>
                                        </p:cTn>
                                        <p:tgtEl>
                                          <p:spTgt spid="57">
                                            <p:txEl>
                                              <p:pRg st="0" end="0"/>
                                            </p:txEl>
                                          </p:spTgt>
                                        </p:tgtEl>
                                        <p:attrNameLst>
                                          <p:attrName>style.visibility</p:attrName>
                                        </p:attrNameLst>
                                      </p:cBhvr>
                                      <p:to>
                                        <p:strVal val="visible"/>
                                      </p:to>
                                    </p:set>
                                    <p:anim calcmode="lin" valueType="num">
                                      <p:cBhvr additive="base">
                                        <p:cTn id="41" dur="500" fill="hold"/>
                                        <p:tgtEl>
                                          <p:spTgt spid="57">
                                            <p:txEl>
                                              <p:pRg st="0" end="0"/>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57">
                                            <p:txEl>
                                              <p:pRg st="0" end="0"/>
                                            </p:txEl>
                                          </p:spTgt>
                                        </p:tgtEl>
                                        <p:attrNameLst>
                                          <p:attrName>ppt_y</p:attrName>
                                        </p:attrNameLst>
                                      </p:cBhvr>
                                      <p:tavLst>
                                        <p:tav tm="0">
                                          <p:val>
                                            <p:strVal val="#ppt_y"/>
                                          </p:val>
                                        </p:tav>
                                        <p:tav tm="100000">
                                          <p:val>
                                            <p:strVal val="#ppt_y"/>
                                          </p:val>
                                        </p:tav>
                                      </p:tavLst>
                                    </p:anim>
                                  </p:childTnLst>
                                </p:cTn>
                              </p:par>
                              <p:par>
                                <p:cTn id="43" presetID="2" presetClass="entr" presetSubtype="4" decel="100000" fill="hold" grpId="0" nodeType="withEffect">
                                  <p:stCondLst>
                                    <p:cond delay="0"/>
                                  </p:stCondLst>
                                  <p:childTnLst>
                                    <p:set>
                                      <p:cBhvr>
                                        <p:cTn id="44" dur="1" fill="hold">
                                          <p:stCondLst>
                                            <p:cond delay="0"/>
                                          </p:stCondLst>
                                        </p:cTn>
                                        <p:tgtEl>
                                          <p:spTgt spid="58">
                                            <p:txEl>
                                              <p:pRg st="0" end="0"/>
                                            </p:txEl>
                                          </p:spTgt>
                                        </p:tgtEl>
                                        <p:attrNameLst>
                                          <p:attrName>style.visibility</p:attrName>
                                        </p:attrNameLst>
                                      </p:cBhvr>
                                      <p:to>
                                        <p:strVal val="visible"/>
                                      </p:to>
                                    </p:set>
                                    <p:anim calcmode="lin" valueType="num">
                                      <p:cBhvr additive="base">
                                        <p:cTn id="45"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58">
                                            <p:txEl>
                                              <p:pRg st="0" end="0"/>
                                            </p:txEl>
                                          </p:spTgt>
                                        </p:tgtEl>
                                        <p:attrNameLst>
                                          <p:attrName>ppt_y</p:attrName>
                                        </p:attrNameLst>
                                      </p:cBhvr>
                                      <p:tavLst>
                                        <p:tav tm="0">
                                          <p:val>
                                            <p:strVal val="1+#ppt_h/2"/>
                                          </p:val>
                                        </p:tav>
                                        <p:tav tm="100000">
                                          <p:val>
                                            <p:strVal val="#ppt_y"/>
                                          </p:val>
                                        </p:tav>
                                      </p:tavLst>
                                    </p:anim>
                                  </p:childTnLst>
                                </p:cTn>
                              </p:par>
                            </p:childTnLst>
                          </p:cTn>
                        </p:par>
                        <p:par>
                          <p:cTn id="47" fill="hold">
                            <p:stCondLst>
                              <p:cond delay="4250"/>
                            </p:stCondLst>
                            <p:childTnLst>
                              <p:par>
                                <p:cTn id="48" presetID="10" presetClass="entr" presetSubtype="0" fill="hold" grpId="0" nodeType="afterEffect">
                                  <p:stCondLst>
                                    <p:cond delay="250"/>
                                  </p:stCondLst>
                                  <p:childTnLst>
                                    <p:set>
                                      <p:cBhvr>
                                        <p:cTn id="49" dur="1" fill="hold">
                                          <p:stCondLst>
                                            <p:cond delay="0"/>
                                          </p:stCondLst>
                                        </p:cTn>
                                        <p:tgtEl>
                                          <p:spTgt spid="62"/>
                                        </p:tgtEl>
                                        <p:attrNameLst>
                                          <p:attrName>style.visibility</p:attrName>
                                        </p:attrNameLst>
                                      </p:cBhvr>
                                      <p:to>
                                        <p:strVal val="visible"/>
                                      </p:to>
                                    </p:set>
                                    <p:animEffect transition="in" filter="fade">
                                      <p:cBhvr>
                                        <p:cTn id="50" dur="500"/>
                                        <p:tgtEl>
                                          <p:spTgt spid="62"/>
                                        </p:tgtEl>
                                      </p:cBhvr>
                                    </p:animEffect>
                                  </p:childTnLst>
                                </p:cTn>
                              </p:par>
                            </p:childTnLst>
                          </p:cTn>
                        </p:par>
                        <p:par>
                          <p:cTn id="51" fill="hold">
                            <p:stCondLst>
                              <p:cond delay="5000"/>
                            </p:stCondLst>
                            <p:childTnLst>
                              <p:par>
                                <p:cTn id="52" presetID="2" presetClass="entr" presetSubtype="2" decel="100000" fill="hold" grpId="0" nodeType="afterEffect">
                                  <p:stCondLst>
                                    <p:cond delay="0"/>
                                  </p:stCondLst>
                                  <p:childTnLst>
                                    <p:set>
                                      <p:cBhvr>
                                        <p:cTn id="53" dur="1" fill="hold">
                                          <p:stCondLst>
                                            <p:cond delay="0"/>
                                          </p:stCondLst>
                                        </p:cTn>
                                        <p:tgtEl>
                                          <p:spTgt spid="60">
                                            <p:txEl>
                                              <p:pRg st="0" end="0"/>
                                            </p:txEl>
                                          </p:spTgt>
                                        </p:tgtEl>
                                        <p:attrNameLst>
                                          <p:attrName>style.visibility</p:attrName>
                                        </p:attrNameLst>
                                      </p:cBhvr>
                                      <p:to>
                                        <p:strVal val="visible"/>
                                      </p:to>
                                    </p:set>
                                    <p:anim calcmode="lin" valueType="num">
                                      <p:cBhvr additive="base">
                                        <p:cTn id="54" dur="500" fill="hold"/>
                                        <p:tgtEl>
                                          <p:spTgt spid="60">
                                            <p:txEl>
                                              <p:pRg st="0" end="0"/>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60">
                                            <p:txEl>
                                              <p:pRg st="0" end="0"/>
                                            </p:txEl>
                                          </p:spTgt>
                                        </p:tgtEl>
                                        <p:attrNameLst>
                                          <p:attrName>ppt_y</p:attrName>
                                        </p:attrNameLst>
                                      </p:cBhvr>
                                      <p:tavLst>
                                        <p:tav tm="0">
                                          <p:val>
                                            <p:strVal val="#ppt_y"/>
                                          </p:val>
                                        </p:tav>
                                        <p:tav tm="100000">
                                          <p:val>
                                            <p:strVal val="#ppt_y"/>
                                          </p:val>
                                        </p:tav>
                                      </p:tavLst>
                                    </p:anim>
                                  </p:childTnLst>
                                </p:cTn>
                              </p:par>
                              <p:par>
                                <p:cTn id="56" presetID="2" presetClass="entr" presetSubtype="4" decel="100000" fill="hold" grpId="0" nodeType="withEffect">
                                  <p:stCondLst>
                                    <p:cond delay="0"/>
                                  </p:stCondLst>
                                  <p:childTnLst>
                                    <p:set>
                                      <p:cBhvr>
                                        <p:cTn id="57" dur="1" fill="hold">
                                          <p:stCondLst>
                                            <p:cond delay="0"/>
                                          </p:stCondLst>
                                        </p:cTn>
                                        <p:tgtEl>
                                          <p:spTgt spid="61">
                                            <p:txEl>
                                              <p:pRg st="0" end="0"/>
                                            </p:txEl>
                                          </p:spTgt>
                                        </p:tgtEl>
                                        <p:attrNameLst>
                                          <p:attrName>style.visibility</p:attrName>
                                        </p:attrNameLst>
                                      </p:cBhvr>
                                      <p:to>
                                        <p:strVal val="visible"/>
                                      </p:to>
                                    </p:set>
                                    <p:anim calcmode="lin" valueType="num">
                                      <p:cBhvr additive="base">
                                        <p:cTn id="58"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250"/>
                                  </p:stCondLst>
                                  <p:childTnLst>
                                    <p:set>
                                      <p:cBhvr>
                                        <p:cTn id="62" dur="1" fill="hold">
                                          <p:stCondLst>
                                            <p:cond delay="0"/>
                                          </p:stCondLst>
                                        </p:cTn>
                                        <p:tgtEl>
                                          <p:spTgt spid="65"/>
                                        </p:tgtEl>
                                        <p:attrNameLst>
                                          <p:attrName>style.visibility</p:attrName>
                                        </p:attrNameLst>
                                      </p:cBhvr>
                                      <p:to>
                                        <p:strVal val="visible"/>
                                      </p:to>
                                    </p:set>
                                    <p:animEffect transition="in" filter="fade">
                                      <p:cBhvr>
                                        <p:cTn id="63" dur="500"/>
                                        <p:tgtEl>
                                          <p:spTgt spid="65"/>
                                        </p:tgtEl>
                                      </p:cBhvr>
                                    </p:animEffect>
                                  </p:childTnLst>
                                </p:cTn>
                              </p:par>
                            </p:childTnLst>
                          </p:cTn>
                        </p:par>
                        <p:par>
                          <p:cTn id="64" fill="hold">
                            <p:stCondLst>
                              <p:cond delay="6250"/>
                            </p:stCondLst>
                            <p:childTnLst>
                              <p:par>
                                <p:cTn id="65" presetID="2" presetClass="entr" presetSubtype="2" decel="100000" fill="hold" grpId="0" nodeType="afterEffect">
                                  <p:stCondLst>
                                    <p:cond delay="0"/>
                                  </p:stCondLst>
                                  <p:childTnLst>
                                    <p:set>
                                      <p:cBhvr>
                                        <p:cTn id="66" dur="1" fill="hold">
                                          <p:stCondLst>
                                            <p:cond delay="0"/>
                                          </p:stCondLst>
                                        </p:cTn>
                                        <p:tgtEl>
                                          <p:spTgt spid="63">
                                            <p:txEl>
                                              <p:pRg st="0" end="0"/>
                                            </p:txEl>
                                          </p:spTgt>
                                        </p:tgtEl>
                                        <p:attrNameLst>
                                          <p:attrName>style.visibility</p:attrName>
                                        </p:attrNameLst>
                                      </p:cBhvr>
                                      <p:to>
                                        <p:strVal val="visible"/>
                                      </p:to>
                                    </p:set>
                                    <p:anim calcmode="lin" valueType="num">
                                      <p:cBhvr additive="base">
                                        <p:cTn id="67" dur="500" fill="hold"/>
                                        <p:tgtEl>
                                          <p:spTgt spid="63">
                                            <p:txEl>
                                              <p:pRg st="0" end="0"/>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63">
                                            <p:txEl>
                                              <p:pRg st="0" end="0"/>
                                            </p:txEl>
                                          </p:spTgt>
                                        </p:tgtEl>
                                        <p:attrNameLst>
                                          <p:attrName>ppt_y</p:attrName>
                                        </p:attrNameLst>
                                      </p:cBhvr>
                                      <p:tavLst>
                                        <p:tav tm="0">
                                          <p:val>
                                            <p:strVal val="#ppt_y"/>
                                          </p:val>
                                        </p:tav>
                                        <p:tav tm="100000">
                                          <p:val>
                                            <p:strVal val="#ppt_y"/>
                                          </p:val>
                                        </p:tav>
                                      </p:tavLst>
                                    </p:anim>
                                  </p:childTnLst>
                                </p:cTn>
                              </p:par>
                              <p:par>
                                <p:cTn id="69" presetID="2" presetClass="entr" presetSubtype="4" decel="100000" fill="hold" grpId="0" nodeType="withEffect">
                                  <p:stCondLst>
                                    <p:cond delay="0"/>
                                  </p:stCondLst>
                                  <p:childTnLst>
                                    <p:set>
                                      <p:cBhvr>
                                        <p:cTn id="70" dur="1" fill="hold">
                                          <p:stCondLst>
                                            <p:cond delay="0"/>
                                          </p:stCondLst>
                                        </p:cTn>
                                        <p:tgtEl>
                                          <p:spTgt spid="64">
                                            <p:txEl>
                                              <p:pRg st="0" end="0"/>
                                            </p:txEl>
                                          </p:spTgt>
                                        </p:tgtEl>
                                        <p:attrNameLst>
                                          <p:attrName>style.visibility</p:attrName>
                                        </p:attrNameLst>
                                      </p:cBhvr>
                                      <p:to>
                                        <p:strVal val="visible"/>
                                      </p:to>
                                    </p:set>
                                    <p:anim calcmode="lin" valueType="num">
                                      <p:cBhvr additive="base">
                                        <p:cTn id="71"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64">
                                            <p:txEl>
                                              <p:pRg st="0" end="0"/>
                                            </p:txEl>
                                          </p:spTgt>
                                        </p:tgtEl>
                                        <p:attrNameLst>
                                          <p:attrName>ppt_y</p:attrName>
                                        </p:attrNameLst>
                                      </p:cBhvr>
                                      <p:tavLst>
                                        <p:tav tm="0">
                                          <p:val>
                                            <p:strVal val="1+#ppt_h/2"/>
                                          </p:val>
                                        </p:tav>
                                        <p:tav tm="100000">
                                          <p:val>
                                            <p:strVal val="#ppt_y"/>
                                          </p:val>
                                        </p:tav>
                                      </p:tavLst>
                                    </p:anim>
                                  </p:childTnLst>
                                </p:cTn>
                              </p:par>
                            </p:childTnLst>
                          </p:cTn>
                        </p:par>
                        <p:par>
                          <p:cTn id="73" fill="hold">
                            <p:stCondLst>
                              <p:cond delay="6750"/>
                            </p:stCondLst>
                            <p:childTnLst>
                              <p:par>
                                <p:cTn id="74" presetID="10" presetClass="entr" presetSubtype="0" fill="hold" grpId="0" nodeType="afterEffect">
                                  <p:stCondLst>
                                    <p:cond delay="250"/>
                                  </p:stCondLst>
                                  <p:childTnLst>
                                    <p:set>
                                      <p:cBhvr>
                                        <p:cTn id="75" dur="1" fill="hold">
                                          <p:stCondLst>
                                            <p:cond delay="0"/>
                                          </p:stCondLst>
                                        </p:cTn>
                                        <p:tgtEl>
                                          <p:spTgt spid="68"/>
                                        </p:tgtEl>
                                        <p:attrNameLst>
                                          <p:attrName>style.visibility</p:attrName>
                                        </p:attrNameLst>
                                      </p:cBhvr>
                                      <p:to>
                                        <p:strVal val="visible"/>
                                      </p:to>
                                    </p:set>
                                    <p:animEffect transition="in" filter="fade">
                                      <p:cBhvr>
                                        <p:cTn id="76" dur="500"/>
                                        <p:tgtEl>
                                          <p:spTgt spid="68"/>
                                        </p:tgtEl>
                                      </p:cBhvr>
                                    </p:animEffect>
                                  </p:childTnLst>
                                </p:cTn>
                              </p:par>
                            </p:childTnLst>
                          </p:cTn>
                        </p:par>
                        <p:par>
                          <p:cTn id="77" fill="hold">
                            <p:stCondLst>
                              <p:cond delay="7500"/>
                            </p:stCondLst>
                            <p:childTnLst>
                              <p:par>
                                <p:cTn id="78" presetID="2" presetClass="entr" presetSubtype="2" decel="100000" fill="hold" grpId="0" nodeType="afterEffect">
                                  <p:stCondLst>
                                    <p:cond delay="0"/>
                                  </p:stCondLst>
                                  <p:childTnLst>
                                    <p:set>
                                      <p:cBhvr>
                                        <p:cTn id="79" dur="1" fill="hold">
                                          <p:stCondLst>
                                            <p:cond delay="0"/>
                                          </p:stCondLst>
                                        </p:cTn>
                                        <p:tgtEl>
                                          <p:spTgt spid="66">
                                            <p:txEl>
                                              <p:pRg st="0" end="0"/>
                                            </p:txEl>
                                          </p:spTgt>
                                        </p:tgtEl>
                                        <p:attrNameLst>
                                          <p:attrName>style.visibility</p:attrName>
                                        </p:attrNameLst>
                                      </p:cBhvr>
                                      <p:to>
                                        <p:strVal val="visible"/>
                                      </p:to>
                                    </p:set>
                                    <p:anim calcmode="lin" valueType="num">
                                      <p:cBhvr additive="base">
                                        <p:cTn id="80" dur="500" fill="hold"/>
                                        <p:tgtEl>
                                          <p:spTgt spid="66">
                                            <p:txEl>
                                              <p:pRg st="0" end="0"/>
                                            </p:txEl>
                                          </p:spTgt>
                                        </p:tgtEl>
                                        <p:attrNameLst>
                                          <p:attrName>ppt_x</p:attrName>
                                        </p:attrNameLst>
                                      </p:cBhvr>
                                      <p:tavLst>
                                        <p:tav tm="0">
                                          <p:val>
                                            <p:strVal val="1+#ppt_w/2"/>
                                          </p:val>
                                        </p:tav>
                                        <p:tav tm="100000">
                                          <p:val>
                                            <p:strVal val="#ppt_x"/>
                                          </p:val>
                                        </p:tav>
                                      </p:tavLst>
                                    </p:anim>
                                    <p:anim calcmode="lin" valueType="num">
                                      <p:cBhvr additive="base">
                                        <p:cTn id="81" dur="500" fill="hold"/>
                                        <p:tgtEl>
                                          <p:spTgt spid="66">
                                            <p:txEl>
                                              <p:pRg st="0" end="0"/>
                                            </p:txEl>
                                          </p:spTgt>
                                        </p:tgtEl>
                                        <p:attrNameLst>
                                          <p:attrName>ppt_y</p:attrName>
                                        </p:attrNameLst>
                                      </p:cBhvr>
                                      <p:tavLst>
                                        <p:tav tm="0">
                                          <p:val>
                                            <p:strVal val="#ppt_y"/>
                                          </p:val>
                                        </p:tav>
                                        <p:tav tm="100000">
                                          <p:val>
                                            <p:strVal val="#ppt_y"/>
                                          </p:val>
                                        </p:tav>
                                      </p:tavLst>
                                    </p:anim>
                                  </p:childTnLst>
                                </p:cTn>
                              </p:par>
                              <p:par>
                                <p:cTn id="82" presetID="2" presetClass="entr" presetSubtype="4" decel="100000" fill="hold" grpId="0" nodeType="withEffect">
                                  <p:stCondLst>
                                    <p:cond delay="0"/>
                                  </p:stCondLst>
                                  <p:childTnLst>
                                    <p:set>
                                      <p:cBhvr>
                                        <p:cTn id="83" dur="1" fill="hold">
                                          <p:stCondLst>
                                            <p:cond delay="0"/>
                                          </p:stCondLst>
                                        </p:cTn>
                                        <p:tgtEl>
                                          <p:spTgt spid="67">
                                            <p:txEl>
                                              <p:pRg st="0" end="0"/>
                                            </p:txEl>
                                          </p:spTgt>
                                        </p:tgtEl>
                                        <p:attrNameLst>
                                          <p:attrName>style.visibility</p:attrName>
                                        </p:attrNameLst>
                                      </p:cBhvr>
                                      <p:to>
                                        <p:strVal val="visible"/>
                                      </p:to>
                                    </p:set>
                                    <p:anim calcmode="lin" valueType="num">
                                      <p:cBhvr additive="base">
                                        <p:cTn id="84" dur="500" fill="hold"/>
                                        <p:tgtEl>
                                          <p:spTgt spid="67">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6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6" grpId="0" build="p">
        <p:tmplLst>
          <p:tmpl lvl="1">
            <p:tnLst>
              <p:par>
                <p:cTn presetID="2" presetClass="entr" presetSubtype="2"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26" grpId="0"/>
      <p:bldP spid="54" grpId="0" build="p">
        <p:tmplLst>
          <p:tmpl lvl="1">
            <p:tnLst>
              <p:par>
                <p:cTn presetID="2" presetClass="entr" presetSubtype="2" decel="100000"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additive="base">
                        <p:cTn dur="500" fill="hold"/>
                        <p:tgtEl>
                          <p:spTgt spid="54"/>
                        </p:tgtEl>
                        <p:attrNameLst>
                          <p:attrName>ppt_x</p:attrName>
                        </p:attrNameLst>
                      </p:cBhvr>
                      <p:tavLst>
                        <p:tav tm="0">
                          <p:val>
                            <p:strVal val="1+#ppt_w/2"/>
                          </p:val>
                        </p:tav>
                        <p:tav tm="100000">
                          <p:val>
                            <p:strVal val="#ppt_x"/>
                          </p:val>
                        </p:tav>
                      </p:tavLst>
                    </p:anim>
                    <p:anim calcmode="lin" valueType="num">
                      <p:cBhvr additive="base">
                        <p:cTn dur="500" fill="hold"/>
                        <p:tgtEl>
                          <p:spTgt spid="54"/>
                        </p:tgtEl>
                        <p:attrNameLst>
                          <p:attrName>ppt_y</p:attrName>
                        </p:attrNameLst>
                      </p:cBhvr>
                      <p:tavLst>
                        <p:tav tm="0">
                          <p:val>
                            <p:strVal val="#ppt_y"/>
                          </p:val>
                        </p:tav>
                        <p:tav tm="100000">
                          <p:val>
                            <p:strVal val="#ppt_y"/>
                          </p:val>
                        </p:tav>
                      </p:tavLst>
                    </p:anim>
                  </p:childTnLst>
                </p:cTn>
              </p:par>
            </p:tnLst>
          </p:tmpl>
        </p:tmplLst>
      </p:bldP>
      <p:bldP spid="55" grpId="0" build="p">
        <p:tmplLst>
          <p:tmpl lvl="1">
            <p:tnLst>
              <p:par>
                <p:cTn presetID="2" presetClass="entr" presetSubtype="4" decel="100000" fill="hold" nodeType="with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additive="base">
                        <p:cTn dur="500" fill="hold"/>
                        <p:tgtEl>
                          <p:spTgt spid="55"/>
                        </p:tgtEl>
                        <p:attrNameLst>
                          <p:attrName>ppt_x</p:attrName>
                        </p:attrNameLst>
                      </p:cBhvr>
                      <p:tavLst>
                        <p:tav tm="0">
                          <p:val>
                            <p:strVal val="#ppt_x"/>
                          </p:val>
                        </p:tav>
                        <p:tav tm="100000">
                          <p:val>
                            <p:strVal val="#ppt_x"/>
                          </p:val>
                        </p:tav>
                      </p:tavLst>
                    </p:anim>
                    <p:anim calcmode="lin" valueType="num">
                      <p:cBhvr additive="base">
                        <p:cTn dur="500" fill="hold"/>
                        <p:tgtEl>
                          <p:spTgt spid="55"/>
                        </p:tgtEl>
                        <p:attrNameLst>
                          <p:attrName>ppt_y</p:attrName>
                        </p:attrNameLst>
                      </p:cBhvr>
                      <p:tavLst>
                        <p:tav tm="0">
                          <p:val>
                            <p:strVal val="1+#ppt_h/2"/>
                          </p:val>
                        </p:tav>
                        <p:tav tm="100000">
                          <p:val>
                            <p:strVal val="#ppt_y"/>
                          </p:val>
                        </p:tav>
                      </p:tavLst>
                    </p:anim>
                  </p:childTnLst>
                </p:cTn>
              </p:par>
            </p:tnLst>
          </p:tmpl>
        </p:tmplLst>
      </p:bldP>
      <p:bldP spid="56" grpId="0"/>
      <p:bldP spid="57" grpId="0" build="p">
        <p:tmplLst>
          <p:tmpl lvl="1">
            <p:tnLst>
              <p:par>
                <p:cTn presetID="2" presetClass="entr" presetSubtype="2" decel="100000"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additive="base">
                        <p:cTn dur="500" fill="hold"/>
                        <p:tgtEl>
                          <p:spTgt spid="57"/>
                        </p:tgtEl>
                        <p:attrNameLst>
                          <p:attrName>ppt_x</p:attrName>
                        </p:attrNameLst>
                      </p:cBhvr>
                      <p:tavLst>
                        <p:tav tm="0">
                          <p:val>
                            <p:strVal val="1+#ppt_w/2"/>
                          </p:val>
                        </p:tav>
                        <p:tav tm="100000">
                          <p:val>
                            <p:strVal val="#ppt_x"/>
                          </p:val>
                        </p:tav>
                      </p:tavLst>
                    </p:anim>
                    <p:anim calcmode="lin" valueType="num">
                      <p:cBhvr additive="base">
                        <p:cTn dur="500" fill="hold"/>
                        <p:tgtEl>
                          <p:spTgt spid="57"/>
                        </p:tgtEl>
                        <p:attrNameLst>
                          <p:attrName>ppt_y</p:attrName>
                        </p:attrNameLst>
                      </p:cBhvr>
                      <p:tavLst>
                        <p:tav tm="0">
                          <p:val>
                            <p:strVal val="#ppt_y"/>
                          </p:val>
                        </p:tav>
                        <p:tav tm="100000">
                          <p:val>
                            <p:strVal val="#ppt_y"/>
                          </p:val>
                        </p:tav>
                      </p:tavLst>
                    </p:anim>
                  </p:childTnLst>
                </p:cTn>
              </p:par>
            </p:tnLst>
          </p:tmpl>
        </p:tmplLst>
      </p:bldP>
      <p:bldP spid="58" grpId="0" build="p">
        <p:tmplLst>
          <p:tmpl lvl="1">
            <p:tnLst>
              <p:par>
                <p:cTn presetID="2" presetClass="entr" presetSubtype="4" decel="100000" fill="hold" nodeType="with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additive="base">
                        <p:cTn dur="500" fill="hold"/>
                        <p:tgtEl>
                          <p:spTgt spid="58"/>
                        </p:tgtEl>
                        <p:attrNameLst>
                          <p:attrName>ppt_x</p:attrName>
                        </p:attrNameLst>
                      </p:cBhvr>
                      <p:tavLst>
                        <p:tav tm="0">
                          <p:val>
                            <p:strVal val="#ppt_x"/>
                          </p:val>
                        </p:tav>
                        <p:tav tm="100000">
                          <p:val>
                            <p:strVal val="#ppt_x"/>
                          </p:val>
                        </p:tav>
                      </p:tavLst>
                    </p:anim>
                    <p:anim calcmode="lin" valueType="num">
                      <p:cBhvr additive="base">
                        <p:cTn dur="500" fill="hold"/>
                        <p:tgtEl>
                          <p:spTgt spid="58"/>
                        </p:tgtEl>
                        <p:attrNameLst>
                          <p:attrName>ppt_y</p:attrName>
                        </p:attrNameLst>
                      </p:cBhvr>
                      <p:tavLst>
                        <p:tav tm="0">
                          <p:val>
                            <p:strVal val="1+#ppt_h/2"/>
                          </p:val>
                        </p:tav>
                        <p:tav tm="100000">
                          <p:val>
                            <p:strVal val="#ppt_y"/>
                          </p:val>
                        </p:tav>
                      </p:tavLst>
                    </p:anim>
                  </p:childTnLst>
                </p:cTn>
              </p:par>
            </p:tnLst>
          </p:tmpl>
        </p:tmplLst>
      </p:bldP>
      <p:bldP spid="59" grpId="0"/>
      <p:bldP spid="60" grpId="0" build="p">
        <p:tmplLst>
          <p:tmpl lvl="1">
            <p:tnLst>
              <p:par>
                <p:cTn presetID="2" presetClass="entr" presetSubtype="2" decel="100000"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 calcmode="lin" valueType="num">
                      <p:cBhvr additive="base">
                        <p:cTn dur="500" fill="hold"/>
                        <p:tgtEl>
                          <p:spTgt spid="60"/>
                        </p:tgtEl>
                        <p:attrNameLst>
                          <p:attrName>ppt_x</p:attrName>
                        </p:attrNameLst>
                      </p:cBhvr>
                      <p:tavLst>
                        <p:tav tm="0">
                          <p:val>
                            <p:strVal val="1+#ppt_w/2"/>
                          </p:val>
                        </p:tav>
                        <p:tav tm="100000">
                          <p:val>
                            <p:strVal val="#ppt_x"/>
                          </p:val>
                        </p:tav>
                      </p:tavLst>
                    </p:anim>
                    <p:anim calcmode="lin" valueType="num">
                      <p:cBhvr additive="base">
                        <p:cTn dur="500" fill="hold"/>
                        <p:tgtEl>
                          <p:spTgt spid="60"/>
                        </p:tgtEl>
                        <p:attrNameLst>
                          <p:attrName>ppt_y</p:attrName>
                        </p:attrNameLst>
                      </p:cBhvr>
                      <p:tavLst>
                        <p:tav tm="0">
                          <p:val>
                            <p:strVal val="#ppt_y"/>
                          </p:val>
                        </p:tav>
                        <p:tav tm="100000">
                          <p:val>
                            <p:strVal val="#ppt_y"/>
                          </p:val>
                        </p:tav>
                      </p:tavLst>
                    </p:anim>
                  </p:childTnLst>
                </p:cTn>
              </p:par>
            </p:tnLst>
          </p:tmpl>
        </p:tmplLst>
      </p:bldP>
      <p:bldP spid="61" grpId="0" build="p">
        <p:tmplLst>
          <p:tmpl lvl="1">
            <p:tnLst>
              <p:par>
                <p:cTn presetID="2" presetClass="entr" presetSubtype="4" decel="100000" fill="hold" nodeType="withEffect">
                  <p:stCondLst>
                    <p:cond delay="0"/>
                  </p:stCondLst>
                  <p:childTnLst>
                    <p:set>
                      <p:cBhvr>
                        <p:cTn dur="1" fill="hold">
                          <p:stCondLst>
                            <p:cond delay="0"/>
                          </p:stCondLst>
                        </p:cTn>
                        <p:tgtEl>
                          <p:spTgt spid="61"/>
                        </p:tgtEl>
                        <p:attrNameLst>
                          <p:attrName>style.visibility</p:attrName>
                        </p:attrNameLst>
                      </p:cBhvr>
                      <p:to>
                        <p:strVal val="visible"/>
                      </p:to>
                    </p:set>
                    <p:anim calcmode="lin" valueType="num">
                      <p:cBhvr additive="base">
                        <p:cTn dur="500" fill="hold"/>
                        <p:tgtEl>
                          <p:spTgt spid="61"/>
                        </p:tgtEl>
                        <p:attrNameLst>
                          <p:attrName>ppt_x</p:attrName>
                        </p:attrNameLst>
                      </p:cBhvr>
                      <p:tavLst>
                        <p:tav tm="0">
                          <p:val>
                            <p:strVal val="#ppt_x"/>
                          </p:val>
                        </p:tav>
                        <p:tav tm="100000">
                          <p:val>
                            <p:strVal val="#ppt_x"/>
                          </p:val>
                        </p:tav>
                      </p:tavLst>
                    </p:anim>
                    <p:anim calcmode="lin" valueType="num">
                      <p:cBhvr additive="base">
                        <p:cTn dur="500" fill="hold"/>
                        <p:tgtEl>
                          <p:spTgt spid="61"/>
                        </p:tgtEl>
                        <p:attrNameLst>
                          <p:attrName>ppt_y</p:attrName>
                        </p:attrNameLst>
                      </p:cBhvr>
                      <p:tavLst>
                        <p:tav tm="0">
                          <p:val>
                            <p:strVal val="1+#ppt_h/2"/>
                          </p:val>
                        </p:tav>
                        <p:tav tm="100000">
                          <p:val>
                            <p:strVal val="#ppt_y"/>
                          </p:val>
                        </p:tav>
                      </p:tavLst>
                    </p:anim>
                  </p:childTnLst>
                </p:cTn>
              </p:par>
            </p:tnLst>
          </p:tmpl>
        </p:tmplLst>
      </p:bldP>
      <p:bldP spid="62" grpId="0"/>
      <p:bldP spid="63" grpId="0" build="p">
        <p:tmplLst>
          <p:tmpl lvl="1">
            <p:tnLst>
              <p:par>
                <p:cTn presetID="2" presetClass="entr" presetSubtype="2" decel="100000" fill="hold" nodeType="afterEffect">
                  <p:stCondLst>
                    <p:cond delay="0"/>
                  </p:stCondLst>
                  <p:childTnLst>
                    <p:set>
                      <p:cBhvr>
                        <p:cTn dur="1" fill="hold">
                          <p:stCondLst>
                            <p:cond delay="0"/>
                          </p:stCondLst>
                        </p:cTn>
                        <p:tgtEl>
                          <p:spTgt spid="63"/>
                        </p:tgtEl>
                        <p:attrNameLst>
                          <p:attrName>style.visibility</p:attrName>
                        </p:attrNameLst>
                      </p:cBhvr>
                      <p:to>
                        <p:strVal val="visible"/>
                      </p:to>
                    </p:set>
                    <p:anim calcmode="lin" valueType="num">
                      <p:cBhvr additive="base">
                        <p:cTn dur="500" fill="hold"/>
                        <p:tgtEl>
                          <p:spTgt spid="63"/>
                        </p:tgtEl>
                        <p:attrNameLst>
                          <p:attrName>ppt_x</p:attrName>
                        </p:attrNameLst>
                      </p:cBhvr>
                      <p:tavLst>
                        <p:tav tm="0">
                          <p:val>
                            <p:strVal val="1+#ppt_w/2"/>
                          </p:val>
                        </p:tav>
                        <p:tav tm="100000">
                          <p:val>
                            <p:strVal val="#ppt_x"/>
                          </p:val>
                        </p:tav>
                      </p:tavLst>
                    </p:anim>
                    <p:anim calcmode="lin" valueType="num">
                      <p:cBhvr additive="base">
                        <p:cTn dur="500" fill="hold"/>
                        <p:tgtEl>
                          <p:spTgt spid="63"/>
                        </p:tgtEl>
                        <p:attrNameLst>
                          <p:attrName>ppt_y</p:attrName>
                        </p:attrNameLst>
                      </p:cBhvr>
                      <p:tavLst>
                        <p:tav tm="0">
                          <p:val>
                            <p:strVal val="#ppt_y"/>
                          </p:val>
                        </p:tav>
                        <p:tav tm="100000">
                          <p:val>
                            <p:strVal val="#ppt_y"/>
                          </p:val>
                        </p:tav>
                      </p:tavLst>
                    </p:anim>
                  </p:childTnLst>
                </p:cTn>
              </p:par>
            </p:tnLst>
          </p:tmpl>
        </p:tmplLst>
      </p:bldP>
      <p:bldP spid="64" grpId="0" build="p">
        <p:tmplLst>
          <p:tmpl lvl="1">
            <p:tnLst>
              <p:par>
                <p:cTn presetID="2" presetClass="entr" presetSubtype="4" decel="100000" fill="hold" nodeType="withEffect">
                  <p:stCondLst>
                    <p:cond delay="0"/>
                  </p:stCondLst>
                  <p:childTnLst>
                    <p:set>
                      <p:cBhvr>
                        <p:cTn dur="1" fill="hold">
                          <p:stCondLst>
                            <p:cond delay="0"/>
                          </p:stCondLst>
                        </p:cTn>
                        <p:tgtEl>
                          <p:spTgt spid="64"/>
                        </p:tgtEl>
                        <p:attrNameLst>
                          <p:attrName>style.visibility</p:attrName>
                        </p:attrNameLst>
                      </p:cBhvr>
                      <p:to>
                        <p:strVal val="visible"/>
                      </p:to>
                    </p:set>
                    <p:anim calcmode="lin" valueType="num">
                      <p:cBhvr additive="base">
                        <p:cTn dur="500" fill="hold"/>
                        <p:tgtEl>
                          <p:spTgt spid="64"/>
                        </p:tgtEl>
                        <p:attrNameLst>
                          <p:attrName>ppt_x</p:attrName>
                        </p:attrNameLst>
                      </p:cBhvr>
                      <p:tavLst>
                        <p:tav tm="0">
                          <p:val>
                            <p:strVal val="#ppt_x"/>
                          </p:val>
                        </p:tav>
                        <p:tav tm="100000">
                          <p:val>
                            <p:strVal val="#ppt_x"/>
                          </p:val>
                        </p:tav>
                      </p:tavLst>
                    </p:anim>
                    <p:anim calcmode="lin" valueType="num">
                      <p:cBhvr additive="base">
                        <p:cTn dur="500" fill="hold"/>
                        <p:tgtEl>
                          <p:spTgt spid="64"/>
                        </p:tgtEl>
                        <p:attrNameLst>
                          <p:attrName>ppt_y</p:attrName>
                        </p:attrNameLst>
                      </p:cBhvr>
                      <p:tavLst>
                        <p:tav tm="0">
                          <p:val>
                            <p:strVal val="1+#ppt_h/2"/>
                          </p:val>
                        </p:tav>
                        <p:tav tm="100000">
                          <p:val>
                            <p:strVal val="#ppt_y"/>
                          </p:val>
                        </p:tav>
                      </p:tavLst>
                    </p:anim>
                  </p:childTnLst>
                </p:cTn>
              </p:par>
            </p:tnLst>
          </p:tmpl>
        </p:tmplLst>
      </p:bldP>
      <p:bldP spid="65" grpId="0"/>
      <p:bldP spid="66" grpId="0" build="p">
        <p:tmplLst>
          <p:tmpl lvl="1">
            <p:tnLst>
              <p:par>
                <p:cTn presetID="2" presetClass="entr" presetSubtype="2" decel="100000"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additive="base">
                        <p:cTn dur="500" fill="hold"/>
                        <p:tgtEl>
                          <p:spTgt spid="66"/>
                        </p:tgtEl>
                        <p:attrNameLst>
                          <p:attrName>ppt_x</p:attrName>
                        </p:attrNameLst>
                      </p:cBhvr>
                      <p:tavLst>
                        <p:tav tm="0">
                          <p:val>
                            <p:strVal val="1+#ppt_w/2"/>
                          </p:val>
                        </p:tav>
                        <p:tav tm="100000">
                          <p:val>
                            <p:strVal val="#ppt_x"/>
                          </p:val>
                        </p:tav>
                      </p:tavLst>
                    </p:anim>
                    <p:anim calcmode="lin" valueType="num">
                      <p:cBhvr additive="base">
                        <p:cTn dur="500" fill="hold"/>
                        <p:tgtEl>
                          <p:spTgt spid="66"/>
                        </p:tgtEl>
                        <p:attrNameLst>
                          <p:attrName>ppt_y</p:attrName>
                        </p:attrNameLst>
                      </p:cBhvr>
                      <p:tavLst>
                        <p:tav tm="0">
                          <p:val>
                            <p:strVal val="#ppt_y"/>
                          </p:val>
                        </p:tav>
                        <p:tav tm="100000">
                          <p:val>
                            <p:strVal val="#ppt_y"/>
                          </p:val>
                        </p:tav>
                      </p:tavLst>
                    </p:anim>
                  </p:childTnLst>
                </p:cTn>
              </p:par>
            </p:tnLst>
          </p:tmpl>
        </p:tmplLst>
      </p:bldP>
      <p:bldP spid="67" grpId="0" build="p">
        <p:tmplLst>
          <p:tmpl lvl="1">
            <p:tnLst>
              <p:par>
                <p:cTn presetID="2" presetClass="entr" presetSubtype="4" decel="100000" fill="hold" nodeType="withEffect">
                  <p:stCondLst>
                    <p:cond delay="0"/>
                  </p:stCondLst>
                  <p:childTnLst>
                    <p:set>
                      <p:cBhvr>
                        <p:cTn dur="1" fill="hold">
                          <p:stCondLst>
                            <p:cond delay="0"/>
                          </p:stCondLst>
                        </p:cTn>
                        <p:tgtEl>
                          <p:spTgt spid="67"/>
                        </p:tgtEl>
                        <p:attrNameLst>
                          <p:attrName>style.visibility</p:attrName>
                        </p:attrNameLst>
                      </p:cBhvr>
                      <p:to>
                        <p:strVal val="visible"/>
                      </p:to>
                    </p:set>
                    <p:anim calcmode="lin" valueType="num">
                      <p:cBhvr additive="base">
                        <p:cTn dur="500" fill="hold"/>
                        <p:tgtEl>
                          <p:spTgt spid="67"/>
                        </p:tgtEl>
                        <p:attrNameLst>
                          <p:attrName>ppt_x</p:attrName>
                        </p:attrNameLst>
                      </p:cBhvr>
                      <p:tavLst>
                        <p:tav tm="0">
                          <p:val>
                            <p:strVal val="#ppt_x"/>
                          </p:val>
                        </p:tav>
                        <p:tav tm="100000">
                          <p:val>
                            <p:strVal val="#ppt_x"/>
                          </p:val>
                        </p:tav>
                      </p:tavLst>
                    </p:anim>
                    <p:anim calcmode="lin" valueType="num">
                      <p:cBhvr additive="base">
                        <p:cTn dur="500" fill="hold"/>
                        <p:tgtEl>
                          <p:spTgt spid="67"/>
                        </p:tgtEl>
                        <p:attrNameLst>
                          <p:attrName>ppt_y</p:attrName>
                        </p:attrNameLst>
                      </p:cBhvr>
                      <p:tavLst>
                        <p:tav tm="0">
                          <p:val>
                            <p:strVal val="1+#ppt_h/2"/>
                          </p:val>
                        </p:tav>
                        <p:tav tm="100000">
                          <p:val>
                            <p:strVal val="#ppt_y"/>
                          </p:val>
                        </p:tav>
                      </p:tavLst>
                    </p:anim>
                  </p:childTnLst>
                </p:cTn>
              </p:par>
            </p:tnLst>
          </p:tmpl>
        </p:tmplLst>
      </p:bldP>
      <p:bldP spid="68" grpId="0"/>
    </p:bldLst>
  </p:timing>
  <p:hf hd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 Points - vertic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18" name="テキスト プレースホルダー 11"/>
          <p:cNvSpPr>
            <a:spLocks noGrp="1"/>
          </p:cNvSpPr>
          <p:nvPr>
            <p:ph type="body" sz="quarter" idx="15" hasCustomPrompt="1"/>
          </p:nvPr>
        </p:nvSpPr>
        <p:spPr>
          <a:xfrm>
            <a:off x="8351118" y="2335188"/>
            <a:ext cx="9001000" cy="1260140"/>
          </a:xfrm>
        </p:spPr>
        <p:txBody>
          <a:bodyPr anchor="ctr">
            <a:noAutofit/>
          </a:bodyPr>
          <a:lstStyle>
            <a:lvl1pPr algn="l">
              <a:defRPr sz="2400">
                <a:solidFill>
                  <a:schemeClr val="bg1"/>
                </a:solidFill>
                <a:latin typeface="+mn-lt"/>
              </a:defRPr>
            </a:lvl1pPr>
          </a:lstStyle>
          <a:p>
            <a:pPr lvl="0"/>
            <a:r>
              <a:rPr lang="en-US" altLang="ja-JP" dirty="0"/>
              <a:t>Text Here</a:t>
            </a:r>
            <a:endParaRPr lang="en-US" dirty="0"/>
          </a:p>
        </p:txBody>
      </p:sp>
      <p:sp>
        <p:nvSpPr>
          <p:cNvPr id="25" name="円/楕円 24"/>
          <p:cNvSpPr/>
          <p:nvPr userDrawn="1"/>
        </p:nvSpPr>
        <p:spPr>
          <a:xfrm>
            <a:off x="7054974" y="240719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39" hasCustomPrompt="1"/>
          </p:nvPr>
        </p:nvSpPr>
        <p:spPr>
          <a:xfrm>
            <a:off x="7343006" y="2695227"/>
            <a:ext cx="576065" cy="576065"/>
          </a:xfrm>
        </p:spPr>
        <p:txBody>
          <a:bodyPr>
            <a:normAutofit/>
          </a:bodyPr>
          <a:lstStyle>
            <a:lvl1pPr>
              <a:defRPr sz="1100"/>
            </a:lvl1pPr>
          </a:lstStyle>
          <a:p>
            <a:r>
              <a:rPr lang="en-US" dirty="0"/>
              <a:t>ICON</a:t>
            </a:r>
          </a:p>
        </p:txBody>
      </p:sp>
      <p:sp>
        <p:nvSpPr>
          <p:cNvPr id="27" name="テキスト プレースホルダー 11"/>
          <p:cNvSpPr>
            <a:spLocks noGrp="1"/>
          </p:cNvSpPr>
          <p:nvPr>
            <p:ph type="body" sz="quarter" idx="40" hasCustomPrompt="1"/>
          </p:nvPr>
        </p:nvSpPr>
        <p:spPr>
          <a:xfrm>
            <a:off x="8351118" y="3775348"/>
            <a:ext cx="9001000" cy="1260140"/>
          </a:xfrm>
        </p:spPr>
        <p:txBody>
          <a:bodyPr anchor="ctr">
            <a:noAutofit/>
          </a:bodyPr>
          <a:lstStyle>
            <a:lvl1pPr algn="l">
              <a:defRPr sz="2400">
                <a:solidFill>
                  <a:schemeClr val="bg1"/>
                </a:solidFill>
                <a:latin typeface="+mn-lt"/>
              </a:defRPr>
            </a:lvl1pPr>
          </a:lstStyle>
          <a:p>
            <a:pPr lvl="0"/>
            <a:r>
              <a:rPr lang="en-US" altLang="ja-JP" dirty="0"/>
              <a:t>Text Here</a:t>
            </a:r>
            <a:endParaRPr lang="en-US" dirty="0"/>
          </a:p>
        </p:txBody>
      </p:sp>
      <p:sp>
        <p:nvSpPr>
          <p:cNvPr id="28" name="円/楕円 27"/>
          <p:cNvSpPr/>
          <p:nvPr userDrawn="1"/>
        </p:nvSpPr>
        <p:spPr>
          <a:xfrm>
            <a:off x="7054974" y="384735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図プレースホルダー 5"/>
          <p:cNvSpPr>
            <a:spLocks noGrp="1"/>
          </p:cNvSpPr>
          <p:nvPr>
            <p:ph type="pic" sz="quarter" idx="41" hasCustomPrompt="1"/>
          </p:nvPr>
        </p:nvSpPr>
        <p:spPr>
          <a:xfrm>
            <a:off x="7343006" y="4135387"/>
            <a:ext cx="576065" cy="576065"/>
          </a:xfrm>
        </p:spPr>
        <p:txBody>
          <a:bodyPr>
            <a:normAutofit/>
          </a:bodyPr>
          <a:lstStyle>
            <a:lvl1pPr>
              <a:defRPr sz="1100"/>
            </a:lvl1pPr>
          </a:lstStyle>
          <a:p>
            <a:r>
              <a:rPr lang="en-US" dirty="0"/>
              <a:t>ICON</a:t>
            </a:r>
          </a:p>
        </p:txBody>
      </p:sp>
      <p:sp>
        <p:nvSpPr>
          <p:cNvPr id="33" name="テキスト プレースホルダー 11"/>
          <p:cNvSpPr>
            <a:spLocks noGrp="1"/>
          </p:cNvSpPr>
          <p:nvPr>
            <p:ph type="body" sz="quarter" idx="42" hasCustomPrompt="1"/>
          </p:nvPr>
        </p:nvSpPr>
        <p:spPr>
          <a:xfrm>
            <a:off x="8351118" y="5215508"/>
            <a:ext cx="9001000" cy="1260140"/>
          </a:xfrm>
        </p:spPr>
        <p:txBody>
          <a:bodyPr anchor="ctr">
            <a:noAutofit/>
          </a:bodyPr>
          <a:lstStyle>
            <a:lvl1pPr algn="l">
              <a:defRPr sz="2400">
                <a:solidFill>
                  <a:schemeClr val="bg1"/>
                </a:solidFill>
                <a:latin typeface="+mn-lt"/>
              </a:defRPr>
            </a:lvl1pPr>
          </a:lstStyle>
          <a:p>
            <a:pPr lvl="0"/>
            <a:r>
              <a:rPr lang="en-US" altLang="ja-JP" dirty="0"/>
              <a:t>Text Here</a:t>
            </a:r>
            <a:endParaRPr lang="en-US" dirty="0"/>
          </a:p>
        </p:txBody>
      </p:sp>
      <p:sp>
        <p:nvSpPr>
          <p:cNvPr id="36" name="円/楕円 35"/>
          <p:cNvSpPr/>
          <p:nvPr userDrawn="1"/>
        </p:nvSpPr>
        <p:spPr>
          <a:xfrm>
            <a:off x="7054974" y="528751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9" name="図プレースホルダー 5"/>
          <p:cNvSpPr>
            <a:spLocks noGrp="1"/>
          </p:cNvSpPr>
          <p:nvPr>
            <p:ph type="pic" sz="quarter" idx="43" hasCustomPrompt="1"/>
          </p:nvPr>
        </p:nvSpPr>
        <p:spPr>
          <a:xfrm>
            <a:off x="7343006" y="5575547"/>
            <a:ext cx="576065" cy="576065"/>
          </a:xfrm>
        </p:spPr>
        <p:txBody>
          <a:bodyPr>
            <a:normAutofit/>
          </a:bodyPr>
          <a:lstStyle>
            <a:lvl1pPr>
              <a:defRPr sz="1100"/>
            </a:lvl1pPr>
          </a:lstStyle>
          <a:p>
            <a:r>
              <a:rPr lang="en-US" dirty="0"/>
              <a:t>ICON</a:t>
            </a:r>
          </a:p>
        </p:txBody>
      </p:sp>
      <p:sp>
        <p:nvSpPr>
          <p:cNvPr id="49" name="テキスト プレースホルダー 11"/>
          <p:cNvSpPr>
            <a:spLocks noGrp="1"/>
          </p:cNvSpPr>
          <p:nvPr>
            <p:ph type="body" sz="quarter" idx="44" hasCustomPrompt="1"/>
          </p:nvPr>
        </p:nvSpPr>
        <p:spPr>
          <a:xfrm>
            <a:off x="8351118" y="6655668"/>
            <a:ext cx="9001000" cy="1260140"/>
          </a:xfrm>
        </p:spPr>
        <p:txBody>
          <a:bodyPr anchor="ctr">
            <a:noAutofit/>
          </a:bodyPr>
          <a:lstStyle>
            <a:lvl1pPr algn="l">
              <a:defRPr sz="2400">
                <a:solidFill>
                  <a:schemeClr val="bg1"/>
                </a:solidFill>
                <a:latin typeface="+mn-lt"/>
              </a:defRPr>
            </a:lvl1pPr>
          </a:lstStyle>
          <a:p>
            <a:pPr lvl="0"/>
            <a:r>
              <a:rPr lang="en-US" altLang="ja-JP" dirty="0"/>
              <a:t>Text Here</a:t>
            </a:r>
            <a:endParaRPr lang="en-US" dirty="0"/>
          </a:p>
        </p:txBody>
      </p:sp>
      <p:sp>
        <p:nvSpPr>
          <p:cNvPr id="50" name="円/楕円 49"/>
          <p:cNvSpPr/>
          <p:nvPr userDrawn="1"/>
        </p:nvSpPr>
        <p:spPr>
          <a:xfrm>
            <a:off x="7054974" y="672767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1" name="図プレースホルダー 5"/>
          <p:cNvSpPr>
            <a:spLocks noGrp="1"/>
          </p:cNvSpPr>
          <p:nvPr>
            <p:ph type="pic" sz="quarter" idx="45" hasCustomPrompt="1"/>
          </p:nvPr>
        </p:nvSpPr>
        <p:spPr>
          <a:xfrm>
            <a:off x="7343006" y="7015707"/>
            <a:ext cx="576065" cy="576065"/>
          </a:xfrm>
        </p:spPr>
        <p:txBody>
          <a:bodyPr>
            <a:normAutofit/>
          </a:bodyPr>
          <a:lstStyle>
            <a:lvl1pPr>
              <a:defRPr sz="1100"/>
            </a:lvl1pPr>
          </a:lstStyle>
          <a:p>
            <a:r>
              <a:rPr lang="en-US" dirty="0"/>
              <a:t>ICON</a:t>
            </a:r>
          </a:p>
        </p:txBody>
      </p:sp>
      <p:sp>
        <p:nvSpPr>
          <p:cNvPr id="52" name="テキスト プレースホルダー 11"/>
          <p:cNvSpPr>
            <a:spLocks noGrp="1"/>
          </p:cNvSpPr>
          <p:nvPr>
            <p:ph type="body" sz="quarter" idx="46" hasCustomPrompt="1"/>
          </p:nvPr>
        </p:nvSpPr>
        <p:spPr>
          <a:xfrm>
            <a:off x="8351118" y="8095828"/>
            <a:ext cx="9001000" cy="1260140"/>
          </a:xfrm>
        </p:spPr>
        <p:txBody>
          <a:bodyPr anchor="ctr">
            <a:noAutofit/>
          </a:bodyPr>
          <a:lstStyle>
            <a:lvl1pPr algn="l">
              <a:defRPr sz="2400">
                <a:solidFill>
                  <a:schemeClr val="bg1"/>
                </a:solidFill>
                <a:latin typeface="+mn-lt"/>
              </a:defRPr>
            </a:lvl1pPr>
          </a:lstStyle>
          <a:p>
            <a:pPr lvl="0"/>
            <a:r>
              <a:rPr lang="en-US" altLang="ja-JP" dirty="0"/>
              <a:t>Text Here</a:t>
            </a:r>
            <a:endParaRPr lang="en-US" dirty="0"/>
          </a:p>
        </p:txBody>
      </p:sp>
      <p:sp>
        <p:nvSpPr>
          <p:cNvPr id="53" name="円/楕円 52"/>
          <p:cNvSpPr/>
          <p:nvPr userDrawn="1"/>
        </p:nvSpPr>
        <p:spPr>
          <a:xfrm>
            <a:off x="7054974" y="816783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4" name="図プレースホルダー 5"/>
          <p:cNvSpPr>
            <a:spLocks noGrp="1"/>
          </p:cNvSpPr>
          <p:nvPr>
            <p:ph type="pic" sz="quarter" idx="47" hasCustomPrompt="1"/>
          </p:nvPr>
        </p:nvSpPr>
        <p:spPr>
          <a:xfrm>
            <a:off x="7343006" y="8455867"/>
            <a:ext cx="576065" cy="576065"/>
          </a:xfrm>
        </p:spPr>
        <p:txBody>
          <a:bodyPr>
            <a:normAutofit/>
          </a:bodyPr>
          <a:lstStyle>
            <a:lvl1pPr>
              <a:defRPr sz="1100"/>
            </a:lvl1pPr>
          </a:lstStyle>
          <a:p>
            <a:r>
              <a:rPr lang="en-US" dirty="0"/>
              <a:t>ICON</a:t>
            </a:r>
          </a:p>
        </p:txBody>
      </p:sp>
      <p:sp>
        <p:nvSpPr>
          <p:cNvPr id="55" name="テキスト プレースホルダー 11"/>
          <p:cNvSpPr>
            <a:spLocks noGrp="1"/>
          </p:cNvSpPr>
          <p:nvPr>
            <p:ph type="body" sz="quarter" idx="14" hasCustomPrompt="1"/>
          </p:nvPr>
        </p:nvSpPr>
        <p:spPr>
          <a:xfrm>
            <a:off x="862286" y="2695228"/>
            <a:ext cx="5976664" cy="6120680"/>
          </a:xfrm>
        </p:spPr>
        <p:txBody>
          <a:bodyPr anchor="ctr">
            <a:noAutofit/>
          </a:bodyPr>
          <a:lstStyle>
            <a:lvl1pPr>
              <a:lnSpc>
                <a:spcPts val="6000"/>
              </a:lnSpc>
              <a:defRPr sz="6600">
                <a:solidFill>
                  <a:schemeClr val="bg1"/>
                </a:solidFill>
                <a:latin typeface="+mj-lt"/>
              </a:defRPr>
            </a:lvl1pPr>
          </a:lstStyle>
          <a:p>
            <a:pPr lvl="0"/>
            <a:r>
              <a:rPr lang="en-US" altLang="ja-JP" dirty="0"/>
              <a:t>Text Here</a:t>
            </a:r>
          </a:p>
        </p:txBody>
      </p:sp>
    </p:spTree>
    <p:extLst>
      <p:ext uri="{BB962C8B-B14F-4D97-AF65-F5344CB8AC3E}">
        <p14:creationId xmlns:p14="http://schemas.microsoft.com/office/powerpoint/2010/main" val="2654452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9" decel="100000" fill="hold" grpId="0" nodeType="afterEffect">
                                  <p:stCondLst>
                                    <p:cond delay="0"/>
                                  </p:stCondLst>
                                  <p:iterate type="wd">
                                    <p:tmPct val="10000"/>
                                  </p:iterate>
                                  <p:childTnLst>
                                    <p:set>
                                      <p:cBhvr>
                                        <p:cTn id="10" dur="1" fill="hold">
                                          <p:stCondLst>
                                            <p:cond delay="0"/>
                                          </p:stCondLst>
                                        </p:cTn>
                                        <p:tgtEl>
                                          <p:spTgt spid="55">
                                            <p:txEl>
                                              <p:pRg st="0" end="0"/>
                                            </p:txEl>
                                          </p:spTgt>
                                        </p:tgtEl>
                                        <p:attrNameLst>
                                          <p:attrName>style.visibility</p:attrName>
                                        </p:attrNameLst>
                                      </p:cBhvr>
                                      <p:to>
                                        <p:strVal val="visible"/>
                                      </p:to>
                                    </p:set>
                                    <p:anim calcmode="lin" valueType="num">
                                      <p:cBhvr additive="base">
                                        <p:cTn id="11" dur="500" fill="hold"/>
                                        <p:tgtEl>
                                          <p:spTgt spid="55">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55">
                                            <p:txEl>
                                              <p:pRg st="0" end="0"/>
                                            </p:txEl>
                                          </p:spTgt>
                                        </p:tgtEl>
                                        <p:attrNameLst>
                                          <p:attrName>ppt_y</p:attrName>
                                        </p:attrNameLst>
                                      </p:cBhvr>
                                      <p:tavLst>
                                        <p:tav tm="0">
                                          <p:val>
                                            <p:strVal val="0-#ppt_h/2"/>
                                          </p:val>
                                        </p:tav>
                                        <p:tav tm="100000">
                                          <p:val>
                                            <p:strVal val="#ppt_y"/>
                                          </p:val>
                                        </p:tav>
                                      </p:tavLst>
                                    </p:anim>
                                  </p:childTnLst>
                                </p:cTn>
                              </p:par>
                            </p:childTnLst>
                          </p:cTn>
                        </p:par>
                        <p:par>
                          <p:cTn id="13" fill="hold">
                            <p:stCondLst>
                              <p:cond delay="1050"/>
                            </p:stCondLst>
                            <p:childTnLst>
                              <p:par>
                                <p:cTn id="14" presetID="53" presetClass="entr" presetSubtype="16"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par>
                                <p:cTn id="24" presetID="2" presetClass="entr" presetSubtype="2" decel="100000" fill="hold" grpId="0" nodeType="withEffect">
                                  <p:stCondLst>
                                    <p:cond delay="0"/>
                                  </p:stCondLst>
                                  <p:childTnLst>
                                    <p:set>
                                      <p:cBhvr>
                                        <p:cTn id="25" dur="1" fill="hold">
                                          <p:stCondLst>
                                            <p:cond delay="0"/>
                                          </p:stCondLst>
                                        </p:cTn>
                                        <p:tgtEl>
                                          <p:spTgt spid="18">
                                            <p:txEl>
                                              <p:pRg st="0" end="0"/>
                                            </p:txEl>
                                          </p:spTgt>
                                        </p:tgtEl>
                                        <p:attrNameLst>
                                          <p:attrName>style.visibility</p:attrName>
                                        </p:attrNameLst>
                                      </p:cBhvr>
                                      <p:to>
                                        <p:strVal val="visible"/>
                                      </p:to>
                                    </p:set>
                                    <p:anim calcmode="lin" valueType="num">
                                      <p:cBhvr additive="base">
                                        <p:cTn id="26"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28" fill="hold">
                            <p:stCondLst>
                              <p:cond delay="1550"/>
                            </p:stCondLst>
                            <p:childTnLst>
                              <p:par>
                                <p:cTn id="29" presetID="53" presetClass="entr" presetSubtype="16" fill="hold" grpId="0" nodeType="afterEffect">
                                  <p:stCondLst>
                                    <p:cond delay="25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childTnLst>
                                </p:cTn>
                              </p:par>
                              <p:par>
                                <p:cTn id="34" presetID="53" presetClass="entr" presetSubtype="16" fill="hold" grpId="0" nodeType="withEffect">
                                  <p:stCondLst>
                                    <p:cond delay="25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fltVal val="0"/>
                                          </p:val>
                                        </p:tav>
                                        <p:tav tm="100000">
                                          <p:val>
                                            <p:strVal val="#ppt_h"/>
                                          </p:val>
                                        </p:tav>
                                      </p:tavLst>
                                    </p:anim>
                                    <p:animEffect transition="in" filter="fade">
                                      <p:cBhvr>
                                        <p:cTn id="38" dur="500"/>
                                        <p:tgtEl>
                                          <p:spTgt spid="29"/>
                                        </p:tgtEl>
                                      </p:cBhvr>
                                    </p:animEffect>
                                  </p:childTnLst>
                                </p:cTn>
                              </p:par>
                              <p:par>
                                <p:cTn id="39" presetID="2" presetClass="entr" presetSubtype="2" decel="100000" fill="hold" grpId="0" nodeType="withEffect">
                                  <p:stCondLst>
                                    <p:cond delay="250"/>
                                  </p:stCondLst>
                                  <p:childTnLst>
                                    <p:set>
                                      <p:cBhvr>
                                        <p:cTn id="40" dur="1" fill="hold">
                                          <p:stCondLst>
                                            <p:cond delay="0"/>
                                          </p:stCondLst>
                                        </p:cTn>
                                        <p:tgtEl>
                                          <p:spTgt spid="27">
                                            <p:txEl>
                                              <p:pRg st="0" end="0"/>
                                            </p:txEl>
                                          </p:spTgt>
                                        </p:tgtEl>
                                        <p:attrNameLst>
                                          <p:attrName>style.visibility</p:attrName>
                                        </p:attrNameLst>
                                      </p:cBhvr>
                                      <p:to>
                                        <p:strVal val="visible"/>
                                      </p:to>
                                    </p:set>
                                    <p:anim calcmode="lin" valueType="num">
                                      <p:cBhvr additive="base">
                                        <p:cTn id="41" dur="500" fill="hold"/>
                                        <p:tgtEl>
                                          <p:spTgt spid="27">
                                            <p:txEl>
                                              <p:pRg st="0" end="0"/>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27">
                                            <p:txEl>
                                              <p:pRg st="0" end="0"/>
                                            </p:txEl>
                                          </p:spTgt>
                                        </p:tgtEl>
                                        <p:attrNameLst>
                                          <p:attrName>ppt_y</p:attrName>
                                        </p:attrNameLst>
                                      </p:cBhvr>
                                      <p:tavLst>
                                        <p:tav tm="0">
                                          <p:val>
                                            <p:strVal val="#ppt_y"/>
                                          </p:val>
                                        </p:tav>
                                        <p:tav tm="100000">
                                          <p:val>
                                            <p:strVal val="#ppt_y"/>
                                          </p:val>
                                        </p:tav>
                                      </p:tavLst>
                                    </p:anim>
                                  </p:childTnLst>
                                </p:cTn>
                              </p:par>
                            </p:childTnLst>
                          </p:cTn>
                        </p:par>
                        <p:par>
                          <p:cTn id="43" fill="hold">
                            <p:stCondLst>
                              <p:cond delay="2300"/>
                            </p:stCondLst>
                            <p:childTnLst>
                              <p:par>
                                <p:cTn id="44" presetID="53" presetClass="entr" presetSubtype="16" fill="hold" grpId="0" nodeType="afterEffect">
                                  <p:stCondLst>
                                    <p:cond delay="25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par>
                                <p:cTn id="49" presetID="53" presetClass="entr" presetSubtype="16" fill="hold" grpId="0" nodeType="withEffect">
                                  <p:stCondLst>
                                    <p:cond delay="25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par>
                                <p:cTn id="54" presetID="2" presetClass="entr" presetSubtype="2" decel="100000" fill="hold" grpId="0" nodeType="withEffect">
                                  <p:stCondLst>
                                    <p:cond delay="250"/>
                                  </p:stCondLst>
                                  <p:childTnLst>
                                    <p:set>
                                      <p:cBhvr>
                                        <p:cTn id="55" dur="1" fill="hold">
                                          <p:stCondLst>
                                            <p:cond delay="0"/>
                                          </p:stCondLst>
                                        </p:cTn>
                                        <p:tgtEl>
                                          <p:spTgt spid="33">
                                            <p:txEl>
                                              <p:pRg st="0" end="0"/>
                                            </p:txEl>
                                          </p:spTgt>
                                        </p:tgtEl>
                                        <p:attrNameLst>
                                          <p:attrName>style.visibility</p:attrName>
                                        </p:attrNameLst>
                                      </p:cBhvr>
                                      <p:to>
                                        <p:strVal val="visible"/>
                                      </p:to>
                                    </p:set>
                                    <p:anim calcmode="lin" valueType="num">
                                      <p:cBhvr additive="base">
                                        <p:cTn id="56" dur="500" fill="hold"/>
                                        <p:tgtEl>
                                          <p:spTgt spid="33">
                                            <p:txEl>
                                              <p:pRg st="0" end="0"/>
                                            </p:txEl>
                                          </p:spTgt>
                                        </p:tgtEl>
                                        <p:attrNameLst>
                                          <p:attrName>ppt_x</p:attrName>
                                        </p:attrNameLst>
                                      </p:cBhvr>
                                      <p:tavLst>
                                        <p:tav tm="0">
                                          <p:val>
                                            <p:strVal val="1+#ppt_w/2"/>
                                          </p:val>
                                        </p:tav>
                                        <p:tav tm="100000">
                                          <p:val>
                                            <p:strVal val="#ppt_x"/>
                                          </p:val>
                                        </p:tav>
                                      </p:tavLst>
                                    </p:anim>
                                    <p:anim calcmode="lin" valueType="num">
                                      <p:cBhvr additive="base">
                                        <p:cTn id="57" dur="500" fill="hold"/>
                                        <p:tgtEl>
                                          <p:spTgt spid="33">
                                            <p:txEl>
                                              <p:pRg st="0" end="0"/>
                                            </p:txEl>
                                          </p:spTgt>
                                        </p:tgtEl>
                                        <p:attrNameLst>
                                          <p:attrName>ppt_y</p:attrName>
                                        </p:attrNameLst>
                                      </p:cBhvr>
                                      <p:tavLst>
                                        <p:tav tm="0">
                                          <p:val>
                                            <p:strVal val="#ppt_y"/>
                                          </p:val>
                                        </p:tav>
                                        <p:tav tm="100000">
                                          <p:val>
                                            <p:strVal val="#ppt_y"/>
                                          </p:val>
                                        </p:tav>
                                      </p:tavLst>
                                    </p:anim>
                                  </p:childTnLst>
                                </p:cTn>
                              </p:par>
                            </p:childTnLst>
                          </p:cTn>
                        </p:par>
                        <p:par>
                          <p:cTn id="58" fill="hold">
                            <p:stCondLst>
                              <p:cond delay="3050"/>
                            </p:stCondLst>
                            <p:childTnLst>
                              <p:par>
                                <p:cTn id="59" presetID="53" presetClass="entr" presetSubtype="16" fill="hold" grpId="0" nodeType="afterEffect">
                                  <p:stCondLst>
                                    <p:cond delay="250"/>
                                  </p:stCondLst>
                                  <p:childTnLst>
                                    <p:set>
                                      <p:cBhvr>
                                        <p:cTn id="60" dur="1" fill="hold">
                                          <p:stCondLst>
                                            <p:cond delay="0"/>
                                          </p:stCondLst>
                                        </p:cTn>
                                        <p:tgtEl>
                                          <p:spTgt spid="50"/>
                                        </p:tgtEl>
                                        <p:attrNameLst>
                                          <p:attrName>style.visibility</p:attrName>
                                        </p:attrNameLst>
                                      </p:cBhvr>
                                      <p:to>
                                        <p:strVal val="visible"/>
                                      </p:to>
                                    </p:set>
                                    <p:anim calcmode="lin" valueType="num">
                                      <p:cBhvr>
                                        <p:cTn id="61" dur="500" fill="hold"/>
                                        <p:tgtEl>
                                          <p:spTgt spid="50"/>
                                        </p:tgtEl>
                                        <p:attrNameLst>
                                          <p:attrName>ppt_w</p:attrName>
                                        </p:attrNameLst>
                                      </p:cBhvr>
                                      <p:tavLst>
                                        <p:tav tm="0">
                                          <p:val>
                                            <p:fltVal val="0"/>
                                          </p:val>
                                        </p:tav>
                                        <p:tav tm="100000">
                                          <p:val>
                                            <p:strVal val="#ppt_w"/>
                                          </p:val>
                                        </p:tav>
                                      </p:tavLst>
                                    </p:anim>
                                    <p:anim calcmode="lin" valueType="num">
                                      <p:cBhvr>
                                        <p:cTn id="62" dur="500" fill="hold"/>
                                        <p:tgtEl>
                                          <p:spTgt spid="50"/>
                                        </p:tgtEl>
                                        <p:attrNameLst>
                                          <p:attrName>ppt_h</p:attrName>
                                        </p:attrNameLst>
                                      </p:cBhvr>
                                      <p:tavLst>
                                        <p:tav tm="0">
                                          <p:val>
                                            <p:fltVal val="0"/>
                                          </p:val>
                                        </p:tav>
                                        <p:tav tm="100000">
                                          <p:val>
                                            <p:strVal val="#ppt_h"/>
                                          </p:val>
                                        </p:tav>
                                      </p:tavLst>
                                    </p:anim>
                                    <p:animEffect transition="in" filter="fade">
                                      <p:cBhvr>
                                        <p:cTn id="63" dur="500"/>
                                        <p:tgtEl>
                                          <p:spTgt spid="50"/>
                                        </p:tgtEl>
                                      </p:cBhvr>
                                    </p:animEffect>
                                  </p:childTnLst>
                                </p:cTn>
                              </p:par>
                              <p:par>
                                <p:cTn id="64" presetID="53" presetClass="entr" presetSubtype="16" fill="hold" grpId="0" nodeType="withEffect">
                                  <p:stCondLst>
                                    <p:cond delay="250"/>
                                  </p:stCondLst>
                                  <p:childTnLst>
                                    <p:set>
                                      <p:cBhvr>
                                        <p:cTn id="65" dur="1" fill="hold">
                                          <p:stCondLst>
                                            <p:cond delay="0"/>
                                          </p:stCondLst>
                                        </p:cTn>
                                        <p:tgtEl>
                                          <p:spTgt spid="51"/>
                                        </p:tgtEl>
                                        <p:attrNameLst>
                                          <p:attrName>style.visibility</p:attrName>
                                        </p:attrNameLst>
                                      </p:cBhvr>
                                      <p:to>
                                        <p:strVal val="visible"/>
                                      </p:to>
                                    </p:set>
                                    <p:anim calcmode="lin" valueType="num">
                                      <p:cBhvr>
                                        <p:cTn id="66" dur="500" fill="hold"/>
                                        <p:tgtEl>
                                          <p:spTgt spid="51"/>
                                        </p:tgtEl>
                                        <p:attrNameLst>
                                          <p:attrName>ppt_w</p:attrName>
                                        </p:attrNameLst>
                                      </p:cBhvr>
                                      <p:tavLst>
                                        <p:tav tm="0">
                                          <p:val>
                                            <p:fltVal val="0"/>
                                          </p:val>
                                        </p:tav>
                                        <p:tav tm="100000">
                                          <p:val>
                                            <p:strVal val="#ppt_w"/>
                                          </p:val>
                                        </p:tav>
                                      </p:tavLst>
                                    </p:anim>
                                    <p:anim calcmode="lin" valueType="num">
                                      <p:cBhvr>
                                        <p:cTn id="67" dur="500" fill="hold"/>
                                        <p:tgtEl>
                                          <p:spTgt spid="51"/>
                                        </p:tgtEl>
                                        <p:attrNameLst>
                                          <p:attrName>ppt_h</p:attrName>
                                        </p:attrNameLst>
                                      </p:cBhvr>
                                      <p:tavLst>
                                        <p:tav tm="0">
                                          <p:val>
                                            <p:fltVal val="0"/>
                                          </p:val>
                                        </p:tav>
                                        <p:tav tm="100000">
                                          <p:val>
                                            <p:strVal val="#ppt_h"/>
                                          </p:val>
                                        </p:tav>
                                      </p:tavLst>
                                    </p:anim>
                                    <p:animEffect transition="in" filter="fade">
                                      <p:cBhvr>
                                        <p:cTn id="68" dur="500"/>
                                        <p:tgtEl>
                                          <p:spTgt spid="51"/>
                                        </p:tgtEl>
                                      </p:cBhvr>
                                    </p:animEffect>
                                  </p:childTnLst>
                                </p:cTn>
                              </p:par>
                              <p:par>
                                <p:cTn id="69" presetID="2" presetClass="entr" presetSubtype="2" decel="100000" fill="hold" grpId="0" nodeType="withEffect">
                                  <p:stCondLst>
                                    <p:cond delay="250"/>
                                  </p:stCondLst>
                                  <p:childTnLst>
                                    <p:set>
                                      <p:cBhvr>
                                        <p:cTn id="70" dur="1" fill="hold">
                                          <p:stCondLst>
                                            <p:cond delay="0"/>
                                          </p:stCondLst>
                                        </p:cTn>
                                        <p:tgtEl>
                                          <p:spTgt spid="49">
                                            <p:txEl>
                                              <p:pRg st="0" end="0"/>
                                            </p:txEl>
                                          </p:spTgt>
                                        </p:tgtEl>
                                        <p:attrNameLst>
                                          <p:attrName>style.visibility</p:attrName>
                                        </p:attrNameLst>
                                      </p:cBhvr>
                                      <p:to>
                                        <p:strVal val="visible"/>
                                      </p:to>
                                    </p:set>
                                    <p:anim calcmode="lin" valueType="num">
                                      <p:cBhvr additive="base">
                                        <p:cTn id="71" dur="500" fill="hold"/>
                                        <p:tgtEl>
                                          <p:spTgt spid="49">
                                            <p:txEl>
                                              <p:pRg st="0" end="0"/>
                                            </p:txEl>
                                          </p:spTgt>
                                        </p:tgtEl>
                                        <p:attrNameLst>
                                          <p:attrName>ppt_x</p:attrName>
                                        </p:attrNameLst>
                                      </p:cBhvr>
                                      <p:tavLst>
                                        <p:tav tm="0">
                                          <p:val>
                                            <p:strVal val="1+#ppt_w/2"/>
                                          </p:val>
                                        </p:tav>
                                        <p:tav tm="100000">
                                          <p:val>
                                            <p:strVal val="#ppt_x"/>
                                          </p:val>
                                        </p:tav>
                                      </p:tavLst>
                                    </p:anim>
                                    <p:anim calcmode="lin" valueType="num">
                                      <p:cBhvr additive="base">
                                        <p:cTn id="72" dur="500" fill="hold"/>
                                        <p:tgtEl>
                                          <p:spTgt spid="49">
                                            <p:txEl>
                                              <p:pRg st="0" end="0"/>
                                            </p:txEl>
                                          </p:spTgt>
                                        </p:tgtEl>
                                        <p:attrNameLst>
                                          <p:attrName>ppt_y</p:attrName>
                                        </p:attrNameLst>
                                      </p:cBhvr>
                                      <p:tavLst>
                                        <p:tav tm="0">
                                          <p:val>
                                            <p:strVal val="#ppt_y"/>
                                          </p:val>
                                        </p:tav>
                                        <p:tav tm="100000">
                                          <p:val>
                                            <p:strVal val="#ppt_y"/>
                                          </p:val>
                                        </p:tav>
                                      </p:tavLst>
                                    </p:anim>
                                  </p:childTnLst>
                                </p:cTn>
                              </p:par>
                            </p:childTnLst>
                          </p:cTn>
                        </p:par>
                        <p:par>
                          <p:cTn id="73" fill="hold">
                            <p:stCondLst>
                              <p:cond delay="3800"/>
                            </p:stCondLst>
                            <p:childTnLst>
                              <p:par>
                                <p:cTn id="74" presetID="53" presetClass="entr" presetSubtype="16" fill="hold" grpId="0" nodeType="afterEffect">
                                  <p:stCondLst>
                                    <p:cond delay="250"/>
                                  </p:stCondLst>
                                  <p:childTnLst>
                                    <p:set>
                                      <p:cBhvr>
                                        <p:cTn id="75" dur="1" fill="hold">
                                          <p:stCondLst>
                                            <p:cond delay="0"/>
                                          </p:stCondLst>
                                        </p:cTn>
                                        <p:tgtEl>
                                          <p:spTgt spid="53"/>
                                        </p:tgtEl>
                                        <p:attrNameLst>
                                          <p:attrName>style.visibility</p:attrName>
                                        </p:attrNameLst>
                                      </p:cBhvr>
                                      <p:to>
                                        <p:strVal val="visible"/>
                                      </p:to>
                                    </p:set>
                                    <p:anim calcmode="lin" valueType="num">
                                      <p:cBhvr>
                                        <p:cTn id="76" dur="500" fill="hold"/>
                                        <p:tgtEl>
                                          <p:spTgt spid="53"/>
                                        </p:tgtEl>
                                        <p:attrNameLst>
                                          <p:attrName>ppt_w</p:attrName>
                                        </p:attrNameLst>
                                      </p:cBhvr>
                                      <p:tavLst>
                                        <p:tav tm="0">
                                          <p:val>
                                            <p:fltVal val="0"/>
                                          </p:val>
                                        </p:tav>
                                        <p:tav tm="100000">
                                          <p:val>
                                            <p:strVal val="#ppt_w"/>
                                          </p:val>
                                        </p:tav>
                                      </p:tavLst>
                                    </p:anim>
                                    <p:anim calcmode="lin" valueType="num">
                                      <p:cBhvr>
                                        <p:cTn id="77" dur="500" fill="hold"/>
                                        <p:tgtEl>
                                          <p:spTgt spid="53"/>
                                        </p:tgtEl>
                                        <p:attrNameLst>
                                          <p:attrName>ppt_h</p:attrName>
                                        </p:attrNameLst>
                                      </p:cBhvr>
                                      <p:tavLst>
                                        <p:tav tm="0">
                                          <p:val>
                                            <p:fltVal val="0"/>
                                          </p:val>
                                        </p:tav>
                                        <p:tav tm="100000">
                                          <p:val>
                                            <p:strVal val="#ppt_h"/>
                                          </p:val>
                                        </p:tav>
                                      </p:tavLst>
                                    </p:anim>
                                    <p:animEffect transition="in" filter="fade">
                                      <p:cBhvr>
                                        <p:cTn id="78" dur="500"/>
                                        <p:tgtEl>
                                          <p:spTgt spid="53"/>
                                        </p:tgtEl>
                                      </p:cBhvr>
                                    </p:animEffect>
                                  </p:childTnLst>
                                </p:cTn>
                              </p:par>
                              <p:par>
                                <p:cTn id="79" presetID="53" presetClass="entr" presetSubtype="16" fill="hold" grpId="0" nodeType="withEffect">
                                  <p:stCondLst>
                                    <p:cond delay="250"/>
                                  </p:stCondLst>
                                  <p:childTnLst>
                                    <p:set>
                                      <p:cBhvr>
                                        <p:cTn id="80" dur="1" fill="hold">
                                          <p:stCondLst>
                                            <p:cond delay="0"/>
                                          </p:stCondLst>
                                        </p:cTn>
                                        <p:tgtEl>
                                          <p:spTgt spid="54"/>
                                        </p:tgtEl>
                                        <p:attrNameLst>
                                          <p:attrName>style.visibility</p:attrName>
                                        </p:attrNameLst>
                                      </p:cBhvr>
                                      <p:to>
                                        <p:strVal val="visible"/>
                                      </p:to>
                                    </p:set>
                                    <p:anim calcmode="lin" valueType="num">
                                      <p:cBhvr>
                                        <p:cTn id="81" dur="500" fill="hold"/>
                                        <p:tgtEl>
                                          <p:spTgt spid="54"/>
                                        </p:tgtEl>
                                        <p:attrNameLst>
                                          <p:attrName>ppt_w</p:attrName>
                                        </p:attrNameLst>
                                      </p:cBhvr>
                                      <p:tavLst>
                                        <p:tav tm="0">
                                          <p:val>
                                            <p:fltVal val="0"/>
                                          </p:val>
                                        </p:tav>
                                        <p:tav tm="100000">
                                          <p:val>
                                            <p:strVal val="#ppt_w"/>
                                          </p:val>
                                        </p:tav>
                                      </p:tavLst>
                                    </p:anim>
                                    <p:anim calcmode="lin" valueType="num">
                                      <p:cBhvr>
                                        <p:cTn id="82" dur="500" fill="hold"/>
                                        <p:tgtEl>
                                          <p:spTgt spid="54"/>
                                        </p:tgtEl>
                                        <p:attrNameLst>
                                          <p:attrName>ppt_h</p:attrName>
                                        </p:attrNameLst>
                                      </p:cBhvr>
                                      <p:tavLst>
                                        <p:tav tm="0">
                                          <p:val>
                                            <p:fltVal val="0"/>
                                          </p:val>
                                        </p:tav>
                                        <p:tav tm="100000">
                                          <p:val>
                                            <p:strVal val="#ppt_h"/>
                                          </p:val>
                                        </p:tav>
                                      </p:tavLst>
                                    </p:anim>
                                    <p:animEffect transition="in" filter="fade">
                                      <p:cBhvr>
                                        <p:cTn id="83" dur="500"/>
                                        <p:tgtEl>
                                          <p:spTgt spid="54"/>
                                        </p:tgtEl>
                                      </p:cBhvr>
                                    </p:animEffect>
                                  </p:childTnLst>
                                </p:cTn>
                              </p:par>
                              <p:par>
                                <p:cTn id="84" presetID="2" presetClass="entr" presetSubtype="2" decel="100000" fill="hold" grpId="0" nodeType="withEffect">
                                  <p:stCondLst>
                                    <p:cond delay="250"/>
                                  </p:stCondLst>
                                  <p:childTnLst>
                                    <p:set>
                                      <p:cBhvr>
                                        <p:cTn id="85" dur="1" fill="hold">
                                          <p:stCondLst>
                                            <p:cond delay="0"/>
                                          </p:stCondLst>
                                        </p:cTn>
                                        <p:tgtEl>
                                          <p:spTgt spid="52">
                                            <p:txEl>
                                              <p:pRg st="0" end="0"/>
                                            </p:txEl>
                                          </p:spTgt>
                                        </p:tgtEl>
                                        <p:attrNameLst>
                                          <p:attrName>style.visibility</p:attrName>
                                        </p:attrNameLst>
                                      </p:cBhvr>
                                      <p:to>
                                        <p:strVal val="visible"/>
                                      </p:to>
                                    </p:set>
                                    <p:anim calcmode="lin" valueType="num">
                                      <p:cBhvr additive="base">
                                        <p:cTn id="86" dur="500" fill="hold"/>
                                        <p:tgtEl>
                                          <p:spTgt spid="52">
                                            <p:txEl>
                                              <p:pRg st="0" end="0"/>
                                            </p:txEl>
                                          </p:spTgt>
                                        </p:tgtEl>
                                        <p:attrNameLst>
                                          <p:attrName>ppt_x</p:attrName>
                                        </p:attrNameLst>
                                      </p:cBhvr>
                                      <p:tavLst>
                                        <p:tav tm="0">
                                          <p:val>
                                            <p:strVal val="1+#ppt_w/2"/>
                                          </p:val>
                                        </p:tav>
                                        <p:tav tm="100000">
                                          <p:val>
                                            <p:strVal val="#ppt_x"/>
                                          </p:val>
                                        </p:tav>
                                      </p:tavLst>
                                    </p:anim>
                                    <p:anim calcmode="lin" valueType="num">
                                      <p:cBhvr additive="base">
                                        <p:cTn id="87" dur="500" fill="hold"/>
                                        <p:tgtEl>
                                          <p:spTgt spid="5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8" grpId="0" build="p">
        <p:tmplLst>
          <p:tmpl lvl="1">
            <p:tnLst>
              <p:par>
                <p:cTn presetID="2" presetClass="entr" presetSubtype="2"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25" grpId="0" animBg="1"/>
      <p:bldP spid="26" grpId="0"/>
      <p:bldP spid="27" grpId="0" build="p">
        <p:tmplLst>
          <p:tmpl lvl="1">
            <p:tnLst>
              <p:par>
                <p:cTn presetID="2" presetClass="entr" presetSubtype="2" decel="100000" fill="hold" nodeType="withEffect">
                  <p:stCondLst>
                    <p:cond delay="25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1+#ppt_w/2"/>
                          </p:val>
                        </p:tav>
                        <p:tav tm="100000">
                          <p:val>
                            <p:strVal val="#ppt_x"/>
                          </p:val>
                        </p:tav>
                      </p:tavLst>
                    </p:anim>
                    <p:anim calcmode="lin" valueType="num">
                      <p:cBhvr additive="base">
                        <p:cTn dur="500" fill="hold"/>
                        <p:tgtEl>
                          <p:spTgt spid="27"/>
                        </p:tgtEl>
                        <p:attrNameLst>
                          <p:attrName>ppt_y</p:attrName>
                        </p:attrNameLst>
                      </p:cBhvr>
                      <p:tavLst>
                        <p:tav tm="0">
                          <p:val>
                            <p:strVal val="#ppt_y"/>
                          </p:val>
                        </p:tav>
                        <p:tav tm="100000">
                          <p:val>
                            <p:strVal val="#ppt_y"/>
                          </p:val>
                        </p:tav>
                      </p:tavLst>
                    </p:anim>
                  </p:childTnLst>
                </p:cTn>
              </p:par>
            </p:tnLst>
          </p:tmpl>
        </p:tmplLst>
      </p:bldP>
      <p:bldP spid="28" grpId="0" animBg="1"/>
      <p:bldP spid="29" grpId="0"/>
      <p:bldP spid="33" grpId="0" build="p">
        <p:tmplLst>
          <p:tmpl lvl="1">
            <p:tnLst>
              <p:par>
                <p:cTn presetID="2" presetClass="entr" presetSubtype="2" decel="100000" fill="hold" nodeType="withEffect">
                  <p:stCondLst>
                    <p:cond delay="25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1+#ppt_w/2"/>
                          </p:val>
                        </p:tav>
                        <p:tav tm="100000">
                          <p:val>
                            <p:strVal val="#ppt_x"/>
                          </p:val>
                        </p:tav>
                      </p:tavLst>
                    </p:anim>
                    <p:anim calcmode="lin" valueType="num">
                      <p:cBhvr additive="base">
                        <p:cTn dur="500" fill="hold"/>
                        <p:tgtEl>
                          <p:spTgt spid="33"/>
                        </p:tgtEl>
                        <p:attrNameLst>
                          <p:attrName>ppt_y</p:attrName>
                        </p:attrNameLst>
                      </p:cBhvr>
                      <p:tavLst>
                        <p:tav tm="0">
                          <p:val>
                            <p:strVal val="#ppt_y"/>
                          </p:val>
                        </p:tav>
                        <p:tav tm="100000">
                          <p:val>
                            <p:strVal val="#ppt_y"/>
                          </p:val>
                        </p:tav>
                      </p:tavLst>
                    </p:anim>
                  </p:childTnLst>
                </p:cTn>
              </p:par>
            </p:tnLst>
          </p:tmpl>
        </p:tmplLst>
      </p:bldP>
      <p:bldP spid="36" grpId="0" animBg="1"/>
      <p:bldP spid="39" grpId="0"/>
      <p:bldP spid="49" grpId="0" build="p">
        <p:tmplLst>
          <p:tmpl lvl="1">
            <p:tnLst>
              <p:par>
                <p:cTn presetID="2" presetClass="entr" presetSubtype="2" decel="100000" fill="hold" nodeType="withEffect">
                  <p:stCondLst>
                    <p:cond delay="250"/>
                  </p:stCondLst>
                  <p:childTnLst>
                    <p:set>
                      <p:cBhvr>
                        <p:cTn dur="1" fill="hold">
                          <p:stCondLst>
                            <p:cond delay="0"/>
                          </p:stCondLst>
                        </p:cTn>
                        <p:tgtEl>
                          <p:spTgt spid="49"/>
                        </p:tgtEl>
                        <p:attrNameLst>
                          <p:attrName>style.visibility</p:attrName>
                        </p:attrNameLst>
                      </p:cBhvr>
                      <p:to>
                        <p:strVal val="visible"/>
                      </p:to>
                    </p:set>
                    <p:anim calcmode="lin" valueType="num">
                      <p:cBhvr additive="base">
                        <p:cTn dur="500" fill="hold"/>
                        <p:tgtEl>
                          <p:spTgt spid="49"/>
                        </p:tgtEl>
                        <p:attrNameLst>
                          <p:attrName>ppt_x</p:attrName>
                        </p:attrNameLst>
                      </p:cBhvr>
                      <p:tavLst>
                        <p:tav tm="0">
                          <p:val>
                            <p:strVal val="1+#ppt_w/2"/>
                          </p:val>
                        </p:tav>
                        <p:tav tm="100000">
                          <p:val>
                            <p:strVal val="#ppt_x"/>
                          </p:val>
                        </p:tav>
                      </p:tavLst>
                    </p:anim>
                    <p:anim calcmode="lin" valueType="num">
                      <p:cBhvr additive="base">
                        <p:cTn dur="500" fill="hold"/>
                        <p:tgtEl>
                          <p:spTgt spid="49"/>
                        </p:tgtEl>
                        <p:attrNameLst>
                          <p:attrName>ppt_y</p:attrName>
                        </p:attrNameLst>
                      </p:cBhvr>
                      <p:tavLst>
                        <p:tav tm="0">
                          <p:val>
                            <p:strVal val="#ppt_y"/>
                          </p:val>
                        </p:tav>
                        <p:tav tm="100000">
                          <p:val>
                            <p:strVal val="#ppt_y"/>
                          </p:val>
                        </p:tav>
                      </p:tavLst>
                    </p:anim>
                  </p:childTnLst>
                </p:cTn>
              </p:par>
            </p:tnLst>
          </p:tmpl>
        </p:tmplLst>
      </p:bldP>
      <p:bldP spid="50" grpId="0" animBg="1"/>
      <p:bldP spid="51" grpId="0"/>
      <p:bldP spid="52" grpId="0" build="p">
        <p:tmplLst>
          <p:tmpl lvl="1">
            <p:tnLst>
              <p:par>
                <p:cTn presetID="2" presetClass="entr" presetSubtype="2" decel="100000" fill="hold" nodeType="withEffect">
                  <p:stCondLst>
                    <p:cond delay="250"/>
                  </p:stCondLst>
                  <p:childTnLst>
                    <p:set>
                      <p:cBhvr>
                        <p:cTn dur="1" fill="hold">
                          <p:stCondLst>
                            <p:cond delay="0"/>
                          </p:stCondLst>
                        </p:cTn>
                        <p:tgtEl>
                          <p:spTgt spid="52"/>
                        </p:tgtEl>
                        <p:attrNameLst>
                          <p:attrName>style.visibility</p:attrName>
                        </p:attrNameLst>
                      </p:cBhvr>
                      <p:to>
                        <p:strVal val="visible"/>
                      </p:to>
                    </p:set>
                    <p:anim calcmode="lin" valueType="num">
                      <p:cBhvr additive="base">
                        <p:cTn dur="500" fill="hold"/>
                        <p:tgtEl>
                          <p:spTgt spid="52"/>
                        </p:tgtEl>
                        <p:attrNameLst>
                          <p:attrName>ppt_x</p:attrName>
                        </p:attrNameLst>
                      </p:cBhvr>
                      <p:tavLst>
                        <p:tav tm="0">
                          <p:val>
                            <p:strVal val="1+#ppt_w/2"/>
                          </p:val>
                        </p:tav>
                        <p:tav tm="100000">
                          <p:val>
                            <p:strVal val="#ppt_x"/>
                          </p:val>
                        </p:tav>
                      </p:tavLst>
                    </p:anim>
                    <p:anim calcmode="lin" valueType="num">
                      <p:cBhvr additive="base">
                        <p:cTn dur="500" fill="hold"/>
                        <p:tgtEl>
                          <p:spTgt spid="52"/>
                        </p:tgtEl>
                        <p:attrNameLst>
                          <p:attrName>ppt_y</p:attrName>
                        </p:attrNameLst>
                      </p:cBhvr>
                      <p:tavLst>
                        <p:tav tm="0">
                          <p:val>
                            <p:strVal val="#ppt_y"/>
                          </p:val>
                        </p:tav>
                        <p:tav tm="100000">
                          <p:val>
                            <p:strVal val="#ppt_y"/>
                          </p:val>
                        </p:tav>
                      </p:tavLst>
                    </p:anim>
                  </p:childTnLst>
                </p:cTn>
              </p:par>
            </p:tnLst>
          </p:tmpl>
        </p:tmplLst>
      </p:bldP>
      <p:bldP spid="53" grpId="0" animBg="1"/>
      <p:bldP spid="54" grpId="0"/>
      <p:bldP spid="55" grpId="0" build="p">
        <p:tmplLst>
          <p:tmpl lvl="1">
            <p:tnLst>
              <p:par>
                <p:cTn presetID="2" presetClass="entr" presetSubtype="9" decel="100000" fill="hold" nodeType="afterEffect">
                  <p:stCondLst>
                    <p:cond delay="0"/>
                  </p:stCondLst>
                  <p:iterate type="wd">
                    <p:tmPct val="10000"/>
                  </p:iterate>
                  <p:childTnLst>
                    <p:set>
                      <p:cBhvr>
                        <p:cTn dur="1" fill="hold">
                          <p:stCondLst>
                            <p:cond delay="0"/>
                          </p:stCondLst>
                        </p:cTn>
                        <p:tgtEl>
                          <p:spTgt spid="55"/>
                        </p:tgtEl>
                        <p:attrNameLst>
                          <p:attrName>style.visibility</p:attrName>
                        </p:attrNameLst>
                      </p:cBhvr>
                      <p:to>
                        <p:strVal val="visible"/>
                      </p:to>
                    </p:set>
                    <p:anim calcmode="lin" valueType="num">
                      <p:cBhvr additive="base">
                        <p:cTn dur="500" fill="hold"/>
                        <p:tgtEl>
                          <p:spTgt spid="55"/>
                        </p:tgtEl>
                        <p:attrNameLst>
                          <p:attrName>ppt_x</p:attrName>
                        </p:attrNameLst>
                      </p:cBhvr>
                      <p:tavLst>
                        <p:tav tm="0">
                          <p:val>
                            <p:strVal val="0-#ppt_w/2"/>
                          </p:val>
                        </p:tav>
                        <p:tav tm="100000">
                          <p:val>
                            <p:strVal val="#ppt_x"/>
                          </p:val>
                        </p:tav>
                      </p:tavLst>
                    </p:anim>
                    <p:anim calcmode="lin" valueType="num">
                      <p:cBhvr additive="base">
                        <p:cTn dur="500" fill="hold"/>
                        <p:tgtEl>
                          <p:spTgt spid="55"/>
                        </p:tgtEl>
                        <p:attrNameLst>
                          <p:attrName>ppt_y</p:attrName>
                        </p:attrNameLst>
                      </p:cBhvr>
                      <p:tavLst>
                        <p:tav tm="0">
                          <p:val>
                            <p:strVal val="0-#ppt_h/2"/>
                          </p:val>
                        </p:tav>
                        <p:tav tm="100000">
                          <p:val>
                            <p:strVal val="#ppt_y"/>
                          </p:val>
                        </p:tav>
                      </p:tavLst>
                    </p:anim>
                  </p:childTnLst>
                </p:cTn>
              </p:par>
            </p:tnLst>
          </p:tmpl>
        </p:tmplLst>
      </p:bldP>
    </p:bldLst>
  </p:timing>
  <p:hf hd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low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8" name="円/楕円 7"/>
          <p:cNvSpPr/>
          <p:nvPr userDrawn="1"/>
        </p:nvSpPr>
        <p:spPr>
          <a:xfrm>
            <a:off x="3922766" y="409938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図プレースホルダー 5"/>
          <p:cNvSpPr>
            <a:spLocks noGrp="1"/>
          </p:cNvSpPr>
          <p:nvPr>
            <p:ph type="pic" sz="quarter" idx="45" hasCustomPrompt="1"/>
          </p:nvPr>
        </p:nvSpPr>
        <p:spPr>
          <a:xfrm>
            <a:off x="4248488" y="4405419"/>
            <a:ext cx="630070" cy="630070"/>
          </a:xfrm>
        </p:spPr>
        <p:txBody>
          <a:bodyPr>
            <a:normAutofit/>
          </a:bodyPr>
          <a:lstStyle>
            <a:lvl1pPr>
              <a:defRPr sz="1100"/>
            </a:lvl1pPr>
          </a:lstStyle>
          <a:p>
            <a:r>
              <a:rPr lang="en-US" dirty="0"/>
              <a:t>ICON</a:t>
            </a:r>
          </a:p>
        </p:txBody>
      </p:sp>
      <p:sp>
        <p:nvSpPr>
          <p:cNvPr id="12" name="テキスト プレースホルダー 7"/>
          <p:cNvSpPr>
            <a:spLocks noGrp="1"/>
          </p:cNvSpPr>
          <p:nvPr>
            <p:ph type="body" sz="quarter" idx="28" hasCustomPrompt="1"/>
          </p:nvPr>
        </p:nvSpPr>
        <p:spPr>
          <a:xfrm>
            <a:off x="1330478" y="4099384"/>
            <a:ext cx="1260000" cy="1260000"/>
          </a:xfrm>
          <a:prstGeom prst="ellipse">
            <a:avLst/>
          </a:prstGeom>
          <a:blipFill>
            <a:blip r:embed="rId2"/>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a:t>TEXT</a:t>
            </a:r>
          </a:p>
        </p:txBody>
      </p:sp>
      <p:cxnSp>
        <p:nvCxnSpPr>
          <p:cNvPr id="14" name="直線コネクタ 13"/>
          <p:cNvCxnSpPr>
            <a:stCxn id="12" idx="6"/>
            <a:endCxn id="8" idx="2"/>
          </p:cNvCxnSpPr>
          <p:nvPr userDrawn="1"/>
        </p:nvCxnSpPr>
        <p:spPr>
          <a:xfrm>
            <a:off x="2590478" y="4729384"/>
            <a:ext cx="1332288"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a:stCxn id="8" idx="6"/>
            <a:endCxn id="21" idx="2"/>
          </p:cNvCxnSpPr>
          <p:nvPr userDrawn="1"/>
        </p:nvCxnSpPr>
        <p:spPr>
          <a:xfrm flipV="1">
            <a:off x="5182906" y="4729384"/>
            <a:ext cx="1335002"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21" name="円/楕円 20"/>
          <p:cNvSpPr/>
          <p:nvPr userDrawn="1"/>
        </p:nvSpPr>
        <p:spPr>
          <a:xfrm>
            <a:off x="6517908" y="409931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図プレースホルダー 5"/>
          <p:cNvSpPr>
            <a:spLocks noGrp="1"/>
          </p:cNvSpPr>
          <p:nvPr>
            <p:ph type="pic" sz="quarter" idx="46" hasCustomPrompt="1"/>
          </p:nvPr>
        </p:nvSpPr>
        <p:spPr>
          <a:xfrm>
            <a:off x="6843630" y="4405349"/>
            <a:ext cx="630070" cy="630070"/>
          </a:xfrm>
        </p:spPr>
        <p:txBody>
          <a:bodyPr>
            <a:normAutofit/>
          </a:bodyPr>
          <a:lstStyle>
            <a:lvl1pPr>
              <a:defRPr sz="1100"/>
            </a:lvl1pPr>
          </a:lstStyle>
          <a:p>
            <a:r>
              <a:rPr lang="en-US" dirty="0"/>
              <a:t>ICON</a:t>
            </a:r>
          </a:p>
        </p:txBody>
      </p:sp>
      <p:cxnSp>
        <p:nvCxnSpPr>
          <p:cNvPr id="24" name="直線コネクタ 23"/>
          <p:cNvCxnSpPr>
            <a:stCxn id="21" idx="6"/>
            <a:endCxn id="25" idx="2"/>
          </p:cNvCxnSpPr>
          <p:nvPr userDrawn="1"/>
        </p:nvCxnSpPr>
        <p:spPr>
          <a:xfrm>
            <a:off x="7778048" y="4729384"/>
            <a:ext cx="1368152"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25" name="円/楕円 24"/>
          <p:cNvSpPr/>
          <p:nvPr userDrawn="1"/>
        </p:nvSpPr>
        <p:spPr>
          <a:xfrm>
            <a:off x="9146200" y="409931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47" hasCustomPrompt="1"/>
          </p:nvPr>
        </p:nvSpPr>
        <p:spPr>
          <a:xfrm>
            <a:off x="9471922" y="4405349"/>
            <a:ext cx="630070" cy="630070"/>
          </a:xfrm>
        </p:spPr>
        <p:txBody>
          <a:bodyPr>
            <a:normAutofit/>
          </a:bodyPr>
          <a:lstStyle>
            <a:lvl1pPr>
              <a:defRPr sz="1100"/>
            </a:lvl1pPr>
          </a:lstStyle>
          <a:p>
            <a:r>
              <a:rPr lang="en-US" dirty="0"/>
              <a:t>ICON</a:t>
            </a:r>
          </a:p>
        </p:txBody>
      </p:sp>
      <p:cxnSp>
        <p:nvCxnSpPr>
          <p:cNvPr id="30" name="直線コネクタ 29"/>
          <p:cNvCxnSpPr>
            <a:stCxn id="25" idx="6"/>
            <a:endCxn id="31" idx="2"/>
          </p:cNvCxnSpPr>
          <p:nvPr userDrawn="1"/>
        </p:nvCxnSpPr>
        <p:spPr>
          <a:xfrm flipV="1">
            <a:off x="10406340" y="4720993"/>
            <a:ext cx="1365298" cy="839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1" name="円/楕円 30"/>
          <p:cNvSpPr/>
          <p:nvPr userDrawn="1"/>
        </p:nvSpPr>
        <p:spPr>
          <a:xfrm>
            <a:off x="11771638" y="4090923"/>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2" name="図プレースホルダー 5"/>
          <p:cNvSpPr>
            <a:spLocks noGrp="1"/>
          </p:cNvSpPr>
          <p:nvPr>
            <p:ph type="pic" sz="quarter" idx="48" hasCustomPrompt="1"/>
          </p:nvPr>
        </p:nvSpPr>
        <p:spPr>
          <a:xfrm>
            <a:off x="12097360" y="4396958"/>
            <a:ext cx="630070" cy="630070"/>
          </a:xfrm>
        </p:spPr>
        <p:txBody>
          <a:bodyPr>
            <a:normAutofit/>
          </a:bodyPr>
          <a:lstStyle>
            <a:lvl1pPr>
              <a:defRPr sz="1100"/>
            </a:lvl1pPr>
          </a:lstStyle>
          <a:p>
            <a:r>
              <a:rPr lang="en-US" dirty="0"/>
              <a:t>ICON</a:t>
            </a:r>
          </a:p>
        </p:txBody>
      </p:sp>
      <p:sp>
        <p:nvSpPr>
          <p:cNvPr id="34" name="円/楕円 33"/>
          <p:cNvSpPr/>
          <p:nvPr userDrawn="1"/>
        </p:nvSpPr>
        <p:spPr>
          <a:xfrm>
            <a:off x="5290918" y="6088065"/>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図プレースホルダー 5"/>
          <p:cNvSpPr>
            <a:spLocks noGrp="1"/>
          </p:cNvSpPr>
          <p:nvPr>
            <p:ph type="pic" sz="quarter" idx="49" hasCustomPrompt="1"/>
          </p:nvPr>
        </p:nvSpPr>
        <p:spPr>
          <a:xfrm>
            <a:off x="5616640" y="6394100"/>
            <a:ext cx="630070" cy="630070"/>
          </a:xfrm>
        </p:spPr>
        <p:txBody>
          <a:bodyPr>
            <a:normAutofit/>
          </a:bodyPr>
          <a:lstStyle>
            <a:lvl1pPr>
              <a:defRPr sz="1100"/>
            </a:lvl1pPr>
          </a:lstStyle>
          <a:p>
            <a:r>
              <a:rPr lang="en-US" dirty="0"/>
              <a:t>ICON</a:t>
            </a:r>
          </a:p>
        </p:txBody>
      </p:sp>
      <p:cxnSp>
        <p:nvCxnSpPr>
          <p:cNvPr id="36" name="直線コネクタ 35"/>
          <p:cNvCxnSpPr>
            <a:stCxn id="34" idx="6"/>
            <a:endCxn id="37" idx="2"/>
          </p:cNvCxnSpPr>
          <p:nvPr userDrawn="1"/>
        </p:nvCxnSpPr>
        <p:spPr>
          <a:xfrm flipV="1">
            <a:off x="6551058" y="6718065"/>
            <a:ext cx="1335002"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7" name="円/楕円 36"/>
          <p:cNvSpPr/>
          <p:nvPr userDrawn="1"/>
        </p:nvSpPr>
        <p:spPr>
          <a:xfrm>
            <a:off x="7886060" y="6087995"/>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8" name="図プレースホルダー 5"/>
          <p:cNvSpPr>
            <a:spLocks noGrp="1"/>
          </p:cNvSpPr>
          <p:nvPr>
            <p:ph type="pic" sz="quarter" idx="50" hasCustomPrompt="1"/>
          </p:nvPr>
        </p:nvSpPr>
        <p:spPr>
          <a:xfrm>
            <a:off x="8211782" y="6394030"/>
            <a:ext cx="630070" cy="630070"/>
          </a:xfrm>
        </p:spPr>
        <p:txBody>
          <a:bodyPr>
            <a:normAutofit/>
          </a:bodyPr>
          <a:lstStyle>
            <a:lvl1pPr>
              <a:defRPr sz="1100"/>
            </a:lvl1pPr>
          </a:lstStyle>
          <a:p>
            <a:r>
              <a:rPr lang="en-US" dirty="0"/>
              <a:t>ICON</a:t>
            </a:r>
          </a:p>
        </p:txBody>
      </p:sp>
      <p:cxnSp>
        <p:nvCxnSpPr>
          <p:cNvPr id="39" name="直線コネクタ 38"/>
          <p:cNvCxnSpPr>
            <a:stCxn id="37" idx="6"/>
            <a:endCxn id="40" idx="2"/>
          </p:cNvCxnSpPr>
          <p:nvPr userDrawn="1"/>
        </p:nvCxnSpPr>
        <p:spPr>
          <a:xfrm>
            <a:off x="9146200" y="6718065"/>
            <a:ext cx="1368152"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0" name="円/楕円 39"/>
          <p:cNvSpPr/>
          <p:nvPr userDrawn="1"/>
        </p:nvSpPr>
        <p:spPr>
          <a:xfrm>
            <a:off x="10514352" y="6087995"/>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図プレースホルダー 5"/>
          <p:cNvSpPr>
            <a:spLocks noGrp="1"/>
          </p:cNvSpPr>
          <p:nvPr>
            <p:ph type="pic" sz="quarter" idx="51" hasCustomPrompt="1"/>
          </p:nvPr>
        </p:nvSpPr>
        <p:spPr>
          <a:xfrm>
            <a:off x="10840074" y="6394030"/>
            <a:ext cx="630070" cy="630070"/>
          </a:xfrm>
        </p:spPr>
        <p:txBody>
          <a:bodyPr>
            <a:normAutofit/>
          </a:bodyPr>
          <a:lstStyle>
            <a:lvl1pPr>
              <a:defRPr sz="1100"/>
            </a:lvl1pPr>
          </a:lstStyle>
          <a:p>
            <a:r>
              <a:rPr lang="en-US" dirty="0"/>
              <a:t>ICON</a:t>
            </a:r>
          </a:p>
        </p:txBody>
      </p:sp>
      <p:cxnSp>
        <p:nvCxnSpPr>
          <p:cNvPr id="42" name="直線コネクタ 41"/>
          <p:cNvCxnSpPr>
            <a:stCxn id="40" idx="6"/>
            <a:endCxn id="43" idx="2"/>
          </p:cNvCxnSpPr>
          <p:nvPr userDrawn="1"/>
        </p:nvCxnSpPr>
        <p:spPr>
          <a:xfrm flipV="1">
            <a:off x="11774492" y="6709674"/>
            <a:ext cx="1365298" cy="839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3" name="円/楕円 42"/>
          <p:cNvSpPr/>
          <p:nvPr userDrawn="1"/>
        </p:nvSpPr>
        <p:spPr>
          <a:xfrm>
            <a:off x="13139790" y="607960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4" name="図プレースホルダー 5"/>
          <p:cNvSpPr>
            <a:spLocks noGrp="1"/>
          </p:cNvSpPr>
          <p:nvPr>
            <p:ph type="pic" sz="quarter" idx="52" hasCustomPrompt="1"/>
          </p:nvPr>
        </p:nvSpPr>
        <p:spPr>
          <a:xfrm>
            <a:off x="13465512" y="6385639"/>
            <a:ext cx="630070" cy="630070"/>
          </a:xfrm>
        </p:spPr>
        <p:txBody>
          <a:bodyPr>
            <a:normAutofit/>
          </a:bodyPr>
          <a:lstStyle>
            <a:lvl1pPr>
              <a:defRPr sz="1100"/>
            </a:lvl1pPr>
          </a:lstStyle>
          <a:p>
            <a:r>
              <a:rPr lang="en-US" dirty="0"/>
              <a:t>ICON</a:t>
            </a:r>
          </a:p>
        </p:txBody>
      </p:sp>
      <p:sp>
        <p:nvSpPr>
          <p:cNvPr id="45" name="テキスト プレースホルダー 7"/>
          <p:cNvSpPr>
            <a:spLocks noGrp="1"/>
          </p:cNvSpPr>
          <p:nvPr>
            <p:ph type="body" sz="quarter" idx="53" hasCustomPrompt="1"/>
          </p:nvPr>
        </p:nvSpPr>
        <p:spPr>
          <a:xfrm>
            <a:off x="15732078" y="6079604"/>
            <a:ext cx="1260000" cy="1260000"/>
          </a:xfrm>
          <a:prstGeom prst="ellipse">
            <a:avLst/>
          </a:prstGeom>
          <a:blipFill>
            <a:blip r:embed="rId2"/>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a:t>TEXT</a:t>
            </a:r>
          </a:p>
        </p:txBody>
      </p:sp>
      <p:cxnSp>
        <p:nvCxnSpPr>
          <p:cNvPr id="46" name="直線コネクタ 45"/>
          <p:cNvCxnSpPr>
            <a:stCxn id="43" idx="6"/>
            <a:endCxn id="45" idx="2"/>
          </p:cNvCxnSpPr>
          <p:nvPr userDrawn="1"/>
        </p:nvCxnSpPr>
        <p:spPr>
          <a:xfrm flipV="1">
            <a:off x="14399930" y="6709604"/>
            <a:ext cx="1332148"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a:stCxn id="31" idx="6"/>
          </p:cNvCxnSpPr>
          <p:nvPr userDrawn="1"/>
        </p:nvCxnSpPr>
        <p:spPr>
          <a:xfrm>
            <a:off x="13031778" y="4720993"/>
            <a:ext cx="215884" cy="998571"/>
          </a:xfrm>
          <a:prstGeom prst="bentConnector2">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grpSp>
        <p:nvGrpSpPr>
          <p:cNvPr id="69" name="グループ化 68"/>
          <p:cNvGrpSpPr/>
          <p:nvPr userDrawn="1"/>
        </p:nvGrpSpPr>
        <p:grpSpPr>
          <a:xfrm>
            <a:off x="3409429" y="2695228"/>
            <a:ext cx="2277393" cy="1301110"/>
            <a:chOff x="3409429" y="2695228"/>
            <a:chExt cx="2277393" cy="1301110"/>
          </a:xfrm>
        </p:grpSpPr>
        <p:sp>
          <p:nvSpPr>
            <p:cNvPr id="66" name="正方形/長方形 65"/>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二等辺三角形 6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71" name="テキスト プレースホルダー 70"/>
          <p:cNvSpPr>
            <a:spLocks noGrp="1"/>
          </p:cNvSpPr>
          <p:nvPr>
            <p:ph type="body" sz="quarter" idx="54" hasCustomPrompt="1"/>
          </p:nvPr>
        </p:nvSpPr>
        <p:spPr>
          <a:xfrm>
            <a:off x="3526582" y="2814092"/>
            <a:ext cx="2016224" cy="817240"/>
          </a:xfrm>
        </p:spPr>
        <p:txBody>
          <a:bodyPr anchor="ctr"/>
          <a:lstStyle>
            <a:lvl1pPr algn="ctr">
              <a:lnSpc>
                <a:spcPts val="2000"/>
              </a:lnSpc>
              <a:defRPr>
                <a:latin typeface="Bebas Neue Regular" pitchFamily="50" charset="0"/>
              </a:defRPr>
            </a:lvl1pPr>
          </a:lstStyle>
          <a:p>
            <a:pPr lvl="0"/>
            <a:r>
              <a:rPr lang="en-US" dirty="0"/>
              <a:t>TEXT</a:t>
            </a:r>
          </a:p>
          <a:p>
            <a:pPr lvl="0"/>
            <a:r>
              <a:rPr lang="en-US" dirty="0"/>
              <a:t>TEXT</a:t>
            </a:r>
          </a:p>
        </p:txBody>
      </p:sp>
      <p:grpSp>
        <p:nvGrpSpPr>
          <p:cNvPr id="72" name="グループ化 71"/>
          <p:cNvGrpSpPr/>
          <p:nvPr userDrawn="1"/>
        </p:nvGrpSpPr>
        <p:grpSpPr>
          <a:xfrm>
            <a:off x="6009281" y="2695228"/>
            <a:ext cx="2277393" cy="1301110"/>
            <a:chOff x="3409429" y="2695228"/>
            <a:chExt cx="2277393" cy="1301110"/>
          </a:xfrm>
        </p:grpSpPr>
        <p:sp>
          <p:nvSpPr>
            <p:cNvPr id="73" name="正方形/長方形 72"/>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二等辺三角形 73"/>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75" name="テキスト プレースホルダー 70"/>
          <p:cNvSpPr>
            <a:spLocks noGrp="1"/>
          </p:cNvSpPr>
          <p:nvPr>
            <p:ph type="body" sz="quarter" idx="55" hasCustomPrompt="1"/>
          </p:nvPr>
        </p:nvSpPr>
        <p:spPr>
          <a:xfrm>
            <a:off x="6126434" y="2814092"/>
            <a:ext cx="2016224" cy="817240"/>
          </a:xfrm>
        </p:spPr>
        <p:txBody>
          <a:bodyPr anchor="ctr"/>
          <a:lstStyle>
            <a:lvl1pPr algn="ctr">
              <a:lnSpc>
                <a:spcPts val="2000"/>
              </a:lnSpc>
              <a:defRPr>
                <a:latin typeface="Bebas Neue Regular" pitchFamily="50" charset="0"/>
              </a:defRPr>
            </a:lvl1pPr>
          </a:lstStyle>
          <a:p>
            <a:pPr lvl="0"/>
            <a:r>
              <a:rPr lang="en-US" dirty="0"/>
              <a:t>TEXT</a:t>
            </a:r>
          </a:p>
          <a:p>
            <a:pPr lvl="0"/>
            <a:r>
              <a:rPr lang="en-US" dirty="0"/>
              <a:t>TEXT</a:t>
            </a:r>
          </a:p>
        </p:txBody>
      </p:sp>
      <p:grpSp>
        <p:nvGrpSpPr>
          <p:cNvPr id="76" name="グループ化 75"/>
          <p:cNvGrpSpPr/>
          <p:nvPr userDrawn="1"/>
        </p:nvGrpSpPr>
        <p:grpSpPr>
          <a:xfrm>
            <a:off x="8651005" y="2690262"/>
            <a:ext cx="2277393" cy="1301110"/>
            <a:chOff x="3409429" y="2695228"/>
            <a:chExt cx="2277393" cy="1301110"/>
          </a:xfrm>
        </p:grpSpPr>
        <p:sp>
          <p:nvSpPr>
            <p:cNvPr id="77" name="正方形/長方形 76"/>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二等辺三角形 7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79" name="テキスト プレースホルダー 70"/>
          <p:cNvSpPr>
            <a:spLocks noGrp="1"/>
          </p:cNvSpPr>
          <p:nvPr>
            <p:ph type="body" sz="quarter" idx="56" hasCustomPrompt="1"/>
          </p:nvPr>
        </p:nvSpPr>
        <p:spPr>
          <a:xfrm>
            <a:off x="8768158" y="2809126"/>
            <a:ext cx="2016224" cy="817240"/>
          </a:xfrm>
        </p:spPr>
        <p:txBody>
          <a:bodyPr anchor="ctr"/>
          <a:lstStyle>
            <a:lvl1pPr algn="ctr">
              <a:lnSpc>
                <a:spcPts val="2000"/>
              </a:lnSpc>
              <a:defRPr>
                <a:latin typeface="Bebas Neue Regular" pitchFamily="50" charset="0"/>
              </a:defRPr>
            </a:lvl1pPr>
          </a:lstStyle>
          <a:p>
            <a:pPr lvl="0"/>
            <a:r>
              <a:rPr lang="en-US" dirty="0"/>
              <a:t>TEXT</a:t>
            </a:r>
          </a:p>
          <a:p>
            <a:pPr lvl="0"/>
            <a:r>
              <a:rPr lang="en-US" dirty="0"/>
              <a:t>TEXT</a:t>
            </a:r>
          </a:p>
        </p:txBody>
      </p:sp>
      <p:grpSp>
        <p:nvGrpSpPr>
          <p:cNvPr id="80" name="グループ化 79"/>
          <p:cNvGrpSpPr/>
          <p:nvPr userDrawn="1"/>
        </p:nvGrpSpPr>
        <p:grpSpPr>
          <a:xfrm>
            <a:off x="11276443" y="2690262"/>
            <a:ext cx="2277393" cy="1301110"/>
            <a:chOff x="3409429" y="2695228"/>
            <a:chExt cx="2277393" cy="1301110"/>
          </a:xfrm>
        </p:grpSpPr>
        <p:sp>
          <p:nvSpPr>
            <p:cNvPr id="81" name="正方形/長方形 80"/>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二等辺三角形 81"/>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83" name="テキスト プレースホルダー 70"/>
          <p:cNvSpPr>
            <a:spLocks noGrp="1"/>
          </p:cNvSpPr>
          <p:nvPr>
            <p:ph type="body" sz="quarter" idx="57" hasCustomPrompt="1"/>
          </p:nvPr>
        </p:nvSpPr>
        <p:spPr>
          <a:xfrm>
            <a:off x="11393596" y="2809126"/>
            <a:ext cx="2016224" cy="817240"/>
          </a:xfrm>
        </p:spPr>
        <p:txBody>
          <a:bodyPr anchor="ctr"/>
          <a:lstStyle>
            <a:lvl1pPr algn="ctr">
              <a:lnSpc>
                <a:spcPts val="2000"/>
              </a:lnSpc>
              <a:defRPr>
                <a:latin typeface="Bebas Neue Regular" pitchFamily="50" charset="0"/>
              </a:defRPr>
            </a:lvl1pPr>
          </a:lstStyle>
          <a:p>
            <a:pPr lvl="0"/>
            <a:r>
              <a:rPr lang="en-US" dirty="0"/>
              <a:t>TEXT</a:t>
            </a:r>
          </a:p>
          <a:p>
            <a:pPr lvl="0"/>
            <a:r>
              <a:rPr lang="en-US" dirty="0"/>
              <a:t>TEXT</a:t>
            </a:r>
          </a:p>
        </p:txBody>
      </p:sp>
      <p:grpSp>
        <p:nvGrpSpPr>
          <p:cNvPr id="84" name="グループ化 83"/>
          <p:cNvGrpSpPr/>
          <p:nvPr userDrawn="1"/>
        </p:nvGrpSpPr>
        <p:grpSpPr>
          <a:xfrm rot="10800000">
            <a:off x="4782291" y="7524730"/>
            <a:ext cx="2277393" cy="1301110"/>
            <a:chOff x="3409429" y="2695228"/>
            <a:chExt cx="2277393" cy="1301110"/>
          </a:xfrm>
        </p:grpSpPr>
        <p:sp>
          <p:nvSpPr>
            <p:cNvPr id="85" name="正方形/長方形 84"/>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二等辺三角形 85"/>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87" name="テキスト プレースホルダー 70"/>
          <p:cNvSpPr>
            <a:spLocks noGrp="1"/>
          </p:cNvSpPr>
          <p:nvPr>
            <p:ph type="body" sz="quarter" idx="58" hasCustomPrompt="1"/>
          </p:nvPr>
        </p:nvSpPr>
        <p:spPr>
          <a:xfrm>
            <a:off x="4899444" y="7926660"/>
            <a:ext cx="2016224" cy="817240"/>
          </a:xfrm>
        </p:spPr>
        <p:txBody>
          <a:bodyPr anchor="ctr"/>
          <a:lstStyle>
            <a:lvl1pPr algn="ctr">
              <a:lnSpc>
                <a:spcPts val="2000"/>
              </a:lnSpc>
              <a:defRPr>
                <a:latin typeface="Bebas Neue Regular" pitchFamily="50" charset="0"/>
              </a:defRPr>
            </a:lvl1pPr>
          </a:lstStyle>
          <a:p>
            <a:pPr lvl="0"/>
            <a:r>
              <a:rPr lang="en-US" dirty="0"/>
              <a:t>TEXT</a:t>
            </a:r>
          </a:p>
          <a:p>
            <a:pPr lvl="0"/>
            <a:r>
              <a:rPr lang="en-US" dirty="0"/>
              <a:t>TEXT</a:t>
            </a:r>
          </a:p>
        </p:txBody>
      </p:sp>
      <p:grpSp>
        <p:nvGrpSpPr>
          <p:cNvPr id="88" name="グループ化 87"/>
          <p:cNvGrpSpPr/>
          <p:nvPr userDrawn="1"/>
        </p:nvGrpSpPr>
        <p:grpSpPr>
          <a:xfrm rot="10800000">
            <a:off x="7382143" y="7524730"/>
            <a:ext cx="2277393" cy="1301110"/>
            <a:chOff x="3409429" y="2695228"/>
            <a:chExt cx="2277393" cy="1301110"/>
          </a:xfrm>
        </p:grpSpPr>
        <p:sp>
          <p:nvSpPr>
            <p:cNvPr id="89" name="正方形/長方形 88"/>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二等辺三角形 89"/>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1" name="テキスト プレースホルダー 70"/>
          <p:cNvSpPr>
            <a:spLocks noGrp="1"/>
          </p:cNvSpPr>
          <p:nvPr>
            <p:ph type="body" sz="quarter" idx="59" hasCustomPrompt="1"/>
          </p:nvPr>
        </p:nvSpPr>
        <p:spPr>
          <a:xfrm>
            <a:off x="7499296" y="7926660"/>
            <a:ext cx="2016224" cy="817240"/>
          </a:xfrm>
        </p:spPr>
        <p:txBody>
          <a:bodyPr anchor="ctr"/>
          <a:lstStyle>
            <a:lvl1pPr algn="ctr">
              <a:lnSpc>
                <a:spcPts val="2000"/>
              </a:lnSpc>
              <a:defRPr>
                <a:latin typeface="Bebas Neue Regular" pitchFamily="50" charset="0"/>
              </a:defRPr>
            </a:lvl1pPr>
          </a:lstStyle>
          <a:p>
            <a:pPr lvl="0"/>
            <a:r>
              <a:rPr lang="en-US" dirty="0"/>
              <a:t>TEXT</a:t>
            </a:r>
          </a:p>
          <a:p>
            <a:pPr lvl="0"/>
            <a:r>
              <a:rPr lang="en-US" dirty="0"/>
              <a:t>TEXT</a:t>
            </a:r>
          </a:p>
        </p:txBody>
      </p:sp>
      <p:grpSp>
        <p:nvGrpSpPr>
          <p:cNvPr id="92" name="グループ化 91"/>
          <p:cNvGrpSpPr/>
          <p:nvPr userDrawn="1"/>
        </p:nvGrpSpPr>
        <p:grpSpPr>
          <a:xfrm rot="10800000">
            <a:off x="10023867" y="7519764"/>
            <a:ext cx="2277393" cy="1301110"/>
            <a:chOff x="3409429" y="2695228"/>
            <a:chExt cx="2277393" cy="1301110"/>
          </a:xfrm>
        </p:grpSpPr>
        <p:sp>
          <p:nvSpPr>
            <p:cNvPr id="93" name="正方形/長方形 92"/>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二等辺三角形 93"/>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5" name="テキスト プレースホルダー 70"/>
          <p:cNvSpPr>
            <a:spLocks noGrp="1"/>
          </p:cNvSpPr>
          <p:nvPr>
            <p:ph type="body" sz="quarter" idx="60" hasCustomPrompt="1"/>
          </p:nvPr>
        </p:nvSpPr>
        <p:spPr>
          <a:xfrm>
            <a:off x="10141020" y="7921694"/>
            <a:ext cx="2016224" cy="817240"/>
          </a:xfrm>
        </p:spPr>
        <p:txBody>
          <a:bodyPr anchor="ctr"/>
          <a:lstStyle>
            <a:lvl1pPr algn="ctr">
              <a:lnSpc>
                <a:spcPts val="2000"/>
              </a:lnSpc>
              <a:defRPr>
                <a:latin typeface="Bebas Neue Regular" pitchFamily="50" charset="0"/>
              </a:defRPr>
            </a:lvl1pPr>
          </a:lstStyle>
          <a:p>
            <a:pPr lvl="0"/>
            <a:r>
              <a:rPr lang="en-US" dirty="0"/>
              <a:t>TEXT</a:t>
            </a:r>
          </a:p>
          <a:p>
            <a:pPr lvl="0"/>
            <a:r>
              <a:rPr lang="en-US" dirty="0"/>
              <a:t>TEXT</a:t>
            </a:r>
          </a:p>
        </p:txBody>
      </p:sp>
      <p:grpSp>
        <p:nvGrpSpPr>
          <p:cNvPr id="96" name="グループ化 95"/>
          <p:cNvGrpSpPr/>
          <p:nvPr userDrawn="1"/>
        </p:nvGrpSpPr>
        <p:grpSpPr>
          <a:xfrm rot="10800000">
            <a:off x="12649305" y="7519764"/>
            <a:ext cx="2277393" cy="1301110"/>
            <a:chOff x="3409429" y="2695228"/>
            <a:chExt cx="2277393" cy="1301110"/>
          </a:xfrm>
        </p:grpSpPr>
        <p:sp>
          <p:nvSpPr>
            <p:cNvPr id="97" name="正方形/長方形 96"/>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二等辺三角形 9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9" name="テキスト プレースホルダー 70"/>
          <p:cNvSpPr>
            <a:spLocks noGrp="1"/>
          </p:cNvSpPr>
          <p:nvPr>
            <p:ph type="body" sz="quarter" idx="61" hasCustomPrompt="1"/>
          </p:nvPr>
        </p:nvSpPr>
        <p:spPr>
          <a:xfrm>
            <a:off x="12766458" y="7921694"/>
            <a:ext cx="2016224" cy="817240"/>
          </a:xfrm>
        </p:spPr>
        <p:txBody>
          <a:bodyPr anchor="ctr"/>
          <a:lstStyle>
            <a:lvl1pPr algn="ctr">
              <a:lnSpc>
                <a:spcPts val="2000"/>
              </a:lnSpc>
              <a:defRPr>
                <a:latin typeface="Bebas Neue Regular" pitchFamily="50" charset="0"/>
              </a:defRPr>
            </a:lvl1pPr>
          </a:lstStyle>
          <a:p>
            <a:pPr lvl="0"/>
            <a:r>
              <a:rPr lang="en-US" dirty="0"/>
              <a:t>TEXT</a:t>
            </a:r>
          </a:p>
          <a:p>
            <a:pPr lvl="0"/>
            <a:r>
              <a:rPr lang="en-US" dirty="0"/>
              <a:t>TEXT</a:t>
            </a:r>
          </a:p>
        </p:txBody>
      </p:sp>
      <p:cxnSp>
        <p:nvCxnSpPr>
          <p:cNvPr id="102" name="直線コネクタ 101"/>
          <p:cNvCxnSpPr/>
          <p:nvPr userDrawn="1"/>
        </p:nvCxnSpPr>
        <p:spPr>
          <a:xfrm flipH="1">
            <a:off x="4782290" y="5719564"/>
            <a:ext cx="8465372"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直線コネクタ 48"/>
          <p:cNvCxnSpPr>
            <a:endCxn id="34" idx="2"/>
          </p:cNvCxnSpPr>
          <p:nvPr userDrawn="1"/>
        </p:nvCxnSpPr>
        <p:spPr>
          <a:xfrm rot="16200000" flipH="1">
            <a:off x="4537319" y="5964535"/>
            <a:ext cx="998571" cy="508628"/>
          </a:xfrm>
          <a:prstGeom prst="bentConnector2">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3453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fade">
                                      <p:cBhvr>
                                        <p:cTn id="14" dur="500"/>
                                        <p:tgtEl>
                                          <p:spTgt spid="12">
                                            <p:txEl>
                                              <p:pRg st="0" end="0"/>
                                            </p:txEl>
                                          </p:spTgt>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2" presetClass="entr" presetSubtype="8" decel="10000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1" decel="100000" fill="hold" nodeType="withEffect">
                                  <p:stCondLst>
                                    <p:cond delay="0"/>
                                  </p:stCondLst>
                                  <p:childTnLst>
                                    <p:set>
                                      <p:cBhvr>
                                        <p:cTn id="29" dur="1" fill="hold">
                                          <p:stCondLst>
                                            <p:cond delay="0"/>
                                          </p:stCondLst>
                                        </p:cTn>
                                        <p:tgtEl>
                                          <p:spTgt spid="69"/>
                                        </p:tgtEl>
                                        <p:attrNameLst>
                                          <p:attrName>style.visibility</p:attrName>
                                        </p:attrNameLst>
                                      </p:cBhvr>
                                      <p:to>
                                        <p:strVal val="visible"/>
                                      </p:to>
                                    </p:set>
                                    <p:anim calcmode="lin" valueType="num">
                                      <p:cBhvr additive="base">
                                        <p:cTn id="30" dur="500" fill="hold"/>
                                        <p:tgtEl>
                                          <p:spTgt spid="69"/>
                                        </p:tgtEl>
                                        <p:attrNameLst>
                                          <p:attrName>ppt_x</p:attrName>
                                        </p:attrNameLst>
                                      </p:cBhvr>
                                      <p:tavLst>
                                        <p:tav tm="0">
                                          <p:val>
                                            <p:strVal val="#ppt_x"/>
                                          </p:val>
                                        </p:tav>
                                        <p:tav tm="100000">
                                          <p:val>
                                            <p:strVal val="#ppt_x"/>
                                          </p:val>
                                        </p:tav>
                                      </p:tavLst>
                                    </p:anim>
                                    <p:anim calcmode="lin" valueType="num">
                                      <p:cBhvr additive="base">
                                        <p:cTn id="31" dur="500" fill="hold"/>
                                        <p:tgtEl>
                                          <p:spTgt spid="69"/>
                                        </p:tgtEl>
                                        <p:attrNameLst>
                                          <p:attrName>ppt_y</p:attrName>
                                        </p:attrNameLst>
                                      </p:cBhvr>
                                      <p:tavLst>
                                        <p:tav tm="0">
                                          <p:val>
                                            <p:strVal val="0-#ppt_h/2"/>
                                          </p:val>
                                        </p:tav>
                                        <p:tav tm="100000">
                                          <p:val>
                                            <p:strVal val="#ppt_y"/>
                                          </p:val>
                                        </p:tav>
                                      </p:tavLst>
                                    </p:anim>
                                  </p:childTnLst>
                                </p:cTn>
                              </p:par>
                              <p:par>
                                <p:cTn id="32" presetID="2" presetClass="entr" presetSubtype="1" decel="100000" fill="hold" grpId="0" nodeType="withEffect">
                                  <p:stCondLst>
                                    <p:cond delay="0"/>
                                  </p:stCondLst>
                                  <p:childTnLst>
                                    <p:set>
                                      <p:cBhvr>
                                        <p:cTn id="33" dur="1" fill="hold">
                                          <p:stCondLst>
                                            <p:cond delay="0"/>
                                          </p:stCondLst>
                                        </p:cTn>
                                        <p:tgtEl>
                                          <p:spTgt spid="71">
                                            <p:txEl>
                                              <p:pRg st="0" end="0"/>
                                            </p:txEl>
                                          </p:spTgt>
                                        </p:tgtEl>
                                        <p:attrNameLst>
                                          <p:attrName>style.visibility</p:attrName>
                                        </p:attrNameLst>
                                      </p:cBhvr>
                                      <p:to>
                                        <p:strVal val="visible"/>
                                      </p:to>
                                    </p:set>
                                    <p:anim calcmode="lin" valueType="num">
                                      <p:cBhvr additive="base">
                                        <p:cTn id="34"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71">
                                            <p:txEl>
                                              <p:pRg st="0" end="0"/>
                                            </p:txEl>
                                          </p:spTgt>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0"/>
                                  </p:stCondLst>
                                  <p:childTnLst>
                                    <p:set>
                                      <p:cBhvr>
                                        <p:cTn id="37" dur="1" fill="hold">
                                          <p:stCondLst>
                                            <p:cond delay="0"/>
                                          </p:stCondLst>
                                        </p:cTn>
                                        <p:tgtEl>
                                          <p:spTgt spid="71">
                                            <p:txEl>
                                              <p:pRg st="1" end="1"/>
                                            </p:txEl>
                                          </p:spTgt>
                                        </p:tgtEl>
                                        <p:attrNameLst>
                                          <p:attrName>style.visibility</p:attrName>
                                        </p:attrNameLst>
                                      </p:cBhvr>
                                      <p:to>
                                        <p:strVal val="visible"/>
                                      </p:to>
                                    </p:set>
                                    <p:anim calcmode="lin" valueType="num">
                                      <p:cBhvr additive="base">
                                        <p:cTn id="38" dur="500" fill="hold"/>
                                        <p:tgtEl>
                                          <p:spTgt spid="71">
                                            <p:txEl>
                                              <p:pRg st="1" end="1"/>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71">
                                            <p:txEl>
                                              <p:pRg st="1" end="1"/>
                                            </p:txEl>
                                          </p:spTgt>
                                        </p:tgtEl>
                                        <p:attrNameLst>
                                          <p:attrName>ppt_y</p:attrName>
                                        </p:attrNameLst>
                                      </p:cBhvr>
                                      <p:tavLst>
                                        <p:tav tm="0">
                                          <p:val>
                                            <p:strVal val="0-#ppt_h/2"/>
                                          </p:val>
                                        </p:tav>
                                        <p:tav tm="100000">
                                          <p:val>
                                            <p:strVal val="#ppt_y"/>
                                          </p:val>
                                        </p:tav>
                                      </p:tavLst>
                                    </p:anim>
                                  </p:childTnLst>
                                </p:cTn>
                              </p:par>
                            </p:childTnLst>
                          </p:cTn>
                        </p:par>
                        <p:par>
                          <p:cTn id="40" fill="hold">
                            <p:stCondLst>
                              <p:cond delay="2000"/>
                            </p:stCondLst>
                            <p:childTnLst>
                              <p:par>
                                <p:cTn id="41" presetID="22" presetClass="entr" presetSubtype="8" fill="hold" nodeType="afterEffect">
                                  <p:stCondLst>
                                    <p:cond delay="25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par>
                          <p:cTn id="44" fill="hold">
                            <p:stCondLst>
                              <p:cond delay="2750"/>
                            </p:stCondLst>
                            <p:childTnLst>
                              <p:par>
                                <p:cTn id="45" presetID="2" presetClass="entr" presetSubtype="8" decel="10000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0-#ppt_w/2"/>
                                          </p:val>
                                        </p:tav>
                                        <p:tav tm="100000">
                                          <p:val>
                                            <p:strVal val="#ppt_x"/>
                                          </p:val>
                                        </p:tav>
                                      </p:tavLst>
                                    </p:anim>
                                    <p:anim calcmode="lin" valueType="num">
                                      <p:cBhvr additive="base">
                                        <p:cTn id="48" dur="500" fill="hold"/>
                                        <p:tgtEl>
                                          <p:spTgt spid="22"/>
                                        </p:tgtEl>
                                        <p:attrNameLst>
                                          <p:attrName>ppt_y</p:attrName>
                                        </p:attrNameLst>
                                      </p:cBhvr>
                                      <p:tavLst>
                                        <p:tav tm="0">
                                          <p:val>
                                            <p:strVal val="#ppt_y"/>
                                          </p:val>
                                        </p:tav>
                                        <p:tav tm="100000">
                                          <p:val>
                                            <p:strVal val="#ppt_y"/>
                                          </p:val>
                                        </p:tav>
                                      </p:tavLst>
                                    </p:anim>
                                  </p:childTnLst>
                                </p:cTn>
                              </p:par>
                              <p:par>
                                <p:cTn id="49" presetID="2" presetClass="entr" presetSubtype="8" decel="10000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0-#ppt_w/2"/>
                                          </p:val>
                                        </p:tav>
                                        <p:tav tm="100000">
                                          <p:val>
                                            <p:strVal val="#ppt_x"/>
                                          </p:val>
                                        </p:tav>
                                      </p:tavLst>
                                    </p:anim>
                                    <p:anim calcmode="lin" valueType="num">
                                      <p:cBhvr additive="base">
                                        <p:cTn id="52" dur="500" fill="hold"/>
                                        <p:tgtEl>
                                          <p:spTgt spid="21"/>
                                        </p:tgtEl>
                                        <p:attrNameLst>
                                          <p:attrName>ppt_y</p:attrName>
                                        </p:attrNameLst>
                                      </p:cBhvr>
                                      <p:tavLst>
                                        <p:tav tm="0">
                                          <p:val>
                                            <p:strVal val="#ppt_y"/>
                                          </p:val>
                                        </p:tav>
                                        <p:tav tm="100000">
                                          <p:val>
                                            <p:strVal val="#ppt_y"/>
                                          </p:val>
                                        </p:tav>
                                      </p:tavLst>
                                    </p:anim>
                                  </p:childTnLst>
                                </p:cTn>
                              </p:par>
                              <p:par>
                                <p:cTn id="53" presetID="2" presetClass="entr" presetSubtype="1" decel="100000" fill="hold"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ppt_x"/>
                                          </p:val>
                                        </p:tav>
                                        <p:tav tm="100000">
                                          <p:val>
                                            <p:strVal val="#ppt_x"/>
                                          </p:val>
                                        </p:tav>
                                      </p:tavLst>
                                    </p:anim>
                                    <p:anim calcmode="lin" valueType="num">
                                      <p:cBhvr additive="base">
                                        <p:cTn id="56" dur="500" fill="hold"/>
                                        <p:tgtEl>
                                          <p:spTgt spid="72"/>
                                        </p:tgtEl>
                                        <p:attrNameLst>
                                          <p:attrName>ppt_y</p:attrName>
                                        </p:attrNameLst>
                                      </p:cBhvr>
                                      <p:tavLst>
                                        <p:tav tm="0">
                                          <p:val>
                                            <p:strVal val="0-#ppt_h/2"/>
                                          </p:val>
                                        </p:tav>
                                        <p:tav tm="100000">
                                          <p:val>
                                            <p:strVal val="#ppt_y"/>
                                          </p:val>
                                        </p:tav>
                                      </p:tavLst>
                                    </p:anim>
                                  </p:childTnLst>
                                </p:cTn>
                              </p:par>
                              <p:par>
                                <p:cTn id="57" presetID="2" presetClass="entr" presetSubtype="1" decel="100000" fill="hold" grpId="0" nodeType="withEffect">
                                  <p:stCondLst>
                                    <p:cond delay="0"/>
                                  </p:stCondLst>
                                  <p:childTnLst>
                                    <p:set>
                                      <p:cBhvr>
                                        <p:cTn id="58" dur="1" fill="hold">
                                          <p:stCondLst>
                                            <p:cond delay="0"/>
                                          </p:stCondLst>
                                        </p:cTn>
                                        <p:tgtEl>
                                          <p:spTgt spid="75">
                                            <p:txEl>
                                              <p:pRg st="0" end="0"/>
                                            </p:txEl>
                                          </p:spTgt>
                                        </p:tgtEl>
                                        <p:attrNameLst>
                                          <p:attrName>style.visibility</p:attrName>
                                        </p:attrNameLst>
                                      </p:cBhvr>
                                      <p:to>
                                        <p:strVal val="visible"/>
                                      </p:to>
                                    </p:set>
                                    <p:anim calcmode="lin" valueType="num">
                                      <p:cBhvr additive="base">
                                        <p:cTn id="59" dur="500" fill="hold"/>
                                        <p:tgtEl>
                                          <p:spTgt spid="75">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75">
                                            <p:txEl>
                                              <p:pRg st="0" end="0"/>
                                            </p:txEl>
                                          </p:spTgt>
                                        </p:tgtEl>
                                        <p:attrNameLst>
                                          <p:attrName>ppt_y</p:attrName>
                                        </p:attrNameLst>
                                      </p:cBhvr>
                                      <p:tavLst>
                                        <p:tav tm="0">
                                          <p:val>
                                            <p:strVal val="0-#ppt_h/2"/>
                                          </p:val>
                                        </p:tav>
                                        <p:tav tm="100000">
                                          <p:val>
                                            <p:strVal val="#ppt_y"/>
                                          </p:val>
                                        </p:tav>
                                      </p:tavLst>
                                    </p:anim>
                                  </p:childTnLst>
                                </p:cTn>
                              </p:par>
                              <p:par>
                                <p:cTn id="61" presetID="2" presetClass="entr" presetSubtype="1" decel="100000" fill="hold" grpId="0" nodeType="withEffect">
                                  <p:stCondLst>
                                    <p:cond delay="0"/>
                                  </p:stCondLst>
                                  <p:childTnLst>
                                    <p:set>
                                      <p:cBhvr>
                                        <p:cTn id="62" dur="1" fill="hold">
                                          <p:stCondLst>
                                            <p:cond delay="0"/>
                                          </p:stCondLst>
                                        </p:cTn>
                                        <p:tgtEl>
                                          <p:spTgt spid="75">
                                            <p:txEl>
                                              <p:pRg st="1" end="1"/>
                                            </p:txEl>
                                          </p:spTgt>
                                        </p:tgtEl>
                                        <p:attrNameLst>
                                          <p:attrName>style.visibility</p:attrName>
                                        </p:attrNameLst>
                                      </p:cBhvr>
                                      <p:to>
                                        <p:strVal val="visible"/>
                                      </p:to>
                                    </p:set>
                                    <p:anim calcmode="lin" valueType="num">
                                      <p:cBhvr additive="base">
                                        <p:cTn id="63" dur="500" fill="hold"/>
                                        <p:tgtEl>
                                          <p:spTgt spid="75">
                                            <p:txEl>
                                              <p:pRg st="1" end="1"/>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75">
                                            <p:txEl>
                                              <p:pRg st="1" end="1"/>
                                            </p:txEl>
                                          </p:spTgt>
                                        </p:tgtEl>
                                        <p:attrNameLst>
                                          <p:attrName>ppt_y</p:attrName>
                                        </p:attrNameLst>
                                      </p:cBhvr>
                                      <p:tavLst>
                                        <p:tav tm="0">
                                          <p:val>
                                            <p:strVal val="0-#ppt_h/2"/>
                                          </p:val>
                                        </p:tav>
                                        <p:tav tm="100000">
                                          <p:val>
                                            <p:strVal val="#ppt_y"/>
                                          </p:val>
                                        </p:tav>
                                      </p:tavLst>
                                    </p:anim>
                                  </p:childTnLst>
                                </p:cTn>
                              </p:par>
                            </p:childTnLst>
                          </p:cTn>
                        </p:par>
                        <p:par>
                          <p:cTn id="65" fill="hold">
                            <p:stCondLst>
                              <p:cond delay="3250"/>
                            </p:stCondLst>
                            <p:childTnLst>
                              <p:par>
                                <p:cTn id="66" presetID="22" presetClass="entr" presetSubtype="8" fill="hold" nodeType="afterEffect">
                                  <p:stCondLst>
                                    <p:cond delay="25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childTnLst>
                          </p:cTn>
                        </p:par>
                        <p:par>
                          <p:cTn id="69" fill="hold">
                            <p:stCondLst>
                              <p:cond delay="4000"/>
                            </p:stCondLst>
                            <p:childTnLst>
                              <p:par>
                                <p:cTn id="70" presetID="2" presetClass="entr" presetSubtype="8" decel="100000"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0-#ppt_w/2"/>
                                          </p:val>
                                        </p:tav>
                                        <p:tav tm="100000">
                                          <p:val>
                                            <p:strVal val="#ppt_x"/>
                                          </p:val>
                                        </p:tav>
                                      </p:tavLst>
                                    </p:anim>
                                    <p:anim calcmode="lin" valueType="num">
                                      <p:cBhvr additive="base">
                                        <p:cTn id="73" dur="500" fill="hold"/>
                                        <p:tgtEl>
                                          <p:spTgt spid="26"/>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fill="hold"/>
                                        <p:tgtEl>
                                          <p:spTgt spid="25"/>
                                        </p:tgtEl>
                                        <p:attrNameLst>
                                          <p:attrName>ppt_x</p:attrName>
                                        </p:attrNameLst>
                                      </p:cBhvr>
                                      <p:tavLst>
                                        <p:tav tm="0">
                                          <p:val>
                                            <p:strVal val="0-#ppt_w/2"/>
                                          </p:val>
                                        </p:tav>
                                        <p:tav tm="100000">
                                          <p:val>
                                            <p:strVal val="#ppt_x"/>
                                          </p:val>
                                        </p:tav>
                                      </p:tavLst>
                                    </p:anim>
                                    <p:anim calcmode="lin" valueType="num">
                                      <p:cBhvr additive="base">
                                        <p:cTn id="77" dur="500" fill="hold"/>
                                        <p:tgtEl>
                                          <p:spTgt spid="25"/>
                                        </p:tgtEl>
                                        <p:attrNameLst>
                                          <p:attrName>ppt_y</p:attrName>
                                        </p:attrNameLst>
                                      </p:cBhvr>
                                      <p:tavLst>
                                        <p:tav tm="0">
                                          <p:val>
                                            <p:strVal val="#ppt_y"/>
                                          </p:val>
                                        </p:tav>
                                        <p:tav tm="100000">
                                          <p:val>
                                            <p:strVal val="#ppt_y"/>
                                          </p:val>
                                        </p:tav>
                                      </p:tavLst>
                                    </p:anim>
                                  </p:childTnLst>
                                </p:cTn>
                              </p:par>
                              <p:par>
                                <p:cTn id="78" presetID="2" presetClass="entr" presetSubtype="1" decel="100000" fill="hold" nodeType="withEffect">
                                  <p:stCondLst>
                                    <p:cond delay="0"/>
                                  </p:stCondLst>
                                  <p:childTnLst>
                                    <p:set>
                                      <p:cBhvr>
                                        <p:cTn id="79" dur="1" fill="hold">
                                          <p:stCondLst>
                                            <p:cond delay="0"/>
                                          </p:stCondLst>
                                        </p:cTn>
                                        <p:tgtEl>
                                          <p:spTgt spid="76"/>
                                        </p:tgtEl>
                                        <p:attrNameLst>
                                          <p:attrName>style.visibility</p:attrName>
                                        </p:attrNameLst>
                                      </p:cBhvr>
                                      <p:to>
                                        <p:strVal val="visible"/>
                                      </p:to>
                                    </p:set>
                                    <p:anim calcmode="lin" valueType="num">
                                      <p:cBhvr additive="base">
                                        <p:cTn id="80" dur="500" fill="hold"/>
                                        <p:tgtEl>
                                          <p:spTgt spid="76"/>
                                        </p:tgtEl>
                                        <p:attrNameLst>
                                          <p:attrName>ppt_x</p:attrName>
                                        </p:attrNameLst>
                                      </p:cBhvr>
                                      <p:tavLst>
                                        <p:tav tm="0">
                                          <p:val>
                                            <p:strVal val="#ppt_x"/>
                                          </p:val>
                                        </p:tav>
                                        <p:tav tm="100000">
                                          <p:val>
                                            <p:strVal val="#ppt_x"/>
                                          </p:val>
                                        </p:tav>
                                      </p:tavLst>
                                    </p:anim>
                                    <p:anim calcmode="lin" valueType="num">
                                      <p:cBhvr additive="base">
                                        <p:cTn id="81" dur="500" fill="hold"/>
                                        <p:tgtEl>
                                          <p:spTgt spid="76"/>
                                        </p:tgtEl>
                                        <p:attrNameLst>
                                          <p:attrName>ppt_y</p:attrName>
                                        </p:attrNameLst>
                                      </p:cBhvr>
                                      <p:tavLst>
                                        <p:tav tm="0">
                                          <p:val>
                                            <p:strVal val="0-#ppt_h/2"/>
                                          </p:val>
                                        </p:tav>
                                        <p:tav tm="100000">
                                          <p:val>
                                            <p:strVal val="#ppt_y"/>
                                          </p:val>
                                        </p:tav>
                                      </p:tavLst>
                                    </p:anim>
                                  </p:childTnLst>
                                </p:cTn>
                              </p:par>
                              <p:par>
                                <p:cTn id="82" presetID="2" presetClass="entr" presetSubtype="1" decel="100000" fill="hold" grpId="0" nodeType="withEffect">
                                  <p:stCondLst>
                                    <p:cond delay="0"/>
                                  </p:stCondLst>
                                  <p:childTnLst>
                                    <p:set>
                                      <p:cBhvr>
                                        <p:cTn id="83" dur="1" fill="hold">
                                          <p:stCondLst>
                                            <p:cond delay="0"/>
                                          </p:stCondLst>
                                        </p:cTn>
                                        <p:tgtEl>
                                          <p:spTgt spid="79">
                                            <p:txEl>
                                              <p:pRg st="0" end="0"/>
                                            </p:txEl>
                                          </p:spTgt>
                                        </p:tgtEl>
                                        <p:attrNameLst>
                                          <p:attrName>style.visibility</p:attrName>
                                        </p:attrNameLst>
                                      </p:cBhvr>
                                      <p:to>
                                        <p:strVal val="visible"/>
                                      </p:to>
                                    </p:set>
                                    <p:anim calcmode="lin" valueType="num">
                                      <p:cBhvr additive="base">
                                        <p:cTn id="84" dur="500" fill="hold"/>
                                        <p:tgtEl>
                                          <p:spTgt spid="79">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79">
                                            <p:txEl>
                                              <p:pRg st="0" end="0"/>
                                            </p:txEl>
                                          </p:spTgt>
                                        </p:tgtEl>
                                        <p:attrNameLst>
                                          <p:attrName>ppt_y</p:attrName>
                                        </p:attrNameLst>
                                      </p:cBhvr>
                                      <p:tavLst>
                                        <p:tav tm="0">
                                          <p:val>
                                            <p:strVal val="0-#ppt_h/2"/>
                                          </p:val>
                                        </p:tav>
                                        <p:tav tm="100000">
                                          <p:val>
                                            <p:strVal val="#ppt_y"/>
                                          </p:val>
                                        </p:tav>
                                      </p:tavLst>
                                    </p:anim>
                                  </p:childTnLst>
                                </p:cTn>
                              </p:par>
                              <p:par>
                                <p:cTn id="86" presetID="2" presetClass="entr" presetSubtype="1" decel="100000" fill="hold" grpId="0" nodeType="withEffect">
                                  <p:stCondLst>
                                    <p:cond delay="0"/>
                                  </p:stCondLst>
                                  <p:childTnLst>
                                    <p:set>
                                      <p:cBhvr>
                                        <p:cTn id="87" dur="1" fill="hold">
                                          <p:stCondLst>
                                            <p:cond delay="0"/>
                                          </p:stCondLst>
                                        </p:cTn>
                                        <p:tgtEl>
                                          <p:spTgt spid="79">
                                            <p:txEl>
                                              <p:pRg st="1" end="1"/>
                                            </p:txEl>
                                          </p:spTgt>
                                        </p:tgtEl>
                                        <p:attrNameLst>
                                          <p:attrName>style.visibility</p:attrName>
                                        </p:attrNameLst>
                                      </p:cBhvr>
                                      <p:to>
                                        <p:strVal val="visible"/>
                                      </p:to>
                                    </p:set>
                                    <p:anim calcmode="lin" valueType="num">
                                      <p:cBhvr additive="base">
                                        <p:cTn id="88" dur="500" fill="hold"/>
                                        <p:tgtEl>
                                          <p:spTgt spid="79">
                                            <p:txEl>
                                              <p:pRg st="1" end="1"/>
                                            </p:txEl>
                                          </p:spTgt>
                                        </p:tgtEl>
                                        <p:attrNameLst>
                                          <p:attrName>ppt_x</p:attrName>
                                        </p:attrNameLst>
                                      </p:cBhvr>
                                      <p:tavLst>
                                        <p:tav tm="0">
                                          <p:val>
                                            <p:strVal val="#ppt_x"/>
                                          </p:val>
                                        </p:tav>
                                        <p:tav tm="100000">
                                          <p:val>
                                            <p:strVal val="#ppt_x"/>
                                          </p:val>
                                        </p:tav>
                                      </p:tavLst>
                                    </p:anim>
                                    <p:anim calcmode="lin" valueType="num">
                                      <p:cBhvr additive="base">
                                        <p:cTn id="89" dur="500" fill="hold"/>
                                        <p:tgtEl>
                                          <p:spTgt spid="79">
                                            <p:txEl>
                                              <p:pRg st="1" end="1"/>
                                            </p:txEl>
                                          </p:spTgt>
                                        </p:tgtEl>
                                        <p:attrNameLst>
                                          <p:attrName>ppt_y</p:attrName>
                                        </p:attrNameLst>
                                      </p:cBhvr>
                                      <p:tavLst>
                                        <p:tav tm="0">
                                          <p:val>
                                            <p:strVal val="0-#ppt_h/2"/>
                                          </p:val>
                                        </p:tav>
                                        <p:tav tm="100000">
                                          <p:val>
                                            <p:strVal val="#ppt_y"/>
                                          </p:val>
                                        </p:tav>
                                      </p:tavLst>
                                    </p:anim>
                                  </p:childTnLst>
                                </p:cTn>
                              </p:par>
                            </p:childTnLst>
                          </p:cTn>
                        </p:par>
                        <p:par>
                          <p:cTn id="90" fill="hold">
                            <p:stCondLst>
                              <p:cond delay="4500"/>
                            </p:stCondLst>
                            <p:childTnLst>
                              <p:par>
                                <p:cTn id="91" presetID="22" presetClass="entr" presetSubtype="8" fill="hold" nodeType="afterEffect">
                                  <p:stCondLst>
                                    <p:cond delay="250"/>
                                  </p:stCondLst>
                                  <p:childTnLst>
                                    <p:set>
                                      <p:cBhvr>
                                        <p:cTn id="92" dur="1" fill="hold">
                                          <p:stCondLst>
                                            <p:cond delay="0"/>
                                          </p:stCondLst>
                                        </p:cTn>
                                        <p:tgtEl>
                                          <p:spTgt spid="30"/>
                                        </p:tgtEl>
                                        <p:attrNameLst>
                                          <p:attrName>style.visibility</p:attrName>
                                        </p:attrNameLst>
                                      </p:cBhvr>
                                      <p:to>
                                        <p:strVal val="visible"/>
                                      </p:to>
                                    </p:set>
                                    <p:animEffect transition="in" filter="wipe(left)">
                                      <p:cBhvr>
                                        <p:cTn id="93" dur="500"/>
                                        <p:tgtEl>
                                          <p:spTgt spid="30"/>
                                        </p:tgtEl>
                                      </p:cBhvr>
                                    </p:animEffect>
                                  </p:childTnLst>
                                </p:cTn>
                              </p:par>
                            </p:childTnLst>
                          </p:cTn>
                        </p:par>
                        <p:par>
                          <p:cTn id="94" fill="hold">
                            <p:stCondLst>
                              <p:cond delay="5250"/>
                            </p:stCondLst>
                            <p:childTnLst>
                              <p:par>
                                <p:cTn id="95" presetID="2" presetClass="entr" presetSubtype="8" decel="10000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0-#ppt_w/2"/>
                                          </p:val>
                                        </p:tav>
                                        <p:tav tm="100000">
                                          <p:val>
                                            <p:strVal val="#ppt_x"/>
                                          </p:val>
                                        </p:tav>
                                      </p:tavLst>
                                    </p:anim>
                                    <p:anim calcmode="lin" valueType="num">
                                      <p:cBhvr additive="base">
                                        <p:cTn id="98" dur="500" fill="hold"/>
                                        <p:tgtEl>
                                          <p:spTgt spid="32"/>
                                        </p:tgtEl>
                                        <p:attrNameLst>
                                          <p:attrName>ppt_y</p:attrName>
                                        </p:attrNameLst>
                                      </p:cBhvr>
                                      <p:tavLst>
                                        <p:tav tm="0">
                                          <p:val>
                                            <p:strVal val="#ppt_y"/>
                                          </p:val>
                                        </p:tav>
                                        <p:tav tm="100000">
                                          <p:val>
                                            <p:strVal val="#ppt_y"/>
                                          </p:val>
                                        </p:tav>
                                      </p:tavLst>
                                    </p:anim>
                                  </p:childTnLst>
                                </p:cTn>
                              </p:par>
                              <p:par>
                                <p:cTn id="99" presetID="2" presetClass="entr" presetSubtype="8" decel="100000" fill="hold" grpId="0" nodeType="withEffect">
                                  <p:stCondLst>
                                    <p:cond delay="0"/>
                                  </p:stCondLst>
                                  <p:childTnLst>
                                    <p:set>
                                      <p:cBhvr>
                                        <p:cTn id="100" dur="1" fill="hold">
                                          <p:stCondLst>
                                            <p:cond delay="0"/>
                                          </p:stCondLst>
                                        </p:cTn>
                                        <p:tgtEl>
                                          <p:spTgt spid="31"/>
                                        </p:tgtEl>
                                        <p:attrNameLst>
                                          <p:attrName>style.visibility</p:attrName>
                                        </p:attrNameLst>
                                      </p:cBhvr>
                                      <p:to>
                                        <p:strVal val="visible"/>
                                      </p:to>
                                    </p:set>
                                    <p:anim calcmode="lin" valueType="num">
                                      <p:cBhvr additive="base">
                                        <p:cTn id="101" dur="500" fill="hold"/>
                                        <p:tgtEl>
                                          <p:spTgt spid="31"/>
                                        </p:tgtEl>
                                        <p:attrNameLst>
                                          <p:attrName>ppt_x</p:attrName>
                                        </p:attrNameLst>
                                      </p:cBhvr>
                                      <p:tavLst>
                                        <p:tav tm="0">
                                          <p:val>
                                            <p:strVal val="0-#ppt_w/2"/>
                                          </p:val>
                                        </p:tav>
                                        <p:tav tm="100000">
                                          <p:val>
                                            <p:strVal val="#ppt_x"/>
                                          </p:val>
                                        </p:tav>
                                      </p:tavLst>
                                    </p:anim>
                                    <p:anim calcmode="lin" valueType="num">
                                      <p:cBhvr additive="base">
                                        <p:cTn id="102" dur="500" fill="hold"/>
                                        <p:tgtEl>
                                          <p:spTgt spid="31"/>
                                        </p:tgtEl>
                                        <p:attrNameLst>
                                          <p:attrName>ppt_y</p:attrName>
                                        </p:attrNameLst>
                                      </p:cBhvr>
                                      <p:tavLst>
                                        <p:tav tm="0">
                                          <p:val>
                                            <p:strVal val="#ppt_y"/>
                                          </p:val>
                                        </p:tav>
                                        <p:tav tm="100000">
                                          <p:val>
                                            <p:strVal val="#ppt_y"/>
                                          </p:val>
                                        </p:tav>
                                      </p:tavLst>
                                    </p:anim>
                                  </p:childTnLst>
                                </p:cTn>
                              </p:par>
                              <p:par>
                                <p:cTn id="103" presetID="2" presetClass="entr" presetSubtype="1" decel="100000" fill="hold" nodeType="withEffect">
                                  <p:stCondLst>
                                    <p:cond delay="0"/>
                                  </p:stCondLst>
                                  <p:childTnLst>
                                    <p:set>
                                      <p:cBhvr>
                                        <p:cTn id="104" dur="1" fill="hold">
                                          <p:stCondLst>
                                            <p:cond delay="0"/>
                                          </p:stCondLst>
                                        </p:cTn>
                                        <p:tgtEl>
                                          <p:spTgt spid="80"/>
                                        </p:tgtEl>
                                        <p:attrNameLst>
                                          <p:attrName>style.visibility</p:attrName>
                                        </p:attrNameLst>
                                      </p:cBhvr>
                                      <p:to>
                                        <p:strVal val="visible"/>
                                      </p:to>
                                    </p:set>
                                    <p:anim calcmode="lin" valueType="num">
                                      <p:cBhvr additive="base">
                                        <p:cTn id="105" dur="500" fill="hold"/>
                                        <p:tgtEl>
                                          <p:spTgt spid="80"/>
                                        </p:tgtEl>
                                        <p:attrNameLst>
                                          <p:attrName>ppt_x</p:attrName>
                                        </p:attrNameLst>
                                      </p:cBhvr>
                                      <p:tavLst>
                                        <p:tav tm="0">
                                          <p:val>
                                            <p:strVal val="#ppt_x"/>
                                          </p:val>
                                        </p:tav>
                                        <p:tav tm="100000">
                                          <p:val>
                                            <p:strVal val="#ppt_x"/>
                                          </p:val>
                                        </p:tav>
                                      </p:tavLst>
                                    </p:anim>
                                    <p:anim calcmode="lin" valueType="num">
                                      <p:cBhvr additive="base">
                                        <p:cTn id="106" dur="500" fill="hold"/>
                                        <p:tgtEl>
                                          <p:spTgt spid="80"/>
                                        </p:tgtEl>
                                        <p:attrNameLst>
                                          <p:attrName>ppt_y</p:attrName>
                                        </p:attrNameLst>
                                      </p:cBhvr>
                                      <p:tavLst>
                                        <p:tav tm="0">
                                          <p:val>
                                            <p:strVal val="0-#ppt_h/2"/>
                                          </p:val>
                                        </p:tav>
                                        <p:tav tm="100000">
                                          <p:val>
                                            <p:strVal val="#ppt_y"/>
                                          </p:val>
                                        </p:tav>
                                      </p:tavLst>
                                    </p:anim>
                                  </p:childTnLst>
                                </p:cTn>
                              </p:par>
                              <p:par>
                                <p:cTn id="107" presetID="2" presetClass="entr" presetSubtype="1" decel="100000" fill="hold" grpId="0" nodeType="withEffect">
                                  <p:stCondLst>
                                    <p:cond delay="0"/>
                                  </p:stCondLst>
                                  <p:childTnLst>
                                    <p:set>
                                      <p:cBhvr>
                                        <p:cTn id="108" dur="1" fill="hold">
                                          <p:stCondLst>
                                            <p:cond delay="0"/>
                                          </p:stCondLst>
                                        </p:cTn>
                                        <p:tgtEl>
                                          <p:spTgt spid="83">
                                            <p:txEl>
                                              <p:pRg st="0" end="0"/>
                                            </p:txEl>
                                          </p:spTgt>
                                        </p:tgtEl>
                                        <p:attrNameLst>
                                          <p:attrName>style.visibility</p:attrName>
                                        </p:attrNameLst>
                                      </p:cBhvr>
                                      <p:to>
                                        <p:strVal val="visible"/>
                                      </p:to>
                                    </p:set>
                                    <p:anim calcmode="lin" valueType="num">
                                      <p:cBhvr additive="base">
                                        <p:cTn id="109" dur="500" fill="hold"/>
                                        <p:tgtEl>
                                          <p:spTgt spid="83">
                                            <p:txEl>
                                              <p:pRg st="0" end="0"/>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83">
                                            <p:txEl>
                                              <p:pRg st="0" end="0"/>
                                            </p:txEl>
                                          </p:spTgt>
                                        </p:tgtEl>
                                        <p:attrNameLst>
                                          <p:attrName>ppt_y</p:attrName>
                                        </p:attrNameLst>
                                      </p:cBhvr>
                                      <p:tavLst>
                                        <p:tav tm="0">
                                          <p:val>
                                            <p:strVal val="0-#ppt_h/2"/>
                                          </p:val>
                                        </p:tav>
                                        <p:tav tm="100000">
                                          <p:val>
                                            <p:strVal val="#ppt_y"/>
                                          </p:val>
                                        </p:tav>
                                      </p:tavLst>
                                    </p:anim>
                                  </p:childTnLst>
                                </p:cTn>
                              </p:par>
                              <p:par>
                                <p:cTn id="111" presetID="2" presetClass="entr" presetSubtype="1" decel="100000" fill="hold" grpId="0" nodeType="withEffect">
                                  <p:stCondLst>
                                    <p:cond delay="0"/>
                                  </p:stCondLst>
                                  <p:childTnLst>
                                    <p:set>
                                      <p:cBhvr>
                                        <p:cTn id="112" dur="1" fill="hold">
                                          <p:stCondLst>
                                            <p:cond delay="0"/>
                                          </p:stCondLst>
                                        </p:cTn>
                                        <p:tgtEl>
                                          <p:spTgt spid="83">
                                            <p:txEl>
                                              <p:pRg st="1" end="1"/>
                                            </p:txEl>
                                          </p:spTgt>
                                        </p:tgtEl>
                                        <p:attrNameLst>
                                          <p:attrName>style.visibility</p:attrName>
                                        </p:attrNameLst>
                                      </p:cBhvr>
                                      <p:to>
                                        <p:strVal val="visible"/>
                                      </p:to>
                                    </p:set>
                                    <p:anim calcmode="lin" valueType="num">
                                      <p:cBhvr additive="base">
                                        <p:cTn id="113" dur="500" fill="hold"/>
                                        <p:tgtEl>
                                          <p:spTgt spid="83">
                                            <p:txEl>
                                              <p:pRg st="1" end="1"/>
                                            </p:txEl>
                                          </p:spTgt>
                                        </p:tgtEl>
                                        <p:attrNameLst>
                                          <p:attrName>ppt_x</p:attrName>
                                        </p:attrNameLst>
                                      </p:cBhvr>
                                      <p:tavLst>
                                        <p:tav tm="0">
                                          <p:val>
                                            <p:strVal val="#ppt_x"/>
                                          </p:val>
                                        </p:tav>
                                        <p:tav tm="100000">
                                          <p:val>
                                            <p:strVal val="#ppt_x"/>
                                          </p:val>
                                        </p:tav>
                                      </p:tavLst>
                                    </p:anim>
                                    <p:anim calcmode="lin" valueType="num">
                                      <p:cBhvr additive="base">
                                        <p:cTn id="114" dur="500" fill="hold"/>
                                        <p:tgtEl>
                                          <p:spTgt spid="83">
                                            <p:txEl>
                                              <p:pRg st="1" end="1"/>
                                            </p:txEl>
                                          </p:spTgt>
                                        </p:tgtEl>
                                        <p:attrNameLst>
                                          <p:attrName>ppt_y</p:attrName>
                                        </p:attrNameLst>
                                      </p:cBhvr>
                                      <p:tavLst>
                                        <p:tav tm="0">
                                          <p:val>
                                            <p:strVal val="0-#ppt_h/2"/>
                                          </p:val>
                                        </p:tav>
                                        <p:tav tm="100000">
                                          <p:val>
                                            <p:strVal val="#ppt_y"/>
                                          </p:val>
                                        </p:tav>
                                      </p:tavLst>
                                    </p:anim>
                                  </p:childTnLst>
                                </p:cTn>
                              </p:par>
                            </p:childTnLst>
                          </p:cTn>
                        </p:par>
                        <p:par>
                          <p:cTn id="115" fill="hold">
                            <p:stCondLst>
                              <p:cond delay="5750"/>
                            </p:stCondLst>
                            <p:childTnLst>
                              <p:par>
                                <p:cTn id="116" presetID="22" presetClass="entr" presetSubtype="1" fill="hold" nodeType="afterEffect">
                                  <p:stCondLst>
                                    <p:cond delay="250"/>
                                  </p:stCondLst>
                                  <p:childTnLst>
                                    <p:set>
                                      <p:cBhvr>
                                        <p:cTn id="117" dur="1" fill="hold">
                                          <p:stCondLst>
                                            <p:cond delay="0"/>
                                          </p:stCondLst>
                                        </p:cTn>
                                        <p:tgtEl>
                                          <p:spTgt spid="49"/>
                                        </p:tgtEl>
                                        <p:attrNameLst>
                                          <p:attrName>style.visibility</p:attrName>
                                        </p:attrNameLst>
                                      </p:cBhvr>
                                      <p:to>
                                        <p:strVal val="visible"/>
                                      </p:to>
                                    </p:set>
                                    <p:animEffect transition="in" filter="wipe(up)">
                                      <p:cBhvr>
                                        <p:cTn id="118" dur="250"/>
                                        <p:tgtEl>
                                          <p:spTgt spid="49"/>
                                        </p:tgtEl>
                                      </p:cBhvr>
                                    </p:animEffect>
                                  </p:childTnLst>
                                </p:cTn>
                              </p:par>
                            </p:childTnLst>
                          </p:cTn>
                        </p:par>
                        <p:par>
                          <p:cTn id="119" fill="hold">
                            <p:stCondLst>
                              <p:cond delay="6250"/>
                            </p:stCondLst>
                            <p:childTnLst>
                              <p:par>
                                <p:cTn id="120" presetID="22" presetClass="entr" presetSubtype="2" fill="hold" nodeType="afterEffect">
                                  <p:stCondLst>
                                    <p:cond delay="0"/>
                                  </p:stCondLst>
                                  <p:childTnLst>
                                    <p:set>
                                      <p:cBhvr>
                                        <p:cTn id="121" dur="1" fill="hold">
                                          <p:stCondLst>
                                            <p:cond delay="0"/>
                                          </p:stCondLst>
                                        </p:cTn>
                                        <p:tgtEl>
                                          <p:spTgt spid="102"/>
                                        </p:tgtEl>
                                        <p:attrNameLst>
                                          <p:attrName>style.visibility</p:attrName>
                                        </p:attrNameLst>
                                      </p:cBhvr>
                                      <p:to>
                                        <p:strVal val="visible"/>
                                      </p:to>
                                    </p:set>
                                    <p:animEffect transition="in" filter="wipe(right)">
                                      <p:cBhvr>
                                        <p:cTn id="122" dur="250"/>
                                        <p:tgtEl>
                                          <p:spTgt spid="102"/>
                                        </p:tgtEl>
                                      </p:cBhvr>
                                    </p:animEffect>
                                  </p:childTnLst>
                                </p:cTn>
                              </p:par>
                            </p:childTnLst>
                          </p:cTn>
                        </p:par>
                        <p:par>
                          <p:cTn id="123" fill="hold">
                            <p:stCondLst>
                              <p:cond delay="6500"/>
                            </p:stCondLst>
                            <p:childTnLst>
                              <p:par>
                                <p:cTn id="124" presetID="22" presetClass="entr" presetSubtype="1" fill="hold" nodeType="afterEffect">
                                  <p:stCondLst>
                                    <p:cond delay="0"/>
                                  </p:stCondLst>
                                  <p:childTnLst>
                                    <p:set>
                                      <p:cBhvr>
                                        <p:cTn id="125" dur="1" fill="hold">
                                          <p:stCondLst>
                                            <p:cond delay="0"/>
                                          </p:stCondLst>
                                        </p:cTn>
                                        <p:tgtEl>
                                          <p:spTgt spid="105"/>
                                        </p:tgtEl>
                                        <p:attrNameLst>
                                          <p:attrName>style.visibility</p:attrName>
                                        </p:attrNameLst>
                                      </p:cBhvr>
                                      <p:to>
                                        <p:strVal val="visible"/>
                                      </p:to>
                                    </p:set>
                                    <p:animEffect transition="in" filter="wipe(up)">
                                      <p:cBhvr>
                                        <p:cTn id="126" dur="250"/>
                                        <p:tgtEl>
                                          <p:spTgt spid="105"/>
                                        </p:tgtEl>
                                      </p:cBhvr>
                                    </p:animEffect>
                                  </p:childTnLst>
                                </p:cTn>
                              </p:par>
                            </p:childTnLst>
                          </p:cTn>
                        </p:par>
                        <p:par>
                          <p:cTn id="127" fill="hold">
                            <p:stCondLst>
                              <p:cond delay="6750"/>
                            </p:stCondLst>
                            <p:childTnLst>
                              <p:par>
                                <p:cTn id="128" presetID="2" presetClass="entr" presetSubtype="8" decel="100000" fill="hold" grpId="0" nodeType="afterEffect">
                                  <p:stCondLst>
                                    <p:cond delay="0"/>
                                  </p:stCondLst>
                                  <p:childTnLst>
                                    <p:set>
                                      <p:cBhvr>
                                        <p:cTn id="129" dur="1" fill="hold">
                                          <p:stCondLst>
                                            <p:cond delay="0"/>
                                          </p:stCondLst>
                                        </p:cTn>
                                        <p:tgtEl>
                                          <p:spTgt spid="35"/>
                                        </p:tgtEl>
                                        <p:attrNameLst>
                                          <p:attrName>style.visibility</p:attrName>
                                        </p:attrNameLst>
                                      </p:cBhvr>
                                      <p:to>
                                        <p:strVal val="visible"/>
                                      </p:to>
                                    </p:set>
                                    <p:anim calcmode="lin" valueType="num">
                                      <p:cBhvr additive="base">
                                        <p:cTn id="130" dur="500" fill="hold"/>
                                        <p:tgtEl>
                                          <p:spTgt spid="35"/>
                                        </p:tgtEl>
                                        <p:attrNameLst>
                                          <p:attrName>ppt_x</p:attrName>
                                        </p:attrNameLst>
                                      </p:cBhvr>
                                      <p:tavLst>
                                        <p:tav tm="0">
                                          <p:val>
                                            <p:strVal val="0-#ppt_w/2"/>
                                          </p:val>
                                        </p:tav>
                                        <p:tav tm="100000">
                                          <p:val>
                                            <p:strVal val="#ppt_x"/>
                                          </p:val>
                                        </p:tav>
                                      </p:tavLst>
                                    </p:anim>
                                    <p:anim calcmode="lin" valueType="num">
                                      <p:cBhvr additive="base">
                                        <p:cTn id="131" dur="500" fill="hold"/>
                                        <p:tgtEl>
                                          <p:spTgt spid="35"/>
                                        </p:tgtEl>
                                        <p:attrNameLst>
                                          <p:attrName>ppt_y</p:attrName>
                                        </p:attrNameLst>
                                      </p:cBhvr>
                                      <p:tavLst>
                                        <p:tav tm="0">
                                          <p:val>
                                            <p:strVal val="#ppt_y"/>
                                          </p:val>
                                        </p:tav>
                                        <p:tav tm="100000">
                                          <p:val>
                                            <p:strVal val="#ppt_y"/>
                                          </p:val>
                                        </p:tav>
                                      </p:tavLst>
                                    </p:anim>
                                  </p:childTnLst>
                                </p:cTn>
                              </p:par>
                              <p:par>
                                <p:cTn id="132" presetID="2" presetClass="entr" presetSubtype="8" decel="100000" fill="hold" grpId="0" nodeType="withEffect">
                                  <p:stCondLst>
                                    <p:cond delay="0"/>
                                  </p:stCondLst>
                                  <p:childTnLst>
                                    <p:set>
                                      <p:cBhvr>
                                        <p:cTn id="133" dur="1" fill="hold">
                                          <p:stCondLst>
                                            <p:cond delay="0"/>
                                          </p:stCondLst>
                                        </p:cTn>
                                        <p:tgtEl>
                                          <p:spTgt spid="34"/>
                                        </p:tgtEl>
                                        <p:attrNameLst>
                                          <p:attrName>style.visibility</p:attrName>
                                        </p:attrNameLst>
                                      </p:cBhvr>
                                      <p:to>
                                        <p:strVal val="visible"/>
                                      </p:to>
                                    </p:set>
                                    <p:anim calcmode="lin" valueType="num">
                                      <p:cBhvr additive="base">
                                        <p:cTn id="134" dur="500" fill="hold"/>
                                        <p:tgtEl>
                                          <p:spTgt spid="34"/>
                                        </p:tgtEl>
                                        <p:attrNameLst>
                                          <p:attrName>ppt_x</p:attrName>
                                        </p:attrNameLst>
                                      </p:cBhvr>
                                      <p:tavLst>
                                        <p:tav tm="0">
                                          <p:val>
                                            <p:strVal val="0-#ppt_w/2"/>
                                          </p:val>
                                        </p:tav>
                                        <p:tav tm="100000">
                                          <p:val>
                                            <p:strVal val="#ppt_x"/>
                                          </p:val>
                                        </p:tav>
                                      </p:tavLst>
                                    </p:anim>
                                    <p:anim calcmode="lin" valueType="num">
                                      <p:cBhvr additive="base">
                                        <p:cTn id="135" dur="500" fill="hold"/>
                                        <p:tgtEl>
                                          <p:spTgt spid="34"/>
                                        </p:tgtEl>
                                        <p:attrNameLst>
                                          <p:attrName>ppt_y</p:attrName>
                                        </p:attrNameLst>
                                      </p:cBhvr>
                                      <p:tavLst>
                                        <p:tav tm="0">
                                          <p:val>
                                            <p:strVal val="#ppt_y"/>
                                          </p:val>
                                        </p:tav>
                                        <p:tav tm="100000">
                                          <p:val>
                                            <p:strVal val="#ppt_y"/>
                                          </p:val>
                                        </p:tav>
                                      </p:tavLst>
                                    </p:anim>
                                  </p:childTnLst>
                                </p:cTn>
                              </p:par>
                              <p:par>
                                <p:cTn id="136" presetID="2" presetClass="entr" presetSubtype="4" decel="100000" fill="hold" nodeType="withEffect">
                                  <p:stCondLst>
                                    <p:cond delay="0"/>
                                  </p:stCondLst>
                                  <p:childTnLst>
                                    <p:set>
                                      <p:cBhvr>
                                        <p:cTn id="137" dur="1" fill="hold">
                                          <p:stCondLst>
                                            <p:cond delay="0"/>
                                          </p:stCondLst>
                                        </p:cTn>
                                        <p:tgtEl>
                                          <p:spTgt spid="84"/>
                                        </p:tgtEl>
                                        <p:attrNameLst>
                                          <p:attrName>style.visibility</p:attrName>
                                        </p:attrNameLst>
                                      </p:cBhvr>
                                      <p:to>
                                        <p:strVal val="visible"/>
                                      </p:to>
                                    </p:set>
                                    <p:anim calcmode="lin" valueType="num">
                                      <p:cBhvr additive="base">
                                        <p:cTn id="138" dur="500" fill="hold"/>
                                        <p:tgtEl>
                                          <p:spTgt spid="84"/>
                                        </p:tgtEl>
                                        <p:attrNameLst>
                                          <p:attrName>ppt_x</p:attrName>
                                        </p:attrNameLst>
                                      </p:cBhvr>
                                      <p:tavLst>
                                        <p:tav tm="0">
                                          <p:val>
                                            <p:strVal val="#ppt_x"/>
                                          </p:val>
                                        </p:tav>
                                        <p:tav tm="100000">
                                          <p:val>
                                            <p:strVal val="#ppt_x"/>
                                          </p:val>
                                        </p:tav>
                                      </p:tavLst>
                                    </p:anim>
                                    <p:anim calcmode="lin" valueType="num">
                                      <p:cBhvr additive="base">
                                        <p:cTn id="139" dur="500" fill="hold"/>
                                        <p:tgtEl>
                                          <p:spTgt spid="84"/>
                                        </p:tgtEl>
                                        <p:attrNameLst>
                                          <p:attrName>ppt_y</p:attrName>
                                        </p:attrNameLst>
                                      </p:cBhvr>
                                      <p:tavLst>
                                        <p:tav tm="0">
                                          <p:val>
                                            <p:strVal val="1+#ppt_h/2"/>
                                          </p:val>
                                        </p:tav>
                                        <p:tav tm="100000">
                                          <p:val>
                                            <p:strVal val="#ppt_y"/>
                                          </p:val>
                                        </p:tav>
                                      </p:tavLst>
                                    </p:anim>
                                  </p:childTnLst>
                                </p:cTn>
                              </p:par>
                              <p:par>
                                <p:cTn id="140" presetID="2" presetClass="entr" presetSubtype="4" decel="100000" fill="hold" grpId="0" nodeType="withEffect">
                                  <p:stCondLst>
                                    <p:cond delay="0"/>
                                  </p:stCondLst>
                                  <p:childTnLst>
                                    <p:set>
                                      <p:cBhvr>
                                        <p:cTn id="141" dur="1" fill="hold">
                                          <p:stCondLst>
                                            <p:cond delay="0"/>
                                          </p:stCondLst>
                                        </p:cTn>
                                        <p:tgtEl>
                                          <p:spTgt spid="87">
                                            <p:txEl>
                                              <p:pRg st="0" end="0"/>
                                            </p:txEl>
                                          </p:spTgt>
                                        </p:tgtEl>
                                        <p:attrNameLst>
                                          <p:attrName>style.visibility</p:attrName>
                                        </p:attrNameLst>
                                      </p:cBhvr>
                                      <p:to>
                                        <p:strVal val="visible"/>
                                      </p:to>
                                    </p:set>
                                    <p:anim calcmode="lin" valueType="num">
                                      <p:cBhvr additive="base">
                                        <p:cTn id="142" dur="500" fill="hold"/>
                                        <p:tgtEl>
                                          <p:spTgt spid="87">
                                            <p:txEl>
                                              <p:pRg st="0" end="0"/>
                                            </p:txEl>
                                          </p:spTgt>
                                        </p:tgtEl>
                                        <p:attrNameLst>
                                          <p:attrName>ppt_x</p:attrName>
                                        </p:attrNameLst>
                                      </p:cBhvr>
                                      <p:tavLst>
                                        <p:tav tm="0">
                                          <p:val>
                                            <p:strVal val="#ppt_x"/>
                                          </p:val>
                                        </p:tav>
                                        <p:tav tm="100000">
                                          <p:val>
                                            <p:strVal val="#ppt_x"/>
                                          </p:val>
                                        </p:tav>
                                      </p:tavLst>
                                    </p:anim>
                                    <p:anim calcmode="lin" valueType="num">
                                      <p:cBhvr additive="base">
                                        <p:cTn id="143" dur="500" fill="hold"/>
                                        <p:tgtEl>
                                          <p:spTgt spid="87">
                                            <p:txEl>
                                              <p:pRg st="0" end="0"/>
                                            </p:txEl>
                                          </p:spTgt>
                                        </p:tgtEl>
                                        <p:attrNameLst>
                                          <p:attrName>ppt_y</p:attrName>
                                        </p:attrNameLst>
                                      </p:cBhvr>
                                      <p:tavLst>
                                        <p:tav tm="0">
                                          <p:val>
                                            <p:strVal val="1+#ppt_h/2"/>
                                          </p:val>
                                        </p:tav>
                                        <p:tav tm="100000">
                                          <p:val>
                                            <p:strVal val="#ppt_y"/>
                                          </p:val>
                                        </p:tav>
                                      </p:tavLst>
                                    </p:anim>
                                  </p:childTnLst>
                                </p:cTn>
                              </p:par>
                              <p:par>
                                <p:cTn id="144" presetID="2" presetClass="entr" presetSubtype="4" decel="100000" fill="hold" grpId="0" nodeType="withEffect">
                                  <p:stCondLst>
                                    <p:cond delay="0"/>
                                  </p:stCondLst>
                                  <p:childTnLst>
                                    <p:set>
                                      <p:cBhvr>
                                        <p:cTn id="145" dur="1" fill="hold">
                                          <p:stCondLst>
                                            <p:cond delay="0"/>
                                          </p:stCondLst>
                                        </p:cTn>
                                        <p:tgtEl>
                                          <p:spTgt spid="87">
                                            <p:txEl>
                                              <p:pRg st="1" end="1"/>
                                            </p:txEl>
                                          </p:spTgt>
                                        </p:tgtEl>
                                        <p:attrNameLst>
                                          <p:attrName>style.visibility</p:attrName>
                                        </p:attrNameLst>
                                      </p:cBhvr>
                                      <p:to>
                                        <p:strVal val="visible"/>
                                      </p:to>
                                    </p:set>
                                    <p:anim calcmode="lin" valueType="num">
                                      <p:cBhvr additive="base">
                                        <p:cTn id="146" dur="500" fill="hold"/>
                                        <p:tgtEl>
                                          <p:spTgt spid="87">
                                            <p:txEl>
                                              <p:pRg st="1" end="1"/>
                                            </p:txEl>
                                          </p:spTgt>
                                        </p:tgtEl>
                                        <p:attrNameLst>
                                          <p:attrName>ppt_x</p:attrName>
                                        </p:attrNameLst>
                                      </p:cBhvr>
                                      <p:tavLst>
                                        <p:tav tm="0">
                                          <p:val>
                                            <p:strVal val="#ppt_x"/>
                                          </p:val>
                                        </p:tav>
                                        <p:tav tm="100000">
                                          <p:val>
                                            <p:strVal val="#ppt_x"/>
                                          </p:val>
                                        </p:tav>
                                      </p:tavLst>
                                    </p:anim>
                                    <p:anim calcmode="lin" valueType="num">
                                      <p:cBhvr additive="base">
                                        <p:cTn id="147" dur="500" fill="hold"/>
                                        <p:tgtEl>
                                          <p:spTgt spid="87">
                                            <p:txEl>
                                              <p:pRg st="1" end="1"/>
                                            </p:txEl>
                                          </p:spTgt>
                                        </p:tgtEl>
                                        <p:attrNameLst>
                                          <p:attrName>ppt_y</p:attrName>
                                        </p:attrNameLst>
                                      </p:cBhvr>
                                      <p:tavLst>
                                        <p:tav tm="0">
                                          <p:val>
                                            <p:strVal val="1+#ppt_h/2"/>
                                          </p:val>
                                        </p:tav>
                                        <p:tav tm="100000">
                                          <p:val>
                                            <p:strVal val="#ppt_y"/>
                                          </p:val>
                                        </p:tav>
                                      </p:tavLst>
                                    </p:anim>
                                  </p:childTnLst>
                                </p:cTn>
                              </p:par>
                            </p:childTnLst>
                          </p:cTn>
                        </p:par>
                        <p:par>
                          <p:cTn id="148" fill="hold">
                            <p:stCondLst>
                              <p:cond delay="7250"/>
                            </p:stCondLst>
                            <p:childTnLst>
                              <p:par>
                                <p:cTn id="149" presetID="22" presetClass="entr" presetSubtype="8" fill="hold" nodeType="afterEffect">
                                  <p:stCondLst>
                                    <p:cond delay="250"/>
                                  </p:stCondLst>
                                  <p:childTnLst>
                                    <p:set>
                                      <p:cBhvr>
                                        <p:cTn id="150" dur="1" fill="hold">
                                          <p:stCondLst>
                                            <p:cond delay="0"/>
                                          </p:stCondLst>
                                        </p:cTn>
                                        <p:tgtEl>
                                          <p:spTgt spid="36"/>
                                        </p:tgtEl>
                                        <p:attrNameLst>
                                          <p:attrName>style.visibility</p:attrName>
                                        </p:attrNameLst>
                                      </p:cBhvr>
                                      <p:to>
                                        <p:strVal val="visible"/>
                                      </p:to>
                                    </p:set>
                                    <p:animEffect transition="in" filter="wipe(left)">
                                      <p:cBhvr>
                                        <p:cTn id="151" dur="500"/>
                                        <p:tgtEl>
                                          <p:spTgt spid="36"/>
                                        </p:tgtEl>
                                      </p:cBhvr>
                                    </p:animEffect>
                                  </p:childTnLst>
                                </p:cTn>
                              </p:par>
                            </p:childTnLst>
                          </p:cTn>
                        </p:par>
                        <p:par>
                          <p:cTn id="152" fill="hold">
                            <p:stCondLst>
                              <p:cond delay="8000"/>
                            </p:stCondLst>
                            <p:childTnLst>
                              <p:par>
                                <p:cTn id="153" presetID="2" presetClass="entr" presetSubtype="8" decel="100000" fill="hold" grpId="0" nodeType="afterEffect">
                                  <p:stCondLst>
                                    <p:cond delay="0"/>
                                  </p:stCondLst>
                                  <p:childTnLst>
                                    <p:set>
                                      <p:cBhvr>
                                        <p:cTn id="154" dur="1" fill="hold">
                                          <p:stCondLst>
                                            <p:cond delay="0"/>
                                          </p:stCondLst>
                                        </p:cTn>
                                        <p:tgtEl>
                                          <p:spTgt spid="38"/>
                                        </p:tgtEl>
                                        <p:attrNameLst>
                                          <p:attrName>style.visibility</p:attrName>
                                        </p:attrNameLst>
                                      </p:cBhvr>
                                      <p:to>
                                        <p:strVal val="visible"/>
                                      </p:to>
                                    </p:set>
                                    <p:anim calcmode="lin" valueType="num">
                                      <p:cBhvr additive="base">
                                        <p:cTn id="155" dur="500" fill="hold"/>
                                        <p:tgtEl>
                                          <p:spTgt spid="38"/>
                                        </p:tgtEl>
                                        <p:attrNameLst>
                                          <p:attrName>ppt_x</p:attrName>
                                        </p:attrNameLst>
                                      </p:cBhvr>
                                      <p:tavLst>
                                        <p:tav tm="0">
                                          <p:val>
                                            <p:strVal val="0-#ppt_w/2"/>
                                          </p:val>
                                        </p:tav>
                                        <p:tav tm="100000">
                                          <p:val>
                                            <p:strVal val="#ppt_x"/>
                                          </p:val>
                                        </p:tav>
                                      </p:tavLst>
                                    </p:anim>
                                    <p:anim calcmode="lin" valueType="num">
                                      <p:cBhvr additive="base">
                                        <p:cTn id="156" dur="500" fill="hold"/>
                                        <p:tgtEl>
                                          <p:spTgt spid="38"/>
                                        </p:tgtEl>
                                        <p:attrNameLst>
                                          <p:attrName>ppt_y</p:attrName>
                                        </p:attrNameLst>
                                      </p:cBhvr>
                                      <p:tavLst>
                                        <p:tav tm="0">
                                          <p:val>
                                            <p:strVal val="#ppt_y"/>
                                          </p:val>
                                        </p:tav>
                                        <p:tav tm="100000">
                                          <p:val>
                                            <p:strVal val="#ppt_y"/>
                                          </p:val>
                                        </p:tav>
                                      </p:tavLst>
                                    </p:anim>
                                  </p:childTnLst>
                                </p:cTn>
                              </p:par>
                              <p:par>
                                <p:cTn id="157" presetID="2" presetClass="entr" presetSubtype="8" decel="100000" fill="hold" grpId="0" nodeType="withEffect">
                                  <p:stCondLst>
                                    <p:cond delay="0"/>
                                  </p:stCondLst>
                                  <p:childTnLst>
                                    <p:set>
                                      <p:cBhvr>
                                        <p:cTn id="158" dur="1" fill="hold">
                                          <p:stCondLst>
                                            <p:cond delay="0"/>
                                          </p:stCondLst>
                                        </p:cTn>
                                        <p:tgtEl>
                                          <p:spTgt spid="37"/>
                                        </p:tgtEl>
                                        <p:attrNameLst>
                                          <p:attrName>style.visibility</p:attrName>
                                        </p:attrNameLst>
                                      </p:cBhvr>
                                      <p:to>
                                        <p:strVal val="visible"/>
                                      </p:to>
                                    </p:set>
                                    <p:anim calcmode="lin" valueType="num">
                                      <p:cBhvr additive="base">
                                        <p:cTn id="159" dur="500" fill="hold"/>
                                        <p:tgtEl>
                                          <p:spTgt spid="37"/>
                                        </p:tgtEl>
                                        <p:attrNameLst>
                                          <p:attrName>ppt_x</p:attrName>
                                        </p:attrNameLst>
                                      </p:cBhvr>
                                      <p:tavLst>
                                        <p:tav tm="0">
                                          <p:val>
                                            <p:strVal val="0-#ppt_w/2"/>
                                          </p:val>
                                        </p:tav>
                                        <p:tav tm="100000">
                                          <p:val>
                                            <p:strVal val="#ppt_x"/>
                                          </p:val>
                                        </p:tav>
                                      </p:tavLst>
                                    </p:anim>
                                    <p:anim calcmode="lin" valueType="num">
                                      <p:cBhvr additive="base">
                                        <p:cTn id="160" dur="500" fill="hold"/>
                                        <p:tgtEl>
                                          <p:spTgt spid="37"/>
                                        </p:tgtEl>
                                        <p:attrNameLst>
                                          <p:attrName>ppt_y</p:attrName>
                                        </p:attrNameLst>
                                      </p:cBhvr>
                                      <p:tavLst>
                                        <p:tav tm="0">
                                          <p:val>
                                            <p:strVal val="#ppt_y"/>
                                          </p:val>
                                        </p:tav>
                                        <p:tav tm="100000">
                                          <p:val>
                                            <p:strVal val="#ppt_y"/>
                                          </p:val>
                                        </p:tav>
                                      </p:tavLst>
                                    </p:anim>
                                  </p:childTnLst>
                                </p:cTn>
                              </p:par>
                              <p:par>
                                <p:cTn id="161" presetID="2" presetClass="entr" presetSubtype="4" decel="100000" fill="hold" nodeType="withEffect">
                                  <p:stCondLst>
                                    <p:cond delay="0"/>
                                  </p:stCondLst>
                                  <p:childTnLst>
                                    <p:set>
                                      <p:cBhvr>
                                        <p:cTn id="162" dur="1" fill="hold">
                                          <p:stCondLst>
                                            <p:cond delay="0"/>
                                          </p:stCondLst>
                                        </p:cTn>
                                        <p:tgtEl>
                                          <p:spTgt spid="88"/>
                                        </p:tgtEl>
                                        <p:attrNameLst>
                                          <p:attrName>style.visibility</p:attrName>
                                        </p:attrNameLst>
                                      </p:cBhvr>
                                      <p:to>
                                        <p:strVal val="visible"/>
                                      </p:to>
                                    </p:set>
                                    <p:anim calcmode="lin" valueType="num">
                                      <p:cBhvr additive="base">
                                        <p:cTn id="163" dur="500" fill="hold"/>
                                        <p:tgtEl>
                                          <p:spTgt spid="88"/>
                                        </p:tgtEl>
                                        <p:attrNameLst>
                                          <p:attrName>ppt_x</p:attrName>
                                        </p:attrNameLst>
                                      </p:cBhvr>
                                      <p:tavLst>
                                        <p:tav tm="0">
                                          <p:val>
                                            <p:strVal val="#ppt_x"/>
                                          </p:val>
                                        </p:tav>
                                        <p:tav tm="100000">
                                          <p:val>
                                            <p:strVal val="#ppt_x"/>
                                          </p:val>
                                        </p:tav>
                                      </p:tavLst>
                                    </p:anim>
                                    <p:anim calcmode="lin" valueType="num">
                                      <p:cBhvr additive="base">
                                        <p:cTn id="164" dur="500" fill="hold"/>
                                        <p:tgtEl>
                                          <p:spTgt spid="88"/>
                                        </p:tgtEl>
                                        <p:attrNameLst>
                                          <p:attrName>ppt_y</p:attrName>
                                        </p:attrNameLst>
                                      </p:cBhvr>
                                      <p:tavLst>
                                        <p:tav tm="0">
                                          <p:val>
                                            <p:strVal val="1+#ppt_h/2"/>
                                          </p:val>
                                        </p:tav>
                                        <p:tav tm="100000">
                                          <p:val>
                                            <p:strVal val="#ppt_y"/>
                                          </p:val>
                                        </p:tav>
                                      </p:tavLst>
                                    </p:anim>
                                  </p:childTnLst>
                                </p:cTn>
                              </p:par>
                              <p:par>
                                <p:cTn id="165" presetID="2" presetClass="entr" presetSubtype="4" decel="100000" fill="hold" grpId="0" nodeType="withEffect">
                                  <p:stCondLst>
                                    <p:cond delay="0"/>
                                  </p:stCondLst>
                                  <p:childTnLst>
                                    <p:set>
                                      <p:cBhvr>
                                        <p:cTn id="166" dur="1" fill="hold">
                                          <p:stCondLst>
                                            <p:cond delay="0"/>
                                          </p:stCondLst>
                                        </p:cTn>
                                        <p:tgtEl>
                                          <p:spTgt spid="91">
                                            <p:txEl>
                                              <p:pRg st="0" end="0"/>
                                            </p:txEl>
                                          </p:spTgt>
                                        </p:tgtEl>
                                        <p:attrNameLst>
                                          <p:attrName>style.visibility</p:attrName>
                                        </p:attrNameLst>
                                      </p:cBhvr>
                                      <p:to>
                                        <p:strVal val="visible"/>
                                      </p:to>
                                    </p:set>
                                    <p:anim calcmode="lin" valueType="num">
                                      <p:cBhvr additive="base">
                                        <p:cTn id="167" dur="500" fill="hold"/>
                                        <p:tgtEl>
                                          <p:spTgt spid="91">
                                            <p:txEl>
                                              <p:pRg st="0" end="0"/>
                                            </p:txEl>
                                          </p:spTgt>
                                        </p:tgtEl>
                                        <p:attrNameLst>
                                          <p:attrName>ppt_x</p:attrName>
                                        </p:attrNameLst>
                                      </p:cBhvr>
                                      <p:tavLst>
                                        <p:tav tm="0">
                                          <p:val>
                                            <p:strVal val="#ppt_x"/>
                                          </p:val>
                                        </p:tav>
                                        <p:tav tm="100000">
                                          <p:val>
                                            <p:strVal val="#ppt_x"/>
                                          </p:val>
                                        </p:tav>
                                      </p:tavLst>
                                    </p:anim>
                                    <p:anim calcmode="lin" valueType="num">
                                      <p:cBhvr additive="base">
                                        <p:cTn id="168" dur="500" fill="hold"/>
                                        <p:tgtEl>
                                          <p:spTgt spid="91">
                                            <p:txEl>
                                              <p:pRg st="0" end="0"/>
                                            </p:txEl>
                                          </p:spTgt>
                                        </p:tgtEl>
                                        <p:attrNameLst>
                                          <p:attrName>ppt_y</p:attrName>
                                        </p:attrNameLst>
                                      </p:cBhvr>
                                      <p:tavLst>
                                        <p:tav tm="0">
                                          <p:val>
                                            <p:strVal val="1+#ppt_h/2"/>
                                          </p:val>
                                        </p:tav>
                                        <p:tav tm="100000">
                                          <p:val>
                                            <p:strVal val="#ppt_y"/>
                                          </p:val>
                                        </p:tav>
                                      </p:tavLst>
                                    </p:anim>
                                  </p:childTnLst>
                                </p:cTn>
                              </p:par>
                              <p:par>
                                <p:cTn id="169" presetID="2" presetClass="entr" presetSubtype="4" decel="100000" fill="hold" grpId="0" nodeType="withEffect">
                                  <p:stCondLst>
                                    <p:cond delay="0"/>
                                  </p:stCondLst>
                                  <p:childTnLst>
                                    <p:set>
                                      <p:cBhvr>
                                        <p:cTn id="170" dur="1" fill="hold">
                                          <p:stCondLst>
                                            <p:cond delay="0"/>
                                          </p:stCondLst>
                                        </p:cTn>
                                        <p:tgtEl>
                                          <p:spTgt spid="91">
                                            <p:txEl>
                                              <p:pRg st="1" end="1"/>
                                            </p:txEl>
                                          </p:spTgt>
                                        </p:tgtEl>
                                        <p:attrNameLst>
                                          <p:attrName>style.visibility</p:attrName>
                                        </p:attrNameLst>
                                      </p:cBhvr>
                                      <p:to>
                                        <p:strVal val="visible"/>
                                      </p:to>
                                    </p:set>
                                    <p:anim calcmode="lin" valueType="num">
                                      <p:cBhvr additive="base">
                                        <p:cTn id="171" dur="500" fill="hold"/>
                                        <p:tgtEl>
                                          <p:spTgt spid="91">
                                            <p:txEl>
                                              <p:pRg st="1" end="1"/>
                                            </p:txEl>
                                          </p:spTgt>
                                        </p:tgtEl>
                                        <p:attrNameLst>
                                          <p:attrName>ppt_x</p:attrName>
                                        </p:attrNameLst>
                                      </p:cBhvr>
                                      <p:tavLst>
                                        <p:tav tm="0">
                                          <p:val>
                                            <p:strVal val="#ppt_x"/>
                                          </p:val>
                                        </p:tav>
                                        <p:tav tm="100000">
                                          <p:val>
                                            <p:strVal val="#ppt_x"/>
                                          </p:val>
                                        </p:tav>
                                      </p:tavLst>
                                    </p:anim>
                                    <p:anim calcmode="lin" valueType="num">
                                      <p:cBhvr additive="base">
                                        <p:cTn id="172" dur="500" fill="hold"/>
                                        <p:tgtEl>
                                          <p:spTgt spid="91">
                                            <p:txEl>
                                              <p:pRg st="1" end="1"/>
                                            </p:txEl>
                                          </p:spTgt>
                                        </p:tgtEl>
                                        <p:attrNameLst>
                                          <p:attrName>ppt_y</p:attrName>
                                        </p:attrNameLst>
                                      </p:cBhvr>
                                      <p:tavLst>
                                        <p:tav tm="0">
                                          <p:val>
                                            <p:strVal val="1+#ppt_h/2"/>
                                          </p:val>
                                        </p:tav>
                                        <p:tav tm="100000">
                                          <p:val>
                                            <p:strVal val="#ppt_y"/>
                                          </p:val>
                                        </p:tav>
                                      </p:tavLst>
                                    </p:anim>
                                  </p:childTnLst>
                                </p:cTn>
                              </p:par>
                            </p:childTnLst>
                          </p:cTn>
                        </p:par>
                        <p:par>
                          <p:cTn id="173" fill="hold">
                            <p:stCondLst>
                              <p:cond delay="8500"/>
                            </p:stCondLst>
                            <p:childTnLst>
                              <p:par>
                                <p:cTn id="174" presetID="22" presetClass="entr" presetSubtype="8" fill="hold" nodeType="afterEffect">
                                  <p:stCondLst>
                                    <p:cond delay="250"/>
                                  </p:stCondLst>
                                  <p:childTnLst>
                                    <p:set>
                                      <p:cBhvr>
                                        <p:cTn id="175" dur="1" fill="hold">
                                          <p:stCondLst>
                                            <p:cond delay="0"/>
                                          </p:stCondLst>
                                        </p:cTn>
                                        <p:tgtEl>
                                          <p:spTgt spid="39"/>
                                        </p:tgtEl>
                                        <p:attrNameLst>
                                          <p:attrName>style.visibility</p:attrName>
                                        </p:attrNameLst>
                                      </p:cBhvr>
                                      <p:to>
                                        <p:strVal val="visible"/>
                                      </p:to>
                                    </p:set>
                                    <p:animEffect transition="in" filter="wipe(left)">
                                      <p:cBhvr>
                                        <p:cTn id="176" dur="500"/>
                                        <p:tgtEl>
                                          <p:spTgt spid="39"/>
                                        </p:tgtEl>
                                      </p:cBhvr>
                                    </p:animEffect>
                                  </p:childTnLst>
                                </p:cTn>
                              </p:par>
                            </p:childTnLst>
                          </p:cTn>
                        </p:par>
                        <p:par>
                          <p:cTn id="177" fill="hold">
                            <p:stCondLst>
                              <p:cond delay="9250"/>
                            </p:stCondLst>
                            <p:childTnLst>
                              <p:par>
                                <p:cTn id="178" presetID="2" presetClass="entr" presetSubtype="8" decel="100000" fill="hold" grpId="0" nodeType="afterEffect">
                                  <p:stCondLst>
                                    <p:cond delay="0"/>
                                  </p:stCondLst>
                                  <p:childTnLst>
                                    <p:set>
                                      <p:cBhvr>
                                        <p:cTn id="179" dur="1" fill="hold">
                                          <p:stCondLst>
                                            <p:cond delay="0"/>
                                          </p:stCondLst>
                                        </p:cTn>
                                        <p:tgtEl>
                                          <p:spTgt spid="41"/>
                                        </p:tgtEl>
                                        <p:attrNameLst>
                                          <p:attrName>style.visibility</p:attrName>
                                        </p:attrNameLst>
                                      </p:cBhvr>
                                      <p:to>
                                        <p:strVal val="visible"/>
                                      </p:to>
                                    </p:set>
                                    <p:anim calcmode="lin" valueType="num">
                                      <p:cBhvr additive="base">
                                        <p:cTn id="180" dur="500" fill="hold"/>
                                        <p:tgtEl>
                                          <p:spTgt spid="41"/>
                                        </p:tgtEl>
                                        <p:attrNameLst>
                                          <p:attrName>ppt_x</p:attrName>
                                        </p:attrNameLst>
                                      </p:cBhvr>
                                      <p:tavLst>
                                        <p:tav tm="0">
                                          <p:val>
                                            <p:strVal val="0-#ppt_w/2"/>
                                          </p:val>
                                        </p:tav>
                                        <p:tav tm="100000">
                                          <p:val>
                                            <p:strVal val="#ppt_x"/>
                                          </p:val>
                                        </p:tav>
                                      </p:tavLst>
                                    </p:anim>
                                    <p:anim calcmode="lin" valueType="num">
                                      <p:cBhvr additive="base">
                                        <p:cTn id="181" dur="500" fill="hold"/>
                                        <p:tgtEl>
                                          <p:spTgt spid="41"/>
                                        </p:tgtEl>
                                        <p:attrNameLst>
                                          <p:attrName>ppt_y</p:attrName>
                                        </p:attrNameLst>
                                      </p:cBhvr>
                                      <p:tavLst>
                                        <p:tav tm="0">
                                          <p:val>
                                            <p:strVal val="#ppt_y"/>
                                          </p:val>
                                        </p:tav>
                                        <p:tav tm="100000">
                                          <p:val>
                                            <p:strVal val="#ppt_y"/>
                                          </p:val>
                                        </p:tav>
                                      </p:tavLst>
                                    </p:anim>
                                  </p:childTnLst>
                                </p:cTn>
                              </p:par>
                              <p:par>
                                <p:cTn id="182" presetID="2" presetClass="entr" presetSubtype="8" decel="100000" fill="hold" grpId="0" nodeType="withEffect">
                                  <p:stCondLst>
                                    <p:cond delay="0"/>
                                  </p:stCondLst>
                                  <p:childTnLst>
                                    <p:set>
                                      <p:cBhvr>
                                        <p:cTn id="183" dur="1" fill="hold">
                                          <p:stCondLst>
                                            <p:cond delay="0"/>
                                          </p:stCondLst>
                                        </p:cTn>
                                        <p:tgtEl>
                                          <p:spTgt spid="40"/>
                                        </p:tgtEl>
                                        <p:attrNameLst>
                                          <p:attrName>style.visibility</p:attrName>
                                        </p:attrNameLst>
                                      </p:cBhvr>
                                      <p:to>
                                        <p:strVal val="visible"/>
                                      </p:to>
                                    </p:set>
                                    <p:anim calcmode="lin" valueType="num">
                                      <p:cBhvr additive="base">
                                        <p:cTn id="184" dur="500" fill="hold"/>
                                        <p:tgtEl>
                                          <p:spTgt spid="40"/>
                                        </p:tgtEl>
                                        <p:attrNameLst>
                                          <p:attrName>ppt_x</p:attrName>
                                        </p:attrNameLst>
                                      </p:cBhvr>
                                      <p:tavLst>
                                        <p:tav tm="0">
                                          <p:val>
                                            <p:strVal val="0-#ppt_w/2"/>
                                          </p:val>
                                        </p:tav>
                                        <p:tav tm="100000">
                                          <p:val>
                                            <p:strVal val="#ppt_x"/>
                                          </p:val>
                                        </p:tav>
                                      </p:tavLst>
                                    </p:anim>
                                    <p:anim calcmode="lin" valueType="num">
                                      <p:cBhvr additive="base">
                                        <p:cTn id="185" dur="500" fill="hold"/>
                                        <p:tgtEl>
                                          <p:spTgt spid="40"/>
                                        </p:tgtEl>
                                        <p:attrNameLst>
                                          <p:attrName>ppt_y</p:attrName>
                                        </p:attrNameLst>
                                      </p:cBhvr>
                                      <p:tavLst>
                                        <p:tav tm="0">
                                          <p:val>
                                            <p:strVal val="#ppt_y"/>
                                          </p:val>
                                        </p:tav>
                                        <p:tav tm="100000">
                                          <p:val>
                                            <p:strVal val="#ppt_y"/>
                                          </p:val>
                                        </p:tav>
                                      </p:tavLst>
                                    </p:anim>
                                  </p:childTnLst>
                                </p:cTn>
                              </p:par>
                              <p:par>
                                <p:cTn id="186" presetID="2" presetClass="entr" presetSubtype="4" decel="100000" fill="hold" nodeType="withEffect">
                                  <p:stCondLst>
                                    <p:cond delay="0"/>
                                  </p:stCondLst>
                                  <p:childTnLst>
                                    <p:set>
                                      <p:cBhvr>
                                        <p:cTn id="187" dur="1" fill="hold">
                                          <p:stCondLst>
                                            <p:cond delay="0"/>
                                          </p:stCondLst>
                                        </p:cTn>
                                        <p:tgtEl>
                                          <p:spTgt spid="92"/>
                                        </p:tgtEl>
                                        <p:attrNameLst>
                                          <p:attrName>style.visibility</p:attrName>
                                        </p:attrNameLst>
                                      </p:cBhvr>
                                      <p:to>
                                        <p:strVal val="visible"/>
                                      </p:to>
                                    </p:set>
                                    <p:anim calcmode="lin" valueType="num">
                                      <p:cBhvr additive="base">
                                        <p:cTn id="188" dur="500" fill="hold"/>
                                        <p:tgtEl>
                                          <p:spTgt spid="92"/>
                                        </p:tgtEl>
                                        <p:attrNameLst>
                                          <p:attrName>ppt_x</p:attrName>
                                        </p:attrNameLst>
                                      </p:cBhvr>
                                      <p:tavLst>
                                        <p:tav tm="0">
                                          <p:val>
                                            <p:strVal val="#ppt_x"/>
                                          </p:val>
                                        </p:tav>
                                        <p:tav tm="100000">
                                          <p:val>
                                            <p:strVal val="#ppt_x"/>
                                          </p:val>
                                        </p:tav>
                                      </p:tavLst>
                                    </p:anim>
                                    <p:anim calcmode="lin" valueType="num">
                                      <p:cBhvr additive="base">
                                        <p:cTn id="189" dur="500" fill="hold"/>
                                        <p:tgtEl>
                                          <p:spTgt spid="92"/>
                                        </p:tgtEl>
                                        <p:attrNameLst>
                                          <p:attrName>ppt_y</p:attrName>
                                        </p:attrNameLst>
                                      </p:cBhvr>
                                      <p:tavLst>
                                        <p:tav tm="0">
                                          <p:val>
                                            <p:strVal val="1+#ppt_h/2"/>
                                          </p:val>
                                        </p:tav>
                                        <p:tav tm="100000">
                                          <p:val>
                                            <p:strVal val="#ppt_y"/>
                                          </p:val>
                                        </p:tav>
                                      </p:tavLst>
                                    </p:anim>
                                  </p:childTnLst>
                                </p:cTn>
                              </p:par>
                              <p:par>
                                <p:cTn id="190" presetID="2" presetClass="entr" presetSubtype="4" decel="100000" fill="hold" grpId="0" nodeType="withEffect">
                                  <p:stCondLst>
                                    <p:cond delay="0"/>
                                  </p:stCondLst>
                                  <p:childTnLst>
                                    <p:set>
                                      <p:cBhvr>
                                        <p:cTn id="191" dur="1" fill="hold">
                                          <p:stCondLst>
                                            <p:cond delay="0"/>
                                          </p:stCondLst>
                                        </p:cTn>
                                        <p:tgtEl>
                                          <p:spTgt spid="95">
                                            <p:txEl>
                                              <p:pRg st="0" end="0"/>
                                            </p:txEl>
                                          </p:spTgt>
                                        </p:tgtEl>
                                        <p:attrNameLst>
                                          <p:attrName>style.visibility</p:attrName>
                                        </p:attrNameLst>
                                      </p:cBhvr>
                                      <p:to>
                                        <p:strVal val="visible"/>
                                      </p:to>
                                    </p:set>
                                    <p:anim calcmode="lin" valueType="num">
                                      <p:cBhvr additive="base">
                                        <p:cTn id="192" dur="500" fill="hold"/>
                                        <p:tgtEl>
                                          <p:spTgt spid="95">
                                            <p:txEl>
                                              <p:pRg st="0" end="0"/>
                                            </p:txEl>
                                          </p:spTgt>
                                        </p:tgtEl>
                                        <p:attrNameLst>
                                          <p:attrName>ppt_x</p:attrName>
                                        </p:attrNameLst>
                                      </p:cBhvr>
                                      <p:tavLst>
                                        <p:tav tm="0">
                                          <p:val>
                                            <p:strVal val="#ppt_x"/>
                                          </p:val>
                                        </p:tav>
                                        <p:tav tm="100000">
                                          <p:val>
                                            <p:strVal val="#ppt_x"/>
                                          </p:val>
                                        </p:tav>
                                      </p:tavLst>
                                    </p:anim>
                                    <p:anim calcmode="lin" valueType="num">
                                      <p:cBhvr additive="base">
                                        <p:cTn id="193" dur="500" fill="hold"/>
                                        <p:tgtEl>
                                          <p:spTgt spid="95">
                                            <p:txEl>
                                              <p:pRg st="0" end="0"/>
                                            </p:txEl>
                                          </p:spTgt>
                                        </p:tgtEl>
                                        <p:attrNameLst>
                                          <p:attrName>ppt_y</p:attrName>
                                        </p:attrNameLst>
                                      </p:cBhvr>
                                      <p:tavLst>
                                        <p:tav tm="0">
                                          <p:val>
                                            <p:strVal val="1+#ppt_h/2"/>
                                          </p:val>
                                        </p:tav>
                                        <p:tav tm="100000">
                                          <p:val>
                                            <p:strVal val="#ppt_y"/>
                                          </p:val>
                                        </p:tav>
                                      </p:tavLst>
                                    </p:anim>
                                  </p:childTnLst>
                                </p:cTn>
                              </p:par>
                              <p:par>
                                <p:cTn id="194" presetID="2" presetClass="entr" presetSubtype="4" decel="100000" fill="hold" grpId="0" nodeType="withEffect">
                                  <p:stCondLst>
                                    <p:cond delay="0"/>
                                  </p:stCondLst>
                                  <p:childTnLst>
                                    <p:set>
                                      <p:cBhvr>
                                        <p:cTn id="195" dur="1" fill="hold">
                                          <p:stCondLst>
                                            <p:cond delay="0"/>
                                          </p:stCondLst>
                                        </p:cTn>
                                        <p:tgtEl>
                                          <p:spTgt spid="95">
                                            <p:txEl>
                                              <p:pRg st="1" end="1"/>
                                            </p:txEl>
                                          </p:spTgt>
                                        </p:tgtEl>
                                        <p:attrNameLst>
                                          <p:attrName>style.visibility</p:attrName>
                                        </p:attrNameLst>
                                      </p:cBhvr>
                                      <p:to>
                                        <p:strVal val="visible"/>
                                      </p:to>
                                    </p:set>
                                    <p:anim calcmode="lin" valueType="num">
                                      <p:cBhvr additive="base">
                                        <p:cTn id="196" dur="500" fill="hold"/>
                                        <p:tgtEl>
                                          <p:spTgt spid="95">
                                            <p:txEl>
                                              <p:pRg st="1" end="1"/>
                                            </p:txEl>
                                          </p:spTgt>
                                        </p:tgtEl>
                                        <p:attrNameLst>
                                          <p:attrName>ppt_x</p:attrName>
                                        </p:attrNameLst>
                                      </p:cBhvr>
                                      <p:tavLst>
                                        <p:tav tm="0">
                                          <p:val>
                                            <p:strVal val="#ppt_x"/>
                                          </p:val>
                                        </p:tav>
                                        <p:tav tm="100000">
                                          <p:val>
                                            <p:strVal val="#ppt_x"/>
                                          </p:val>
                                        </p:tav>
                                      </p:tavLst>
                                    </p:anim>
                                    <p:anim calcmode="lin" valueType="num">
                                      <p:cBhvr additive="base">
                                        <p:cTn id="197" dur="500" fill="hold"/>
                                        <p:tgtEl>
                                          <p:spTgt spid="95">
                                            <p:txEl>
                                              <p:pRg st="1" end="1"/>
                                            </p:txEl>
                                          </p:spTgt>
                                        </p:tgtEl>
                                        <p:attrNameLst>
                                          <p:attrName>ppt_y</p:attrName>
                                        </p:attrNameLst>
                                      </p:cBhvr>
                                      <p:tavLst>
                                        <p:tav tm="0">
                                          <p:val>
                                            <p:strVal val="1+#ppt_h/2"/>
                                          </p:val>
                                        </p:tav>
                                        <p:tav tm="100000">
                                          <p:val>
                                            <p:strVal val="#ppt_y"/>
                                          </p:val>
                                        </p:tav>
                                      </p:tavLst>
                                    </p:anim>
                                  </p:childTnLst>
                                </p:cTn>
                              </p:par>
                            </p:childTnLst>
                          </p:cTn>
                        </p:par>
                        <p:par>
                          <p:cTn id="198" fill="hold">
                            <p:stCondLst>
                              <p:cond delay="9750"/>
                            </p:stCondLst>
                            <p:childTnLst>
                              <p:par>
                                <p:cTn id="199" presetID="22" presetClass="entr" presetSubtype="8" fill="hold" nodeType="afterEffect">
                                  <p:stCondLst>
                                    <p:cond delay="250"/>
                                  </p:stCondLst>
                                  <p:childTnLst>
                                    <p:set>
                                      <p:cBhvr>
                                        <p:cTn id="200" dur="1" fill="hold">
                                          <p:stCondLst>
                                            <p:cond delay="0"/>
                                          </p:stCondLst>
                                        </p:cTn>
                                        <p:tgtEl>
                                          <p:spTgt spid="42"/>
                                        </p:tgtEl>
                                        <p:attrNameLst>
                                          <p:attrName>style.visibility</p:attrName>
                                        </p:attrNameLst>
                                      </p:cBhvr>
                                      <p:to>
                                        <p:strVal val="visible"/>
                                      </p:to>
                                    </p:set>
                                    <p:animEffect transition="in" filter="wipe(left)">
                                      <p:cBhvr>
                                        <p:cTn id="201" dur="500"/>
                                        <p:tgtEl>
                                          <p:spTgt spid="42"/>
                                        </p:tgtEl>
                                      </p:cBhvr>
                                    </p:animEffect>
                                  </p:childTnLst>
                                </p:cTn>
                              </p:par>
                            </p:childTnLst>
                          </p:cTn>
                        </p:par>
                        <p:par>
                          <p:cTn id="202" fill="hold">
                            <p:stCondLst>
                              <p:cond delay="10500"/>
                            </p:stCondLst>
                            <p:childTnLst>
                              <p:par>
                                <p:cTn id="203" presetID="2" presetClass="entr" presetSubtype="8" decel="100000" fill="hold" grpId="0" nodeType="afterEffect">
                                  <p:stCondLst>
                                    <p:cond delay="0"/>
                                  </p:stCondLst>
                                  <p:childTnLst>
                                    <p:set>
                                      <p:cBhvr>
                                        <p:cTn id="204" dur="1" fill="hold">
                                          <p:stCondLst>
                                            <p:cond delay="0"/>
                                          </p:stCondLst>
                                        </p:cTn>
                                        <p:tgtEl>
                                          <p:spTgt spid="44"/>
                                        </p:tgtEl>
                                        <p:attrNameLst>
                                          <p:attrName>style.visibility</p:attrName>
                                        </p:attrNameLst>
                                      </p:cBhvr>
                                      <p:to>
                                        <p:strVal val="visible"/>
                                      </p:to>
                                    </p:set>
                                    <p:anim calcmode="lin" valueType="num">
                                      <p:cBhvr additive="base">
                                        <p:cTn id="205" dur="500" fill="hold"/>
                                        <p:tgtEl>
                                          <p:spTgt spid="44"/>
                                        </p:tgtEl>
                                        <p:attrNameLst>
                                          <p:attrName>ppt_x</p:attrName>
                                        </p:attrNameLst>
                                      </p:cBhvr>
                                      <p:tavLst>
                                        <p:tav tm="0">
                                          <p:val>
                                            <p:strVal val="0-#ppt_w/2"/>
                                          </p:val>
                                        </p:tav>
                                        <p:tav tm="100000">
                                          <p:val>
                                            <p:strVal val="#ppt_x"/>
                                          </p:val>
                                        </p:tav>
                                      </p:tavLst>
                                    </p:anim>
                                    <p:anim calcmode="lin" valueType="num">
                                      <p:cBhvr additive="base">
                                        <p:cTn id="206" dur="500" fill="hold"/>
                                        <p:tgtEl>
                                          <p:spTgt spid="44"/>
                                        </p:tgtEl>
                                        <p:attrNameLst>
                                          <p:attrName>ppt_y</p:attrName>
                                        </p:attrNameLst>
                                      </p:cBhvr>
                                      <p:tavLst>
                                        <p:tav tm="0">
                                          <p:val>
                                            <p:strVal val="#ppt_y"/>
                                          </p:val>
                                        </p:tav>
                                        <p:tav tm="100000">
                                          <p:val>
                                            <p:strVal val="#ppt_y"/>
                                          </p:val>
                                        </p:tav>
                                      </p:tavLst>
                                    </p:anim>
                                  </p:childTnLst>
                                </p:cTn>
                              </p:par>
                              <p:par>
                                <p:cTn id="207" presetID="2" presetClass="entr" presetSubtype="8" decel="100000" fill="hold" grpId="0" nodeType="withEffect">
                                  <p:stCondLst>
                                    <p:cond delay="0"/>
                                  </p:stCondLst>
                                  <p:childTnLst>
                                    <p:set>
                                      <p:cBhvr>
                                        <p:cTn id="208" dur="1" fill="hold">
                                          <p:stCondLst>
                                            <p:cond delay="0"/>
                                          </p:stCondLst>
                                        </p:cTn>
                                        <p:tgtEl>
                                          <p:spTgt spid="43"/>
                                        </p:tgtEl>
                                        <p:attrNameLst>
                                          <p:attrName>style.visibility</p:attrName>
                                        </p:attrNameLst>
                                      </p:cBhvr>
                                      <p:to>
                                        <p:strVal val="visible"/>
                                      </p:to>
                                    </p:set>
                                    <p:anim calcmode="lin" valueType="num">
                                      <p:cBhvr additive="base">
                                        <p:cTn id="209" dur="500" fill="hold"/>
                                        <p:tgtEl>
                                          <p:spTgt spid="43"/>
                                        </p:tgtEl>
                                        <p:attrNameLst>
                                          <p:attrName>ppt_x</p:attrName>
                                        </p:attrNameLst>
                                      </p:cBhvr>
                                      <p:tavLst>
                                        <p:tav tm="0">
                                          <p:val>
                                            <p:strVal val="0-#ppt_w/2"/>
                                          </p:val>
                                        </p:tav>
                                        <p:tav tm="100000">
                                          <p:val>
                                            <p:strVal val="#ppt_x"/>
                                          </p:val>
                                        </p:tav>
                                      </p:tavLst>
                                    </p:anim>
                                    <p:anim calcmode="lin" valueType="num">
                                      <p:cBhvr additive="base">
                                        <p:cTn id="210" dur="500" fill="hold"/>
                                        <p:tgtEl>
                                          <p:spTgt spid="43"/>
                                        </p:tgtEl>
                                        <p:attrNameLst>
                                          <p:attrName>ppt_y</p:attrName>
                                        </p:attrNameLst>
                                      </p:cBhvr>
                                      <p:tavLst>
                                        <p:tav tm="0">
                                          <p:val>
                                            <p:strVal val="#ppt_y"/>
                                          </p:val>
                                        </p:tav>
                                        <p:tav tm="100000">
                                          <p:val>
                                            <p:strVal val="#ppt_y"/>
                                          </p:val>
                                        </p:tav>
                                      </p:tavLst>
                                    </p:anim>
                                  </p:childTnLst>
                                </p:cTn>
                              </p:par>
                              <p:par>
                                <p:cTn id="211" presetID="2" presetClass="entr" presetSubtype="4" decel="100000" fill="hold" nodeType="withEffect">
                                  <p:stCondLst>
                                    <p:cond delay="0"/>
                                  </p:stCondLst>
                                  <p:childTnLst>
                                    <p:set>
                                      <p:cBhvr>
                                        <p:cTn id="212" dur="1" fill="hold">
                                          <p:stCondLst>
                                            <p:cond delay="0"/>
                                          </p:stCondLst>
                                        </p:cTn>
                                        <p:tgtEl>
                                          <p:spTgt spid="96"/>
                                        </p:tgtEl>
                                        <p:attrNameLst>
                                          <p:attrName>style.visibility</p:attrName>
                                        </p:attrNameLst>
                                      </p:cBhvr>
                                      <p:to>
                                        <p:strVal val="visible"/>
                                      </p:to>
                                    </p:set>
                                    <p:anim calcmode="lin" valueType="num">
                                      <p:cBhvr additive="base">
                                        <p:cTn id="213" dur="500" fill="hold"/>
                                        <p:tgtEl>
                                          <p:spTgt spid="96"/>
                                        </p:tgtEl>
                                        <p:attrNameLst>
                                          <p:attrName>ppt_x</p:attrName>
                                        </p:attrNameLst>
                                      </p:cBhvr>
                                      <p:tavLst>
                                        <p:tav tm="0">
                                          <p:val>
                                            <p:strVal val="#ppt_x"/>
                                          </p:val>
                                        </p:tav>
                                        <p:tav tm="100000">
                                          <p:val>
                                            <p:strVal val="#ppt_x"/>
                                          </p:val>
                                        </p:tav>
                                      </p:tavLst>
                                    </p:anim>
                                    <p:anim calcmode="lin" valueType="num">
                                      <p:cBhvr additive="base">
                                        <p:cTn id="214" dur="500" fill="hold"/>
                                        <p:tgtEl>
                                          <p:spTgt spid="96"/>
                                        </p:tgtEl>
                                        <p:attrNameLst>
                                          <p:attrName>ppt_y</p:attrName>
                                        </p:attrNameLst>
                                      </p:cBhvr>
                                      <p:tavLst>
                                        <p:tav tm="0">
                                          <p:val>
                                            <p:strVal val="1+#ppt_h/2"/>
                                          </p:val>
                                        </p:tav>
                                        <p:tav tm="100000">
                                          <p:val>
                                            <p:strVal val="#ppt_y"/>
                                          </p:val>
                                        </p:tav>
                                      </p:tavLst>
                                    </p:anim>
                                  </p:childTnLst>
                                </p:cTn>
                              </p:par>
                              <p:par>
                                <p:cTn id="215" presetID="2" presetClass="entr" presetSubtype="4" decel="100000" fill="hold" grpId="0" nodeType="withEffect">
                                  <p:stCondLst>
                                    <p:cond delay="0"/>
                                  </p:stCondLst>
                                  <p:childTnLst>
                                    <p:set>
                                      <p:cBhvr>
                                        <p:cTn id="216" dur="1" fill="hold">
                                          <p:stCondLst>
                                            <p:cond delay="0"/>
                                          </p:stCondLst>
                                        </p:cTn>
                                        <p:tgtEl>
                                          <p:spTgt spid="99">
                                            <p:txEl>
                                              <p:pRg st="0" end="0"/>
                                            </p:txEl>
                                          </p:spTgt>
                                        </p:tgtEl>
                                        <p:attrNameLst>
                                          <p:attrName>style.visibility</p:attrName>
                                        </p:attrNameLst>
                                      </p:cBhvr>
                                      <p:to>
                                        <p:strVal val="visible"/>
                                      </p:to>
                                    </p:set>
                                    <p:anim calcmode="lin" valueType="num">
                                      <p:cBhvr additive="base">
                                        <p:cTn id="217" dur="500" fill="hold"/>
                                        <p:tgtEl>
                                          <p:spTgt spid="99">
                                            <p:txEl>
                                              <p:pRg st="0" end="0"/>
                                            </p:txEl>
                                          </p:spTgt>
                                        </p:tgtEl>
                                        <p:attrNameLst>
                                          <p:attrName>ppt_x</p:attrName>
                                        </p:attrNameLst>
                                      </p:cBhvr>
                                      <p:tavLst>
                                        <p:tav tm="0">
                                          <p:val>
                                            <p:strVal val="#ppt_x"/>
                                          </p:val>
                                        </p:tav>
                                        <p:tav tm="100000">
                                          <p:val>
                                            <p:strVal val="#ppt_x"/>
                                          </p:val>
                                        </p:tav>
                                      </p:tavLst>
                                    </p:anim>
                                    <p:anim calcmode="lin" valueType="num">
                                      <p:cBhvr additive="base">
                                        <p:cTn id="218" dur="500" fill="hold"/>
                                        <p:tgtEl>
                                          <p:spTgt spid="99">
                                            <p:txEl>
                                              <p:pRg st="0" end="0"/>
                                            </p:txEl>
                                          </p:spTgt>
                                        </p:tgtEl>
                                        <p:attrNameLst>
                                          <p:attrName>ppt_y</p:attrName>
                                        </p:attrNameLst>
                                      </p:cBhvr>
                                      <p:tavLst>
                                        <p:tav tm="0">
                                          <p:val>
                                            <p:strVal val="1+#ppt_h/2"/>
                                          </p:val>
                                        </p:tav>
                                        <p:tav tm="100000">
                                          <p:val>
                                            <p:strVal val="#ppt_y"/>
                                          </p:val>
                                        </p:tav>
                                      </p:tavLst>
                                    </p:anim>
                                  </p:childTnLst>
                                </p:cTn>
                              </p:par>
                              <p:par>
                                <p:cTn id="219" presetID="2" presetClass="entr" presetSubtype="4" decel="100000" fill="hold" grpId="0" nodeType="withEffect">
                                  <p:stCondLst>
                                    <p:cond delay="0"/>
                                  </p:stCondLst>
                                  <p:childTnLst>
                                    <p:set>
                                      <p:cBhvr>
                                        <p:cTn id="220" dur="1" fill="hold">
                                          <p:stCondLst>
                                            <p:cond delay="0"/>
                                          </p:stCondLst>
                                        </p:cTn>
                                        <p:tgtEl>
                                          <p:spTgt spid="99">
                                            <p:txEl>
                                              <p:pRg st="1" end="1"/>
                                            </p:txEl>
                                          </p:spTgt>
                                        </p:tgtEl>
                                        <p:attrNameLst>
                                          <p:attrName>style.visibility</p:attrName>
                                        </p:attrNameLst>
                                      </p:cBhvr>
                                      <p:to>
                                        <p:strVal val="visible"/>
                                      </p:to>
                                    </p:set>
                                    <p:anim calcmode="lin" valueType="num">
                                      <p:cBhvr additive="base">
                                        <p:cTn id="221" dur="500" fill="hold"/>
                                        <p:tgtEl>
                                          <p:spTgt spid="99">
                                            <p:txEl>
                                              <p:pRg st="1" end="1"/>
                                            </p:txEl>
                                          </p:spTgt>
                                        </p:tgtEl>
                                        <p:attrNameLst>
                                          <p:attrName>ppt_x</p:attrName>
                                        </p:attrNameLst>
                                      </p:cBhvr>
                                      <p:tavLst>
                                        <p:tav tm="0">
                                          <p:val>
                                            <p:strVal val="#ppt_x"/>
                                          </p:val>
                                        </p:tav>
                                        <p:tav tm="100000">
                                          <p:val>
                                            <p:strVal val="#ppt_x"/>
                                          </p:val>
                                        </p:tav>
                                      </p:tavLst>
                                    </p:anim>
                                    <p:anim calcmode="lin" valueType="num">
                                      <p:cBhvr additive="base">
                                        <p:cTn id="222" dur="500" fill="hold"/>
                                        <p:tgtEl>
                                          <p:spTgt spid="99">
                                            <p:txEl>
                                              <p:pRg st="1" end="1"/>
                                            </p:txEl>
                                          </p:spTgt>
                                        </p:tgtEl>
                                        <p:attrNameLst>
                                          <p:attrName>ppt_y</p:attrName>
                                        </p:attrNameLst>
                                      </p:cBhvr>
                                      <p:tavLst>
                                        <p:tav tm="0">
                                          <p:val>
                                            <p:strVal val="1+#ppt_h/2"/>
                                          </p:val>
                                        </p:tav>
                                        <p:tav tm="100000">
                                          <p:val>
                                            <p:strVal val="#ppt_y"/>
                                          </p:val>
                                        </p:tav>
                                      </p:tavLst>
                                    </p:anim>
                                  </p:childTnLst>
                                </p:cTn>
                              </p:par>
                            </p:childTnLst>
                          </p:cTn>
                        </p:par>
                        <p:par>
                          <p:cTn id="223" fill="hold">
                            <p:stCondLst>
                              <p:cond delay="11000"/>
                            </p:stCondLst>
                            <p:childTnLst>
                              <p:par>
                                <p:cTn id="224" presetID="22" presetClass="entr" presetSubtype="8" fill="hold" nodeType="afterEffect">
                                  <p:stCondLst>
                                    <p:cond delay="250"/>
                                  </p:stCondLst>
                                  <p:childTnLst>
                                    <p:set>
                                      <p:cBhvr>
                                        <p:cTn id="225" dur="1" fill="hold">
                                          <p:stCondLst>
                                            <p:cond delay="0"/>
                                          </p:stCondLst>
                                        </p:cTn>
                                        <p:tgtEl>
                                          <p:spTgt spid="46"/>
                                        </p:tgtEl>
                                        <p:attrNameLst>
                                          <p:attrName>style.visibility</p:attrName>
                                        </p:attrNameLst>
                                      </p:cBhvr>
                                      <p:to>
                                        <p:strVal val="visible"/>
                                      </p:to>
                                    </p:set>
                                    <p:animEffect transition="in" filter="wipe(left)">
                                      <p:cBhvr>
                                        <p:cTn id="226" dur="500"/>
                                        <p:tgtEl>
                                          <p:spTgt spid="46"/>
                                        </p:tgtEl>
                                      </p:cBhvr>
                                    </p:animEffect>
                                  </p:childTnLst>
                                </p:cTn>
                              </p:par>
                            </p:childTnLst>
                          </p:cTn>
                        </p:par>
                        <p:par>
                          <p:cTn id="227" fill="hold">
                            <p:stCondLst>
                              <p:cond delay="11750"/>
                            </p:stCondLst>
                            <p:childTnLst>
                              <p:par>
                                <p:cTn id="228" presetID="10" presetClass="entr" presetSubtype="0" fill="hold" grpId="0" nodeType="afterEffect">
                                  <p:stCondLst>
                                    <p:cond delay="0"/>
                                  </p:stCondLst>
                                  <p:childTnLst>
                                    <p:set>
                                      <p:cBhvr>
                                        <p:cTn id="229" dur="1" fill="hold">
                                          <p:stCondLst>
                                            <p:cond delay="0"/>
                                          </p:stCondLst>
                                        </p:cTn>
                                        <p:tgtEl>
                                          <p:spTgt spid="45">
                                            <p:bg/>
                                          </p:spTgt>
                                        </p:tgtEl>
                                        <p:attrNameLst>
                                          <p:attrName>style.visibility</p:attrName>
                                        </p:attrNameLst>
                                      </p:cBhvr>
                                      <p:to>
                                        <p:strVal val="visible"/>
                                      </p:to>
                                    </p:set>
                                    <p:animEffect transition="in" filter="fade">
                                      <p:cBhvr>
                                        <p:cTn id="230" dur="500"/>
                                        <p:tgtEl>
                                          <p:spTgt spid="45">
                                            <p:bg/>
                                          </p:spTgt>
                                        </p:tgtEl>
                                      </p:cBhvr>
                                    </p:animEffect>
                                  </p:childTnLst>
                                </p:cTn>
                              </p:par>
                            </p:childTnLst>
                          </p:cTn>
                        </p:par>
                        <p:par>
                          <p:cTn id="231" fill="hold">
                            <p:stCondLst>
                              <p:cond delay="12250"/>
                            </p:stCondLst>
                            <p:childTnLst>
                              <p:par>
                                <p:cTn id="232" presetID="10" presetClass="entr" presetSubtype="0" fill="hold" grpId="0" nodeType="afterEffect">
                                  <p:stCondLst>
                                    <p:cond delay="0"/>
                                  </p:stCondLst>
                                  <p:childTnLst>
                                    <p:set>
                                      <p:cBhvr>
                                        <p:cTn id="233" dur="1" fill="hold">
                                          <p:stCondLst>
                                            <p:cond delay="0"/>
                                          </p:stCondLst>
                                        </p:cTn>
                                        <p:tgtEl>
                                          <p:spTgt spid="45">
                                            <p:txEl>
                                              <p:pRg st="0" end="0"/>
                                            </p:txEl>
                                          </p:spTgt>
                                        </p:tgtEl>
                                        <p:attrNameLst>
                                          <p:attrName>style.visibility</p:attrName>
                                        </p:attrNameLst>
                                      </p:cBhvr>
                                      <p:to>
                                        <p:strVal val="visible"/>
                                      </p:to>
                                    </p:set>
                                    <p:animEffect transition="in" filter="fade">
                                      <p:cBhvr>
                                        <p:cTn id="234" dur="500"/>
                                        <p:tgtEl>
                                          <p:spTgt spid="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9" grpId="0"/>
      <p:bldP spid="12" grpId="0" build="allAtOnce"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21" grpId="0" animBg="1"/>
      <p:bldP spid="22" grpId="0"/>
      <p:bldP spid="25" grpId="0" animBg="1"/>
      <p:bldP spid="26" grpId="0"/>
      <p:bldP spid="31" grpId="0" animBg="1"/>
      <p:bldP spid="32" grpId="0"/>
      <p:bldP spid="34" grpId="0" animBg="1"/>
      <p:bldP spid="35" grpId="0"/>
      <p:bldP spid="37" grpId="0" animBg="1"/>
      <p:bldP spid="38" grpId="0"/>
      <p:bldP spid="40" grpId="0" animBg="1"/>
      <p:bldP spid="41" grpId="0"/>
      <p:bldP spid="43" grpId="0" animBg="1"/>
      <p:bldP spid="44" grpId="0"/>
      <p:bldP spid="45" grpId="0" build="allAtOnce" animBg="1">
        <p:tmplLst>
          <p:tmpl>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71" grpId="0" build="allAtOnce">
        <p:tmplLst>
          <p:tmpl lvl="1">
            <p:tnLst>
              <p:par>
                <p:cTn presetID="2" presetClass="entr" presetSubtype="1" decel="100000" fill="hold" nodeType="withEffect">
                  <p:stCondLst>
                    <p:cond delay="0"/>
                  </p:stCondLst>
                  <p:childTnLst>
                    <p:set>
                      <p:cBhvr>
                        <p:cTn dur="1" fill="hold">
                          <p:stCondLst>
                            <p:cond delay="0"/>
                          </p:stCondLst>
                        </p:cTn>
                        <p:tgtEl>
                          <p:spTgt spid="71"/>
                        </p:tgtEl>
                        <p:attrNameLst>
                          <p:attrName>style.visibility</p:attrName>
                        </p:attrNameLst>
                      </p:cBhvr>
                      <p:to>
                        <p:strVal val="visible"/>
                      </p:to>
                    </p:set>
                    <p:anim calcmode="lin" valueType="num">
                      <p:cBhvr additive="base">
                        <p:cTn dur="500" fill="hold"/>
                        <p:tgtEl>
                          <p:spTgt spid="71"/>
                        </p:tgtEl>
                        <p:attrNameLst>
                          <p:attrName>ppt_x</p:attrName>
                        </p:attrNameLst>
                      </p:cBhvr>
                      <p:tavLst>
                        <p:tav tm="0">
                          <p:val>
                            <p:strVal val="#ppt_x"/>
                          </p:val>
                        </p:tav>
                        <p:tav tm="100000">
                          <p:val>
                            <p:strVal val="#ppt_x"/>
                          </p:val>
                        </p:tav>
                      </p:tavLst>
                    </p:anim>
                    <p:anim calcmode="lin" valueType="num">
                      <p:cBhvr additive="base">
                        <p:cTn dur="500" fill="hold"/>
                        <p:tgtEl>
                          <p:spTgt spid="71"/>
                        </p:tgtEl>
                        <p:attrNameLst>
                          <p:attrName>ppt_y</p:attrName>
                        </p:attrNameLst>
                      </p:cBhvr>
                      <p:tavLst>
                        <p:tav tm="0">
                          <p:val>
                            <p:strVal val="0-#ppt_h/2"/>
                          </p:val>
                        </p:tav>
                        <p:tav tm="100000">
                          <p:val>
                            <p:strVal val="#ppt_y"/>
                          </p:val>
                        </p:tav>
                      </p:tavLst>
                    </p:anim>
                  </p:childTnLst>
                </p:cTn>
              </p:par>
            </p:tnLst>
          </p:tmpl>
        </p:tmplLst>
      </p:bldP>
      <p:bldP spid="75" grpId="0" build="allAtOnce">
        <p:tmplLst>
          <p:tmpl lvl="1">
            <p:tnLst>
              <p:par>
                <p:cTn presetID="2" presetClass="entr" presetSubtype="1" decel="100000" fill="hold" nodeType="withEffect">
                  <p:stCondLst>
                    <p:cond delay="0"/>
                  </p:stCondLst>
                  <p:childTnLst>
                    <p:set>
                      <p:cBhvr>
                        <p:cTn dur="1" fill="hold">
                          <p:stCondLst>
                            <p:cond delay="0"/>
                          </p:stCondLst>
                        </p:cTn>
                        <p:tgtEl>
                          <p:spTgt spid="75"/>
                        </p:tgtEl>
                        <p:attrNameLst>
                          <p:attrName>style.visibility</p:attrName>
                        </p:attrNameLst>
                      </p:cBhvr>
                      <p:to>
                        <p:strVal val="visible"/>
                      </p:to>
                    </p:set>
                    <p:anim calcmode="lin" valueType="num">
                      <p:cBhvr additive="base">
                        <p:cTn dur="500" fill="hold"/>
                        <p:tgtEl>
                          <p:spTgt spid="75"/>
                        </p:tgtEl>
                        <p:attrNameLst>
                          <p:attrName>ppt_x</p:attrName>
                        </p:attrNameLst>
                      </p:cBhvr>
                      <p:tavLst>
                        <p:tav tm="0">
                          <p:val>
                            <p:strVal val="#ppt_x"/>
                          </p:val>
                        </p:tav>
                        <p:tav tm="100000">
                          <p:val>
                            <p:strVal val="#ppt_x"/>
                          </p:val>
                        </p:tav>
                      </p:tavLst>
                    </p:anim>
                    <p:anim calcmode="lin" valueType="num">
                      <p:cBhvr additive="base">
                        <p:cTn dur="500" fill="hold"/>
                        <p:tgtEl>
                          <p:spTgt spid="75"/>
                        </p:tgtEl>
                        <p:attrNameLst>
                          <p:attrName>ppt_y</p:attrName>
                        </p:attrNameLst>
                      </p:cBhvr>
                      <p:tavLst>
                        <p:tav tm="0">
                          <p:val>
                            <p:strVal val="0-#ppt_h/2"/>
                          </p:val>
                        </p:tav>
                        <p:tav tm="100000">
                          <p:val>
                            <p:strVal val="#ppt_y"/>
                          </p:val>
                        </p:tav>
                      </p:tavLst>
                    </p:anim>
                  </p:childTnLst>
                </p:cTn>
              </p:par>
            </p:tnLst>
          </p:tmpl>
        </p:tmplLst>
      </p:bldP>
      <p:bldP spid="79" grpId="0" build="allAtOnce">
        <p:tmplLst>
          <p:tmpl lvl="1">
            <p:tnLst>
              <p:par>
                <p:cTn presetID="2" presetClass="entr" presetSubtype="1" decel="100000" fill="hold" nodeType="with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additive="base">
                        <p:cTn dur="500" fill="hold"/>
                        <p:tgtEl>
                          <p:spTgt spid="79"/>
                        </p:tgtEl>
                        <p:attrNameLst>
                          <p:attrName>ppt_x</p:attrName>
                        </p:attrNameLst>
                      </p:cBhvr>
                      <p:tavLst>
                        <p:tav tm="0">
                          <p:val>
                            <p:strVal val="#ppt_x"/>
                          </p:val>
                        </p:tav>
                        <p:tav tm="100000">
                          <p:val>
                            <p:strVal val="#ppt_x"/>
                          </p:val>
                        </p:tav>
                      </p:tavLst>
                    </p:anim>
                    <p:anim calcmode="lin" valueType="num">
                      <p:cBhvr additive="base">
                        <p:cTn dur="500" fill="hold"/>
                        <p:tgtEl>
                          <p:spTgt spid="79"/>
                        </p:tgtEl>
                        <p:attrNameLst>
                          <p:attrName>ppt_y</p:attrName>
                        </p:attrNameLst>
                      </p:cBhvr>
                      <p:tavLst>
                        <p:tav tm="0">
                          <p:val>
                            <p:strVal val="0-#ppt_h/2"/>
                          </p:val>
                        </p:tav>
                        <p:tav tm="100000">
                          <p:val>
                            <p:strVal val="#ppt_y"/>
                          </p:val>
                        </p:tav>
                      </p:tavLst>
                    </p:anim>
                  </p:childTnLst>
                </p:cTn>
              </p:par>
            </p:tnLst>
          </p:tmpl>
        </p:tmplLst>
      </p:bldP>
      <p:bldP spid="83" grpId="0" build="allAtOnce">
        <p:tmplLst>
          <p:tmpl lvl="1">
            <p:tnLst>
              <p:par>
                <p:cTn presetID="2" presetClass="entr" presetSubtype="1" decel="100000" fill="hold" nodeType="withEffect">
                  <p:stCondLst>
                    <p:cond delay="0"/>
                  </p:stCondLst>
                  <p:childTnLst>
                    <p:set>
                      <p:cBhvr>
                        <p:cTn dur="1" fill="hold">
                          <p:stCondLst>
                            <p:cond delay="0"/>
                          </p:stCondLst>
                        </p:cTn>
                        <p:tgtEl>
                          <p:spTgt spid="83"/>
                        </p:tgtEl>
                        <p:attrNameLst>
                          <p:attrName>style.visibility</p:attrName>
                        </p:attrNameLst>
                      </p:cBhvr>
                      <p:to>
                        <p:strVal val="visible"/>
                      </p:to>
                    </p:set>
                    <p:anim calcmode="lin" valueType="num">
                      <p:cBhvr additive="base">
                        <p:cTn dur="500" fill="hold"/>
                        <p:tgtEl>
                          <p:spTgt spid="83"/>
                        </p:tgtEl>
                        <p:attrNameLst>
                          <p:attrName>ppt_x</p:attrName>
                        </p:attrNameLst>
                      </p:cBhvr>
                      <p:tavLst>
                        <p:tav tm="0">
                          <p:val>
                            <p:strVal val="#ppt_x"/>
                          </p:val>
                        </p:tav>
                        <p:tav tm="100000">
                          <p:val>
                            <p:strVal val="#ppt_x"/>
                          </p:val>
                        </p:tav>
                      </p:tavLst>
                    </p:anim>
                    <p:anim calcmode="lin" valueType="num">
                      <p:cBhvr additive="base">
                        <p:cTn dur="500" fill="hold"/>
                        <p:tgtEl>
                          <p:spTgt spid="83"/>
                        </p:tgtEl>
                        <p:attrNameLst>
                          <p:attrName>ppt_y</p:attrName>
                        </p:attrNameLst>
                      </p:cBhvr>
                      <p:tavLst>
                        <p:tav tm="0">
                          <p:val>
                            <p:strVal val="0-#ppt_h/2"/>
                          </p:val>
                        </p:tav>
                        <p:tav tm="100000">
                          <p:val>
                            <p:strVal val="#ppt_y"/>
                          </p:val>
                        </p:tav>
                      </p:tavLst>
                    </p:anim>
                  </p:childTnLst>
                </p:cTn>
              </p:par>
            </p:tnLst>
          </p:tmpl>
        </p:tmplLst>
      </p:bldP>
      <p:bldP spid="87" grpId="0" build="allAtOnce">
        <p:tmplLst>
          <p:tmpl lvl="1">
            <p:tnLst>
              <p:par>
                <p:cTn presetID="2" presetClass="entr" presetSubtype="4" decel="100000" fill="hold" nodeType="withEffect">
                  <p:stCondLst>
                    <p:cond delay="0"/>
                  </p:stCondLst>
                  <p:childTnLst>
                    <p:set>
                      <p:cBhvr>
                        <p:cTn dur="1" fill="hold">
                          <p:stCondLst>
                            <p:cond delay="0"/>
                          </p:stCondLst>
                        </p:cTn>
                        <p:tgtEl>
                          <p:spTgt spid="87"/>
                        </p:tgtEl>
                        <p:attrNameLst>
                          <p:attrName>style.visibility</p:attrName>
                        </p:attrNameLst>
                      </p:cBhvr>
                      <p:to>
                        <p:strVal val="visible"/>
                      </p:to>
                    </p:set>
                    <p:anim calcmode="lin" valueType="num">
                      <p:cBhvr additive="base">
                        <p:cTn dur="500" fill="hold"/>
                        <p:tgtEl>
                          <p:spTgt spid="87"/>
                        </p:tgtEl>
                        <p:attrNameLst>
                          <p:attrName>ppt_x</p:attrName>
                        </p:attrNameLst>
                      </p:cBhvr>
                      <p:tavLst>
                        <p:tav tm="0">
                          <p:val>
                            <p:strVal val="#ppt_x"/>
                          </p:val>
                        </p:tav>
                        <p:tav tm="100000">
                          <p:val>
                            <p:strVal val="#ppt_x"/>
                          </p:val>
                        </p:tav>
                      </p:tavLst>
                    </p:anim>
                    <p:anim calcmode="lin" valueType="num">
                      <p:cBhvr additive="base">
                        <p:cTn dur="500" fill="hold"/>
                        <p:tgtEl>
                          <p:spTgt spid="87"/>
                        </p:tgtEl>
                        <p:attrNameLst>
                          <p:attrName>ppt_y</p:attrName>
                        </p:attrNameLst>
                      </p:cBhvr>
                      <p:tavLst>
                        <p:tav tm="0">
                          <p:val>
                            <p:strVal val="1+#ppt_h/2"/>
                          </p:val>
                        </p:tav>
                        <p:tav tm="100000">
                          <p:val>
                            <p:strVal val="#ppt_y"/>
                          </p:val>
                        </p:tav>
                      </p:tavLst>
                    </p:anim>
                  </p:childTnLst>
                </p:cTn>
              </p:par>
            </p:tnLst>
          </p:tmpl>
        </p:tmplLst>
      </p:bldP>
      <p:bldP spid="91" grpId="0" build="allAtOnce">
        <p:tmplLst>
          <p:tmpl lvl="1">
            <p:tnLst>
              <p:par>
                <p:cTn presetID="2" presetClass="entr" presetSubtype="4" decel="100000" fill="hold" nodeType="withEffect">
                  <p:stCondLst>
                    <p:cond delay="0"/>
                  </p:stCondLst>
                  <p:childTnLst>
                    <p:set>
                      <p:cBhvr>
                        <p:cTn dur="1" fill="hold">
                          <p:stCondLst>
                            <p:cond delay="0"/>
                          </p:stCondLst>
                        </p:cTn>
                        <p:tgtEl>
                          <p:spTgt spid="91"/>
                        </p:tgtEl>
                        <p:attrNameLst>
                          <p:attrName>style.visibility</p:attrName>
                        </p:attrNameLst>
                      </p:cBhvr>
                      <p:to>
                        <p:strVal val="visible"/>
                      </p:to>
                    </p:set>
                    <p:anim calcmode="lin" valueType="num">
                      <p:cBhvr additive="base">
                        <p:cTn dur="500" fill="hold"/>
                        <p:tgtEl>
                          <p:spTgt spid="91"/>
                        </p:tgtEl>
                        <p:attrNameLst>
                          <p:attrName>ppt_x</p:attrName>
                        </p:attrNameLst>
                      </p:cBhvr>
                      <p:tavLst>
                        <p:tav tm="0">
                          <p:val>
                            <p:strVal val="#ppt_x"/>
                          </p:val>
                        </p:tav>
                        <p:tav tm="100000">
                          <p:val>
                            <p:strVal val="#ppt_x"/>
                          </p:val>
                        </p:tav>
                      </p:tavLst>
                    </p:anim>
                    <p:anim calcmode="lin" valueType="num">
                      <p:cBhvr additive="base">
                        <p:cTn dur="500" fill="hold"/>
                        <p:tgtEl>
                          <p:spTgt spid="91"/>
                        </p:tgtEl>
                        <p:attrNameLst>
                          <p:attrName>ppt_y</p:attrName>
                        </p:attrNameLst>
                      </p:cBhvr>
                      <p:tavLst>
                        <p:tav tm="0">
                          <p:val>
                            <p:strVal val="1+#ppt_h/2"/>
                          </p:val>
                        </p:tav>
                        <p:tav tm="100000">
                          <p:val>
                            <p:strVal val="#ppt_y"/>
                          </p:val>
                        </p:tav>
                      </p:tavLst>
                    </p:anim>
                  </p:childTnLst>
                </p:cTn>
              </p:par>
            </p:tnLst>
          </p:tmpl>
        </p:tmplLst>
      </p:bldP>
      <p:bldP spid="95" grpId="0" build="allAtOnce">
        <p:tmplLst>
          <p:tmpl lvl="1">
            <p:tnLst>
              <p:par>
                <p:cTn presetID="2" presetClass="entr" presetSubtype="4" decel="100000" fill="hold" nodeType="withEffect">
                  <p:stCondLst>
                    <p:cond delay="0"/>
                  </p:stCondLst>
                  <p:childTnLst>
                    <p:set>
                      <p:cBhvr>
                        <p:cTn dur="1" fill="hold">
                          <p:stCondLst>
                            <p:cond delay="0"/>
                          </p:stCondLst>
                        </p:cTn>
                        <p:tgtEl>
                          <p:spTgt spid="95"/>
                        </p:tgtEl>
                        <p:attrNameLst>
                          <p:attrName>style.visibility</p:attrName>
                        </p:attrNameLst>
                      </p:cBhvr>
                      <p:to>
                        <p:strVal val="visible"/>
                      </p:to>
                    </p:set>
                    <p:anim calcmode="lin" valueType="num">
                      <p:cBhvr additive="base">
                        <p:cTn dur="500" fill="hold"/>
                        <p:tgtEl>
                          <p:spTgt spid="95"/>
                        </p:tgtEl>
                        <p:attrNameLst>
                          <p:attrName>ppt_x</p:attrName>
                        </p:attrNameLst>
                      </p:cBhvr>
                      <p:tavLst>
                        <p:tav tm="0">
                          <p:val>
                            <p:strVal val="#ppt_x"/>
                          </p:val>
                        </p:tav>
                        <p:tav tm="100000">
                          <p:val>
                            <p:strVal val="#ppt_x"/>
                          </p:val>
                        </p:tav>
                      </p:tavLst>
                    </p:anim>
                    <p:anim calcmode="lin" valueType="num">
                      <p:cBhvr additive="base">
                        <p:cTn dur="500" fill="hold"/>
                        <p:tgtEl>
                          <p:spTgt spid="95"/>
                        </p:tgtEl>
                        <p:attrNameLst>
                          <p:attrName>ppt_y</p:attrName>
                        </p:attrNameLst>
                      </p:cBhvr>
                      <p:tavLst>
                        <p:tav tm="0">
                          <p:val>
                            <p:strVal val="1+#ppt_h/2"/>
                          </p:val>
                        </p:tav>
                        <p:tav tm="100000">
                          <p:val>
                            <p:strVal val="#ppt_y"/>
                          </p:val>
                        </p:tav>
                      </p:tavLst>
                    </p:anim>
                  </p:childTnLst>
                </p:cTn>
              </p:par>
            </p:tnLst>
          </p:tmpl>
        </p:tmplLst>
      </p:bldP>
      <p:bldP spid="99" grpId="0" build="allAtOnce">
        <p:tmplLst>
          <p:tmpl lvl="1">
            <p:tnLst>
              <p:par>
                <p:cTn presetID="2" presetClass="entr" presetSubtype="4" decel="100000" fill="hold" nodeType="withEffect">
                  <p:stCondLst>
                    <p:cond delay="0"/>
                  </p:stCondLst>
                  <p:childTnLst>
                    <p:set>
                      <p:cBhvr>
                        <p:cTn dur="1" fill="hold">
                          <p:stCondLst>
                            <p:cond delay="0"/>
                          </p:stCondLst>
                        </p:cTn>
                        <p:tgtEl>
                          <p:spTgt spid="99"/>
                        </p:tgtEl>
                        <p:attrNameLst>
                          <p:attrName>style.visibility</p:attrName>
                        </p:attrNameLst>
                      </p:cBhvr>
                      <p:to>
                        <p:strVal val="visible"/>
                      </p:to>
                    </p:set>
                    <p:anim calcmode="lin" valueType="num">
                      <p:cBhvr additive="base">
                        <p:cTn dur="500" fill="hold"/>
                        <p:tgtEl>
                          <p:spTgt spid="99"/>
                        </p:tgtEl>
                        <p:attrNameLst>
                          <p:attrName>ppt_x</p:attrName>
                        </p:attrNameLst>
                      </p:cBhvr>
                      <p:tavLst>
                        <p:tav tm="0">
                          <p:val>
                            <p:strVal val="#ppt_x"/>
                          </p:val>
                        </p:tav>
                        <p:tav tm="100000">
                          <p:val>
                            <p:strVal val="#ppt_x"/>
                          </p:val>
                        </p:tav>
                      </p:tavLst>
                    </p:anim>
                    <p:anim calcmode="lin" valueType="num">
                      <p:cBhvr additive="base">
                        <p:cTn dur="500" fill="hold"/>
                        <p:tgtEl>
                          <p:spTgt spid="99"/>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low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4" name="山形 3"/>
          <p:cNvSpPr/>
          <p:nvPr userDrawn="1"/>
        </p:nvSpPr>
        <p:spPr>
          <a:xfrm>
            <a:off x="1006302" y="5503540"/>
            <a:ext cx="4104456" cy="432048"/>
          </a:xfrm>
          <a:prstGeom prst="chevron">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0" name="山形 9"/>
          <p:cNvSpPr/>
          <p:nvPr userDrawn="1"/>
        </p:nvSpPr>
        <p:spPr>
          <a:xfrm>
            <a:off x="5060990" y="5503540"/>
            <a:ext cx="4104456" cy="432048"/>
          </a:xfrm>
          <a:prstGeom prst="chevron">
            <a:avLst/>
          </a:prstGeom>
          <a:solidFill>
            <a:srgbClr val="FFFFFF">
              <a:alpha val="2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2" name="山形 11"/>
          <p:cNvSpPr/>
          <p:nvPr userDrawn="1"/>
        </p:nvSpPr>
        <p:spPr>
          <a:xfrm>
            <a:off x="9120966" y="5503540"/>
            <a:ext cx="4104456" cy="432048"/>
          </a:xfrm>
          <a:prstGeom prst="chevron">
            <a:avLst/>
          </a:prstGeom>
          <a:solidFill>
            <a:srgbClr val="FFFFFF">
              <a:alpha val="3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山形 12"/>
          <p:cNvSpPr/>
          <p:nvPr userDrawn="1"/>
        </p:nvSpPr>
        <p:spPr>
          <a:xfrm>
            <a:off x="13175654" y="5503540"/>
            <a:ext cx="4104456" cy="432048"/>
          </a:xfrm>
          <a:prstGeom prst="chevron">
            <a:avLst/>
          </a:prstGeom>
          <a:solidFill>
            <a:srgbClr val="FFFFFF">
              <a:alpha val="4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8" name="図プレースホルダー 5"/>
          <p:cNvSpPr>
            <a:spLocks noGrp="1"/>
          </p:cNvSpPr>
          <p:nvPr>
            <p:ph type="pic" sz="quarter" idx="46" hasCustomPrompt="1"/>
          </p:nvPr>
        </p:nvSpPr>
        <p:spPr>
          <a:xfrm>
            <a:off x="11699490" y="6583660"/>
            <a:ext cx="862270" cy="862270"/>
          </a:xfrm>
        </p:spPr>
        <p:txBody>
          <a:bodyPr>
            <a:normAutofit/>
          </a:bodyPr>
          <a:lstStyle>
            <a:lvl1pPr>
              <a:defRPr sz="1100"/>
            </a:lvl1pPr>
          </a:lstStyle>
          <a:p>
            <a:r>
              <a:rPr lang="en-US" dirty="0"/>
              <a:t>ICON</a:t>
            </a:r>
          </a:p>
        </p:txBody>
      </p:sp>
      <p:sp>
        <p:nvSpPr>
          <p:cNvPr id="19" name="テキスト プレースホルダー 11"/>
          <p:cNvSpPr>
            <a:spLocks noGrp="1"/>
          </p:cNvSpPr>
          <p:nvPr>
            <p:ph type="body" sz="quarter" idx="47" hasCustomPrompt="1"/>
          </p:nvPr>
        </p:nvSpPr>
        <p:spPr>
          <a:xfrm>
            <a:off x="12563586" y="6727676"/>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a:t>Text Here</a:t>
            </a:r>
            <a:endParaRPr lang="en-US" dirty="0"/>
          </a:p>
        </p:txBody>
      </p:sp>
      <p:sp>
        <p:nvSpPr>
          <p:cNvPr id="20" name="テキスト プレースホルダー 11"/>
          <p:cNvSpPr>
            <a:spLocks noGrp="1"/>
          </p:cNvSpPr>
          <p:nvPr>
            <p:ph type="body" sz="quarter" idx="48" hasCustomPrompt="1"/>
          </p:nvPr>
        </p:nvSpPr>
        <p:spPr>
          <a:xfrm>
            <a:off x="12563586" y="7303740"/>
            <a:ext cx="4932548" cy="1512168"/>
          </a:xfrm>
        </p:spPr>
        <p:txBody>
          <a:bodyPr anchor="t">
            <a:noAutofit/>
          </a:bodyPr>
          <a:lstStyle>
            <a:lvl1pPr algn="l">
              <a:defRPr sz="2000">
                <a:solidFill>
                  <a:schemeClr val="bg1"/>
                </a:solidFill>
                <a:latin typeface="+mn-lt"/>
              </a:defRPr>
            </a:lvl1pPr>
          </a:lstStyle>
          <a:p>
            <a:pPr lvl="0"/>
            <a:r>
              <a:rPr lang="en-US" altLang="ja-JP" dirty="0"/>
              <a:t>Text Here</a:t>
            </a:r>
            <a:endParaRPr lang="en-US" dirty="0"/>
          </a:p>
        </p:txBody>
      </p:sp>
      <p:sp>
        <p:nvSpPr>
          <p:cNvPr id="21" name="図プレースホルダー 5"/>
          <p:cNvSpPr>
            <a:spLocks noGrp="1"/>
          </p:cNvSpPr>
          <p:nvPr>
            <p:ph type="pic" sz="quarter" idx="49" hasCustomPrompt="1"/>
          </p:nvPr>
        </p:nvSpPr>
        <p:spPr>
          <a:xfrm>
            <a:off x="8819170" y="2767236"/>
            <a:ext cx="862270" cy="862270"/>
          </a:xfrm>
        </p:spPr>
        <p:txBody>
          <a:bodyPr>
            <a:normAutofit/>
          </a:bodyPr>
          <a:lstStyle>
            <a:lvl1pPr>
              <a:defRPr sz="1100"/>
            </a:lvl1pPr>
          </a:lstStyle>
          <a:p>
            <a:r>
              <a:rPr lang="en-US" dirty="0"/>
              <a:t>ICON</a:t>
            </a:r>
          </a:p>
        </p:txBody>
      </p:sp>
      <p:sp>
        <p:nvSpPr>
          <p:cNvPr id="22" name="テキスト プレースホルダー 11"/>
          <p:cNvSpPr>
            <a:spLocks noGrp="1"/>
          </p:cNvSpPr>
          <p:nvPr>
            <p:ph type="body" sz="quarter" idx="50" hasCustomPrompt="1"/>
          </p:nvPr>
        </p:nvSpPr>
        <p:spPr>
          <a:xfrm>
            <a:off x="9683266" y="2911252"/>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a:t>Text Here</a:t>
            </a:r>
            <a:endParaRPr lang="en-US" dirty="0"/>
          </a:p>
        </p:txBody>
      </p:sp>
      <p:sp>
        <p:nvSpPr>
          <p:cNvPr id="23" name="テキスト プレースホルダー 11"/>
          <p:cNvSpPr>
            <a:spLocks noGrp="1"/>
          </p:cNvSpPr>
          <p:nvPr>
            <p:ph type="body" sz="quarter" idx="51" hasCustomPrompt="1"/>
          </p:nvPr>
        </p:nvSpPr>
        <p:spPr>
          <a:xfrm>
            <a:off x="9683266" y="3487316"/>
            <a:ext cx="4932548" cy="1512168"/>
          </a:xfrm>
        </p:spPr>
        <p:txBody>
          <a:bodyPr anchor="t">
            <a:noAutofit/>
          </a:bodyPr>
          <a:lstStyle>
            <a:lvl1pPr algn="l">
              <a:defRPr sz="2000">
                <a:solidFill>
                  <a:schemeClr val="bg1"/>
                </a:solidFill>
                <a:latin typeface="+mn-lt"/>
              </a:defRPr>
            </a:lvl1pPr>
          </a:lstStyle>
          <a:p>
            <a:pPr lvl="0"/>
            <a:r>
              <a:rPr lang="en-US" altLang="ja-JP" dirty="0"/>
              <a:t>Text Here</a:t>
            </a:r>
            <a:endParaRPr lang="en-US" dirty="0"/>
          </a:p>
        </p:txBody>
      </p:sp>
      <p:sp>
        <p:nvSpPr>
          <p:cNvPr id="24" name="図プレースホルダー 5"/>
          <p:cNvSpPr>
            <a:spLocks noGrp="1"/>
          </p:cNvSpPr>
          <p:nvPr>
            <p:ph type="pic" sz="quarter" idx="52" hasCustomPrompt="1"/>
          </p:nvPr>
        </p:nvSpPr>
        <p:spPr>
          <a:xfrm>
            <a:off x="4246662" y="6583660"/>
            <a:ext cx="862270" cy="862270"/>
          </a:xfrm>
        </p:spPr>
        <p:txBody>
          <a:bodyPr>
            <a:normAutofit/>
          </a:bodyPr>
          <a:lstStyle>
            <a:lvl1pPr>
              <a:defRPr sz="1100"/>
            </a:lvl1pPr>
          </a:lstStyle>
          <a:p>
            <a:r>
              <a:rPr lang="en-US" dirty="0"/>
              <a:t>ICON</a:t>
            </a:r>
          </a:p>
        </p:txBody>
      </p:sp>
      <p:sp>
        <p:nvSpPr>
          <p:cNvPr id="25" name="テキスト プレースホルダー 11"/>
          <p:cNvSpPr>
            <a:spLocks noGrp="1"/>
          </p:cNvSpPr>
          <p:nvPr>
            <p:ph type="body" sz="quarter" idx="53" hasCustomPrompt="1"/>
          </p:nvPr>
        </p:nvSpPr>
        <p:spPr>
          <a:xfrm>
            <a:off x="5110758" y="6727676"/>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a:t>Text Here</a:t>
            </a:r>
            <a:endParaRPr lang="en-US" dirty="0"/>
          </a:p>
        </p:txBody>
      </p:sp>
      <p:sp>
        <p:nvSpPr>
          <p:cNvPr id="26" name="テキスト プレースホルダー 11"/>
          <p:cNvSpPr>
            <a:spLocks noGrp="1"/>
          </p:cNvSpPr>
          <p:nvPr>
            <p:ph type="body" sz="quarter" idx="54" hasCustomPrompt="1"/>
          </p:nvPr>
        </p:nvSpPr>
        <p:spPr>
          <a:xfrm>
            <a:off x="5110758" y="7303740"/>
            <a:ext cx="4932548" cy="1512168"/>
          </a:xfrm>
        </p:spPr>
        <p:txBody>
          <a:bodyPr anchor="t">
            <a:noAutofit/>
          </a:bodyPr>
          <a:lstStyle>
            <a:lvl1pPr algn="l">
              <a:defRPr sz="2000">
                <a:solidFill>
                  <a:schemeClr val="bg1"/>
                </a:solidFill>
                <a:latin typeface="+mn-lt"/>
              </a:defRPr>
            </a:lvl1pPr>
          </a:lstStyle>
          <a:p>
            <a:pPr lvl="0"/>
            <a:r>
              <a:rPr lang="en-US" altLang="ja-JP" dirty="0"/>
              <a:t>Text Here</a:t>
            </a:r>
            <a:endParaRPr lang="en-US" dirty="0"/>
          </a:p>
        </p:txBody>
      </p:sp>
      <p:sp>
        <p:nvSpPr>
          <p:cNvPr id="27" name="図プレースホルダー 5"/>
          <p:cNvSpPr>
            <a:spLocks noGrp="1"/>
          </p:cNvSpPr>
          <p:nvPr>
            <p:ph type="pic" sz="quarter" idx="55" hasCustomPrompt="1"/>
          </p:nvPr>
        </p:nvSpPr>
        <p:spPr>
          <a:xfrm>
            <a:off x="2050418" y="2767236"/>
            <a:ext cx="862270" cy="862270"/>
          </a:xfrm>
        </p:spPr>
        <p:txBody>
          <a:bodyPr>
            <a:normAutofit/>
          </a:bodyPr>
          <a:lstStyle>
            <a:lvl1pPr>
              <a:defRPr sz="1100"/>
            </a:lvl1pPr>
          </a:lstStyle>
          <a:p>
            <a:r>
              <a:rPr lang="en-US" dirty="0"/>
              <a:t>ICON</a:t>
            </a:r>
          </a:p>
        </p:txBody>
      </p:sp>
      <p:sp>
        <p:nvSpPr>
          <p:cNvPr id="28" name="テキスト プレースホルダー 11"/>
          <p:cNvSpPr>
            <a:spLocks noGrp="1"/>
          </p:cNvSpPr>
          <p:nvPr>
            <p:ph type="body" sz="quarter" idx="56" hasCustomPrompt="1"/>
          </p:nvPr>
        </p:nvSpPr>
        <p:spPr>
          <a:xfrm>
            <a:off x="2914514" y="2911252"/>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a:t>Text Here</a:t>
            </a:r>
            <a:endParaRPr lang="en-US" dirty="0"/>
          </a:p>
        </p:txBody>
      </p:sp>
      <p:sp>
        <p:nvSpPr>
          <p:cNvPr id="29" name="テキスト プレースホルダー 11"/>
          <p:cNvSpPr>
            <a:spLocks noGrp="1"/>
          </p:cNvSpPr>
          <p:nvPr>
            <p:ph type="body" sz="quarter" idx="57" hasCustomPrompt="1"/>
          </p:nvPr>
        </p:nvSpPr>
        <p:spPr>
          <a:xfrm>
            <a:off x="2914514" y="3487316"/>
            <a:ext cx="4932548" cy="1512168"/>
          </a:xfrm>
        </p:spPr>
        <p:txBody>
          <a:bodyPr anchor="t">
            <a:noAutofit/>
          </a:bodyPr>
          <a:lstStyle>
            <a:lvl1pPr algn="l">
              <a:defRPr sz="2000">
                <a:solidFill>
                  <a:schemeClr val="bg1"/>
                </a:solidFill>
                <a:latin typeface="+mn-lt"/>
              </a:defRPr>
            </a:lvl1pPr>
          </a:lstStyle>
          <a:p>
            <a:pPr lvl="0"/>
            <a:r>
              <a:rPr lang="en-US" altLang="ja-JP" dirty="0"/>
              <a:t>Text Here</a:t>
            </a:r>
            <a:endParaRPr lang="en-US" dirty="0"/>
          </a:p>
        </p:txBody>
      </p:sp>
      <p:cxnSp>
        <p:nvCxnSpPr>
          <p:cNvPr id="7" name="カギ線コネクタ 6"/>
          <p:cNvCxnSpPr>
            <a:stCxn id="4" idx="0"/>
            <a:endCxn id="43" idx="1"/>
          </p:cNvCxnSpPr>
          <p:nvPr userDrawn="1"/>
        </p:nvCxnSpPr>
        <p:spPr>
          <a:xfrm rot="16200000" flipV="1">
            <a:off x="1293878" y="3846900"/>
            <a:ext cx="2305169" cy="1008112"/>
          </a:xfrm>
          <a:prstGeom prst="bentConnector4">
            <a:avLst>
              <a:gd name="adj1" fmla="val 11875"/>
              <a:gd name="adj2" fmla="val 21553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30" name="カギ線コネクタ 29"/>
          <p:cNvCxnSpPr>
            <a:stCxn id="12" idx="0"/>
            <a:endCxn id="48" idx="1"/>
          </p:cNvCxnSpPr>
          <p:nvPr userDrawn="1"/>
        </p:nvCxnSpPr>
        <p:spPr>
          <a:xfrm rot="16200000" flipV="1">
            <a:off x="8735814" y="3174172"/>
            <a:ext cx="2308904" cy="2349832"/>
          </a:xfrm>
          <a:prstGeom prst="bentConnector4">
            <a:avLst>
              <a:gd name="adj1" fmla="val 12600"/>
              <a:gd name="adj2" fmla="val 109728"/>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33" name="カギ線コネクタ 32"/>
          <p:cNvCxnSpPr>
            <a:stCxn id="10" idx="2"/>
            <a:endCxn id="50" idx="1"/>
          </p:cNvCxnSpPr>
          <p:nvPr userDrawn="1"/>
        </p:nvCxnSpPr>
        <p:spPr>
          <a:xfrm rot="5400000">
            <a:off x="5052423" y="5062011"/>
            <a:ext cx="1079207" cy="2826360"/>
          </a:xfrm>
          <a:prstGeom prst="bentConnector4">
            <a:avLst>
              <a:gd name="adj1" fmla="val 43501"/>
              <a:gd name="adj2" fmla="val 108088"/>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37" name="カギ線コネクタ 36"/>
          <p:cNvCxnSpPr>
            <a:stCxn id="13" idx="2"/>
            <a:endCxn id="52" idx="1"/>
          </p:cNvCxnSpPr>
          <p:nvPr userDrawn="1"/>
        </p:nvCxnSpPr>
        <p:spPr>
          <a:xfrm rot="5400000">
            <a:off x="12818167" y="4713091"/>
            <a:ext cx="1079207" cy="3524200"/>
          </a:xfrm>
          <a:prstGeom prst="bentConnector4">
            <a:avLst>
              <a:gd name="adj1" fmla="val 43501"/>
              <a:gd name="adj2" fmla="val 106487"/>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43" name="正方形/長方形 42"/>
          <p:cNvSpPr/>
          <p:nvPr userDrawn="1"/>
        </p:nvSpPr>
        <p:spPr>
          <a:xfrm>
            <a:off x="1942406" y="3054355"/>
            <a:ext cx="288032" cy="288032"/>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8" name="正方形/長方形 47"/>
          <p:cNvSpPr/>
          <p:nvPr userDrawn="1"/>
        </p:nvSpPr>
        <p:spPr>
          <a:xfrm>
            <a:off x="8715350" y="3054355"/>
            <a:ext cx="283840" cy="280561"/>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0" name="正方形/長方形 49"/>
          <p:cNvSpPr/>
          <p:nvPr userDrawn="1"/>
        </p:nvSpPr>
        <p:spPr>
          <a:xfrm>
            <a:off x="4178846" y="6874514"/>
            <a:ext cx="283840" cy="280561"/>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2" name="正方形/長方形 51"/>
          <p:cNvSpPr/>
          <p:nvPr userDrawn="1"/>
        </p:nvSpPr>
        <p:spPr>
          <a:xfrm>
            <a:off x="11595670" y="6874514"/>
            <a:ext cx="283840" cy="280561"/>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256879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xEl>
                                              <p:pRg st="0" end="0"/>
                                            </p:txEl>
                                          </p:spTgt>
                                        </p:tgtEl>
                                        <p:attrNameLst>
                                          <p:attrName>style.visibility</p:attrName>
                                        </p:attrNameLst>
                                      </p:cBhvr>
                                      <p:to>
                                        <p:strVal val="visible"/>
                                      </p:to>
                                    </p:set>
                                    <p:animEffect transition="in" filter="fade">
                                      <p:cBhvr>
                                        <p:cTn id="22" dur="500"/>
                                        <p:tgtEl>
                                          <p:spTgt spid="28">
                                            <p:txEl>
                                              <p:pRg st="0" end="0"/>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childTnLst>
                          </p:cTn>
                        </p:par>
                        <p:par>
                          <p:cTn id="26" fill="hold">
                            <p:stCondLst>
                              <p:cond delay="2000"/>
                            </p:stCondLst>
                            <p:childTnLst>
                              <p:par>
                                <p:cTn id="27" presetID="22" presetClass="entr" presetSubtype="8" fill="hold" grpId="0" nodeType="afterEffect">
                                  <p:stCondLst>
                                    <p:cond delay="25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2750"/>
                            </p:stCondLst>
                            <p:childTnLst>
                              <p:par>
                                <p:cTn id="31" presetID="22" presetClass="entr" presetSubtype="1"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up)">
                                      <p:cBhvr>
                                        <p:cTn id="33" dur="500"/>
                                        <p:tgtEl>
                                          <p:spTgt spid="33"/>
                                        </p:tgtEl>
                                      </p:cBhvr>
                                    </p:animEffect>
                                  </p:childTnLst>
                                </p:cTn>
                              </p:par>
                            </p:childTnLst>
                          </p:cTn>
                        </p:par>
                        <p:par>
                          <p:cTn id="34" fill="hold">
                            <p:stCondLst>
                              <p:cond delay="3250"/>
                            </p:stCondLst>
                            <p:childTnLst>
                              <p:par>
                                <p:cTn id="35" presetID="10"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xEl>
                                              <p:pRg st="0" end="0"/>
                                            </p:txEl>
                                          </p:spTgt>
                                        </p:tgtEl>
                                        <p:attrNameLst>
                                          <p:attrName>style.visibility</p:attrName>
                                        </p:attrNameLst>
                                      </p:cBhvr>
                                      <p:to>
                                        <p:strVal val="visible"/>
                                      </p:to>
                                    </p:set>
                                    <p:animEffect transition="in" filter="fade">
                                      <p:cBhvr>
                                        <p:cTn id="40" dur="500"/>
                                        <p:tgtEl>
                                          <p:spTgt spid="25">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6">
                                            <p:txEl>
                                              <p:pRg st="0" end="0"/>
                                            </p:txEl>
                                          </p:spTgt>
                                        </p:tgtEl>
                                        <p:attrNameLst>
                                          <p:attrName>style.visibility</p:attrName>
                                        </p:attrNameLst>
                                      </p:cBhvr>
                                      <p:to>
                                        <p:strVal val="visible"/>
                                      </p:to>
                                    </p:set>
                                    <p:animEffect transition="in" filter="fade">
                                      <p:cBhvr>
                                        <p:cTn id="43" dur="500"/>
                                        <p:tgtEl>
                                          <p:spTgt spid="26">
                                            <p:txEl>
                                              <p:pRg st="0" end="0"/>
                                            </p:txEl>
                                          </p:spTgt>
                                        </p:tgtEl>
                                      </p:cBhvr>
                                    </p:animEffect>
                                  </p:childTnLst>
                                </p:cTn>
                              </p:par>
                            </p:childTnLst>
                          </p:cTn>
                        </p:par>
                        <p:par>
                          <p:cTn id="44" fill="hold">
                            <p:stCondLst>
                              <p:cond delay="3750"/>
                            </p:stCondLst>
                            <p:childTnLst>
                              <p:par>
                                <p:cTn id="45" presetID="22" presetClass="entr" presetSubtype="8" fill="hold" grpId="0" nodeType="afterEffect">
                                  <p:stCondLst>
                                    <p:cond delay="25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par>
                          <p:cTn id="48" fill="hold">
                            <p:stCondLst>
                              <p:cond delay="4500"/>
                            </p:stCondLst>
                            <p:childTnLst>
                              <p:par>
                                <p:cTn id="49" presetID="22" presetClass="entr" presetSubtype="4" fill="hold"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down)">
                                      <p:cBhvr>
                                        <p:cTn id="51" dur="500"/>
                                        <p:tgtEl>
                                          <p:spTgt spid="30"/>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
                                            <p:txEl>
                                              <p:pRg st="0" end="0"/>
                                            </p:txEl>
                                          </p:spTgt>
                                        </p:tgtEl>
                                        <p:attrNameLst>
                                          <p:attrName>style.visibility</p:attrName>
                                        </p:attrNameLst>
                                      </p:cBhvr>
                                      <p:to>
                                        <p:strVal val="visible"/>
                                      </p:to>
                                    </p:set>
                                    <p:animEffect transition="in" filter="fade">
                                      <p:cBhvr>
                                        <p:cTn id="58" dur="500"/>
                                        <p:tgtEl>
                                          <p:spTgt spid="22">
                                            <p:txEl>
                                              <p:pRg st="0" end="0"/>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3">
                                            <p:txEl>
                                              <p:pRg st="0" end="0"/>
                                            </p:txEl>
                                          </p:spTgt>
                                        </p:tgtEl>
                                        <p:attrNameLst>
                                          <p:attrName>style.visibility</p:attrName>
                                        </p:attrNameLst>
                                      </p:cBhvr>
                                      <p:to>
                                        <p:strVal val="visible"/>
                                      </p:to>
                                    </p:set>
                                    <p:animEffect transition="in" filter="fade">
                                      <p:cBhvr>
                                        <p:cTn id="61" dur="500"/>
                                        <p:tgtEl>
                                          <p:spTgt spid="23">
                                            <p:txEl>
                                              <p:pRg st="0" end="0"/>
                                            </p:txEl>
                                          </p:spTgt>
                                        </p:tgtEl>
                                      </p:cBhvr>
                                    </p:animEffect>
                                  </p:childTnLst>
                                </p:cTn>
                              </p:par>
                            </p:childTnLst>
                          </p:cTn>
                        </p:par>
                        <p:par>
                          <p:cTn id="62" fill="hold">
                            <p:stCondLst>
                              <p:cond delay="5500"/>
                            </p:stCondLst>
                            <p:childTnLst>
                              <p:par>
                                <p:cTn id="63" presetID="22" presetClass="entr" presetSubtype="8" fill="hold" grpId="0" nodeType="afterEffect">
                                  <p:stCondLst>
                                    <p:cond delay="250"/>
                                  </p:stCondLst>
                                  <p:childTnLst>
                                    <p:set>
                                      <p:cBhvr>
                                        <p:cTn id="64" dur="1" fill="hold">
                                          <p:stCondLst>
                                            <p:cond delay="0"/>
                                          </p:stCondLst>
                                        </p:cTn>
                                        <p:tgtEl>
                                          <p:spTgt spid="13"/>
                                        </p:tgtEl>
                                        <p:attrNameLst>
                                          <p:attrName>style.visibility</p:attrName>
                                        </p:attrNameLst>
                                      </p:cBhvr>
                                      <p:to>
                                        <p:strVal val="visible"/>
                                      </p:to>
                                    </p:set>
                                    <p:animEffect transition="in" filter="wipe(left)">
                                      <p:cBhvr>
                                        <p:cTn id="65" dur="500"/>
                                        <p:tgtEl>
                                          <p:spTgt spid="13"/>
                                        </p:tgtEl>
                                      </p:cBhvr>
                                    </p:animEffect>
                                  </p:childTnLst>
                                </p:cTn>
                              </p:par>
                            </p:childTnLst>
                          </p:cTn>
                        </p:par>
                        <p:par>
                          <p:cTn id="66" fill="hold">
                            <p:stCondLst>
                              <p:cond delay="6250"/>
                            </p:stCondLst>
                            <p:childTnLst>
                              <p:par>
                                <p:cTn id="67" presetID="22" presetClass="entr" presetSubtype="1" fill="hold" nodeType="after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wipe(up)">
                                      <p:cBhvr>
                                        <p:cTn id="69" dur="500"/>
                                        <p:tgtEl>
                                          <p:spTgt spid="37"/>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9">
                                            <p:txEl>
                                              <p:pRg st="0" end="0"/>
                                            </p:txEl>
                                          </p:spTgt>
                                        </p:tgtEl>
                                        <p:attrNameLst>
                                          <p:attrName>style.visibility</p:attrName>
                                        </p:attrNameLst>
                                      </p:cBhvr>
                                      <p:to>
                                        <p:strVal val="visible"/>
                                      </p:to>
                                    </p:set>
                                    <p:animEffect transition="in" filter="fade">
                                      <p:cBhvr>
                                        <p:cTn id="76" dur="500"/>
                                        <p:tgtEl>
                                          <p:spTgt spid="19">
                                            <p:txEl>
                                              <p:pRg st="0" end="0"/>
                                            </p:txEl>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0">
                                            <p:txEl>
                                              <p:pRg st="0" end="0"/>
                                            </p:txEl>
                                          </p:spTgt>
                                        </p:tgtEl>
                                        <p:attrNameLst>
                                          <p:attrName>style.visibility</p:attrName>
                                        </p:attrNameLst>
                                      </p:cBhvr>
                                      <p:to>
                                        <p:strVal val="visible"/>
                                      </p:to>
                                    </p:set>
                                    <p:animEffect transition="in" filter="fade">
                                      <p:cBhvr>
                                        <p:cTn id="79"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4" grpId="0" animBg="1"/>
      <p:bldP spid="10" grpId="0" animBg="1"/>
      <p:bldP spid="12" grpId="0" animBg="1"/>
      <p:bldP spid="13" grpId="0" animBg="1"/>
      <p:bldP spid="18" grpId="0"/>
      <p:bldP spid="19" grpId="0" build="p">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p:bldP spid="22" grpId="0" build="p">
        <p:tmplLst>
          <p:tmpl lvl="1">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23" grpId="0" build="p">
        <p:tmplLst>
          <p:tmpl lvl="1">
            <p:tnLst>
              <p:par>
                <p:cTn presetID="10"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tmplLst>
          <p:tmpl lvl="1">
            <p:tnLst>
              <p:par>
                <p:cTn presetID="10" presetClass="entr" presetSubtype="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p:bldP spid="28" grpId="0" build="p">
        <p:tmplLst>
          <p:tmpl lvl="1">
            <p:tnLst>
              <p:par>
                <p:cTn presetID="10"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p">
        <p:tmplLst>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Lst>
  </p:timing>
  <p:hf hd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6 Poi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14" name="円/楕円 13"/>
          <p:cNvSpPr/>
          <p:nvPr userDrawn="1"/>
        </p:nvSpPr>
        <p:spPr>
          <a:xfrm>
            <a:off x="8531138" y="2407196"/>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図プレースホルダー 5"/>
          <p:cNvSpPr>
            <a:spLocks noGrp="1"/>
          </p:cNvSpPr>
          <p:nvPr>
            <p:ph type="pic" sz="quarter" idx="45" hasCustomPrompt="1"/>
          </p:nvPr>
        </p:nvSpPr>
        <p:spPr>
          <a:xfrm>
            <a:off x="8856860" y="2713231"/>
            <a:ext cx="630070" cy="630070"/>
          </a:xfrm>
        </p:spPr>
        <p:txBody>
          <a:bodyPr>
            <a:normAutofit/>
          </a:bodyPr>
          <a:lstStyle>
            <a:lvl1pPr>
              <a:defRPr sz="1100"/>
            </a:lvl1pPr>
          </a:lstStyle>
          <a:p>
            <a:r>
              <a:rPr lang="en-US" dirty="0"/>
              <a:t>ICON</a:t>
            </a:r>
          </a:p>
        </p:txBody>
      </p:sp>
      <p:sp>
        <p:nvSpPr>
          <p:cNvPr id="16" name="円/楕円 15"/>
          <p:cNvSpPr/>
          <p:nvPr userDrawn="1"/>
        </p:nvSpPr>
        <p:spPr>
          <a:xfrm>
            <a:off x="8531138" y="805982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図プレースホルダー 5"/>
          <p:cNvSpPr>
            <a:spLocks noGrp="1"/>
          </p:cNvSpPr>
          <p:nvPr>
            <p:ph type="pic" sz="quarter" idx="46" hasCustomPrompt="1"/>
          </p:nvPr>
        </p:nvSpPr>
        <p:spPr>
          <a:xfrm>
            <a:off x="8856860" y="8365859"/>
            <a:ext cx="630070" cy="630070"/>
          </a:xfrm>
        </p:spPr>
        <p:txBody>
          <a:bodyPr>
            <a:normAutofit/>
          </a:bodyPr>
          <a:lstStyle>
            <a:lvl1pPr>
              <a:defRPr sz="1100"/>
            </a:lvl1pPr>
          </a:lstStyle>
          <a:p>
            <a:r>
              <a:rPr lang="en-US" dirty="0"/>
              <a:t>ICON</a:t>
            </a:r>
          </a:p>
        </p:txBody>
      </p:sp>
      <p:cxnSp>
        <p:nvCxnSpPr>
          <p:cNvPr id="19" name="直線コネクタ 18"/>
          <p:cNvCxnSpPr>
            <a:stCxn id="16" idx="0"/>
            <a:endCxn id="14" idx="4"/>
          </p:cNvCxnSpPr>
          <p:nvPr userDrawn="1"/>
        </p:nvCxnSpPr>
        <p:spPr>
          <a:xfrm flipV="1">
            <a:off x="9161208" y="3667336"/>
            <a:ext cx="0" cy="4392488"/>
          </a:xfrm>
          <a:prstGeom prst="line">
            <a:avLst/>
          </a:prstGeom>
          <a:ln w="28575">
            <a:solidFill>
              <a:srgbClr val="FFFFFF">
                <a:alpha val="50196"/>
              </a:srgbClr>
            </a:solidFill>
            <a:prstDash val="solid"/>
          </a:ln>
        </p:spPr>
        <p:style>
          <a:lnRef idx="1">
            <a:schemeClr val="accent1"/>
          </a:lnRef>
          <a:fillRef idx="0">
            <a:schemeClr val="accent1"/>
          </a:fillRef>
          <a:effectRef idx="0">
            <a:schemeClr val="accent1"/>
          </a:effectRef>
          <a:fontRef idx="minor">
            <a:schemeClr val="tx1"/>
          </a:fontRef>
        </p:style>
      </p:cxnSp>
      <p:sp>
        <p:nvSpPr>
          <p:cNvPr id="30" name="円/楕円 29"/>
          <p:cNvSpPr/>
          <p:nvPr userDrawn="1"/>
        </p:nvSpPr>
        <p:spPr>
          <a:xfrm>
            <a:off x="6010858" y="388336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1" name="図プレースホルダー 5"/>
          <p:cNvSpPr>
            <a:spLocks noGrp="1"/>
          </p:cNvSpPr>
          <p:nvPr>
            <p:ph type="pic" sz="quarter" idx="47" hasCustomPrompt="1"/>
          </p:nvPr>
        </p:nvSpPr>
        <p:spPr>
          <a:xfrm>
            <a:off x="6336580" y="4189395"/>
            <a:ext cx="630070" cy="630070"/>
          </a:xfrm>
        </p:spPr>
        <p:txBody>
          <a:bodyPr>
            <a:normAutofit/>
          </a:bodyPr>
          <a:lstStyle>
            <a:lvl1pPr>
              <a:defRPr sz="1100"/>
            </a:lvl1pPr>
          </a:lstStyle>
          <a:p>
            <a:r>
              <a:rPr lang="en-US" dirty="0"/>
              <a:t>ICON</a:t>
            </a:r>
          </a:p>
        </p:txBody>
      </p:sp>
      <p:sp>
        <p:nvSpPr>
          <p:cNvPr id="35" name="円/楕円 34"/>
          <p:cNvSpPr/>
          <p:nvPr userDrawn="1"/>
        </p:nvSpPr>
        <p:spPr>
          <a:xfrm>
            <a:off x="6010858" y="658366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6" name="図プレースホルダー 5"/>
          <p:cNvSpPr>
            <a:spLocks noGrp="1"/>
          </p:cNvSpPr>
          <p:nvPr>
            <p:ph type="pic" sz="quarter" idx="48" hasCustomPrompt="1"/>
          </p:nvPr>
        </p:nvSpPr>
        <p:spPr>
          <a:xfrm>
            <a:off x="6336580" y="6889695"/>
            <a:ext cx="630070" cy="630070"/>
          </a:xfrm>
        </p:spPr>
        <p:txBody>
          <a:bodyPr>
            <a:normAutofit/>
          </a:bodyPr>
          <a:lstStyle>
            <a:lvl1pPr>
              <a:defRPr sz="1100"/>
            </a:lvl1pPr>
          </a:lstStyle>
          <a:p>
            <a:r>
              <a:rPr lang="en-US" dirty="0"/>
              <a:t>ICON</a:t>
            </a:r>
          </a:p>
        </p:txBody>
      </p:sp>
      <p:sp>
        <p:nvSpPr>
          <p:cNvPr id="37" name="円/楕円 36"/>
          <p:cNvSpPr/>
          <p:nvPr userDrawn="1"/>
        </p:nvSpPr>
        <p:spPr>
          <a:xfrm>
            <a:off x="11087422" y="389576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8" name="図プレースホルダー 5"/>
          <p:cNvSpPr>
            <a:spLocks noGrp="1"/>
          </p:cNvSpPr>
          <p:nvPr>
            <p:ph type="pic" sz="quarter" idx="49" hasCustomPrompt="1"/>
          </p:nvPr>
        </p:nvSpPr>
        <p:spPr>
          <a:xfrm>
            <a:off x="11413144" y="4201799"/>
            <a:ext cx="630070" cy="630070"/>
          </a:xfrm>
        </p:spPr>
        <p:txBody>
          <a:bodyPr>
            <a:normAutofit/>
          </a:bodyPr>
          <a:lstStyle>
            <a:lvl1pPr>
              <a:defRPr sz="1100"/>
            </a:lvl1pPr>
          </a:lstStyle>
          <a:p>
            <a:r>
              <a:rPr lang="en-US" dirty="0"/>
              <a:t>ICON</a:t>
            </a:r>
          </a:p>
        </p:txBody>
      </p:sp>
      <p:sp>
        <p:nvSpPr>
          <p:cNvPr id="39" name="円/楕円 38"/>
          <p:cNvSpPr/>
          <p:nvPr userDrawn="1"/>
        </p:nvSpPr>
        <p:spPr>
          <a:xfrm>
            <a:off x="11087422" y="659606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0" name="図プレースホルダー 5"/>
          <p:cNvSpPr>
            <a:spLocks noGrp="1"/>
          </p:cNvSpPr>
          <p:nvPr>
            <p:ph type="pic" sz="quarter" idx="50" hasCustomPrompt="1"/>
          </p:nvPr>
        </p:nvSpPr>
        <p:spPr>
          <a:xfrm>
            <a:off x="11413144" y="6902099"/>
            <a:ext cx="630070" cy="630070"/>
          </a:xfrm>
        </p:spPr>
        <p:txBody>
          <a:bodyPr>
            <a:normAutofit/>
          </a:bodyPr>
          <a:lstStyle>
            <a:lvl1pPr>
              <a:defRPr sz="1100"/>
            </a:lvl1pPr>
          </a:lstStyle>
          <a:p>
            <a:r>
              <a:rPr lang="en-US" dirty="0"/>
              <a:t>ICON</a:t>
            </a:r>
          </a:p>
        </p:txBody>
      </p:sp>
      <p:cxnSp>
        <p:nvCxnSpPr>
          <p:cNvPr id="42" name="直線コネクタ 41"/>
          <p:cNvCxnSpPr/>
          <p:nvPr userDrawn="1"/>
        </p:nvCxnSpPr>
        <p:spPr>
          <a:xfrm>
            <a:off x="7270998" y="4783460"/>
            <a:ext cx="3816424" cy="2160240"/>
          </a:xfrm>
          <a:prstGeom prst="line">
            <a:avLst/>
          </a:prstGeom>
          <a:ln w="28575">
            <a:solidFill>
              <a:srgbClr val="FFFFFF">
                <a:alpha val="50196"/>
              </a:srgbClr>
            </a:solidFill>
            <a:prstDash val="solid"/>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userDrawn="1"/>
        </p:nvCxnSpPr>
        <p:spPr>
          <a:xfrm flipH="1">
            <a:off x="7270998" y="4783460"/>
            <a:ext cx="3816424" cy="2160240"/>
          </a:xfrm>
          <a:prstGeom prst="line">
            <a:avLst/>
          </a:prstGeom>
          <a:ln w="28575">
            <a:solidFill>
              <a:srgbClr val="FFFFFF">
                <a:alpha val="50196"/>
              </a:srgbClr>
            </a:solidFill>
            <a:prstDash val="solid"/>
          </a:ln>
        </p:spPr>
        <p:style>
          <a:lnRef idx="1">
            <a:schemeClr val="accent1"/>
          </a:lnRef>
          <a:fillRef idx="0">
            <a:schemeClr val="accent1"/>
          </a:fillRef>
          <a:effectRef idx="0">
            <a:schemeClr val="accent1"/>
          </a:effectRef>
          <a:fontRef idx="minor">
            <a:schemeClr val="tx1"/>
          </a:fontRef>
        </p:style>
      </p:cxnSp>
      <p:sp>
        <p:nvSpPr>
          <p:cNvPr id="10" name="円/楕円 9"/>
          <p:cNvSpPr/>
          <p:nvPr userDrawn="1"/>
        </p:nvSpPr>
        <p:spPr>
          <a:xfrm>
            <a:off x="7379803" y="4064173"/>
            <a:ext cx="3599607" cy="3599607"/>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テキスト プレースホルダー 11"/>
          <p:cNvSpPr>
            <a:spLocks noGrp="1"/>
          </p:cNvSpPr>
          <p:nvPr>
            <p:ph type="body" sz="quarter" idx="33" hasCustomPrompt="1"/>
          </p:nvPr>
        </p:nvSpPr>
        <p:spPr>
          <a:xfrm>
            <a:off x="7523026" y="5288607"/>
            <a:ext cx="3312368" cy="1296144"/>
          </a:xfrm>
        </p:spPr>
        <p:txBody>
          <a:bodyPr anchor="ctr">
            <a:noAutofit/>
          </a:bodyPr>
          <a:lstStyle>
            <a:lvl1pPr algn="ctr">
              <a:lnSpc>
                <a:spcPts val="4500"/>
              </a:lnSpc>
              <a:defRPr sz="4800">
                <a:solidFill>
                  <a:schemeClr val="bg2"/>
                </a:solidFill>
                <a:latin typeface="+mj-lt"/>
              </a:defRPr>
            </a:lvl1pPr>
          </a:lstStyle>
          <a:p>
            <a:pPr lvl="0"/>
            <a:r>
              <a:rPr lang="en-US" altLang="ja-JP" dirty="0"/>
              <a:t>TEXT</a:t>
            </a:r>
            <a:br>
              <a:rPr lang="en-US" altLang="ja-JP" dirty="0"/>
            </a:br>
            <a:r>
              <a:rPr lang="en-US" altLang="ja-JP" dirty="0"/>
              <a:t>TEXT</a:t>
            </a:r>
          </a:p>
        </p:txBody>
      </p:sp>
      <p:sp>
        <p:nvSpPr>
          <p:cNvPr id="54" name="テキスト プレースホルダー 11"/>
          <p:cNvSpPr>
            <a:spLocks noGrp="1"/>
          </p:cNvSpPr>
          <p:nvPr>
            <p:ph type="body" sz="quarter" idx="56" hasCustomPrompt="1"/>
          </p:nvPr>
        </p:nvSpPr>
        <p:spPr>
          <a:xfrm>
            <a:off x="10331338" y="2263180"/>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a:t>Text Here</a:t>
            </a:r>
            <a:endParaRPr lang="en-US" dirty="0"/>
          </a:p>
        </p:txBody>
      </p:sp>
      <p:sp>
        <p:nvSpPr>
          <p:cNvPr id="55" name="テキスト プレースホルダー 11"/>
          <p:cNvSpPr>
            <a:spLocks noGrp="1"/>
          </p:cNvSpPr>
          <p:nvPr>
            <p:ph type="body" sz="quarter" idx="57" hasCustomPrompt="1"/>
          </p:nvPr>
        </p:nvSpPr>
        <p:spPr>
          <a:xfrm>
            <a:off x="10331338" y="2839244"/>
            <a:ext cx="4932548" cy="876454"/>
          </a:xfrm>
        </p:spPr>
        <p:txBody>
          <a:bodyPr anchor="t">
            <a:noAutofit/>
          </a:bodyPr>
          <a:lstStyle>
            <a:lvl1pPr algn="l">
              <a:defRPr sz="2000">
                <a:solidFill>
                  <a:schemeClr val="bg1"/>
                </a:solidFill>
                <a:latin typeface="+mn-lt"/>
              </a:defRPr>
            </a:lvl1pPr>
          </a:lstStyle>
          <a:p>
            <a:pPr lvl="0"/>
            <a:r>
              <a:rPr lang="en-US" altLang="ja-JP" dirty="0"/>
              <a:t>Text Here</a:t>
            </a:r>
            <a:endParaRPr lang="en-US" dirty="0"/>
          </a:p>
        </p:txBody>
      </p:sp>
      <p:sp>
        <p:nvSpPr>
          <p:cNvPr id="56" name="テキスト プレースホルダー 11"/>
          <p:cNvSpPr>
            <a:spLocks noGrp="1"/>
          </p:cNvSpPr>
          <p:nvPr>
            <p:ph type="body" sz="quarter" idx="58" hasCustomPrompt="1"/>
          </p:nvPr>
        </p:nvSpPr>
        <p:spPr>
          <a:xfrm>
            <a:off x="12851618" y="3769169"/>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a:t>Text Here</a:t>
            </a:r>
            <a:endParaRPr lang="en-US" dirty="0"/>
          </a:p>
        </p:txBody>
      </p:sp>
      <p:sp>
        <p:nvSpPr>
          <p:cNvPr id="57" name="テキスト プレースホルダー 11"/>
          <p:cNvSpPr>
            <a:spLocks noGrp="1"/>
          </p:cNvSpPr>
          <p:nvPr>
            <p:ph type="body" sz="quarter" idx="59" hasCustomPrompt="1"/>
          </p:nvPr>
        </p:nvSpPr>
        <p:spPr>
          <a:xfrm>
            <a:off x="12851618" y="4345233"/>
            <a:ext cx="4932548" cy="876454"/>
          </a:xfrm>
        </p:spPr>
        <p:txBody>
          <a:bodyPr anchor="t">
            <a:noAutofit/>
          </a:bodyPr>
          <a:lstStyle>
            <a:lvl1pPr algn="l">
              <a:defRPr sz="2000">
                <a:solidFill>
                  <a:schemeClr val="bg1"/>
                </a:solidFill>
                <a:latin typeface="+mn-lt"/>
              </a:defRPr>
            </a:lvl1pPr>
          </a:lstStyle>
          <a:p>
            <a:pPr lvl="0"/>
            <a:r>
              <a:rPr lang="en-US" altLang="ja-JP" dirty="0"/>
              <a:t>Text Here</a:t>
            </a:r>
            <a:endParaRPr lang="en-US" dirty="0"/>
          </a:p>
        </p:txBody>
      </p:sp>
      <p:sp>
        <p:nvSpPr>
          <p:cNvPr id="58" name="テキスト プレースホルダー 11"/>
          <p:cNvSpPr>
            <a:spLocks noGrp="1"/>
          </p:cNvSpPr>
          <p:nvPr>
            <p:ph type="body" sz="quarter" idx="60" hasCustomPrompt="1"/>
          </p:nvPr>
        </p:nvSpPr>
        <p:spPr>
          <a:xfrm>
            <a:off x="12851618" y="6511652"/>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a:t>Text Here</a:t>
            </a:r>
            <a:endParaRPr lang="en-US" dirty="0"/>
          </a:p>
        </p:txBody>
      </p:sp>
      <p:sp>
        <p:nvSpPr>
          <p:cNvPr id="59" name="テキスト プレースホルダー 11"/>
          <p:cNvSpPr>
            <a:spLocks noGrp="1"/>
          </p:cNvSpPr>
          <p:nvPr>
            <p:ph type="body" sz="quarter" idx="61" hasCustomPrompt="1"/>
          </p:nvPr>
        </p:nvSpPr>
        <p:spPr>
          <a:xfrm>
            <a:off x="12851618" y="7087716"/>
            <a:ext cx="4932548" cy="876454"/>
          </a:xfrm>
        </p:spPr>
        <p:txBody>
          <a:bodyPr anchor="t">
            <a:noAutofit/>
          </a:bodyPr>
          <a:lstStyle>
            <a:lvl1pPr algn="l">
              <a:defRPr sz="2000">
                <a:solidFill>
                  <a:schemeClr val="bg1"/>
                </a:solidFill>
                <a:latin typeface="+mn-lt"/>
              </a:defRPr>
            </a:lvl1pPr>
          </a:lstStyle>
          <a:p>
            <a:pPr lvl="0"/>
            <a:r>
              <a:rPr lang="en-US" altLang="ja-JP" dirty="0"/>
              <a:t>Text Here</a:t>
            </a:r>
            <a:endParaRPr lang="en-US" dirty="0"/>
          </a:p>
        </p:txBody>
      </p:sp>
      <p:sp>
        <p:nvSpPr>
          <p:cNvPr id="60" name="テキスト プレースホルダー 11"/>
          <p:cNvSpPr>
            <a:spLocks noGrp="1"/>
          </p:cNvSpPr>
          <p:nvPr>
            <p:ph type="body" sz="quarter" idx="62" hasCustomPrompt="1"/>
          </p:nvPr>
        </p:nvSpPr>
        <p:spPr>
          <a:xfrm>
            <a:off x="646262" y="3769169"/>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a:t>Text Here</a:t>
            </a:r>
            <a:endParaRPr lang="en-US" dirty="0"/>
          </a:p>
        </p:txBody>
      </p:sp>
      <p:sp>
        <p:nvSpPr>
          <p:cNvPr id="61" name="テキスト プレースホルダー 11"/>
          <p:cNvSpPr>
            <a:spLocks noGrp="1"/>
          </p:cNvSpPr>
          <p:nvPr>
            <p:ph type="body" sz="quarter" idx="63" hasCustomPrompt="1"/>
          </p:nvPr>
        </p:nvSpPr>
        <p:spPr>
          <a:xfrm>
            <a:off x="646262" y="4345233"/>
            <a:ext cx="4932548" cy="876454"/>
          </a:xfrm>
        </p:spPr>
        <p:txBody>
          <a:bodyPr anchor="t">
            <a:noAutofit/>
          </a:bodyPr>
          <a:lstStyle>
            <a:lvl1pPr algn="l">
              <a:defRPr sz="2000">
                <a:solidFill>
                  <a:schemeClr val="bg1"/>
                </a:solidFill>
                <a:latin typeface="+mn-lt"/>
              </a:defRPr>
            </a:lvl1pPr>
          </a:lstStyle>
          <a:p>
            <a:pPr lvl="0"/>
            <a:r>
              <a:rPr lang="en-US" altLang="ja-JP" dirty="0"/>
              <a:t>Text Here</a:t>
            </a:r>
            <a:endParaRPr lang="en-US" dirty="0"/>
          </a:p>
        </p:txBody>
      </p:sp>
      <p:sp>
        <p:nvSpPr>
          <p:cNvPr id="62" name="テキスト プレースホルダー 11"/>
          <p:cNvSpPr>
            <a:spLocks noGrp="1"/>
          </p:cNvSpPr>
          <p:nvPr>
            <p:ph type="body" sz="quarter" idx="64" hasCustomPrompt="1"/>
          </p:nvPr>
        </p:nvSpPr>
        <p:spPr>
          <a:xfrm>
            <a:off x="646262" y="6067246"/>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a:t>Text Here</a:t>
            </a:r>
            <a:endParaRPr lang="en-US" dirty="0"/>
          </a:p>
        </p:txBody>
      </p:sp>
      <p:sp>
        <p:nvSpPr>
          <p:cNvPr id="63" name="テキスト プレースホルダー 11"/>
          <p:cNvSpPr>
            <a:spLocks noGrp="1"/>
          </p:cNvSpPr>
          <p:nvPr>
            <p:ph type="body" sz="quarter" idx="65" hasCustomPrompt="1"/>
          </p:nvPr>
        </p:nvSpPr>
        <p:spPr>
          <a:xfrm>
            <a:off x="646262" y="6643310"/>
            <a:ext cx="4932548" cy="876454"/>
          </a:xfrm>
        </p:spPr>
        <p:txBody>
          <a:bodyPr anchor="t">
            <a:noAutofit/>
          </a:bodyPr>
          <a:lstStyle>
            <a:lvl1pPr algn="l">
              <a:defRPr sz="2000">
                <a:solidFill>
                  <a:schemeClr val="bg1"/>
                </a:solidFill>
                <a:latin typeface="+mn-lt"/>
              </a:defRPr>
            </a:lvl1pPr>
          </a:lstStyle>
          <a:p>
            <a:pPr lvl="0"/>
            <a:r>
              <a:rPr lang="en-US" altLang="ja-JP" dirty="0"/>
              <a:t>Text Here</a:t>
            </a:r>
            <a:endParaRPr lang="en-US" dirty="0"/>
          </a:p>
        </p:txBody>
      </p:sp>
      <p:sp>
        <p:nvSpPr>
          <p:cNvPr id="64" name="テキスト プレースホルダー 11"/>
          <p:cNvSpPr>
            <a:spLocks noGrp="1"/>
          </p:cNvSpPr>
          <p:nvPr>
            <p:ph type="body" sz="quarter" idx="66" hasCustomPrompt="1"/>
          </p:nvPr>
        </p:nvSpPr>
        <p:spPr>
          <a:xfrm>
            <a:off x="3238550" y="8009157"/>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a:t>Text Here</a:t>
            </a:r>
            <a:endParaRPr lang="en-US" dirty="0"/>
          </a:p>
        </p:txBody>
      </p:sp>
      <p:sp>
        <p:nvSpPr>
          <p:cNvPr id="65" name="テキスト プレースホルダー 11"/>
          <p:cNvSpPr>
            <a:spLocks noGrp="1"/>
          </p:cNvSpPr>
          <p:nvPr>
            <p:ph type="body" sz="quarter" idx="67" hasCustomPrompt="1"/>
          </p:nvPr>
        </p:nvSpPr>
        <p:spPr>
          <a:xfrm>
            <a:off x="3238550" y="8585221"/>
            <a:ext cx="4932548" cy="876454"/>
          </a:xfrm>
        </p:spPr>
        <p:txBody>
          <a:bodyPr anchor="t">
            <a:noAutofit/>
          </a:bodyPr>
          <a:lstStyle>
            <a:lvl1pPr algn="l">
              <a:defRPr sz="2000">
                <a:solidFill>
                  <a:schemeClr val="bg1"/>
                </a:solidFill>
                <a:latin typeface="+mn-lt"/>
              </a:defRPr>
            </a:lvl1pPr>
          </a:lstStyle>
          <a:p>
            <a:pPr lvl="0"/>
            <a:r>
              <a:rPr lang="en-US" altLang="ja-JP" dirty="0"/>
              <a:t>Text Here</a:t>
            </a:r>
            <a:endParaRPr lang="en-US" dirty="0"/>
          </a:p>
        </p:txBody>
      </p:sp>
      <p:cxnSp>
        <p:nvCxnSpPr>
          <p:cNvPr id="67" name="直線コネクタ 66"/>
          <p:cNvCxnSpPr>
            <a:stCxn id="14" idx="6"/>
            <a:endCxn id="54" idx="1"/>
          </p:cNvCxnSpPr>
          <p:nvPr userDrawn="1"/>
        </p:nvCxnSpPr>
        <p:spPr>
          <a:xfrm flipV="1">
            <a:off x="9791278" y="2587005"/>
            <a:ext cx="540060" cy="450261"/>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68" name="直線コネクタ 66"/>
          <p:cNvCxnSpPr>
            <a:stCxn id="37" idx="6"/>
            <a:endCxn id="56" idx="1"/>
          </p:cNvCxnSpPr>
          <p:nvPr userDrawn="1"/>
        </p:nvCxnSpPr>
        <p:spPr>
          <a:xfrm flipV="1">
            <a:off x="12347562" y="4092994"/>
            <a:ext cx="504056" cy="432840"/>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71" name="直線コネクタ 66"/>
          <p:cNvCxnSpPr>
            <a:stCxn id="30" idx="0"/>
            <a:endCxn id="60" idx="1"/>
          </p:cNvCxnSpPr>
          <p:nvPr userDrawn="1"/>
        </p:nvCxnSpPr>
        <p:spPr>
          <a:xfrm rot="16200000" flipH="1" flipV="1">
            <a:off x="3538778" y="990844"/>
            <a:ext cx="209634" cy="5994666"/>
          </a:xfrm>
          <a:prstGeom prst="bentConnector4">
            <a:avLst>
              <a:gd name="adj1" fmla="val -163519"/>
              <a:gd name="adj2" fmla="val 10381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74" name="直線コネクタ 66"/>
          <p:cNvCxnSpPr>
            <a:stCxn id="39" idx="6"/>
            <a:endCxn id="58" idx="1"/>
          </p:cNvCxnSpPr>
          <p:nvPr userDrawn="1"/>
        </p:nvCxnSpPr>
        <p:spPr>
          <a:xfrm flipV="1">
            <a:off x="12347562" y="6835477"/>
            <a:ext cx="504056" cy="390657"/>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77" name="直線コネクタ 66"/>
          <p:cNvCxnSpPr>
            <a:stCxn id="35" idx="0"/>
            <a:endCxn id="62" idx="1"/>
          </p:cNvCxnSpPr>
          <p:nvPr userDrawn="1"/>
        </p:nvCxnSpPr>
        <p:spPr>
          <a:xfrm rot="16200000" flipV="1">
            <a:off x="3547301" y="3490033"/>
            <a:ext cx="192589" cy="5994666"/>
          </a:xfrm>
          <a:prstGeom prst="bentConnector4">
            <a:avLst>
              <a:gd name="adj1" fmla="val 386841"/>
              <a:gd name="adj2" fmla="val 10381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80" name="直線コネクタ 66"/>
          <p:cNvCxnSpPr>
            <a:stCxn id="16" idx="1"/>
            <a:endCxn id="64" idx="1"/>
          </p:cNvCxnSpPr>
          <p:nvPr userDrawn="1"/>
        </p:nvCxnSpPr>
        <p:spPr>
          <a:xfrm rot="16200000" flipH="1" flipV="1">
            <a:off x="5932808" y="5550108"/>
            <a:ext cx="88615" cy="5477131"/>
          </a:xfrm>
          <a:prstGeom prst="bentConnector4">
            <a:avLst>
              <a:gd name="adj1" fmla="val -292087"/>
              <a:gd name="adj2" fmla="val 104174"/>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8028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2">
                                            <p:txEl>
                                              <p:pRg st="0" end="0"/>
                                            </p:txEl>
                                          </p:spTgt>
                                        </p:tgtEl>
                                        <p:attrNameLst>
                                          <p:attrName>style.visibility</p:attrName>
                                        </p:attrNameLst>
                                      </p:cBhvr>
                                      <p:to>
                                        <p:strVal val="visible"/>
                                      </p:to>
                                    </p:set>
                                    <p:anim calcmode="lin" valueType="num">
                                      <p:cBhvr>
                                        <p:cTn id="16"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12">
                                            <p:txEl>
                                              <p:pRg st="0" end="0"/>
                                            </p:txEl>
                                          </p:spTgt>
                                        </p:tgtEl>
                                      </p:cBhvr>
                                    </p:animEffect>
                                  </p:childTnLst>
                                </p:cTn>
                              </p:par>
                            </p:childTnLst>
                          </p:cTn>
                        </p:par>
                        <p:par>
                          <p:cTn id="19" fill="hold">
                            <p:stCondLst>
                              <p:cond delay="1000"/>
                            </p:stCondLst>
                            <p:childTnLst>
                              <p:par>
                                <p:cTn id="20" presetID="49" presetClass="entr" presetSubtype="0" decel="10000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 calcmode="lin" valueType="num">
                                      <p:cBhvr>
                                        <p:cTn id="24" dur="500" fill="hold"/>
                                        <p:tgtEl>
                                          <p:spTgt spid="15"/>
                                        </p:tgtEl>
                                        <p:attrNameLst>
                                          <p:attrName>style.rotation</p:attrName>
                                        </p:attrNameLst>
                                      </p:cBhvr>
                                      <p:tavLst>
                                        <p:tav tm="0">
                                          <p:val>
                                            <p:fltVal val="360"/>
                                          </p:val>
                                        </p:tav>
                                        <p:tav tm="100000">
                                          <p:val>
                                            <p:fltVal val="0"/>
                                          </p:val>
                                        </p:tav>
                                      </p:tavLst>
                                    </p:anim>
                                    <p:animEffect transition="in" filter="fade">
                                      <p:cBhvr>
                                        <p:cTn id="25" dur="500"/>
                                        <p:tgtEl>
                                          <p:spTgt spid="15"/>
                                        </p:tgtEl>
                                      </p:cBhvr>
                                    </p:animEffect>
                                  </p:childTnLst>
                                </p:cTn>
                              </p:par>
                              <p:par>
                                <p:cTn id="26" presetID="49" presetClass="entr" presetSubtype="0" decel="10000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300" fill="hold"/>
                                        <p:tgtEl>
                                          <p:spTgt spid="14"/>
                                        </p:tgtEl>
                                        <p:attrNameLst>
                                          <p:attrName>ppt_w</p:attrName>
                                        </p:attrNameLst>
                                      </p:cBhvr>
                                      <p:tavLst>
                                        <p:tav tm="0">
                                          <p:val>
                                            <p:fltVal val="0"/>
                                          </p:val>
                                        </p:tav>
                                        <p:tav tm="100000">
                                          <p:val>
                                            <p:strVal val="#ppt_w"/>
                                          </p:val>
                                        </p:tav>
                                      </p:tavLst>
                                    </p:anim>
                                    <p:anim calcmode="lin" valueType="num">
                                      <p:cBhvr>
                                        <p:cTn id="29" dur="300" fill="hold"/>
                                        <p:tgtEl>
                                          <p:spTgt spid="14"/>
                                        </p:tgtEl>
                                        <p:attrNameLst>
                                          <p:attrName>ppt_h</p:attrName>
                                        </p:attrNameLst>
                                      </p:cBhvr>
                                      <p:tavLst>
                                        <p:tav tm="0">
                                          <p:val>
                                            <p:fltVal val="0"/>
                                          </p:val>
                                        </p:tav>
                                        <p:tav tm="100000">
                                          <p:val>
                                            <p:strVal val="#ppt_h"/>
                                          </p:val>
                                        </p:tav>
                                      </p:tavLst>
                                    </p:anim>
                                    <p:anim calcmode="lin" valueType="num">
                                      <p:cBhvr>
                                        <p:cTn id="30" dur="300" fill="hold"/>
                                        <p:tgtEl>
                                          <p:spTgt spid="14"/>
                                        </p:tgtEl>
                                        <p:attrNameLst>
                                          <p:attrName>style.rotation</p:attrName>
                                        </p:attrNameLst>
                                      </p:cBhvr>
                                      <p:tavLst>
                                        <p:tav tm="0">
                                          <p:val>
                                            <p:fltVal val="360"/>
                                          </p:val>
                                        </p:tav>
                                        <p:tav tm="100000">
                                          <p:val>
                                            <p:fltVal val="0"/>
                                          </p:val>
                                        </p:tav>
                                      </p:tavLst>
                                    </p:anim>
                                    <p:animEffect transition="in" filter="fade">
                                      <p:cBhvr>
                                        <p:cTn id="31" dur="300"/>
                                        <p:tgtEl>
                                          <p:spTgt spid="14"/>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 calcmode="lin" valueType="num">
                                      <p:cBhvr>
                                        <p:cTn id="36" dur="500" fill="hold"/>
                                        <p:tgtEl>
                                          <p:spTgt spid="18"/>
                                        </p:tgtEl>
                                        <p:attrNameLst>
                                          <p:attrName>style.rotation</p:attrName>
                                        </p:attrNameLst>
                                      </p:cBhvr>
                                      <p:tavLst>
                                        <p:tav tm="0">
                                          <p:val>
                                            <p:fltVal val="360"/>
                                          </p:val>
                                        </p:tav>
                                        <p:tav tm="100000">
                                          <p:val>
                                            <p:fltVal val="0"/>
                                          </p:val>
                                        </p:tav>
                                      </p:tavLst>
                                    </p:anim>
                                    <p:animEffect transition="in" filter="fade">
                                      <p:cBhvr>
                                        <p:cTn id="37" dur="500"/>
                                        <p:tgtEl>
                                          <p:spTgt spid="18"/>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300" fill="hold"/>
                                        <p:tgtEl>
                                          <p:spTgt spid="16"/>
                                        </p:tgtEl>
                                        <p:attrNameLst>
                                          <p:attrName>ppt_w</p:attrName>
                                        </p:attrNameLst>
                                      </p:cBhvr>
                                      <p:tavLst>
                                        <p:tav tm="0">
                                          <p:val>
                                            <p:fltVal val="0"/>
                                          </p:val>
                                        </p:tav>
                                        <p:tav tm="100000">
                                          <p:val>
                                            <p:strVal val="#ppt_w"/>
                                          </p:val>
                                        </p:tav>
                                      </p:tavLst>
                                    </p:anim>
                                    <p:anim calcmode="lin" valueType="num">
                                      <p:cBhvr>
                                        <p:cTn id="41" dur="300" fill="hold"/>
                                        <p:tgtEl>
                                          <p:spTgt spid="16"/>
                                        </p:tgtEl>
                                        <p:attrNameLst>
                                          <p:attrName>ppt_h</p:attrName>
                                        </p:attrNameLst>
                                      </p:cBhvr>
                                      <p:tavLst>
                                        <p:tav tm="0">
                                          <p:val>
                                            <p:fltVal val="0"/>
                                          </p:val>
                                        </p:tav>
                                        <p:tav tm="100000">
                                          <p:val>
                                            <p:strVal val="#ppt_h"/>
                                          </p:val>
                                        </p:tav>
                                      </p:tavLst>
                                    </p:anim>
                                    <p:anim calcmode="lin" valueType="num">
                                      <p:cBhvr>
                                        <p:cTn id="42" dur="300" fill="hold"/>
                                        <p:tgtEl>
                                          <p:spTgt spid="16"/>
                                        </p:tgtEl>
                                        <p:attrNameLst>
                                          <p:attrName>style.rotation</p:attrName>
                                        </p:attrNameLst>
                                      </p:cBhvr>
                                      <p:tavLst>
                                        <p:tav tm="0">
                                          <p:val>
                                            <p:fltVal val="360"/>
                                          </p:val>
                                        </p:tav>
                                        <p:tav tm="100000">
                                          <p:val>
                                            <p:fltVal val="0"/>
                                          </p:val>
                                        </p:tav>
                                      </p:tavLst>
                                    </p:anim>
                                    <p:animEffect transition="in" filter="fade">
                                      <p:cBhvr>
                                        <p:cTn id="43" dur="300"/>
                                        <p:tgtEl>
                                          <p:spTgt spid="16"/>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p:cTn id="46" dur="500" fill="hold"/>
                                        <p:tgtEl>
                                          <p:spTgt spid="31"/>
                                        </p:tgtEl>
                                        <p:attrNameLst>
                                          <p:attrName>ppt_w</p:attrName>
                                        </p:attrNameLst>
                                      </p:cBhvr>
                                      <p:tavLst>
                                        <p:tav tm="0">
                                          <p:val>
                                            <p:fltVal val="0"/>
                                          </p:val>
                                        </p:tav>
                                        <p:tav tm="100000">
                                          <p:val>
                                            <p:strVal val="#ppt_w"/>
                                          </p:val>
                                        </p:tav>
                                      </p:tavLst>
                                    </p:anim>
                                    <p:anim calcmode="lin" valueType="num">
                                      <p:cBhvr>
                                        <p:cTn id="47" dur="500" fill="hold"/>
                                        <p:tgtEl>
                                          <p:spTgt spid="31"/>
                                        </p:tgtEl>
                                        <p:attrNameLst>
                                          <p:attrName>ppt_h</p:attrName>
                                        </p:attrNameLst>
                                      </p:cBhvr>
                                      <p:tavLst>
                                        <p:tav tm="0">
                                          <p:val>
                                            <p:fltVal val="0"/>
                                          </p:val>
                                        </p:tav>
                                        <p:tav tm="100000">
                                          <p:val>
                                            <p:strVal val="#ppt_h"/>
                                          </p:val>
                                        </p:tav>
                                      </p:tavLst>
                                    </p:anim>
                                    <p:anim calcmode="lin" valueType="num">
                                      <p:cBhvr>
                                        <p:cTn id="48" dur="500" fill="hold"/>
                                        <p:tgtEl>
                                          <p:spTgt spid="31"/>
                                        </p:tgtEl>
                                        <p:attrNameLst>
                                          <p:attrName>style.rotation</p:attrName>
                                        </p:attrNameLst>
                                      </p:cBhvr>
                                      <p:tavLst>
                                        <p:tav tm="0">
                                          <p:val>
                                            <p:fltVal val="360"/>
                                          </p:val>
                                        </p:tav>
                                        <p:tav tm="100000">
                                          <p:val>
                                            <p:fltVal val="0"/>
                                          </p:val>
                                        </p:tav>
                                      </p:tavLst>
                                    </p:anim>
                                    <p:animEffect transition="in" filter="fade">
                                      <p:cBhvr>
                                        <p:cTn id="49" dur="500"/>
                                        <p:tgtEl>
                                          <p:spTgt spid="31"/>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300" fill="hold"/>
                                        <p:tgtEl>
                                          <p:spTgt spid="30"/>
                                        </p:tgtEl>
                                        <p:attrNameLst>
                                          <p:attrName>ppt_w</p:attrName>
                                        </p:attrNameLst>
                                      </p:cBhvr>
                                      <p:tavLst>
                                        <p:tav tm="0">
                                          <p:val>
                                            <p:fltVal val="0"/>
                                          </p:val>
                                        </p:tav>
                                        <p:tav tm="100000">
                                          <p:val>
                                            <p:strVal val="#ppt_w"/>
                                          </p:val>
                                        </p:tav>
                                      </p:tavLst>
                                    </p:anim>
                                    <p:anim calcmode="lin" valueType="num">
                                      <p:cBhvr>
                                        <p:cTn id="53" dur="300" fill="hold"/>
                                        <p:tgtEl>
                                          <p:spTgt spid="30"/>
                                        </p:tgtEl>
                                        <p:attrNameLst>
                                          <p:attrName>ppt_h</p:attrName>
                                        </p:attrNameLst>
                                      </p:cBhvr>
                                      <p:tavLst>
                                        <p:tav tm="0">
                                          <p:val>
                                            <p:fltVal val="0"/>
                                          </p:val>
                                        </p:tav>
                                        <p:tav tm="100000">
                                          <p:val>
                                            <p:strVal val="#ppt_h"/>
                                          </p:val>
                                        </p:tav>
                                      </p:tavLst>
                                    </p:anim>
                                    <p:anim calcmode="lin" valueType="num">
                                      <p:cBhvr>
                                        <p:cTn id="54" dur="300" fill="hold"/>
                                        <p:tgtEl>
                                          <p:spTgt spid="30"/>
                                        </p:tgtEl>
                                        <p:attrNameLst>
                                          <p:attrName>style.rotation</p:attrName>
                                        </p:attrNameLst>
                                      </p:cBhvr>
                                      <p:tavLst>
                                        <p:tav tm="0">
                                          <p:val>
                                            <p:fltVal val="360"/>
                                          </p:val>
                                        </p:tav>
                                        <p:tav tm="100000">
                                          <p:val>
                                            <p:fltVal val="0"/>
                                          </p:val>
                                        </p:tav>
                                      </p:tavLst>
                                    </p:anim>
                                    <p:animEffect transition="in" filter="fade">
                                      <p:cBhvr>
                                        <p:cTn id="55" dur="300"/>
                                        <p:tgtEl>
                                          <p:spTgt spid="30"/>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 calcmode="lin" valueType="num">
                                      <p:cBhvr>
                                        <p:cTn id="60" dur="500" fill="hold"/>
                                        <p:tgtEl>
                                          <p:spTgt spid="36"/>
                                        </p:tgtEl>
                                        <p:attrNameLst>
                                          <p:attrName>style.rotation</p:attrName>
                                        </p:attrNameLst>
                                      </p:cBhvr>
                                      <p:tavLst>
                                        <p:tav tm="0">
                                          <p:val>
                                            <p:fltVal val="360"/>
                                          </p:val>
                                        </p:tav>
                                        <p:tav tm="100000">
                                          <p:val>
                                            <p:fltVal val="0"/>
                                          </p:val>
                                        </p:tav>
                                      </p:tavLst>
                                    </p:anim>
                                    <p:animEffect transition="in" filter="fade">
                                      <p:cBhvr>
                                        <p:cTn id="61" dur="500"/>
                                        <p:tgtEl>
                                          <p:spTgt spid="36"/>
                                        </p:tgtEl>
                                      </p:cBhvr>
                                    </p:animEffect>
                                  </p:childTnLst>
                                </p:cTn>
                              </p:par>
                              <p:par>
                                <p:cTn id="62" presetID="49" presetClass="entr" presetSubtype="0" decel="100000"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p:cTn id="64" dur="300" fill="hold"/>
                                        <p:tgtEl>
                                          <p:spTgt spid="35"/>
                                        </p:tgtEl>
                                        <p:attrNameLst>
                                          <p:attrName>ppt_w</p:attrName>
                                        </p:attrNameLst>
                                      </p:cBhvr>
                                      <p:tavLst>
                                        <p:tav tm="0">
                                          <p:val>
                                            <p:fltVal val="0"/>
                                          </p:val>
                                        </p:tav>
                                        <p:tav tm="100000">
                                          <p:val>
                                            <p:strVal val="#ppt_w"/>
                                          </p:val>
                                        </p:tav>
                                      </p:tavLst>
                                    </p:anim>
                                    <p:anim calcmode="lin" valueType="num">
                                      <p:cBhvr>
                                        <p:cTn id="65" dur="300" fill="hold"/>
                                        <p:tgtEl>
                                          <p:spTgt spid="35"/>
                                        </p:tgtEl>
                                        <p:attrNameLst>
                                          <p:attrName>ppt_h</p:attrName>
                                        </p:attrNameLst>
                                      </p:cBhvr>
                                      <p:tavLst>
                                        <p:tav tm="0">
                                          <p:val>
                                            <p:fltVal val="0"/>
                                          </p:val>
                                        </p:tav>
                                        <p:tav tm="100000">
                                          <p:val>
                                            <p:strVal val="#ppt_h"/>
                                          </p:val>
                                        </p:tav>
                                      </p:tavLst>
                                    </p:anim>
                                    <p:anim calcmode="lin" valueType="num">
                                      <p:cBhvr>
                                        <p:cTn id="66" dur="300" fill="hold"/>
                                        <p:tgtEl>
                                          <p:spTgt spid="35"/>
                                        </p:tgtEl>
                                        <p:attrNameLst>
                                          <p:attrName>style.rotation</p:attrName>
                                        </p:attrNameLst>
                                      </p:cBhvr>
                                      <p:tavLst>
                                        <p:tav tm="0">
                                          <p:val>
                                            <p:fltVal val="360"/>
                                          </p:val>
                                        </p:tav>
                                        <p:tav tm="100000">
                                          <p:val>
                                            <p:fltVal val="0"/>
                                          </p:val>
                                        </p:tav>
                                      </p:tavLst>
                                    </p:anim>
                                    <p:animEffect transition="in" filter="fade">
                                      <p:cBhvr>
                                        <p:cTn id="67" dur="300"/>
                                        <p:tgtEl>
                                          <p:spTgt spid="35"/>
                                        </p:tgtEl>
                                      </p:cBhvr>
                                    </p:animEffect>
                                  </p:childTnLst>
                                </p:cTn>
                              </p:par>
                              <p:par>
                                <p:cTn id="68" presetID="49" presetClass="entr" presetSubtype="0" decel="10000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p:cTn id="70" dur="500" fill="hold"/>
                                        <p:tgtEl>
                                          <p:spTgt spid="38"/>
                                        </p:tgtEl>
                                        <p:attrNameLst>
                                          <p:attrName>ppt_w</p:attrName>
                                        </p:attrNameLst>
                                      </p:cBhvr>
                                      <p:tavLst>
                                        <p:tav tm="0">
                                          <p:val>
                                            <p:fltVal val="0"/>
                                          </p:val>
                                        </p:tav>
                                        <p:tav tm="100000">
                                          <p:val>
                                            <p:strVal val="#ppt_w"/>
                                          </p:val>
                                        </p:tav>
                                      </p:tavLst>
                                    </p:anim>
                                    <p:anim calcmode="lin" valueType="num">
                                      <p:cBhvr>
                                        <p:cTn id="71" dur="500" fill="hold"/>
                                        <p:tgtEl>
                                          <p:spTgt spid="38"/>
                                        </p:tgtEl>
                                        <p:attrNameLst>
                                          <p:attrName>ppt_h</p:attrName>
                                        </p:attrNameLst>
                                      </p:cBhvr>
                                      <p:tavLst>
                                        <p:tav tm="0">
                                          <p:val>
                                            <p:fltVal val="0"/>
                                          </p:val>
                                        </p:tav>
                                        <p:tav tm="100000">
                                          <p:val>
                                            <p:strVal val="#ppt_h"/>
                                          </p:val>
                                        </p:tav>
                                      </p:tavLst>
                                    </p:anim>
                                    <p:anim calcmode="lin" valueType="num">
                                      <p:cBhvr>
                                        <p:cTn id="72" dur="500" fill="hold"/>
                                        <p:tgtEl>
                                          <p:spTgt spid="38"/>
                                        </p:tgtEl>
                                        <p:attrNameLst>
                                          <p:attrName>style.rotation</p:attrName>
                                        </p:attrNameLst>
                                      </p:cBhvr>
                                      <p:tavLst>
                                        <p:tav tm="0">
                                          <p:val>
                                            <p:fltVal val="360"/>
                                          </p:val>
                                        </p:tav>
                                        <p:tav tm="100000">
                                          <p:val>
                                            <p:fltVal val="0"/>
                                          </p:val>
                                        </p:tav>
                                      </p:tavLst>
                                    </p:anim>
                                    <p:animEffect transition="in" filter="fade">
                                      <p:cBhvr>
                                        <p:cTn id="73" dur="500"/>
                                        <p:tgtEl>
                                          <p:spTgt spid="38"/>
                                        </p:tgtEl>
                                      </p:cBhvr>
                                    </p:animEffect>
                                  </p:childTnLst>
                                </p:cTn>
                              </p:par>
                              <p:par>
                                <p:cTn id="74" presetID="49" presetClass="entr" presetSubtype="0" decel="10000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p:cTn id="76" dur="300" fill="hold"/>
                                        <p:tgtEl>
                                          <p:spTgt spid="37"/>
                                        </p:tgtEl>
                                        <p:attrNameLst>
                                          <p:attrName>ppt_w</p:attrName>
                                        </p:attrNameLst>
                                      </p:cBhvr>
                                      <p:tavLst>
                                        <p:tav tm="0">
                                          <p:val>
                                            <p:fltVal val="0"/>
                                          </p:val>
                                        </p:tav>
                                        <p:tav tm="100000">
                                          <p:val>
                                            <p:strVal val="#ppt_w"/>
                                          </p:val>
                                        </p:tav>
                                      </p:tavLst>
                                    </p:anim>
                                    <p:anim calcmode="lin" valueType="num">
                                      <p:cBhvr>
                                        <p:cTn id="77" dur="300" fill="hold"/>
                                        <p:tgtEl>
                                          <p:spTgt spid="37"/>
                                        </p:tgtEl>
                                        <p:attrNameLst>
                                          <p:attrName>ppt_h</p:attrName>
                                        </p:attrNameLst>
                                      </p:cBhvr>
                                      <p:tavLst>
                                        <p:tav tm="0">
                                          <p:val>
                                            <p:fltVal val="0"/>
                                          </p:val>
                                        </p:tav>
                                        <p:tav tm="100000">
                                          <p:val>
                                            <p:strVal val="#ppt_h"/>
                                          </p:val>
                                        </p:tav>
                                      </p:tavLst>
                                    </p:anim>
                                    <p:anim calcmode="lin" valueType="num">
                                      <p:cBhvr>
                                        <p:cTn id="78" dur="300" fill="hold"/>
                                        <p:tgtEl>
                                          <p:spTgt spid="37"/>
                                        </p:tgtEl>
                                        <p:attrNameLst>
                                          <p:attrName>style.rotation</p:attrName>
                                        </p:attrNameLst>
                                      </p:cBhvr>
                                      <p:tavLst>
                                        <p:tav tm="0">
                                          <p:val>
                                            <p:fltVal val="360"/>
                                          </p:val>
                                        </p:tav>
                                        <p:tav tm="100000">
                                          <p:val>
                                            <p:fltVal val="0"/>
                                          </p:val>
                                        </p:tav>
                                      </p:tavLst>
                                    </p:anim>
                                    <p:animEffect transition="in" filter="fade">
                                      <p:cBhvr>
                                        <p:cTn id="79" dur="300"/>
                                        <p:tgtEl>
                                          <p:spTgt spid="37"/>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p:cTn id="82" dur="500" fill="hold"/>
                                        <p:tgtEl>
                                          <p:spTgt spid="40"/>
                                        </p:tgtEl>
                                        <p:attrNameLst>
                                          <p:attrName>ppt_w</p:attrName>
                                        </p:attrNameLst>
                                      </p:cBhvr>
                                      <p:tavLst>
                                        <p:tav tm="0">
                                          <p:val>
                                            <p:fltVal val="0"/>
                                          </p:val>
                                        </p:tav>
                                        <p:tav tm="100000">
                                          <p:val>
                                            <p:strVal val="#ppt_w"/>
                                          </p:val>
                                        </p:tav>
                                      </p:tavLst>
                                    </p:anim>
                                    <p:anim calcmode="lin" valueType="num">
                                      <p:cBhvr>
                                        <p:cTn id="83" dur="500" fill="hold"/>
                                        <p:tgtEl>
                                          <p:spTgt spid="40"/>
                                        </p:tgtEl>
                                        <p:attrNameLst>
                                          <p:attrName>ppt_h</p:attrName>
                                        </p:attrNameLst>
                                      </p:cBhvr>
                                      <p:tavLst>
                                        <p:tav tm="0">
                                          <p:val>
                                            <p:fltVal val="0"/>
                                          </p:val>
                                        </p:tav>
                                        <p:tav tm="100000">
                                          <p:val>
                                            <p:strVal val="#ppt_h"/>
                                          </p:val>
                                        </p:tav>
                                      </p:tavLst>
                                    </p:anim>
                                    <p:anim calcmode="lin" valueType="num">
                                      <p:cBhvr>
                                        <p:cTn id="84" dur="500" fill="hold"/>
                                        <p:tgtEl>
                                          <p:spTgt spid="40"/>
                                        </p:tgtEl>
                                        <p:attrNameLst>
                                          <p:attrName>style.rotation</p:attrName>
                                        </p:attrNameLst>
                                      </p:cBhvr>
                                      <p:tavLst>
                                        <p:tav tm="0">
                                          <p:val>
                                            <p:fltVal val="360"/>
                                          </p:val>
                                        </p:tav>
                                        <p:tav tm="100000">
                                          <p:val>
                                            <p:fltVal val="0"/>
                                          </p:val>
                                        </p:tav>
                                      </p:tavLst>
                                    </p:anim>
                                    <p:animEffect transition="in" filter="fade">
                                      <p:cBhvr>
                                        <p:cTn id="85" dur="500"/>
                                        <p:tgtEl>
                                          <p:spTgt spid="40"/>
                                        </p:tgtEl>
                                      </p:cBhvr>
                                    </p:animEffect>
                                  </p:childTnLst>
                                </p:cTn>
                              </p:par>
                              <p:par>
                                <p:cTn id="86" presetID="49" presetClass="entr" presetSubtype="0" decel="100000"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300" fill="hold"/>
                                        <p:tgtEl>
                                          <p:spTgt spid="39"/>
                                        </p:tgtEl>
                                        <p:attrNameLst>
                                          <p:attrName>ppt_w</p:attrName>
                                        </p:attrNameLst>
                                      </p:cBhvr>
                                      <p:tavLst>
                                        <p:tav tm="0">
                                          <p:val>
                                            <p:fltVal val="0"/>
                                          </p:val>
                                        </p:tav>
                                        <p:tav tm="100000">
                                          <p:val>
                                            <p:strVal val="#ppt_w"/>
                                          </p:val>
                                        </p:tav>
                                      </p:tavLst>
                                    </p:anim>
                                    <p:anim calcmode="lin" valueType="num">
                                      <p:cBhvr>
                                        <p:cTn id="89" dur="300" fill="hold"/>
                                        <p:tgtEl>
                                          <p:spTgt spid="39"/>
                                        </p:tgtEl>
                                        <p:attrNameLst>
                                          <p:attrName>ppt_h</p:attrName>
                                        </p:attrNameLst>
                                      </p:cBhvr>
                                      <p:tavLst>
                                        <p:tav tm="0">
                                          <p:val>
                                            <p:fltVal val="0"/>
                                          </p:val>
                                        </p:tav>
                                        <p:tav tm="100000">
                                          <p:val>
                                            <p:strVal val="#ppt_h"/>
                                          </p:val>
                                        </p:tav>
                                      </p:tavLst>
                                    </p:anim>
                                    <p:anim calcmode="lin" valueType="num">
                                      <p:cBhvr>
                                        <p:cTn id="90" dur="300" fill="hold"/>
                                        <p:tgtEl>
                                          <p:spTgt spid="39"/>
                                        </p:tgtEl>
                                        <p:attrNameLst>
                                          <p:attrName>style.rotation</p:attrName>
                                        </p:attrNameLst>
                                      </p:cBhvr>
                                      <p:tavLst>
                                        <p:tav tm="0">
                                          <p:val>
                                            <p:fltVal val="360"/>
                                          </p:val>
                                        </p:tav>
                                        <p:tav tm="100000">
                                          <p:val>
                                            <p:fltVal val="0"/>
                                          </p:val>
                                        </p:tav>
                                      </p:tavLst>
                                    </p:anim>
                                    <p:animEffect transition="in" filter="fade">
                                      <p:cBhvr>
                                        <p:cTn id="91" dur="300"/>
                                        <p:tgtEl>
                                          <p:spTgt spid="39"/>
                                        </p:tgtEl>
                                      </p:cBhvr>
                                    </p:animEffect>
                                  </p:childTnLst>
                                </p:cTn>
                              </p:par>
                            </p:childTnLst>
                          </p:cTn>
                        </p:par>
                        <p:par>
                          <p:cTn id="92" fill="hold">
                            <p:stCondLst>
                              <p:cond delay="1500"/>
                            </p:stCondLst>
                            <p:childTnLst>
                              <p:par>
                                <p:cTn id="93" presetID="16" presetClass="entr" presetSubtype="42" fill="hold" nodeType="afterEffect">
                                  <p:stCondLst>
                                    <p:cond delay="0"/>
                                  </p:stCondLst>
                                  <p:childTnLst>
                                    <p:set>
                                      <p:cBhvr>
                                        <p:cTn id="94" dur="1" fill="hold">
                                          <p:stCondLst>
                                            <p:cond delay="0"/>
                                          </p:stCondLst>
                                        </p:cTn>
                                        <p:tgtEl>
                                          <p:spTgt spid="19"/>
                                        </p:tgtEl>
                                        <p:attrNameLst>
                                          <p:attrName>style.visibility</p:attrName>
                                        </p:attrNameLst>
                                      </p:cBhvr>
                                      <p:to>
                                        <p:strVal val="visible"/>
                                      </p:to>
                                    </p:set>
                                    <p:animEffect transition="in" filter="barn(outHorizontal)">
                                      <p:cBhvr>
                                        <p:cTn id="95" dur="500"/>
                                        <p:tgtEl>
                                          <p:spTgt spid="19"/>
                                        </p:tgtEl>
                                      </p:cBhvr>
                                    </p:animEffect>
                                  </p:childTnLst>
                                </p:cTn>
                              </p:par>
                              <p:par>
                                <p:cTn id="96" presetID="16" presetClass="entr" presetSubtype="37" fill="hold" nodeType="withEffect">
                                  <p:stCondLst>
                                    <p:cond delay="0"/>
                                  </p:stCondLst>
                                  <p:childTnLst>
                                    <p:set>
                                      <p:cBhvr>
                                        <p:cTn id="97" dur="1" fill="hold">
                                          <p:stCondLst>
                                            <p:cond delay="0"/>
                                          </p:stCondLst>
                                        </p:cTn>
                                        <p:tgtEl>
                                          <p:spTgt spid="46"/>
                                        </p:tgtEl>
                                        <p:attrNameLst>
                                          <p:attrName>style.visibility</p:attrName>
                                        </p:attrNameLst>
                                      </p:cBhvr>
                                      <p:to>
                                        <p:strVal val="visible"/>
                                      </p:to>
                                    </p:set>
                                    <p:animEffect transition="in" filter="barn(outVertical)">
                                      <p:cBhvr>
                                        <p:cTn id="98" dur="500"/>
                                        <p:tgtEl>
                                          <p:spTgt spid="46"/>
                                        </p:tgtEl>
                                      </p:cBhvr>
                                    </p:animEffect>
                                  </p:childTnLst>
                                </p:cTn>
                              </p:par>
                              <p:par>
                                <p:cTn id="99" presetID="16" presetClass="entr" presetSubtype="37" fill="hold" nodeType="with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barn(outVertical)">
                                      <p:cBhvr>
                                        <p:cTn id="101" dur="500"/>
                                        <p:tgtEl>
                                          <p:spTgt spid="42"/>
                                        </p:tgtEl>
                                      </p:cBhvr>
                                    </p:animEffect>
                                  </p:childTnLst>
                                </p:cTn>
                              </p:par>
                            </p:childTnLst>
                          </p:cTn>
                        </p:par>
                        <p:par>
                          <p:cTn id="102" fill="hold">
                            <p:stCondLst>
                              <p:cond delay="2000"/>
                            </p:stCondLst>
                            <p:childTnLst>
                              <p:par>
                                <p:cTn id="103" presetID="22" presetClass="entr" presetSubtype="8" fill="hold" nodeType="afterEffect">
                                  <p:stCondLst>
                                    <p:cond delay="250"/>
                                  </p:stCondLst>
                                  <p:childTnLst>
                                    <p:set>
                                      <p:cBhvr>
                                        <p:cTn id="104" dur="1" fill="hold">
                                          <p:stCondLst>
                                            <p:cond delay="0"/>
                                          </p:stCondLst>
                                        </p:cTn>
                                        <p:tgtEl>
                                          <p:spTgt spid="67"/>
                                        </p:tgtEl>
                                        <p:attrNameLst>
                                          <p:attrName>style.visibility</p:attrName>
                                        </p:attrNameLst>
                                      </p:cBhvr>
                                      <p:to>
                                        <p:strVal val="visible"/>
                                      </p:to>
                                    </p:set>
                                    <p:animEffect transition="in" filter="wipe(left)">
                                      <p:cBhvr>
                                        <p:cTn id="105" dur="500"/>
                                        <p:tgtEl>
                                          <p:spTgt spid="67"/>
                                        </p:tgtEl>
                                      </p:cBhvr>
                                    </p:animEffect>
                                  </p:childTnLst>
                                </p:cTn>
                              </p:par>
                            </p:childTnLst>
                          </p:cTn>
                        </p:par>
                        <p:par>
                          <p:cTn id="106" fill="hold">
                            <p:stCondLst>
                              <p:cond delay="2750"/>
                            </p:stCondLst>
                            <p:childTnLst>
                              <p:par>
                                <p:cTn id="107" presetID="10" presetClass="entr" presetSubtype="0" fill="hold" grpId="0" nodeType="afterEffect">
                                  <p:stCondLst>
                                    <p:cond delay="0"/>
                                  </p:stCondLst>
                                  <p:childTnLst>
                                    <p:set>
                                      <p:cBhvr>
                                        <p:cTn id="108" dur="1" fill="hold">
                                          <p:stCondLst>
                                            <p:cond delay="0"/>
                                          </p:stCondLst>
                                        </p:cTn>
                                        <p:tgtEl>
                                          <p:spTgt spid="54">
                                            <p:txEl>
                                              <p:pRg st="0" end="0"/>
                                            </p:txEl>
                                          </p:spTgt>
                                        </p:tgtEl>
                                        <p:attrNameLst>
                                          <p:attrName>style.visibility</p:attrName>
                                        </p:attrNameLst>
                                      </p:cBhvr>
                                      <p:to>
                                        <p:strVal val="visible"/>
                                      </p:to>
                                    </p:set>
                                    <p:animEffect transition="in" filter="fade">
                                      <p:cBhvr>
                                        <p:cTn id="109" dur="500"/>
                                        <p:tgtEl>
                                          <p:spTgt spid="54">
                                            <p:txEl>
                                              <p:pRg st="0" end="0"/>
                                            </p:txEl>
                                          </p:spTgt>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5">
                                            <p:txEl>
                                              <p:pRg st="0" end="0"/>
                                            </p:txEl>
                                          </p:spTgt>
                                        </p:tgtEl>
                                        <p:attrNameLst>
                                          <p:attrName>style.visibility</p:attrName>
                                        </p:attrNameLst>
                                      </p:cBhvr>
                                      <p:to>
                                        <p:strVal val="visible"/>
                                      </p:to>
                                    </p:set>
                                    <p:animEffect transition="in" filter="fade">
                                      <p:cBhvr>
                                        <p:cTn id="112" dur="500"/>
                                        <p:tgtEl>
                                          <p:spTgt spid="55">
                                            <p:txEl>
                                              <p:pRg st="0" end="0"/>
                                            </p:txEl>
                                          </p:spTgt>
                                        </p:tgtEl>
                                      </p:cBhvr>
                                    </p:animEffect>
                                  </p:childTnLst>
                                </p:cTn>
                              </p:par>
                            </p:childTnLst>
                          </p:cTn>
                        </p:par>
                        <p:par>
                          <p:cTn id="113" fill="hold">
                            <p:stCondLst>
                              <p:cond delay="3250"/>
                            </p:stCondLst>
                            <p:childTnLst>
                              <p:par>
                                <p:cTn id="114" presetID="22" presetClass="entr" presetSubtype="8" fill="hold" nodeType="afterEffect">
                                  <p:stCondLst>
                                    <p:cond delay="250"/>
                                  </p:stCondLst>
                                  <p:childTnLst>
                                    <p:set>
                                      <p:cBhvr>
                                        <p:cTn id="115" dur="1" fill="hold">
                                          <p:stCondLst>
                                            <p:cond delay="0"/>
                                          </p:stCondLst>
                                        </p:cTn>
                                        <p:tgtEl>
                                          <p:spTgt spid="68"/>
                                        </p:tgtEl>
                                        <p:attrNameLst>
                                          <p:attrName>style.visibility</p:attrName>
                                        </p:attrNameLst>
                                      </p:cBhvr>
                                      <p:to>
                                        <p:strVal val="visible"/>
                                      </p:to>
                                    </p:set>
                                    <p:animEffect transition="in" filter="wipe(left)">
                                      <p:cBhvr>
                                        <p:cTn id="116" dur="500"/>
                                        <p:tgtEl>
                                          <p:spTgt spid="68"/>
                                        </p:tgtEl>
                                      </p:cBhvr>
                                    </p:animEffect>
                                  </p:childTnLst>
                                </p:cTn>
                              </p:par>
                            </p:childTnLst>
                          </p:cTn>
                        </p:par>
                        <p:par>
                          <p:cTn id="117" fill="hold">
                            <p:stCondLst>
                              <p:cond delay="4000"/>
                            </p:stCondLst>
                            <p:childTnLst>
                              <p:par>
                                <p:cTn id="118" presetID="10" presetClass="entr" presetSubtype="0" fill="hold" grpId="0" nodeType="afterEffect">
                                  <p:stCondLst>
                                    <p:cond delay="0"/>
                                  </p:stCondLst>
                                  <p:childTnLst>
                                    <p:set>
                                      <p:cBhvr>
                                        <p:cTn id="119" dur="1" fill="hold">
                                          <p:stCondLst>
                                            <p:cond delay="0"/>
                                          </p:stCondLst>
                                        </p:cTn>
                                        <p:tgtEl>
                                          <p:spTgt spid="56">
                                            <p:txEl>
                                              <p:pRg st="0" end="0"/>
                                            </p:txEl>
                                          </p:spTgt>
                                        </p:tgtEl>
                                        <p:attrNameLst>
                                          <p:attrName>style.visibility</p:attrName>
                                        </p:attrNameLst>
                                      </p:cBhvr>
                                      <p:to>
                                        <p:strVal val="visible"/>
                                      </p:to>
                                    </p:set>
                                    <p:animEffect transition="in" filter="fade">
                                      <p:cBhvr>
                                        <p:cTn id="120" dur="500"/>
                                        <p:tgtEl>
                                          <p:spTgt spid="56">
                                            <p:txEl>
                                              <p:pRg st="0" end="0"/>
                                            </p:txEl>
                                          </p:spTgt>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57">
                                            <p:txEl>
                                              <p:pRg st="0" end="0"/>
                                            </p:txEl>
                                          </p:spTgt>
                                        </p:tgtEl>
                                        <p:attrNameLst>
                                          <p:attrName>style.visibility</p:attrName>
                                        </p:attrNameLst>
                                      </p:cBhvr>
                                      <p:to>
                                        <p:strVal val="visible"/>
                                      </p:to>
                                    </p:set>
                                    <p:animEffect transition="in" filter="fade">
                                      <p:cBhvr>
                                        <p:cTn id="123" dur="500"/>
                                        <p:tgtEl>
                                          <p:spTgt spid="57">
                                            <p:txEl>
                                              <p:pRg st="0" end="0"/>
                                            </p:txEl>
                                          </p:spTgt>
                                        </p:tgtEl>
                                      </p:cBhvr>
                                    </p:animEffect>
                                  </p:childTnLst>
                                </p:cTn>
                              </p:par>
                            </p:childTnLst>
                          </p:cTn>
                        </p:par>
                        <p:par>
                          <p:cTn id="124" fill="hold">
                            <p:stCondLst>
                              <p:cond delay="4500"/>
                            </p:stCondLst>
                            <p:childTnLst>
                              <p:par>
                                <p:cTn id="125" presetID="22" presetClass="entr" presetSubtype="8" fill="hold" nodeType="afterEffect">
                                  <p:stCondLst>
                                    <p:cond delay="250"/>
                                  </p:stCondLst>
                                  <p:childTnLst>
                                    <p:set>
                                      <p:cBhvr>
                                        <p:cTn id="126" dur="1" fill="hold">
                                          <p:stCondLst>
                                            <p:cond delay="0"/>
                                          </p:stCondLst>
                                        </p:cTn>
                                        <p:tgtEl>
                                          <p:spTgt spid="74"/>
                                        </p:tgtEl>
                                        <p:attrNameLst>
                                          <p:attrName>style.visibility</p:attrName>
                                        </p:attrNameLst>
                                      </p:cBhvr>
                                      <p:to>
                                        <p:strVal val="visible"/>
                                      </p:to>
                                    </p:set>
                                    <p:animEffect transition="in" filter="wipe(left)">
                                      <p:cBhvr>
                                        <p:cTn id="127" dur="500"/>
                                        <p:tgtEl>
                                          <p:spTgt spid="74"/>
                                        </p:tgtEl>
                                      </p:cBhvr>
                                    </p:animEffect>
                                  </p:childTnLst>
                                </p:cTn>
                              </p:par>
                            </p:childTnLst>
                          </p:cTn>
                        </p:par>
                        <p:par>
                          <p:cTn id="128" fill="hold">
                            <p:stCondLst>
                              <p:cond delay="5250"/>
                            </p:stCondLst>
                            <p:childTnLst>
                              <p:par>
                                <p:cTn id="129" presetID="10" presetClass="entr" presetSubtype="0" fill="hold" grpId="0" nodeType="afterEffect">
                                  <p:stCondLst>
                                    <p:cond delay="0"/>
                                  </p:stCondLst>
                                  <p:childTnLst>
                                    <p:set>
                                      <p:cBhvr>
                                        <p:cTn id="130" dur="1" fill="hold">
                                          <p:stCondLst>
                                            <p:cond delay="0"/>
                                          </p:stCondLst>
                                        </p:cTn>
                                        <p:tgtEl>
                                          <p:spTgt spid="58">
                                            <p:txEl>
                                              <p:pRg st="0" end="0"/>
                                            </p:txEl>
                                          </p:spTgt>
                                        </p:tgtEl>
                                        <p:attrNameLst>
                                          <p:attrName>style.visibility</p:attrName>
                                        </p:attrNameLst>
                                      </p:cBhvr>
                                      <p:to>
                                        <p:strVal val="visible"/>
                                      </p:to>
                                    </p:set>
                                    <p:animEffect transition="in" filter="fade">
                                      <p:cBhvr>
                                        <p:cTn id="131" dur="500"/>
                                        <p:tgtEl>
                                          <p:spTgt spid="58">
                                            <p:txEl>
                                              <p:pRg st="0" end="0"/>
                                            </p:txEl>
                                          </p:spTgt>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59">
                                            <p:txEl>
                                              <p:pRg st="0" end="0"/>
                                            </p:txEl>
                                          </p:spTgt>
                                        </p:tgtEl>
                                        <p:attrNameLst>
                                          <p:attrName>style.visibility</p:attrName>
                                        </p:attrNameLst>
                                      </p:cBhvr>
                                      <p:to>
                                        <p:strVal val="visible"/>
                                      </p:to>
                                    </p:set>
                                    <p:animEffect transition="in" filter="fade">
                                      <p:cBhvr>
                                        <p:cTn id="134" dur="500"/>
                                        <p:tgtEl>
                                          <p:spTgt spid="59">
                                            <p:txEl>
                                              <p:pRg st="0" end="0"/>
                                            </p:txEl>
                                          </p:spTgt>
                                        </p:tgtEl>
                                      </p:cBhvr>
                                    </p:animEffect>
                                  </p:childTnLst>
                                </p:cTn>
                              </p:par>
                            </p:childTnLst>
                          </p:cTn>
                        </p:par>
                        <p:par>
                          <p:cTn id="135" fill="hold">
                            <p:stCondLst>
                              <p:cond delay="5750"/>
                            </p:stCondLst>
                            <p:childTnLst>
                              <p:par>
                                <p:cTn id="136" presetID="22" presetClass="entr" presetSubtype="2" fill="hold" nodeType="afterEffect">
                                  <p:stCondLst>
                                    <p:cond delay="250"/>
                                  </p:stCondLst>
                                  <p:childTnLst>
                                    <p:set>
                                      <p:cBhvr>
                                        <p:cTn id="137" dur="1" fill="hold">
                                          <p:stCondLst>
                                            <p:cond delay="0"/>
                                          </p:stCondLst>
                                        </p:cTn>
                                        <p:tgtEl>
                                          <p:spTgt spid="71"/>
                                        </p:tgtEl>
                                        <p:attrNameLst>
                                          <p:attrName>style.visibility</p:attrName>
                                        </p:attrNameLst>
                                      </p:cBhvr>
                                      <p:to>
                                        <p:strVal val="visible"/>
                                      </p:to>
                                    </p:set>
                                    <p:animEffect transition="in" filter="wipe(right)">
                                      <p:cBhvr>
                                        <p:cTn id="138" dur="500"/>
                                        <p:tgtEl>
                                          <p:spTgt spid="71"/>
                                        </p:tgtEl>
                                      </p:cBhvr>
                                    </p:animEffect>
                                  </p:childTnLst>
                                </p:cTn>
                              </p:par>
                            </p:childTnLst>
                          </p:cTn>
                        </p:par>
                        <p:par>
                          <p:cTn id="139" fill="hold">
                            <p:stCondLst>
                              <p:cond delay="6500"/>
                            </p:stCondLst>
                            <p:childTnLst>
                              <p:par>
                                <p:cTn id="140" presetID="10" presetClass="entr" presetSubtype="0" fill="hold" grpId="0" nodeType="afterEffect">
                                  <p:stCondLst>
                                    <p:cond delay="0"/>
                                  </p:stCondLst>
                                  <p:childTnLst>
                                    <p:set>
                                      <p:cBhvr>
                                        <p:cTn id="141" dur="1" fill="hold">
                                          <p:stCondLst>
                                            <p:cond delay="0"/>
                                          </p:stCondLst>
                                        </p:cTn>
                                        <p:tgtEl>
                                          <p:spTgt spid="60">
                                            <p:txEl>
                                              <p:pRg st="0" end="0"/>
                                            </p:txEl>
                                          </p:spTgt>
                                        </p:tgtEl>
                                        <p:attrNameLst>
                                          <p:attrName>style.visibility</p:attrName>
                                        </p:attrNameLst>
                                      </p:cBhvr>
                                      <p:to>
                                        <p:strVal val="visible"/>
                                      </p:to>
                                    </p:set>
                                    <p:animEffect transition="in" filter="fade">
                                      <p:cBhvr>
                                        <p:cTn id="142" dur="500"/>
                                        <p:tgtEl>
                                          <p:spTgt spid="60">
                                            <p:txEl>
                                              <p:pRg st="0" end="0"/>
                                            </p:txEl>
                                          </p:spTgt>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61">
                                            <p:txEl>
                                              <p:pRg st="0" end="0"/>
                                            </p:txEl>
                                          </p:spTgt>
                                        </p:tgtEl>
                                        <p:attrNameLst>
                                          <p:attrName>style.visibility</p:attrName>
                                        </p:attrNameLst>
                                      </p:cBhvr>
                                      <p:to>
                                        <p:strVal val="visible"/>
                                      </p:to>
                                    </p:set>
                                    <p:animEffect transition="in" filter="fade">
                                      <p:cBhvr>
                                        <p:cTn id="145" dur="500"/>
                                        <p:tgtEl>
                                          <p:spTgt spid="61">
                                            <p:txEl>
                                              <p:pRg st="0" end="0"/>
                                            </p:txEl>
                                          </p:spTgt>
                                        </p:tgtEl>
                                      </p:cBhvr>
                                    </p:animEffect>
                                  </p:childTnLst>
                                </p:cTn>
                              </p:par>
                            </p:childTnLst>
                          </p:cTn>
                        </p:par>
                        <p:par>
                          <p:cTn id="146" fill="hold">
                            <p:stCondLst>
                              <p:cond delay="7000"/>
                            </p:stCondLst>
                            <p:childTnLst>
                              <p:par>
                                <p:cTn id="147" presetID="22" presetClass="entr" presetSubtype="2" fill="hold" nodeType="afterEffect">
                                  <p:stCondLst>
                                    <p:cond delay="250"/>
                                  </p:stCondLst>
                                  <p:childTnLst>
                                    <p:set>
                                      <p:cBhvr>
                                        <p:cTn id="148" dur="1" fill="hold">
                                          <p:stCondLst>
                                            <p:cond delay="0"/>
                                          </p:stCondLst>
                                        </p:cTn>
                                        <p:tgtEl>
                                          <p:spTgt spid="77"/>
                                        </p:tgtEl>
                                        <p:attrNameLst>
                                          <p:attrName>style.visibility</p:attrName>
                                        </p:attrNameLst>
                                      </p:cBhvr>
                                      <p:to>
                                        <p:strVal val="visible"/>
                                      </p:to>
                                    </p:set>
                                    <p:animEffect transition="in" filter="wipe(right)">
                                      <p:cBhvr>
                                        <p:cTn id="149" dur="500"/>
                                        <p:tgtEl>
                                          <p:spTgt spid="77"/>
                                        </p:tgtEl>
                                      </p:cBhvr>
                                    </p:animEffect>
                                  </p:childTnLst>
                                </p:cTn>
                              </p:par>
                            </p:childTnLst>
                          </p:cTn>
                        </p:par>
                        <p:par>
                          <p:cTn id="150" fill="hold">
                            <p:stCondLst>
                              <p:cond delay="7750"/>
                            </p:stCondLst>
                            <p:childTnLst>
                              <p:par>
                                <p:cTn id="151" presetID="10" presetClass="entr" presetSubtype="0" fill="hold" grpId="0" nodeType="afterEffect">
                                  <p:stCondLst>
                                    <p:cond delay="0"/>
                                  </p:stCondLst>
                                  <p:childTnLst>
                                    <p:set>
                                      <p:cBhvr>
                                        <p:cTn id="152" dur="1" fill="hold">
                                          <p:stCondLst>
                                            <p:cond delay="0"/>
                                          </p:stCondLst>
                                        </p:cTn>
                                        <p:tgtEl>
                                          <p:spTgt spid="62">
                                            <p:txEl>
                                              <p:pRg st="0" end="0"/>
                                            </p:txEl>
                                          </p:spTgt>
                                        </p:tgtEl>
                                        <p:attrNameLst>
                                          <p:attrName>style.visibility</p:attrName>
                                        </p:attrNameLst>
                                      </p:cBhvr>
                                      <p:to>
                                        <p:strVal val="visible"/>
                                      </p:to>
                                    </p:set>
                                    <p:animEffect transition="in" filter="fade">
                                      <p:cBhvr>
                                        <p:cTn id="153" dur="500"/>
                                        <p:tgtEl>
                                          <p:spTgt spid="62">
                                            <p:txEl>
                                              <p:pRg st="0" end="0"/>
                                            </p:txEl>
                                          </p:spTgt>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63">
                                            <p:txEl>
                                              <p:pRg st="0" end="0"/>
                                            </p:txEl>
                                          </p:spTgt>
                                        </p:tgtEl>
                                        <p:attrNameLst>
                                          <p:attrName>style.visibility</p:attrName>
                                        </p:attrNameLst>
                                      </p:cBhvr>
                                      <p:to>
                                        <p:strVal val="visible"/>
                                      </p:to>
                                    </p:set>
                                    <p:animEffect transition="in" filter="fade">
                                      <p:cBhvr>
                                        <p:cTn id="156" dur="500"/>
                                        <p:tgtEl>
                                          <p:spTgt spid="63">
                                            <p:txEl>
                                              <p:pRg st="0" end="0"/>
                                            </p:txEl>
                                          </p:spTgt>
                                        </p:tgtEl>
                                      </p:cBhvr>
                                    </p:animEffect>
                                  </p:childTnLst>
                                </p:cTn>
                              </p:par>
                            </p:childTnLst>
                          </p:cTn>
                        </p:par>
                        <p:par>
                          <p:cTn id="157" fill="hold">
                            <p:stCondLst>
                              <p:cond delay="8250"/>
                            </p:stCondLst>
                            <p:childTnLst>
                              <p:par>
                                <p:cTn id="158" presetID="22" presetClass="entr" presetSubtype="2" fill="hold" nodeType="afterEffect">
                                  <p:stCondLst>
                                    <p:cond delay="250"/>
                                  </p:stCondLst>
                                  <p:childTnLst>
                                    <p:set>
                                      <p:cBhvr>
                                        <p:cTn id="159" dur="1" fill="hold">
                                          <p:stCondLst>
                                            <p:cond delay="0"/>
                                          </p:stCondLst>
                                        </p:cTn>
                                        <p:tgtEl>
                                          <p:spTgt spid="80"/>
                                        </p:tgtEl>
                                        <p:attrNameLst>
                                          <p:attrName>style.visibility</p:attrName>
                                        </p:attrNameLst>
                                      </p:cBhvr>
                                      <p:to>
                                        <p:strVal val="visible"/>
                                      </p:to>
                                    </p:set>
                                    <p:animEffect transition="in" filter="wipe(right)">
                                      <p:cBhvr>
                                        <p:cTn id="160" dur="500"/>
                                        <p:tgtEl>
                                          <p:spTgt spid="80"/>
                                        </p:tgtEl>
                                      </p:cBhvr>
                                    </p:animEffect>
                                  </p:childTnLst>
                                </p:cTn>
                              </p:par>
                            </p:childTnLst>
                          </p:cTn>
                        </p:par>
                        <p:par>
                          <p:cTn id="161" fill="hold">
                            <p:stCondLst>
                              <p:cond delay="9000"/>
                            </p:stCondLst>
                            <p:childTnLst>
                              <p:par>
                                <p:cTn id="162" presetID="10" presetClass="entr" presetSubtype="0" fill="hold" grpId="0" nodeType="afterEffect">
                                  <p:stCondLst>
                                    <p:cond delay="0"/>
                                  </p:stCondLst>
                                  <p:childTnLst>
                                    <p:set>
                                      <p:cBhvr>
                                        <p:cTn id="163" dur="1" fill="hold">
                                          <p:stCondLst>
                                            <p:cond delay="0"/>
                                          </p:stCondLst>
                                        </p:cTn>
                                        <p:tgtEl>
                                          <p:spTgt spid="64">
                                            <p:txEl>
                                              <p:pRg st="0" end="0"/>
                                            </p:txEl>
                                          </p:spTgt>
                                        </p:tgtEl>
                                        <p:attrNameLst>
                                          <p:attrName>style.visibility</p:attrName>
                                        </p:attrNameLst>
                                      </p:cBhvr>
                                      <p:to>
                                        <p:strVal val="visible"/>
                                      </p:to>
                                    </p:set>
                                    <p:animEffect transition="in" filter="fade">
                                      <p:cBhvr>
                                        <p:cTn id="164" dur="500"/>
                                        <p:tgtEl>
                                          <p:spTgt spid="64">
                                            <p:txEl>
                                              <p:pRg st="0" end="0"/>
                                            </p:txEl>
                                          </p:spTgt>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65">
                                            <p:txEl>
                                              <p:pRg st="0" end="0"/>
                                            </p:txEl>
                                          </p:spTgt>
                                        </p:tgtEl>
                                        <p:attrNameLst>
                                          <p:attrName>style.visibility</p:attrName>
                                        </p:attrNameLst>
                                      </p:cBhvr>
                                      <p:to>
                                        <p:strVal val="visible"/>
                                      </p:to>
                                    </p:set>
                                    <p:animEffect transition="in" filter="fade">
                                      <p:cBhvr>
                                        <p:cTn id="167" dur="500"/>
                                        <p:tgtEl>
                                          <p:spTgt spid="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4" grpId="0" animBg="1"/>
      <p:bldP spid="15" grpId="0"/>
      <p:bldP spid="16" grpId="0" animBg="1"/>
      <p:bldP spid="18" grpId="0"/>
      <p:bldP spid="30" grpId="0" animBg="1"/>
      <p:bldP spid="31" grpId="0"/>
      <p:bldP spid="35" grpId="0" animBg="1"/>
      <p:bldP spid="36" grpId="0"/>
      <p:bldP spid="37" grpId="0" animBg="1"/>
      <p:bldP spid="38" grpId="0"/>
      <p:bldP spid="39" grpId="0" animBg="1"/>
      <p:bldP spid="40" grpId="0"/>
      <p:bldP spid="10" grpId="0" animBg="1"/>
      <p:bldP spid="12" grpId="0" build="p">
        <p:tmplLst>
          <p:tmpl lvl="1">
            <p:tnLst>
              <p:par>
                <p:cTn presetID="53" presetClass="entr" presetSubtype="16" fill="hold" nodeType="with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p:cTn dur="500" fill="hold"/>
                        <p:tgtEl>
                          <p:spTgt spid="12"/>
                        </p:tgtEl>
                        <p:attrNameLst>
                          <p:attrName>ppt_w</p:attrName>
                        </p:attrNameLst>
                      </p:cBhvr>
                      <p:tavLst>
                        <p:tav tm="0">
                          <p:val>
                            <p:fltVal val="0"/>
                          </p:val>
                        </p:tav>
                        <p:tav tm="100000">
                          <p:val>
                            <p:strVal val="#ppt_w"/>
                          </p:val>
                        </p:tav>
                      </p:tavLst>
                    </p:anim>
                    <p:anim calcmode="lin" valueType="num">
                      <p:cBhvr>
                        <p:cTn dur="500" fill="hold"/>
                        <p:tgtEl>
                          <p:spTgt spid="12"/>
                        </p:tgtEl>
                        <p:attrNameLst>
                          <p:attrName>ppt_h</p:attrName>
                        </p:attrNameLst>
                      </p:cBhvr>
                      <p:tavLst>
                        <p:tav tm="0">
                          <p:val>
                            <p:fltVal val="0"/>
                          </p:val>
                        </p:tav>
                        <p:tav tm="100000">
                          <p:val>
                            <p:strVal val="#ppt_h"/>
                          </p:val>
                        </p:tav>
                      </p:tavLst>
                    </p:anim>
                    <p:animEffect transition="in" filter="fade">
                      <p:cBhvr>
                        <p:cTn dur="500"/>
                        <p:tgtEl>
                          <p:spTgt spid="12"/>
                        </p:tgtEl>
                      </p:cBhvr>
                    </p:animEffect>
                  </p:childTnLst>
                </p:cTn>
              </p:par>
            </p:tnLst>
          </p:tmpl>
        </p:tmplLst>
      </p:bldP>
      <p:bldP spid="54" grpId="0" build="p">
        <p:tmplLst>
          <p:tmpl lvl="1">
            <p:tnLst>
              <p:par>
                <p:cTn presetID="10" presetClass="entr" presetSubtype="0"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build="p">
        <p:tmplLst>
          <p:tmpl lvl="1">
            <p:tnLst>
              <p:par>
                <p:cTn presetID="10" presetClass="entr" presetSubtype="0" fill="hold" nodeType="with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fade">
                      <p:cBhvr>
                        <p:cTn dur="500"/>
                        <p:tgtEl>
                          <p:spTgt spid="55"/>
                        </p:tgtEl>
                      </p:cBhvr>
                    </p:animEffect>
                  </p:childTnLst>
                </p:cTn>
              </p:par>
            </p:tnLst>
          </p:tmpl>
        </p:tmplLst>
      </p:bldP>
      <p:bldP spid="56" grpId="0" build="p">
        <p:tmplLst>
          <p:tmpl lvl="1">
            <p:tnLst>
              <p:par>
                <p:cTn presetID="10" presetClass="entr" presetSubtype="0"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childTnLst>
                </p:cTn>
              </p:par>
            </p:tnLst>
          </p:tmpl>
        </p:tmplLst>
      </p:bldP>
      <p:bldP spid="57" grpId="0" build="p">
        <p:tmplLst>
          <p:tmpl lvl="1">
            <p:tnLst>
              <p:par>
                <p:cTn presetID="10" presetClass="entr" presetSubtype="0" fill="hold" nodeType="withEffect">
                  <p:stCondLst>
                    <p:cond delay="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childTnLst>
                </p:cTn>
              </p:par>
            </p:tnLst>
          </p:tmpl>
        </p:tmplLst>
      </p:bldP>
      <p:bldP spid="58" grpId="0" build="p">
        <p:tmplLst>
          <p:tmpl lvl="1">
            <p:tnLst>
              <p:par>
                <p:cTn presetID="10" presetClass="entr" presetSubtype="0"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59" grpId="0" build="p">
        <p:tmplLst>
          <p:tmpl lvl="1">
            <p:tnLst>
              <p:par>
                <p:cTn presetID="10" presetClass="entr" presetSubtype="0" fill="hold" nodeType="withEffect">
                  <p:stCondLst>
                    <p:cond delay="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childTnLst>
                </p:cTn>
              </p:par>
            </p:tnLst>
          </p:tmpl>
        </p:tmplLst>
      </p:bldP>
      <p:bldP spid="60" grpId="0" build="p">
        <p:tmplLst>
          <p:tmpl lvl="1">
            <p:tnLst>
              <p:par>
                <p:cTn presetID="10" presetClass="entr" presetSubtype="0"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Effect transition="in" filter="fade">
                      <p:cBhvr>
                        <p:cTn dur="500"/>
                        <p:tgtEl>
                          <p:spTgt spid="60"/>
                        </p:tgtEl>
                      </p:cBhvr>
                    </p:animEffect>
                  </p:childTnLst>
                </p:cTn>
              </p:par>
            </p:tnLst>
          </p:tmpl>
        </p:tmplLst>
      </p:bldP>
      <p:bldP spid="61" grpId="0" build="p">
        <p:tmplLst>
          <p:tmpl lvl="1">
            <p:tnLst>
              <p:par>
                <p:cTn presetID="10" presetClass="entr" presetSubtype="0" fill="hold" nodeType="withEffect">
                  <p:stCondLst>
                    <p:cond delay="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childTnLst>
                </p:cTn>
              </p:par>
            </p:tnLst>
          </p:tmpl>
        </p:tmplLst>
      </p:bldP>
      <p:bldP spid="62" grpId="0" build="p">
        <p:tmplLst>
          <p:tmpl lvl="1">
            <p:tnLst>
              <p:par>
                <p:cTn presetID="10" presetClass="entr" presetSubtype="0"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Effect transition="in" filter="fade">
                      <p:cBhvr>
                        <p:cTn dur="500"/>
                        <p:tgtEl>
                          <p:spTgt spid="62"/>
                        </p:tgtEl>
                      </p:cBhvr>
                    </p:animEffect>
                  </p:childTnLst>
                </p:cTn>
              </p:par>
            </p:tnLst>
          </p:tmpl>
        </p:tmplLst>
      </p:bldP>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4" grpId="0" build="p">
        <p:tmplLst>
          <p:tmpl lvl="1">
            <p:tnLst>
              <p:par>
                <p:cTn presetID="10" presetClass="entr" presetSubtype="0"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build="p">
        <p:tmplLst>
          <p:tmpl lvl="1">
            <p:tnLst>
              <p:par>
                <p:cTn presetID="10" presetClass="entr" presetSubtype="0" fill="hold" nodeType="withEffect">
                  <p:stCondLst>
                    <p:cond delay="0"/>
                  </p:stCondLst>
                  <p:childTnLst>
                    <p:set>
                      <p:cBhvr>
                        <p:cTn dur="1" fill="hold">
                          <p:stCondLst>
                            <p:cond delay="0"/>
                          </p:stCondLst>
                        </p:cTn>
                        <p:tgtEl>
                          <p:spTgt spid="65"/>
                        </p:tgtEl>
                        <p:attrNameLst>
                          <p:attrName>style.visibility</p:attrName>
                        </p:attrNameLst>
                      </p:cBhvr>
                      <p:to>
                        <p:strVal val="visible"/>
                      </p:to>
                    </p:set>
                    <p:animEffect transition="in" filter="fade">
                      <p:cBhvr>
                        <p:cTn dur="500"/>
                        <p:tgtEl>
                          <p:spTgt spid="65"/>
                        </p:tgtEl>
                      </p:cBhvr>
                    </p:animEffect>
                  </p:childTnLst>
                </p:cTn>
              </p:par>
            </p:tnLst>
          </p:tmpl>
        </p:tmplLst>
      </p:bldP>
    </p:bldLst>
  </p:timing>
  <p:hf hd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1 Column - No Captio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12" name="環状矢印 11"/>
          <p:cNvSpPr/>
          <p:nvPr userDrawn="1"/>
        </p:nvSpPr>
        <p:spPr>
          <a:xfrm>
            <a:off x="6136157" y="2821692"/>
            <a:ext cx="5904656" cy="5904656"/>
          </a:xfrm>
          <a:prstGeom prst="circularArrow">
            <a:avLst>
              <a:gd name="adj1" fmla="val 7904"/>
              <a:gd name="adj2" fmla="val 1116539"/>
              <a:gd name="adj3" fmla="val 15192833"/>
              <a:gd name="adj4" fmla="val 10800000"/>
              <a:gd name="adj5" fmla="val 11694"/>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環状矢印 13"/>
          <p:cNvSpPr/>
          <p:nvPr userDrawn="1"/>
        </p:nvSpPr>
        <p:spPr>
          <a:xfrm rot="5400000">
            <a:off x="6190878" y="2748915"/>
            <a:ext cx="5904656" cy="5904656"/>
          </a:xfrm>
          <a:prstGeom prst="circularArrow">
            <a:avLst>
              <a:gd name="adj1" fmla="val 7904"/>
              <a:gd name="adj2" fmla="val 1116539"/>
              <a:gd name="adj3" fmla="val 15192833"/>
              <a:gd name="adj4" fmla="val 10800000"/>
              <a:gd name="adj5" fmla="val 11694"/>
            </a:avLst>
          </a:prstGeom>
          <a:solidFill>
            <a:srgbClr val="FFFFFF">
              <a:alpha val="2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環状矢印 14"/>
          <p:cNvSpPr/>
          <p:nvPr userDrawn="1"/>
        </p:nvSpPr>
        <p:spPr>
          <a:xfrm rot="10800000">
            <a:off x="6280966" y="2839244"/>
            <a:ext cx="5904656" cy="5904656"/>
          </a:xfrm>
          <a:prstGeom prst="circularArrow">
            <a:avLst>
              <a:gd name="adj1" fmla="val 7904"/>
              <a:gd name="adj2" fmla="val 1116539"/>
              <a:gd name="adj3" fmla="val 15192833"/>
              <a:gd name="adj4" fmla="val 10800000"/>
              <a:gd name="adj5" fmla="val 11694"/>
            </a:avLst>
          </a:prstGeom>
          <a:solidFill>
            <a:srgbClr val="FFFFFF">
              <a:alpha val="3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環状矢印 15"/>
          <p:cNvSpPr/>
          <p:nvPr userDrawn="1"/>
        </p:nvSpPr>
        <p:spPr>
          <a:xfrm rot="16200000">
            <a:off x="6190878" y="2911252"/>
            <a:ext cx="5904656" cy="5904656"/>
          </a:xfrm>
          <a:prstGeom prst="circularArrow">
            <a:avLst>
              <a:gd name="adj1" fmla="val 7904"/>
              <a:gd name="adj2" fmla="val 1116539"/>
              <a:gd name="adj3" fmla="val 15192833"/>
              <a:gd name="adj4" fmla="val 10800000"/>
              <a:gd name="adj5" fmla="val 11694"/>
            </a:avLst>
          </a:prstGeom>
          <a:solidFill>
            <a:srgbClr val="FFFFFF">
              <a:alpha val="4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テキスト プレースホルダー 11"/>
          <p:cNvSpPr>
            <a:spLocks noGrp="1"/>
          </p:cNvSpPr>
          <p:nvPr userDrawn="1">
            <p:ph type="body" sz="quarter" idx="14" hasCustomPrompt="1"/>
          </p:nvPr>
        </p:nvSpPr>
        <p:spPr>
          <a:xfrm>
            <a:off x="1006302" y="2713656"/>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9" name="テキスト プレースホルダー 11"/>
          <p:cNvSpPr>
            <a:spLocks noGrp="1"/>
          </p:cNvSpPr>
          <p:nvPr userDrawn="1">
            <p:ph type="body" sz="quarter" idx="15" hasCustomPrompt="1"/>
          </p:nvPr>
        </p:nvSpPr>
        <p:spPr>
          <a:xfrm>
            <a:off x="1006302" y="3361307"/>
            <a:ext cx="4991339" cy="1766581"/>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9" name="正方形/長方形 8"/>
          <p:cNvSpPr/>
          <p:nvPr userDrawn="1"/>
        </p:nvSpPr>
        <p:spPr>
          <a:xfrm>
            <a:off x="862286" y="2532891"/>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直線コネクタ 66"/>
          <p:cNvCxnSpPr>
            <a:stCxn id="44" idx="1"/>
            <a:endCxn id="9" idx="3"/>
          </p:cNvCxnSpPr>
          <p:nvPr userDrawn="1"/>
        </p:nvCxnSpPr>
        <p:spPr>
          <a:xfrm rot="10800000">
            <a:off x="6118871" y="3910204"/>
            <a:ext cx="828091" cy="459210"/>
          </a:xfrm>
          <a:prstGeom prst="bentConnector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24" name="テキスト プレースホルダー 11"/>
          <p:cNvSpPr>
            <a:spLocks noGrp="1"/>
          </p:cNvSpPr>
          <p:nvPr>
            <p:ph type="body" sz="quarter" idx="19" hasCustomPrompt="1"/>
          </p:nvPr>
        </p:nvSpPr>
        <p:spPr>
          <a:xfrm>
            <a:off x="12311558" y="2680038"/>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25" name="テキスト プレースホルダー 11"/>
          <p:cNvSpPr>
            <a:spLocks noGrp="1"/>
          </p:cNvSpPr>
          <p:nvPr>
            <p:ph type="body" sz="quarter" idx="20" hasCustomPrompt="1"/>
          </p:nvPr>
        </p:nvSpPr>
        <p:spPr>
          <a:xfrm>
            <a:off x="12311558" y="3327689"/>
            <a:ext cx="4991339" cy="1766581"/>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26" name="正方形/長方形 25"/>
          <p:cNvSpPr/>
          <p:nvPr userDrawn="1"/>
        </p:nvSpPr>
        <p:spPr>
          <a:xfrm>
            <a:off x="12167542" y="2499273"/>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直線コネクタ 66"/>
          <p:cNvCxnSpPr>
            <a:stCxn id="48" idx="3"/>
            <a:endCxn id="26" idx="1"/>
          </p:cNvCxnSpPr>
          <p:nvPr userDrawn="1"/>
        </p:nvCxnSpPr>
        <p:spPr>
          <a:xfrm flipV="1">
            <a:off x="11303446" y="3876586"/>
            <a:ext cx="864096" cy="456825"/>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30" name="テキスト プレースホルダー 11"/>
          <p:cNvSpPr>
            <a:spLocks noGrp="1"/>
          </p:cNvSpPr>
          <p:nvPr>
            <p:ph type="body" sz="quarter" idx="21" hasCustomPrompt="1"/>
          </p:nvPr>
        </p:nvSpPr>
        <p:spPr>
          <a:xfrm>
            <a:off x="1006301" y="6458072"/>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31" name="テキスト プレースホルダー 11"/>
          <p:cNvSpPr>
            <a:spLocks noGrp="1"/>
          </p:cNvSpPr>
          <p:nvPr>
            <p:ph type="body" sz="quarter" idx="22" hasCustomPrompt="1"/>
          </p:nvPr>
        </p:nvSpPr>
        <p:spPr>
          <a:xfrm>
            <a:off x="1006301" y="7105723"/>
            <a:ext cx="4991339" cy="1766581"/>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32" name="正方形/長方形 31"/>
          <p:cNvSpPr/>
          <p:nvPr userDrawn="1"/>
        </p:nvSpPr>
        <p:spPr>
          <a:xfrm>
            <a:off x="862285" y="6277307"/>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直線コネクタ 66"/>
          <p:cNvCxnSpPr>
            <a:stCxn id="52" idx="1"/>
            <a:endCxn id="32" idx="3"/>
          </p:cNvCxnSpPr>
          <p:nvPr userDrawn="1"/>
        </p:nvCxnSpPr>
        <p:spPr>
          <a:xfrm rot="10800000" flipV="1">
            <a:off x="6118869" y="7393750"/>
            <a:ext cx="828092" cy="260870"/>
          </a:xfrm>
          <a:prstGeom prst="bentConnector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37" name="テキスト プレースホルダー 11"/>
          <p:cNvSpPr>
            <a:spLocks noGrp="1"/>
          </p:cNvSpPr>
          <p:nvPr>
            <p:ph type="body" sz="quarter" idx="23" hasCustomPrompt="1"/>
          </p:nvPr>
        </p:nvSpPr>
        <p:spPr>
          <a:xfrm>
            <a:off x="12311558" y="6458072"/>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38" name="テキスト プレースホルダー 11"/>
          <p:cNvSpPr>
            <a:spLocks noGrp="1"/>
          </p:cNvSpPr>
          <p:nvPr>
            <p:ph type="body" sz="quarter" idx="24" hasCustomPrompt="1"/>
          </p:nvPr>
        </p:nvSpPr>
        <p:spPr>
          <a:xfrm>
            <a:off x="12311558" y="7105723"/>
            <a:ext cx="4991339" cy="1766581"/>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39" name="正方形/長方形 38"/>
          <p:cNvSpPr/>
          <p:nvPr userDrawn="1"/>
        </p:nvSpPr>
        <p:spPr>
          <a:xfrm>
            <a:off x="12167542" y="6277307"/>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直線コネクタ 66"/>
          <p:cNvCxnSpPr>
            <a:stCxn id="51" idx="3"/>
            <a:endCxn id="39" idx="1"/>
          </p:cNvCxnSpPr>
          <p:nvPr userDrawn="1"/>
        </p:nvCxnSpPr>
        <p:spPr>
          <a:xfrm>
            <a:off x="11339451" y="7393750"/>
            <a:ext cx="828091" cy="260870"/>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44" name="図プレースホルダー 5"/>
          <p:cNvSpPr>
            <a:spLocks noGrp="1"/>
          </p:cNvSpPr>
          <p:nvPr>
            <p:ph type="pic" sz="quarter" idx="47" hasCustomPrompt="1"/>
          </p:nvPr>
        </p:nvSpPr>
        <p:spPr>
          <a:xfrm>
            <a:off x="6946961" y="3955367"/>
            <a:ext cx="828093" cy="828093"/>
          </a:xfrm>
        </p:spPr>
        <p:txBody>
          <a:bodyPr>
            <a:normAutofit/>
          </a:bodyPr>
          <a:lstStyle>
            <a:lvl1pPr>
              <a:defRPr sz="1100"/>
            </a:lvl1pPr>
          </a:lstStyle>
          <a:p>
            <a:r>
              <a:rPr lang="en-US" dirty="0"/>
              <a:t>ICON</a:t>
            </a:r>
          </a:p>
        </p:txBody>
      </p:sp>
      <p:sp>
        <p:nvSpPr>
          <p:cNvPr id="48" name="図プレースホルダー 5"/>
          <p:cNvSpPr>
            <a:spLocks noGrp="1"/>
          </p:cNvSpPr>
          <p:nvPr>
            <p:ph type="pic" sz="quarter" idx="48" hasCustomPrompt="1"/>
          </p:nvPr>
        </p:nvSpPr>
        <p:spPr>
          <a:xfrm>
            <a:off x="10475353" y="3919364"/>
            <a:ext cx="828093" cy="828093"/>
          </a:xfrm>
        </p:spPr>
        <p:txBody>
          <a:bodyPr>
            <a:normAutofit/>
          </a:bodyPr>
          <a:lstStyle>
            <a:lvl1pPr>
              <a:defRPr sz="1100"/>
            </a:lvl1pPr>
          </a:lstStyle>
          <a:p>
            <a:r>
              <a:rPr lang="en-US" dirty="0"/>
              <a:t>ICON</a:t>
            </a:r>
          </a:p>
        </p:txBody>
      </p:sp>
      <p:sp>
        <p:nvSpPr>
          <p:cNvPr id="51" name="図プレースホルダー 5"/>
          <p:cNvSpPr>
            <a:spLocks noGrp="1"/>
          </p:cNvSpPr>
          <p:nvPr>
            <p:ph type="pic" sz="quarter" idx="49" hasCustomPrompt="1"/>
          </p:nvPr>
        </p:nvSpPr>
        <p:spPr>
          <a:xfrm>
            <a:off x="10511358" y="6979703"/>
            <a:ext cx="828093" cy="828093"/>
          </a:xfrm>
        </p:spPr>
        <p:txBody>
          <a:bodyPr>
            <a:normAutofit/>
          </a:bodyPr>
          <a:lstStyle>
            <a:lvl1pPr>
              <a:defRPr sz="1100"/>
            </a:lvl1pPr>
          </a:lstStyle>
          <a:p>
            <a:r>
              <a:rPr lang="en-US" dirty="0"/>
              <a:t>ICON</a:t>
            </a:r>
          </a:p>
        </p:txBody>
      </p:sp>
      <p:sp>
        <p:nvSpPr>
          <p:cNvPr id="52" name="図プレースホルダー 5"/>
          <p:cNvSpPr>
            <a:spLocks noGrp="1"/>
          </p:cNvSpPr>
          <p:nvPr>
            <p:ph type="pic" sz="quarter" idx="50" hasCustomPrompt="1"/>
          </p:nvPr>
        </p:nvSpPr>
        <p:spPr>
          <a:xfrm>
            <a:off x="6946961" y="6979703"/>
            <a:ext cx="828093" cy="828093"/>
          </a:xfrm>
        </p:spPr>
        <p:txBody>
          <a:bodyPr>
            <a:normAutofit/>
          </a:bodyPr>
          <a:lstStyle>
            <a:lvl1pPr>
              <a:defRPr sz="1100"/>
            </a:lvl1pPr>
          </a:lstStyle>
          <a:p>
            <a:r>
              <a:rPr lang="en-US" dirty="0"/>
              <a:t>ICON</a:t>
            </a:r>
          </a:p>
        </p:txBody>
      </p:sp>
      <p:sp>
        <p:nvSpPr>
          <p:cNvPr id="56" name="テキスト プレースホルダー 11"/>
          <p:cNvSpPr>
            <a:spLocks noGrp="1"/>
          </p:cNvSpPr>
          <p:nvPr>
            <p:ph type="body" sz="quarter" idx="33" hasCustomPrompt="1"/>
          </p:nvPr>
        </p:nvSpPr>
        <p:spPr>
          <a:xfrm>
            <a:off x="7523026" y="5288607"/>
            <a:ext cx="3312368" cy="1296144"/>
          </a:xfrm>
        </p:spPr>
        <p:txBody>
          <a:bodyPr anchor="ctr">
            <a:noAutofit/>
          </a:bodyPr>
          <a:lstStyle>
            <a:lvl1pPr algn="ctr">
              <a:lnSpc>
                <a:spcPts val="4500"/>
              </a:lnSpc>
              <a:defRPr sz="4800">
                <a:solidFill>
                  <a:schemeClr val="bg2"/>
                </a:solidFill>
                <a:latin typeface="+mj-lt"/>
              </a:defRPr>
            </a:lvl1pPr>
          </a:lstStyle>
          <a:p>
            <a:pPr lvl="0"/>
            <a:r>
              <a:rPr lang="en-US" altLang="ja-JP" dirty="0"/>
              <a:t>TEXT</a:t>
            </a:r>
            <a:br>
              <a:rPr lang="en-US" altLang="ja-JP" dirty="0"/>
            </a:br>
            <a:r>
              <a:rPr lang="en-US" altLang="ja-JP" dirty="0"/>
              <a:t>TEXT</a:t>
            </a:r>
          </a:p>
        </p:txBody>
      </p:sp>
    </p:spTree>
    <p:extLst>
      <p:ext uri="{BB962C8B-B14F-4D97-AF65-F5344CB8AC3E}">
        <p14:creationId xmlns:p14="http://schemas.microsoft.com/office/powerpoint/2010/main" val="1686174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6">
                                            <p:txEl>
                                              <p:pRg st="0" end="0"/>
                                            </p:txEl>
                                          </p:spTgt>
                                        </p:tgtEl>
                                        <p:attrNameLst>
                                          <p:attrName>style.visibility</p:attrName>
                                        </p:attrNameLst>
                                      </p:cBhvr>
                                      <p:to>
                                        <p:strVal val="visible"/>
                                      </p:to>
                                    </p:set>
                                    <p:animEffect transition="in" filter="fade">
                                      <p:cBhvr>
                                        <p:cTn id="11" dur="500"/>
                                        <p:tgtEl>
                                          <p:spTgt spid="56">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childTnLst>
                          </p:cTn>
                        </p:par>
                        <p:par>
                          <p:cTn id="19" fill="hold">
                            <p:stCondLst>
                              <p:cond delay="1750"/>
                            </p:stCondLst>
                            <p:childTnLst>
                              <p:par>
                                <p:cTn id="20" presetID="22" presetClass="entr" presetSubtype="2" fill="hold" nodeType="afterEffect">
                                  <p:stCondLst>
                                    <p:cond delay="250"/>
                                  </p:stCondLst>
                                  <p:childTnLst>
                                    <p:set>
                                      <p:cBhvr>
                                        <p:cTn id="21" dur="1" fill="hold">
                                          <p:stCondLst>
                                            <p:cond delay="0"/>
                                          </p:stCondLst>
                                        </p:cTn>
                                        <p:tgtEl>
                                          <p:spTgt spid="20"/>
                                        </p:tgtEl>
                                        <p:attrNameLst>
                                          <p:attrName>style.visibility</p:attrName>
                                        </p:attrNameLst>
                                      </p:cBhvr>
                                      <p:to>
                                        <p:strVal val="visible"/>
                                      </p:to>
                                    </p:set>
                                    <p:animEffect transition="in" filter="wipe(right)">
                                      <p:cBhvr>
                                        <p:cTn id="22" dur="500"/>
                                        <p:tgtEl>
                                          <p:spTgt spid="20"/>
                                        </p:tgtEl>
                                      </p:cBhvr>
                                    </p:animEffect>
                                  </p:childTnLst>
                                </p:cTn>
                              </p:par>
                              <p:par>
                                <p:cTn id="23" presetID="22" presetClass="entr" presetSubtype="2" fill="hold" grpId="0" nodeType="withEffect">
                                  <p:stCondLst>
                                    <p:cond delay="50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500"/>
                                        <p:tgtEl>
                                          <p:spTgt spid="9"/>
                                        </p:tgtEl>
                                      </p:cBhvr>
                                    </p:animEffect>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xEl>
                                              <p:pRg st="0" end="0"/>
                                            </p:txEl>
                                          </p:spTgt>
                                        </p:tgtEl>
                                        <p:attrNameLst>
                                          <p:attrName>style.visibility</p:attrName>
                                        </p:attrNameLst>
                                      </p:cBhvr>
                                      <p:to>
                                        <p:strVal val="visible"/>
                                      </p:to>
                                    </p:set>
                                    <p:animEffect transition="in" filter="fade">
                                      <p:cBhvr>
                                        <p:cTn id="32" dur="500"/>
                                        <p:tgtEl>
                                          <p:spTgt spid="19">
                                            <p:txEl>
                                              <p:pRg st="0" end="0"/>
                                            </p:txEl>
                                          </p:spTgt>
                                        </p:tgtEl>
                                      </p:cBhvr>
                                    </p:animEffect>
                                  </p:childTnLst>
                                </p:cTn>
                              </p:par>
                            </p:childTnLst>
                          </p:cTn>
                        </p:par>
                        <p:par>
                          <p:cTn id="33" fill="hold">
                            <p:stCondLst>
                              <p:cond delay="325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childTnLst>
                          </p:cTn>
                        </p:par>
                        <p:par>
                          <p:cTn id="40" fill="hold">
                            <p:stCondLst>
                              <p:cond delay="4000"/>
                            </p:stCondLst>
                            <p:childTnLst>
                              <p:par>
                                <p:cTn id="41" presetID="22" presetClass="entr" presetSubtype="8" fill="hold" nodeType="afterEffect">
                                  <p:stCondLst>
                                    <p:cond delay="25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2" fill="hold" grpId="0" nodeType="withEffect">
                                  <p:stCondLst>
                                    <p:cond delay="50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4">
                                            <p:txEl>
                                              <p:pRg st="0" end="0"/>
                                            </p:txEl>
                                          </p:spTgt>
                                        </p:tgtEl>
                                        <p:attrNameLst>
                                          <p:attrName>style.visibility</p:attrName>
                                        </p:attrNameLst>
                                      </p:cBhvr>
                                      <p:to>
                                        <p:strVal val="visible"/>
                                      </p:to>
                                    </p:set>
                                    <p:animEffect transition="in" filter="fade">
                                      <p:cBhvr>
                                        <p:cTn id="50" dur="500"/>
                                        <p:tgtEl>
                                          <p:spTgt spid="24">
                                            <p:txEl>
                                              <p:pRg st="0" end="0"/>
                                            </p:txEl>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5">
                                            <p:txEl>
                                              <p:pRg st="0" end="0"/>
                                            </p:txEl>
                                          </p:spTgt>
                                        </p:tgtEl>
                                        <p:attrNameLst>
                                          <p:attrName>style.visibility</p:attrName>
                                        </p:attrNameLst>
                                      </p:cBhvr>
                                      <p:to>
                                        <p:strVal val="visible"/>
                                      </p:to>
                                    </p:set>
                                    <p:animEffect transition="in" filter="fade">
                                      <p:cBhvr>
                                        <p:cTn id="53" dur="500"/>
                                        <p:tgtEl>
                                          <p:spTgt spid="25">
                                            <p:txEl>
                                              <p:pRg st="0" end="0"/>
                                            </p:txEl>
                                          </p:spTgt>
                                        </p:tgtEl>
                                      </p:cBhvr>
                                    </p:animEffect>
                                  </p:childTnLst>
                                </p:cTn>
                              </p:par>
                            </p:childTnLst>
                          </p:cTn>
                        </p:par>
                        <p:par>
                          <p:cTn id="54" fill="hold">
                            <p:stCondLst>
                              <p:cond delay="5500"/>
                            </p:stCondLst>
                            <p:childTnLst>
                              <p:par>
                                <p:cTn id="55" presetID="22" presetClass="entr" presetSubtype="2"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right)">
                                      <p:cBhvr>
                                        <p:cTn id="57" dur="500"/>
                                        <p:tgtEl>
                                          <p:spTgt spid="15"/>
                                        </p:tgtEl>
                                      </p:cBhvr>
                                    </p:animEffect>
                                  </p:childTnLst>
                                </p:cTn>
                              </p:par>
                              <p:par>
                                <p:cTn id="58" presetID="10" presetClass="entr" presetSubtype="0" fill="hold" grpId="0" nodeType="withEffect">
                                  <p:stCondLst>
                                    <p:cond delay="25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childTnLst>
                                </p:cTn>
                              </p:par>
                            </p:childTnLst>
                          </p:cTn>
                        </p:par>
                        <p:par>
                          <p:cTn id="61" fill="hold">
                            <p:stCondLst>
                              <p:cond delay="6250"/>
                            </p:stCondLst>
                            <p:childTnLst>
                              <p:par>
                                <p:cTn id="62" presetID="22" presetClass="entr" presetSubtype="8" fill="hold" nodeType="afterEffect">
                                  <p:stCondLst>
                                    <p:cond delay="250"/>
                                  </p:stCondLst>
                                  <p:childTnLst>
                                    <p:set>
                                      <p:cBhvr>
                                        <p:cTn id="63" dur="1" fill="hold">
                                          <p:stCondLst>
                                            <p:cond delay="0"/>
                                          </p:stCondLst>
                                        </p:cTn>
                                        <p:tgtEl>
                                          <p:spTgt spid="40"/>
                                        </p:tgtEl>
                                        <p:attrNameLst>
                                          <p:attrName>style.visibility</p:attrName>
                                        </p:attrNameLst>
                                      </p:cBhvr>
                                      <p:to>
                                        <p:strVal val="visible"/>
                                      </p:to>
                                    </p:set>
                                    <p:animEffect transition="in" filter="wipe(left)">
                                      <p:cBhvr>
                                        <p:cTn id="64" dur="500"/>
                                        <p:tgtEl>
                                          <p:spTgt spid="40"/>
                                        </p:tgtEl>
                                      </p:cBhvr>
                                    </p:animEffect>
                                  </p:childTnLst>
                                </p:cTn>
                              </p:par>
                              <p:par>
                                <p:cTn id="65" presetID="22" presetClass="entr" presetSubtype="2" fill="hold" grpId="0" nodeType="withEffect">
                                  <p:stCondLst>
                                    <p:cond delay="500"/>
                                  </p:stCondLst>
                                  <p:childTnLst>
                                    <p:set>
                                      <p:cBhvr>
                                        <p:cTn id="66" dur="1" fill="hold">
                                          <p:stCondLst>
                                            <p:cond delay="0"/>
                                          </p:stCondLst>
                                        </p:cTn>
                                        <p:tgtEl>
                                          <p:spTgt spid="39"/>
                                        </p:tgtEl>
                                        <p:attrNameLst>
                                          <p:attrName>style.visibility</p:attrName>
                                        </p:attrNameLst>
                                      </p:cBhvr>
                                      <p:to>
                                        <p:strVal val="visible"/>
                                      </p:to>
                                    </p:set>
                                    <p:animEffect transition="in" filter="wipe(right)">
                                      <p:cBhvr>
                                        <p:cTn id="67" dur="500"/>
                                        <p:tgtEl>
                                          <p:spTgt spid="39"/>
                                        </p:tgtEl>
                                      </p:cBhvr>
                                    </p:animEffect>
                                  </p:childTnLst>
                                </p:cTn>
                              </p:par>
                            </p:childTnLst>
                          </p:cTn>
                        </p:par>
                        <p:par>
                          <p:cTn id="68" fill="hold">
                            <p:stCondLst>
                              <p:cond delay="7250"/>
                            </p:stCondLst>
                            <p:childTnLst>
                              <p:par>
                                <p:cTn id="69" presetID="10" presetClass="entr" presetSubtype="0" fill="hold" grpId="0" nodeType="afterEffect">
                                  <p:stCondLst>
                                    <p:cond delay="0"/>
                                  </p:stCondLst>
                                  <p:childTnLst>
                                    <p:set>
                                      <p:cBhvr>
                                        <p:cTn id="70" dur="1" fill="hold">
                                          <p:stCondLst>
                                            <p:cond delay="0"/>
                                          </p:stCondLst>
                                        </p:cTn>
                                        <p:tgtEl>
                                          <p:spTgt spid="37">
                                            <p:txEl>
                                              <p:pRg st="0" end="0"/>
                                            </p:txEl>
                                          </p:spTgt>
                                        </p:tgtEl>
                                        <p:attrNameLst>
                                          <p:attrName>style.visibility</p:attrName>
                                        </p:attrNameLst>
                                      </p:cBhvr>
                                      <p:to>
                                        <p:strVal val="visible"/>
                                      </p:to>
                                    </p:set>
                                    <p:animEffect transition="in" filter="fade">
                                      <p:cBhvr>
                                        <p:cTn id="71" dur="500"/>
                                        <p:tgtEl>
                                          <p:spTgt spid="37">
                                            <p:txEl>
                                              <p:pRg st="0" end="0"/>
                                            </p:txEl>
                                          </p:spTgt>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8">
                                            <p:txEl>
                                              <p:pRg st="0" end="0"/>
                                            </p:txEl>
                                          </p:spTgt>
                                        </p:tgtEl>
                                        <p:attrNameLst>
                                          <p:attrName>style.visibility</p:attrName>
                                        </p:attrNameLst>
                                      </p:cBhvr>
                                      <p:to>
                                        <p:strVal val="visible"/>
                                      </p:to>
                                    </p:set>
                                    <p:animEffect transition="in" filter="fade">
                                      <p:cBhvr>
                                        <p:cTn id="74" dur="500"/>
                                        <p:tgtEl>
                                          <p:spTgt spid="38">
                                            <p:txEl>
                                              <p:pRg st="0" end="0"/>
                                            </p:txEl>
                                          </p:spTgt>
                                        </p:tgtEl>
                                      </p:cBhvr>
                                    </p:animEffect>
                                  </p:childTnLst>
                                </p:cTn>
                              </p:par>
                            </p:childTnLst>
                          </p:cTn>
                        </p:par>
                        <p:par>
                          <p:cTn id="75" fill="hold">
                            <p:stCondLst>
                              <p:cond delay="7750"/>
                            </p:stCondLst>
                            <p:childTnLst>
                              <p:par>
                                <p:cTn id="76" presetID="22" presetClass="entr" presetSubtype="4"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down)">
                                      <p:cBhvr>
                                        <p:cTn id="78" dur="500"/>
                                        <p:tgtEl>
                                          <p:spTgt spid="16"/>
                                        </p:tgtEl>
                                      </p:cBhvr>
                                    </p:animEffect>
                                  </p:childTnLst>
                                </p:cTn>
                              </p:par>
                              <p:par>
                                <p:cTn id="79" presetID="10" presetClass="entr" presetSubtype="0" fill="hold" grpId="0" nodeType="withEffect">
                                  <p:stCondLst>
                                    <p:cond delay="250"/>
                                  </p:stCondLst>
                                  <p:childTnLst>
                                    <p:set>
                                      <p:cBhvr>
                                        <p:cTn id="80" dur="1" fill="hold">
                                          <p:stCondLst>
                                            <p:cond delay="0"/>
                                          </p:stCondLst>
                                        </p:cTn>
                                        <p:tgtEl>
                                          <p:spTgt spid="52"/>
                                        </p:tgtEl>
                                        <p:attrNameLst>
                                          <p:attrName>style.visibility</p:attrName>
                                        </p:attrNameLst>
                                      </p:cBhvr>
                                      <p:to>
                                        <p:strVal val="visible"/>
                                      </p:to>
                                    </p:set>
                                    <p:animEffect transition="in" filter="fade">
                                      <p:cBhvr>
                                        <p:cTn id="81" dur="500"/>
                                        <p:tgtEl>
                                          <p:spTgt spid="52"/>
                                        </p:tgtEl>
                                      </p:cBhvr>
                                    </p:animEffect>
                                  </p:childTnLst>
                                </p:cTn>
                              </p:par>
                            </p:childTnLst>
                          </p:cTn>
                        </p:par>
                        <p:par>
                          <p:cTn id="82" fill="hold">
                            <p:stCondLst>
                              <p:cond delay="8500"/>
                            </p:stCondLst>
                            <p:childTnLst>
                              <p:par>
                                <p:cTn id="83" presetID="22" presetClass="entr" presetSubtype="2" fill="hold" nodeType="after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wipe(right)">
                                      <p:cBhvr>
                                        <p:cTn id="85" dur="500"/>
                                        <p:tgtEl>
                                          <p:spTgt spid="33"/>
                                        </p:tgtEl>
                                      </p:cBhvr>
                                    </p:animEffect>
                                  </p:childTnLst>
                                </p:cTn>
                              </p:par>
                              <p:par>
                                <p:cTn id="86" presetID="22" presetClass="entr" presetSubtype="2" fill="hold" grpId="0" nodeType="withEffect">
                                  <p:stCondLst>
                                    <p:cond delay="500"/>
                                  </p:stCondLst>
                                  <p:childTnLst>
                                    <p:set>
                                      <p:cBhvr>
                                        <p:cTn id="87" dur="1" fill="hold">
                                          <p:stCondLst>
                                            <p:cond delay="0"/>
                                          </p:stCondLst>
                                        </p:cTn>
                                        <p:tgtEl>
                                          <p:spTgt spid="32"/>
                                        </p:tgtEl>
                                        <p:attrNameLst>
                                          <p:attrName>style.visibility</p:attrName>
                                        </p:attrNameLst>
                                      </p:cBhvr>
                                      <p:to>
                                        <p:strVal val="visible"/>
                                      </p:to>
                                    </p:set>
                                    <p:animEffect transition="in" filter="wipe(right)">
                                      <p:cBhvr>
                                        <p:cTn id="88" dur="500"/>
                                        <p:tgtEl>
                                          <p:spTgt spid="32"/>
                                        </p:tgtEl>
                                      </p:cBhvr>
                                    </p:animEffect>
                                  </p:childTnLst>
                                </p:cTn>
                              </p:par>
                            </p:childTnLst>
                          </p:cTn>
                        </p:par>
                        <p:par>
                          <p:cTn id="89" fill="hold">
                            <p:stCondLst>
                              <p:cond delay="9500"/>
                            </p:stCondLst>
                            <p:childTnLst>
                              <p:par>
                                <p:cTn id="90" presetID="10" presetClass="entr" presetSubtype="0" fill="hold" grpId="0" nodeType="afterEffect">
                                  <p:stCondLst>
                                    <p:cond delay="0"/>
                                  </p:stCondLst>
                                  <p:childTnLst>
                                    <p:set>
                                      <p:cBhvr>
                                        <p:cTn id="91" dur="1" fill="hold">
                                          <p:stCondLst>
                                            <p:cond delay="0"/>
                                          </p:stCondLst>
                                        </p:cTn>
                                        <p:tgtEl>
                                          <p:spTgt spid="30">
                                            <p:txEl>
                                              <p:pRg st="0" end="0"/>
                                            </p:txEl>
                                          </p:spTgt>
                                        </p:tgtEl>
                                        <p:attrNameLst>
                                          <p:attrName>style.visibility</p:attrName>
                                        </p:attrNameLst>
                                      </p:cBhvr>
                                      <p:to>
                                        <p:strVal val="visible"/>
                                      </p:to>
                                    </p:set>
                                    <p:animEffect transition="in" filter="fade">
                                      <p:cBhvr>
                                        <p:cTn id="92" dur="500"/>
                                        <p:tgtEl>
                                          <p:spTgt spid="30">
                                            <p:txEl>
                                              <p:pRg st="0" end="0"/>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1">
                                            <p:txEl>
                                              <p:pRg st="0" end="0"/>
                                            </p:txEl>
                                          </p:spTgt>
                                        </p:tgtEl>
                                        <p:attrNameLst>
                                          <p:attrName>style.visibility</p:attrName>
                                        </p:attrNameLst>
                                      </p:cBhvr>
                                      <p:to>
                                        <p:strVal val="visible"/>
                                      </p:to>
                                    </p:set>
                                    <p:animEffect transition="in" filter="fade">
                                      <p:cBhvr>
                                        <p:cTn id="95" dur="5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animBg="1"/>
      <p:bldP spid="14" grpId="0" animBg="1"/>
      <p:bldP spid="15" grpId="0" animBg="1"/>
      <p:bldP spid="16" grpId="0" animBg="1"/>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9" grpId="0" animBg="1"/>
      <p:bldP spid="24" grpId="0" build="p">
        <p:tmplLst>
          <p:tmpl lvl="1">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animBg="1"/>
      <p:bldP spid="30" grpId="0" build="p">
        <p:tmplLst>
          <p:tmpl lvl="1">
            <p:tnLst>
              <p:par>
                <p:cTn presetID="10" presetClass="entr" presetSubtype="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10" presetClass="entr" presetSubtype="0" fill="hold" nodeType="with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animBg="1"/>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with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animBg="1"/>
      <p:bldP spid="44" grpId="0"/>
      <p:bldP spid="48" grpId="0"/>
      <p:bldP spid="51" grpId="0"/>
      <p:bldP spid="52" grpId="0"/>
      <p:bldP spid="56" grpId="0" build="p">
        <p:tmplLst>
          <p:tmpl lvl="1">
            <p:tnLst>
              <p:par>
                <p:cTn presetID="10" presetClass="entr" presetSubtype="0"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childTnLst>
                </p:cTn>
              </p:par>
            </p:tnLst>
          </p:tmpl>
        </p:tmplLst>
      </p:bldP>
    </p:bldLst>
  </p:timing>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Screen Image with Text Right">
    <p:spTree>
      <p:nvGrpSpPr>
        <p:cNvPr id="1" name=""/>
        <p:cNvGrpSpPr/>
        <p:nvPr/>
      </p:nvGrpSpPr>
      <p:grpSpPr>
        <a:xfrm>
          <a:off x="0" y="0"/>
          <a:ext cx="0" cy="0"/>
          <a:chOff x="0" y="0"/>
          <a:chExt cx="0" cy="0"/>
        </a:xfrm>
      </p:grpSpPr>
      <p:sp>
        <p:nvSpPr>
          <p:cNvPr id="18" name="図プレースホルダー 17"/>
          <p:cNvSpPr>
            <a:spLocks noGrp="1"/>
          </p:cNvSpPr>
          <p:nvPr>
            <p:ph type="pic" sz="quarter" idx="14" hasCustomPrompt="1"/>
          </p:nvPr>
        </p:nvSpPr>
        <p:spPr>
          <a:xfrm>
            <a:off x="0" y="0"/>
            <a:ext cx="18286413" cy="10287000"/>
          </a:xfrm>
        </p:spPr>
        <p:txBody>
          <a:bodyPr/>
          <a:lstStyle>
            <a:lvl1pPr>
              <a:defRPr/>
            </a:lvl1pPr>
          </a:lstStyle>
          <a:p>
            <a:r>
              <a:rPr lang="en-US" dirty="0"/>
              <a:t>Add Image</a:t>
            </a:r>
          </a:p>
        </p:txBody>
      </p:sp>
      <p:sp>
        <p:nvSpPr>
          <p:cNvPr id="6" name="テキスト プレースホルダー 5"/>
          <p:cNvSpPr>
            <a:spLocks noGrp="1"/>
          </p:cNvSpPr>
          <p:nvPr>
            <p:ph type="body" sz="quarter" idx="15" hasCustomPrompt="1"/>
          </p:nvPr>
        </p:nvSpPr>
        <p:spPr>
          <a:xfrm>
            <a:off x="3958630" y="6726195"/>
            <a:ext cx="13528214" cy="2147177"/>
          </a:xfrm>
          <a:custGeom>
            <a:avLst/>
            <a:gdLst>
              <a:gd name="connsiteX0" fmla="*/ 0 w 12313368"/>
              <a:gd name="connsiteY0" fmla="*/ 0 h 2160240"/>
              <a:gd name="connsiteX1" fmla="*/ 12313368 w 12313368"/>
              <a:gd name="connsiteY1" fmla="*/ 0 h 2160240"/>
              <a:gd name="connsiteX2" fmla="*/ 12313368 w 12313368"/>
              <a:gd name="connsiteY2" fmla="*/ 2160240 h 2160240"/>
              <a:gd name="connsiteX3" fmla="*/ 0 w 12313368"/>
              <a:gd name="connsiteY3" fmla="*/ 2160240 h 2160240"/>
              <a:gd name="connsiteX4" fmla="*/ 0 w 12313368"/>
              <a:gd name="connsiteY4" fmla="*/ 0 h 2160240"/>
              <a:gd name="connsiteX0" fmla="*/ 1214846 w 13528214"/>
              <a:gd name="connsiteY0" fmla="*/ 0 h 2160240"/>
              <a:gd name="connsiteX1" fmla="*/ 13528214 w 13528214"/>
              <a:gd name="connsiteY1" fmla="*/ 0 h 2160240"/>
              <a:gd name="connsiteX2" fmla="*/ 13528214 w 13528214"/>
              <a:gd name="connsiteY2" fmla="*/ 2160240 h 2160240"/>
              <a:gd name="connsiteX3" fmla="*/ 0 w 13528214"/>
              <a:gd name="connsiteY3" fmla="*/ 2147177 h 2160240"/>
              <a:gd name="connsiteX4" fmla="*/ 1214846 w 13528214"/>
              <a:gd name="connsiteY4" fmla="*/ 0 h 2160240"/>
              <a:gd name="connsiteX0" fmla="*/ 1214846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14846 w 13528214"/>
              <a:gd name="connsiteY4" fmla="*/ 0 h 2147177"/>
              <a:gd name="connsiteX0" fmla="*/ 1227909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27909 w 13528214"/>
              <a:gd name="connsiteY4" fmla="*/ 0 h 214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8214" h="2147177">
                <a:moveTo>
                  <a:pt x="1227909" y="0"/>
                </a:moveTo>
                <a:lnTo>
                  <a:pt x="13528214" y="0"/>
                </a:lnTo>
                <a:lnTo>
                  <a:pt x="12287243" y="2147177"/>
                </a:lnTo>
                <a:lnTo>
                  <a:pt x="0" y="2147177"/>
                </a:lnTo>
                <a:lnTo>
                  <a:pt x="1227909" y="0"/>
                </a:lnTo>
                <a:close/>
              </a:path>
            </a:pathLst>
          </a:custGeom>
          <a:blipFill dpi="0" rotWithShape="1">
            <a:blip r:embed="rId2"/>
            <a:srcRect/>
            <a:stretch>
              <a:fillRect/>
            </a:stretch>
          </a:blipFill>
        </p:spPr>
        <p:txBody>
          <a:bodyPr/>
          <a:lstStyle>
            <a:lvl1pPr>
              <a:defRPr/>
            </a:lvl1pPr>
          </a:lstStyle>
          <a:p>
            <a:pPr lvl="0"/>
            <a:r>
              <a:rPr lang="ja-JP" altLang="en-US" dirty="0"/>
              <a:t> </a:t>
            </a:r>
            <a:endParaRPr lang="en-US" dirty="0"/>
          </a:p>
        </p:txBody>
      </p:sp>
      <p:sp>
        <p:nvSpPr>
          <p:cNvPr id="2" name="タイトル 1"/>
          <p:cNvSpPr>
            <a:spLocks noGrp="1"/>
          </p:cNvSpPr>
          <p:nvPr>
            <p:ph type="ctrTitle" hasCustomPrompt="1"/>
          </p:nvPr>
        </p:nvSpPr>
        <p:spPr>
          <a:xfrm>
            <a:off x="5375425" y="7014228"/>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a:t>TITLE HERE</a:t>
            </a:r>
            <a:endParaRPr lang="en-US" dirty="0"/>
          </a:p>
        </p:txBody>
      </p:sp>
      <p:sp>
        <p:nvSpPr>
          <p:cNvPr id="7" name="サブタイトル 2"/>
          <p:cNvSpPr>
            <a:spLocks noGrp="1"/>
          </p:cNvSpPr>
          <p:nvPr>
            <p:ph type="subTitle" idx="1" hasCustomPrompt="1"/>
          </p:nvPr>
        </p:nvSpPr>
        <p:spPr>
          <a:xfrm>
            <a:off x="5389500" y="7987961"/>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Sub Title Here</a:t>
            </a:r>
            <a:endParaRPr lang="en-US" dirty="0"/>
          </a:p>
        </p:txBody>
      </p:sp>
      <p:sp>
        <p:nvSpPr>
          <p:cNvPr id="16" name="コンテンツ プレースホルダー 11"/>
          <p:cNvSpPr>
            <a:spLocks noGrp="1"/>
          </p:cNvSpPr>
          <p:nvPr>
            <p:ph sz="quarter" idx="13" hasCustomPrompt="1"/>
          </p:nvPr>
        </p:nvSpPr>
        <p:spPr>
          <a:xfrm rot="18000000">
            <a:off x="13789724" y="7409542"/>
            <a:ext cx="5265660" cy="914400"/>
          </a:xfrm>
          <a:blipFill>
            <a:blip r:embed="rId3"/>
            <a:stretch>
              <a:fillRect/>
            </a:stretch>
          </a:blipFill>
        </p:spPr>
        <p:txBody>
          <a:bodyPr/>
          <a:lstStyle/>
          <a:p>
            <a:pPr lvl="0"/>
            <a:r>
              <a:rPr lang="en-US" dirty="0"/>
              <a:t> </a:t>
            </a:r>
          </a:p>
        </p:txBody>
      </p:sp>
      <p:sp>
        <p:nvSpPr>
          <p:cNvPr id="12" name="コンテンツ プレースホルダー 11"/>
          <p:cNvSpPr>
            <a:spLocks noGrp="1"/>
          </p:cNvSpPr>
          <p:nvPr>
            <p:ph sz="quarter" idx="11" hasCustomPrompt="1"/>
          </p:nvPr>
        </p:nvSpPr>
        <p:spPr>
          <a:xfrm rot="7200000">
            <a:off x="2412460" y="7216682"/>
            <a:ext cx="5265660" cy="914400"/>
          </a:xfrm>
          <a:blipFill>
            <a:blip r:embed="rId3"/>
            <a:stretch>
              <a:fillRect/>
            </a:stretch>
          </a:blipFill>
        </p:spPr>
        <p:txBody>
          <a:bodyPr/>
          <a:lstStyle/>
          <a:p>
            <a:pPr lvl="0"/>
            <a:r>
              <a:rPr lang="en-US" dirty="0"/>
              <a:t> </a:t>
            </a:r>
          </a:p>
        </p:txBody>
      </p:sp>
    </p:spTree>
    <p:extLst>
      <p:ext uri="{BB962C8B-B14F-4D97-AF65-F5344CB8AC3E}">
        <p14:creationId xmlns:p14="http://schemas.microsoft.com/office/powerpoint/2010/main" val="377490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barn(outVertical)">
                                      <p:cBhvr>
                                        <p:cTn id="18" dur="500"/>
                                        <p:tgtEl>
                                          <p:spTgt spid="6">
                                            <p:bg/>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outVertical)">
                                      <p:cBhvr>
                                        <p:cTn id="21" dur="500"/>
                                        <p:tgtEl>
                                          <p:spTgt spid="6">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16">
                                            <p:bg/>
                                          </p:spTgt>
                                        </p:tgtEl>
                                        <p:attrNameLst>
                                          <p:attrName>style.visibility</p:attrName>
                                        </p:attrNameLst>
                                      </p:cBhvr>
                                      <p:to>
                                        <p:strVal val="visible"/>
                                      </p:to>
                                    </p:set>
                                    <p:animEffect transition="in" filter="fade">
                                      <p:cBhvr>
                                        <p:cTn id="30" dur="500"/>
                                        <p:tgtEl>
                                          <p:spTgt spid="16">
                                            <p:bg/>
                                          </p:spTgt>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build="p" animBg="1">
        <p:tmplLst>
          <p:tmpl>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 lvl="1">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Lst>
      </p:bldP>
      <p:bldP spid="2" grpId="0"/>
      <p:bldP spid="7" grpId="0" build="p">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6" grpId="0" build="p" animBg="1">
        <p:tmplLst>
          <p:tmpl>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2" grpId="0" build="p"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Map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pic>
        <p:nvPicPr>
          <p:cNvPr id="4" name="図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2998" y="2929141"/>
            <a:ext cx="12002616" cy="6751472"/>
          </a:xfrm>
          <a:prstGeom prst="rect">
            <a:avLst/>
          </a:prstGeom>
        </p:spPr>
      </p:pic>
      <p:pic>
        <p:nvPicPr>
          <p:cNvPr id="6" name="図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1110" y="4698754"/>
            <a:ext cx="730514" cy="730514"/>
          </a:xfrm>
          <a:prstGeom prst="rect">
            <a:avLst/>
          </a:prstGeom>
        </p:spPr>
      </p:pic>
      <p:grpSp>
        <p:nvGrpSpPr>
          <p:cNvPr id="12" name="グループ化 11"/>
          <p:cNvGrpSpPr/>
          <p:nvPr userDrawn="1"/>
        </p:nvGrpSpPr>
        <p:grpSpPr>
          <a:xfrm>
            <a:off x="1029022" y="3296755"/>
            <a:ext cx="2277393" cy="1301110"/>
            <a:chOff x="3409429" y="2695228"/>
            <a:chExt cx="2277393" cy="1301110"/>
          </a:xfrm>
        </p:grpSpPr>
        <p:sp>
          <p:nvSpPr>
            <p:cNvPr id="14" name="正方形/長方形 13"/>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二等辺三角形 14"/>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6" name="テキスト プレースホルダー 70"/>
          <p:cNvSpPr>
            <a:spLocks noGrp="1"/>
          </p:cNvSpPr>
          <p:nvPr>
            <p:ph type="body" sz="quarter" idx="54" hasCustomPrompt="1"/>
          </p:nvPr>
        </p:nvSpPr>
        <p:spPr>
          <a:xfrm>
            <a:off x="1146175" y="3512779"/>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pic>
        <p:nvPicPr>
          <p:cNvPr id="18" name="図 1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6249" y="6857478"/>
            <a:ext cx="730514" cy="730514"/>
          </a:xfrm>
          <a:prstGeom prst="rect">
            <a:avLst/>
          </a:prstGeom>
        </p:spPr>
      </p:pic>
      <p:grpSp>
        <p:nvGrpSpPr>
          <p:cNvPr id="19" name="グループ化 18"/>
          <p:cNvGrpSpPr/>
          <p:nvPr userDrawn="1"/>
        </p:nvGrpSpPr>
        <p:grpSpPr>
          <a:xfrm>
            <a:off x="2574161" y="5455479"/>
            <a:ext cx="2277393" cy="1301110"/>
            <a:chOff x="3409429" y="2695228"/>
            <a:chExt cx="2277393" cy="1301110"/>
          </a:xfrm>
        </p:grpSpPr>
        <p:sp>
          <p:nvSpPr>
            <p:cNvPr id="20" name="正方形/長方形 19"/>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二等辺三角形 20"/>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2" name="テキスト プレースホルダー 70"/>
          <p:cNvSpPr>
            <a:spLocks noGrp="1"/>
          </p:cNvSpPr>
          <p:nvPr>
            <p:ph type="body" sz="quarter" idx="55" hasCustomPrompt="1"/>
          </p:nvPr>
        </p:nvSpPr>
        <p:spPr>
          <a:xfrm>
            <a:off x="2691314" y="5671503"/>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pic>
        <p:nvPicPr>
          <p:cNvPr id="23" name="図 2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406902" y="6198682"/>
            <a:ext cx="730514" cy="730514"/>
          </a:xfrm>
          <a:prstGeom prst="rect">
            <a:avLst/>
          </a:prstGeom>
        </p:spPr>
      </p:pic>
      <p:grpSp>
        <p:nvGrpSpPr>
          <p:cNvPr id="24" name="グループ化 23"/>
          <p:cNvGrpSpPr/>
          <p:nvPr userDrawn="1"/>
        </p:nvGrpSpPr>
        <p:grpSpPr>
          <a:xfrm>
            <a:off x="5614814" y="4796683"/>
            <a:ext cx="2277393" cy="1301110"/>
            <a:chOff x="3409429" y="2695228"/>
            <a:chExt cx="2277393" cy="1301110"/>
          </a:xfrm>
        </p:grpSpPr>
        <p:sp>
          <p:nvSpPr>
            <p:cNvPr id="25" name="正方形/長方形 24"/>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二等辺三角形 25"/>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7" name="テキスト プレースホルダー 70"/>
          <p:cNvSpPr>
            <a:spLocks noGrp="1"/>
          </p:cNvSpPr>
          <p:nvPr>
            <p:ph type="body" sz="quarter" idx="56" hasCustomPrompt="1"/>
          </p:nvPr>
        </p:nvSpPr>
        <p:spPr>
          <a:xfrm>
            <a:off x="5731967" y="5012707"/>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pic>
        <p:nvPicPr>
          <p:cNvPr id="28" name="図 2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046862" y="3953211"/>
            <a:ext cx="730514" cy="730514"/>
          </a:xfrm>
          <a:prstGeom prst="rect">
            <a:avLst/>
          </a:prstGeom>
        </p:spPr>
      </p:pic>
      <p:grpSp>
        <p:nvGrpSpPr>
          <p:cNvPr id="29" name="グループ化 28"/>
          <p:cNvGrpSpPr/>
          <p:nvPr userDrawn="1"/>
        </p:nvGrpSpPr>
        <p:grpSpPr>
          <a:xfrm>
            <a:off x="5254774" y="2551212"/>
            <a:ext cx="2277393" cy="1301110"/>
            <a:chOff x="3409429" y="2695228"/>
            <a:chExt cx="2277393" cy="1301110"/>
          </a:xfrm>
        </p:grpSpPr>
        <p:sp>
          <p:nvSpPr>
            <p:cNvPr id="30" name="正方形/長方形 29"/>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二等辺三角形 30"/>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32" name="テキスト プレースホルダー 70"/>
          <p:cNvSpPr>
            <a:spLocks noGrp="1"/>
          </p:cNvSpPr>
          <p:nvPr>
            <p:ph type="body" sz="quarter" idx="57" hasCustomPrompt="1"/>
          </p:nvPr>
        </p:nvSpPr>
        <p:spPr>
          <a:xfrm>
            <a:off x="5371927" y="2767236"/>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pic>
        <p:nvPicPr>
          <p:cNvPr id="33" name="図 3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92789" y="4419106"/>
            <a:ext cx="730514" cy="730514"/>
          </a:xfrm>
          <a:prstGeom prst="rect">
            <a:avLst/>
          </a:prstGeom>
        </p:spPr>
      </p:pic>
      <p:grpSp>
        <p:nvGrpSpPr>
          <p:cNvPr id="34" name="グループ化 33"/>
          <p:cNvGrpSpPr/>
          <p:nvPr userDrawn="1"/>
        </p:nvGrpSpPr>
        <p:grpSpPr>
          <a:xfrm>
            <a:off x="8400701" y="3017107"/>
            <a:ext cx="2277393" cy="1301110"/>
            <a:chOff x="3409429" y="2695228"/>
            <a:chExt cx="2277393" cy="1301110"/>
          </a:xfrm>
        </p:grpSpPr>
        <p:sp>
          <p:nvSpPr>
            <p:cNvPr id="35" name="正方形/長方形 34"/>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二等辺三角形 35"/>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37" name="テキスト プレースホルダー 70"/>
          <p:cNvSpPr>
            <a:spLocks noGrp="1"/>
          </p:cNvSpPr>
          <p:nvPr>
            <p:ph type="body" sz="quarter" idx="58" hasCustomPrompt="1"/>
          </p:nvPr>
        </p:nvSpPr>
        <p:spPr>
          <a:xfrm>
            <a:off x="8517854" y="3233131"/>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pic>
        <p:nvPicPr>
          <p:cNvPr id="38" name="図 3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5334" y="7233005"/>
            <a:ext cx="730514" cy="730514"/>
          </a:xfrm>
          <a:prstGeom prst="rect">
            <a:avLst/>
          </a:prstGeom>
        </p:spPr>
      </p:pic>
      <p:grpSp>
        <p:nvGrpSpPr>
          <p:cNvPr id="39" name="グループ化 38"/>
          <p:cNvGrpSpPr/>
          <p:nvPr userDrawn="1"/>
        </p:nvGrpSpPr>
        <p:grpSpPr>
          <a:xfrm>
            <a:off x="9503246" y="5831006"/>
            <a:ext cx="2277393" cy="1301110"/>
            <a:chOff x="3409429" y="2695228"/>
            <a:chExt cx="2277393" cy="1301110"/>
          </a:xfrm>
        </p:grpSpPr>
        <p:sp>
          <p:nvSpPr>
            <p:cNvPr id="40" name="正方形/長方形 39"/>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二等辺三角形 40"/>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42" name="テキスト プレースホルダー 70"/>
          <p:cNvSpPr>
            <a:spLocks noGrp="1"/>
          </p:cNvSpPr>
          <p:nvPr>
            <p:ph type="body" sz="quarter" idx="59" hasCustomPrompt="1"/>
          </p:nvPr>
        </p:nvSpPr>
        <p:spPr>
          <a:xfrm>
            <a:off x="9620399" y="6047030"/>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sp>
        <p:nvSpPr>
          <p:cNvPr id="43" name="テキスト プレースホルダー 11"/>
          <p:cNvSpPr>
            <a:spLocks noGrp="1"/>
          </p:cNvSpPr>
          <p:nvPr>
            <p:ph type="body" sz="quarter" idx="14" hasCustomPrompt="1"/>
          </p:nvPr>
        </p:nvSpPr>
        <p:spPr>
          <a:xfrm>
            <a:off x="12163399" y="3991372"/>
            <a:ext cx="5118716"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44" name="テキスト プレースホルダー 11"/>
          <p:cNvSpPr>
            <a:spLocks noGrp="1"/>
          </p:cNvSpPr>
          <p:nvPr>
            <p:ph type="body" sz="quarter" idx="15" hasCustomPrompt="1"/>
          </p:nvPr>
        </p:nvSpPr>
        <p:spPr>
          <a:xfrm>
            <a:off x="12163399" y="4639444"/>
            <a:ext cx="5118716" cy="3024336"/>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Tree>
    <p:extLst>
      <p:ext uri="{BB962C8B-B14F-4D97-AF65-F5344CB8AC3E}">
        <p14:creationId xmlns:p14="http://schemas.microsoft.com/office/powerpoint/2010/main" val="2236319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out)">
                                      <p:cBhvr>
                                        <p:cTn id="11" dur="1000"/>
                                        <p:tgtEl>
                                          <p:spTgt spid="4"/>
                                        </p:tgtEl>
                                      </p:cBhvr>
                                    </p:animEffect>
                                  </p:childTnLst>
                                </p:cTn>
                              </p:par>
                            </p:childTnLst>
                          </p:cTn>
                        </p:par>
                        <p:par>
                          <p:cTn id="12" fill="hold">
                            <p:stCondLst>
                              <p:cond delay="1500"/>
                            </p:stCondLst>
                            <p:childTnLst>
                              <p:par>
                                <p:cTn id="13" presetID="2" presetClass="entr" presetSubtype="1" de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2" presetClass="entr" presetSubtype="1" decel="10000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0-#ppt_h/2"/>
                                          </p:val>
                                        </p:tav>
                                        <p:tav tm="100000">
                                          <p:val>
                                            <p:strVal val="#ppt_y"/>
                                          </p:val>
                                        </p:tav>
                                      </p:tavLst>
                                    </p:anim>
                                  </p:childTnLst>
                                </p:cTn>
                              </p:par>
                              <p:par>
                                <p:cTn id="22" presetID="2" presetClass="entr" presetSubtype="1" decel="100000" fill="hold" grpId="0" nodeType="withEffect">
                                  <p:stCondLst>
                                    <p:cond delay="0"/>
                                  </p:stCondLst>
                                  <p:childTnLst>
                                    <p:set>
                                      <p:cBhvr>
                                        <p:cTn id="23" dur="1" fill="hold">
                                          <p:stCondLst>
                                            <p:cond delay="0"/>
                                          </p:stCondLst>
                                        </p:cTn>
                                        <p:tgtEl>
                                          <p:spTgt spid="16">
                                            <p:txEl>
                                              <p:pRg st="0" end="0"/>
                                            </p:txEl>
                                          </p:spTgt>
                                        </p:tgtEl>
                                        <p:attrNameLst>
                                          <p:attrName>style.visibility</p:attrName>
                                        </p:attrNameLst>
                                      </p:cBhvr>
                                      <p:to>
                                        <p:strVal val="visible"/>
                                      </p:to>
                                    </p:set>
                                    <p:anim calcmode="lin" valueType="num">
                                      <p:cBhvr additive="base">
                                        <p:cTn id="24"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6">
                                            <p:txEl>
                                              <p:pRg st="0" end="0"/>
                                            </p:txEl>
                                          </p:spTgt>
                                        </p:tgtEl>
                                        <p:attrNameLst>
                                          <p:attrName>ppt_y</p:attrName>
                                        </p:attrNameLst>
                                      </p:cBhvr>
                                      <p:tavLst>
                                        <p:tav tm="0">
                                          <p:val>
                                            <p:strVal val="0-#ppt_h/2"/>
                                          </p:val>
                                        </p:tav>
                                        <p:tav tm="100000">
                                          <p:val>
                                            <p:strVal val="#ppt_y"/>
                                          </p:val>
                                        </p:tav>
                                      </p:tavLst>
                                    </p:anim>
                                  </p:childTnLst>
                                </p:cTn>
                              </p:par>
                            </p:childTnLst>
                          </p:cTn>
                        </p:par>
                        <p:par>
                          <p:cTn id="26" fill="hold">
                            <p:stCondLst>
                              <p:cond delay="2500"/>
                            </p:stCondLst>
                            <p:childTnLst>
                              <p:par>
                                <p:cTn id="27" presetID="2" presetClass="entr" presetSubtype="1" decel="10000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 presetClass="entr" presetSubtype="1" decel="10000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ppt_x"/>
                                          </p:val>
                                        </p:tav>
                                        <p:tav tm="100000">
                                          <p:val>
                                            <p:strVal val="#ppt_x"/>
                                          </p:val>
                                        </p:tav>
                                      </p:tavLst>
                                    </p:anim>
                                    <p:anim calcmode="lin" valueType="num">
                                      <p:cBhvr additive="base">
                                        <p:cTn id="35" dur="500" fill="hold"/>
                                        <p:tgtEl>
                                          <p:spTgt spid="19"/>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0"/>
                                  </p:stCondLst>
                                  <p:childTnLst>
                                    <p:set>
                                      <p:cBhvr>
                                        <p:cTn id="37" dur="1" fill="hold">
                                          <p:stCondLst>
                                            <p:cond delay="0"/>
                                          </p:stCondLst>
                                        </p:cTn>
                                        <p:tgtEl>
                                          <p:spTgt spid="22">
                                            <p:txEl>
                                              <p:pRg st="0" end="0"/>
                                            </p:txEl>
                                          </p:spTgt>
                                        </p:tgtEl>
                                        <p:attrNameLst>
                                          <p:attrName>style.visibility</p:attrName>
                                        </p:attrNameLst>
                                      </p:cBhvr>
                                      <p:to>
                                        <p:strVal val="visible"/>
                                      </p:to>
                                    </p:set>
                                    <p:anim calcmode="lin" valueType="num">
                                      <p:cBhvr additive="base">
                                        <p:cTn id="38"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2">
                                            <p:txEl>
                                              <p:pRg st="0" end="0"/>
                                            </p:txEl>
                                          </p:spTgt>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2" presetClass="entr" presetSubtype="1" decel="10000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0-#ppt_h/2"/>
                                          </p:val>
                                        </p:tav>
                                        <p:tav tm="100000">
                                          <p:val>
                                            <p:strVal val="#ppt_y"/>
                                          </p:val>
                                        </p:tav>
                                      </p:tavLst>
                                    </p:anim>
                                  </p:childTnLst>
                                </p:cTn>
                              </p:par>
                            </p:childTnLst>
                          </p:cTn>
                        </p:par>
                        <p:par>
                          <p:cTn id="45" fill="hold">
                            <p:stCondLst>
                              <p:cond delay="4000"/>
                            </p:stCondLst>
                            <p:childTnLst>
                              <p:par>
                                <p:cTn id="46" presetID="2" presetClass="entr" presetSubtype="1" decel="10000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ppt_x"/>
                                          </p:val>
                                        </p:tav>
                                        <p:tav tm="100000">
                                          <p:val>
                                            <p:strVal val="#ppt_x"/>
                                          </p:val>
                                        </p:tav>
                                      </p:tavLst>
                                    </p:anim>
                                    <p:anim calcmode="lin" valueType="num">
                                      <p:cBhvr additive="base">
                                        <p:cTn id="49" dur="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1" decel="100000" fill="hold" grpId="0" nodeType="withEffect">
                                  <p:stCondLst>
                                    <p:cond delay="0"/>
                                  </p:stCondLst>
                                  <p:childTnLst>
                                    <p:set>
                                      <p:cBhvr>
                                        <p:cTn id="51" dur="1" fill="hold">
                                          <p:stCondLst>
                                            <p:cond delay="0"/>
                                          </p:stCondLst>
                                        </p:cTn>
                                        <p:tgtEl>
                                          <p:spTgt spid="27">
                                            <p:txEl>
                                              <p:pRg st="0" end="0"/>
                                            </p:txEl>
                                          </p:spTgt>
                                        </p:tgtEl>
                                        <p:attrNameLst>
                                          <p:attrName>style.visibility</p:attrName>
                                        </p:attrNameLst>
                                      </p:cBhvr>
                                      <p:to>
                                        <p:strVal val="visible"/>
                                      </p:to>
                                    </p:set>
                                    <p:anim calcmode="lin" valueType="num">
                                      <p:cBhvr additive="base">
                                        <p:cTn id="52"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27">
                                            <p:txEl>
                                              <p:pRg st="0" end="0"/>
                                            </p:txEl>
                                          </p:spTgt>
                                        </p:tgtEl>
                                        <p:attrNameLst>
                                          <p:attrName>ppt_y</p:attrName>
                                        </p:attrNameLst>
                                      </p:cBhvr>
                                      <p:tavLst>
                                        <p:tav tm="0">
                                          <p:val>
                                            <p:strVal val="0-#ppt_h/2"/>
                                          </p:val>
                                        </p:tav>
                                        <p:tav tm="100000">
                                          <p:val>
                                            <p:strVal val="#ppt_y"/>
                                          </p:val>
                                        </p:tav>
                                      </p:tavLst>
                                    </p:anim>
                                  </p:childTnLst>
                                </p:cTn>
                              </p:par>
                            </p:childTnLst>
                          </p:cTn>
                        </p:par>
                        <p:par>
                          <p:cTn id="54" fill="hold">
                            <p:stCondLst>
                              <p:cond delay="4500"/>
                            </p:stCondLst>
                            <p:childTnLst>
                              <p:par>
                                <p:cTn id="55" presetID="2" presetClass="entr" presetSubtype="1" decel="100000"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0-#ppt_h/2"/>
                                          </p:val>
                                        </p:tav>
                                        <p:tav tm="100000">
                                          <p:val>
                                            <p:strVal val="#ppt_y"/>
                                          </p:val>
                                        </p:tav>
                                      </p:tavLst>
                                    </p:anim>
                                  </p:childTnLst>
                                </p:cTn>
                              </p:par>
                            </p:childTnLst>
                          </p:cTn>
                        </p:par>
                        <p:par>
                          <p:cTn id="59" fill="hold">
                            <p:stCondLst>
                              <p:cond delay="5000"/>
                            </p:stCondLst>
                            <p:childTnLst>
                              <p:par>
                                <p:cTn id="60" presetID="2" presetClass="entr" presetSubtype="1" decel="100000" fill="hold" nodeType="after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500" fill="hold"/>
                                        <p:tgtEl>
                                          <p:spTgt spid="29"/>
                                        </p:tgtEl>
                                        <p:attrNameLst>
                                          <p:attrName>ppt_x</p:attrName>
                                        </p:attrNameLst>
                                      </p:cBhvr>
                                      <p:tavLst>
                                        <p:tav tm="0">
                                          <p:val>
                                            <p:strVal val="#ppt_x"/>
                                          </p:val>
                                        </p:tav>
                                        <p:tav tm="100000">
                                          <p:val>
                                            <p:strVal val="#ppt_x"/>
                                          </p:val>
                                        </p:tav>
                                      </p:tavLst>
                                    </p:anim>
                                    <p:anim calcmode="lin" valueType="num">
                                      <p:cBhvr additive="base">
                                        <p:cTn id="63" dur="500" fill="hold"/>
                                        <p:tgtEl>
                                          <p:spTgt spid="29"/>
                                        </p:tgtEl>
                                        <p:attrNameLst>
                                          <p:attrName>ppt_y</p:attrName>
                                        </p:attrNameLst>
                                      </p:cBhvr>
                                      <p:tavLst>
                                        <p:tav tm="0">
                                          <p:val>
                                            <p:strVal val="0-#ppt_h/2"/>
                                          </p:val>
                                        </p:tav>
                                        <p:tav tm="100000">
                                          <p:val>
                                            <p:strVal val="#ppt_y"/>
                                          </p:val>
                                        </p:tav>
                                      </p:tavLst>
                                    </p:anim>
                                  </p:childTnLst>
                                </p:cTn>
                              </p:par>
                              <p:par>
                                <p:cTn id="64" presetID="2" presetClass="entr" presetSubtype="1" decel="100000" fill="hold" grpId="0" nodeType="withEffect">
                                  <p:stCondLst>
                                    <p:cond delay="0"/>
                                  </p:stCondLst>
                                  <p:childTnLst>
                                    <p:set>
                                      <p:cBhvr>
                                        <p:cTn id="65" dur="1" fill="hold">
                                          <p:stCondLst>
                                            <p:cond delay="0"/>
                                          </p:stCondLst>
                                        </p:cTn>
                                        <p:tgtEl>
                                          <p:spTgt spid="32">
                                            <p:txEl>
                                              <p:pRg st="0" end="0"/>
                                            </p:txEl>
                                          </p:spTgt>
                                        </p:tgtEl>
                                        <p:attrNameLst>
                                          <p:attrName>style.visibility</p:attrName>
                                        </p:attrNameLst>
                                      </p:cBhvr>
                                      <p:to>
                                        <p:strVal val="visible"/>
                                      </p:to>
                                    </p:set>
                                    <p:anim calcmode="lin" valueType="num">
                                      <p:cBhvr additive="base">
                                        <p:cTn id="66"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2">
                                            <p:txEl>
                                              <p:pRg st="0" end="0"/>
                                            </p:txEl>
                                          </p:spTgt>
                                        </p:tgtEl>
                                        <p:attrNameLst>
                                          <p:attrName>ppt_y</p:attrName>
                                        </p:attrNameLst>
                                      </p:cBhvr>
                                      <p:tavLst>
                                        <p:tav tm="0">
                                          <p:val>
                                            <p:strVal val="0-#ppt_h/2"/>
                                          </p:val>
                                        </p:tav>
                                        <p:tav tm="100000">
                                          <p:val>
                                            <p:strVal val="#ppt_y"/>
                                          </p:val>
                                        </p:tav>
                                      </p:tavLst>
                                    </p:anim>
                                  </p:childTnLst>
                                </p:cTn>
                              </p:par>
                            </p:childTnLst>
                          </p:cTn>
                        </p:par>
                        <p:par>
                          <p:cTn id="68" fill="hold">
                            <p:stCondLst>
                              <p:cond delay="5500"/>
                            </p:stCondLst>
                            <p:childTnLst>
                              <p:par>
                                <p:cTn id="69" presetID="2" presetClass="entr" presetSubtype="1" decel="10000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0-#ppt_h/2"/>
                                          </p:val>
                                        </p:tav>
                                        <p:tav tm="100000">
                                          <p:val>
                                            <p:strVal val="#ppt_y"/>
                                          </p:val>
                                        </p:tav>
                                      </p:tavLst>
                                    </p:anim>
                                  </p:childTnLst>
                                </p:cTn>
                              </p:par>
                            </p:childTnLst>
                          </p:cTn>
                        </p:par>
                        <p:par>
                          <p:cTn id="73" fill="hold">
                            <p:stCondLst>
                              <p:cond delay="6000"/>
                            </p:stCondLst>
                            <p:childTnLst>
                              <p:par>
                                <p:cTn id="74" presetID="2" presetClass="entr" presetSubtype="1" decel="100000" fill="hold" nodeType="afterEffect">
                                  <p:stCondLst>
                                    <p:cond delay="0"/>
                                  </p:stCondLst>
                                  <p:childTnLst>
                                    <p:set>
                                      <p:cBhvr>
                                        <p:cTn id="75" dur="1" fill="hold">
                                          <p:stCondLst>
                                            <p:cond delay="0"/>
                                          </p:stCondLst>
                                        </p:cTn>
                                        <p:tgtEl>
                                          <p:spTgt spid="34"/>
                                        </p:tgtEl>
                                        <p:attrNameLst>
                                          <p:attrName>style.visibility</p:attrName>
                                        </p:attrNameLst>
                                      </p:cBhvr>
                                      <p:to>
                                        <p:strVal val="visible"/>
                                      </p:to>
                                    </p:set>
                                    <p:anim calcmode="lin" valueType="num">
                                      <p:cBhvr additive="base">
                                        <p:cTn id="76" dur="500" fill="hold"/>
                                        <p:tgtEl>
                                          <p:spTgt spid="34"/>
                                        </p:tgtEl>
                                        <p:attrNameLst>
                                          <p:attrName>ppt_x</p:attrName>
                                        </p:attrNameLst>
                                      </p:cBhvr>
                                      <p:tavLst>
                                        <p:tav tm="0">
                                          <p:val>
                                            <p:strVal val="#ppt_x"/>
                                          </p:val>
                                        </p:tav>
                                        <p:tav tm="100000">
                                          <p:val>
                                            <p:strVal val="#ppt_x"/>
                                          </p:val>
                                        </p:tav>
                                      </p:tavLst>
                                    </p:anim>
                                    <p:anim calcmode="lin" valueType="num">
                                      <p:cBhvr additive="base">
                                        <p:cTn id="77" dur="500" fill="hold"/>
                                        <p:tgtEl>
                                          <p:spTgt spid="34"/>
                                        </p:tgtEl>
                                        <p:attrNameLst>
                                          <p:attrName>ppt_y</p:attrName>
                                        </p:attrNameLst>
                                      </p:cBhvr>
                                      <p:tavLst>
                                        <p:tav tm="0">
                                          <p:val>
                                            <p:strVal val="0-#ppt_h/2"/>
                                          </p:val>
                                        </p:tav>
                                        <p:tav tm="100000">
                                          <p:val>
                                            <p:strVal val="#ppt_y"/>
                                          </p:val>
                                        </p:tav>
                                      </p:tavLst>
                                    </p:anim>
                                  </p:childTnLst>
                                </p:cTn>
                              </p:par>
                              <p:par>
                                <p:cTn id="78" presetID="2" presetClass="entr" presetSubtype="1" decel="100000" fill="hold" grpId="0" nodeType="withEffect">
                                  <p:stCondLst>
                                    <p:cond delay="0"/>
                                  </p:stCondLst>
                                  <p:childTnLst>
                                    <p:set>
                                      <p:cBhvr>
                                        <p:cTn id="79" dur="1" fill="hold">
                                          <p:stCondLst>
                                            <p:cond delay="0"/>
                                          </p:stCondLst>
                                        </p:cTn>
                                        <p:tgtEl>
                                          <p:spTgt spid="37">
                                            <p:txEl>
                                              <p:pRg st="0" end="0"/>
                                            </p:txEl>
                                          </p:spTgt>
                                        </p:tgtEl>
                                        <p:attrNameLst>
                                          <p:attrName>style.visibility</p:attrName>
                                        </p:attrNameLst>
                                      </p:cBhvr>
                                      <p:to>
                                        <p:strVal val="visible"/>
                                      </p:to>
                                    </p:set>
                                    <p:anim calcmode="lin" valueType="num">
                                      <p:cBhvr additive="base">
                                        <p:cTn id="80"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7">
                                            <p:txEl>
                                              <p:pRg st="0" end="0"/>
                                            </p:txEl>
                                          </p:spTgt>
                                        </p:tgtEl>
                                        <p:attrNameLst>
                                          <p:attrName>ppt_y</p:attrName>
                                        </p:attrNameLst>
                                      </p:cBhvr>
                                      <p:tavLst>
                                        <p:tav tm="0">
                                          <p:val>
                                            <p:strVal val="0-#ppt_h/2"/>
                                          </p:val>
                                        </p:tav>
                                        <p:tav tm="100000">
                                          <p:val>
                                            <p:strVal val="#ppt_y"/>
                                          </p:val>
                                        </p:tav>
                                      </p:tavLst>
                                    </p:anim>
                                  </p:childTnLst>
                                </p:cTn>
                              </p:par>
                            </p:childTnLst>
                          </p:cTn>
                        </p:par>
                        <p:par>
                          <p:cTn id="82" fill="hold">
                            <p:stCondLst>
                              <p:cond delay="6500"/>
                            </p:stCondLst>
                            <p:childTnLst>
                              <p:par>
                                <p:cTn id="83" presetID="2" presetClass="entr" presetSubtype="1" decel="100000" fill="hold"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fill="hold"/>
                                        <p:tgtEl>
                                          <p:spTgt spid="38"/>
                                        </p:tgtEl>
                                        <p:attrNameLst>
                                          <p:attrName>ppt_x</p:attrName>
                                        </p:attrNameLst>
                                      </p:cBhvr>
                                      <p:tavLst>
                                        <p:tav tm="0">
                                          <p:val>
                                            <p:strVal val="#ppt_x"/>
                                          </p:val>
                                        </p:tav>
                                        <p:tav tm="100000">
                                          <p:val>
                                            <p:strVal val="#ppt_x"/>
                                          </p:val>
                                        </p:tav>
                                      </p:tavLst>
                                    </p:anim>
                                    <p:anim calcmode="lin" valueType="num">
                                      <p:cBhvr additive="base">
                                        <p:cTn id="86" dur="500" fill="hold"/>
                                        <p:tgtEl>
                                          <p:spTgt spid="38"/>
                                        </p:tgtEl>
                                        <p:attrNameLst>
                                          <p:attrName>ppt_y</p:attrName>
                                        </p:attrNameLst>
                                      </p:cBhvr>
                                      <p:tavLst>
                                        <p:tav tm="0">
                                          <p:val>
                                            <p:strVal val="0-#ppt_h/2"/>
                                          </p:val>
                                        </p:tav>
                                        <p:tav tm="100000">
                                          <p:val>
                                            <p:strVal val="#ppt_y"/>
                                          </p:val>
                                        </p:tav>
                                      </p:tavLst>
                                    </p:anim>
                                  </p:childTnLst>
                                </p:cTn>
                              </p:par>
                            </p:childTnLst>
                          </p:cTn>
                        </p:par>
                        <p:par>
                          <p:cTn id="87" fill="hold">
                            <p:stCondLst>
                              <p:cond delay="7000"/>
                            </p:stCondLst>
                            <p:childTnLst>
                              <p:par>
                                <p:cTn id="88" presetID="2" presetClass="entr" presetSubtype="1" decel="100000" fill="hold" nodeType="afterEffect">
                                  <p:stCondLst>
                                    <p:cond delay="0"/>
                                  </p:stCondLst>
                                  <p:childTnLst>
                                    <p:set>
                                      <p:cBhvr>
                                        <p:cTn id="89" dur="1" fill="hold">
                                          <p:stCondLst>
                                            <p:cond delay="0"/>
                                          </p:stCondLst>
                                        </p:cTn>
                                        <p:tgtEl>
                                          <p:spTgt spid="39"/>
                                        </p:tgtEl>
                                        <p:attrNameLst>
                                          <p:attrName>style.visibility</p:attrName>
                                        </p:attrNameLst>
                                      </p:cBhvr>
                                      <p:to>
                                        <p:strVal val="visible"/>
                                      </p:to>
                                    </p:set>
                                    <p:anim calcmode="lin" valueType="num">
                                      <p:cBhvr additive="base">
                                        <p:cTn id="90" dur="500" fill="hold"/>
                                        <p:tgtEl>
                                          <p:spTgt spid="39"/>
                                        </p:tgtEl>
                                        <p:attrNameLst>
                                          <p:attrName>ppt_x</p:attrName>
                                        </p:attrNameLst>
                                      </p:cBhvr>
                                      <p:tavLst>
                                        <p:tav tm="0">
                                          <p:val>
                                            <p:strVal val="#ppt_x"/>
                                          </p:val>
                                        </p:tav>
                                        <p:tav tm="100000">
                                          <p:val>
                                            <p:strVal val="#ppt_x"/>
                                          </p:val>
                                        </p:tav>
                                      </p:tavLst>
                                    </p:anim>
                                    <p:anim calcmode="lin" valueType="num">
                                      <p:cBhvr additive="base">
                                        <p:cTn id="91" dur="500" fill="hold"/>
                                        <p:tgtEl>
                                          <p:spTgt spid="39"/>
                                        </p:tgtEl>
                                        <p:attrNameLst>
                                          <p:attrName>ppt_y</p:attrName>
                                        </p:attrNameLst>
                                      </p:cBhvr>
                                      <p:tavLst>
                                        <p:tav tm="0">
                                          <p:val>
                                            <p:strVal val="0-#ppt_h/2"/>
                                          </p:val>
                                        </p:tav>
                                        <p:tav tm="100000">
                                          <p:val>
                                            <p:strVal val="#ppt_y"/>
                                          </p:val>
                                        </p:tav>
                                      </p:tavLst>
                                    </p:anim>
                                  </p:childTnLst>
                                </p:cTn>
                              </p:par>
                              <p:par>
                                <p:cTn id="92" presetID="2" presetClass="entr" presetSubtype="1" decel="100000" fill="hold" grpId="0" nodeType="withEffect">
                                  <p:stCondLst>
                                    <p:cond delay="0"/>
                                  </p:stCondLst>
                                  <p:childTnLst>
                                    <p:set>
                                      <p:cBhvr>
                                        <p:cTn id="93" dur="1" fill="hold">
                                          <p:stCondLst>
                                            <p:cond delay="0"/>
                                          </p:stCondLst>
                                        </p:cTn>
                                        <p:tgtEl>
                                          <p:spTgt spid="42">
                                            <p:txEl>
                                              <p:pRg st="0" end="0"/>
                                            </p:txEl>
                                          </p:spTgt>
                                        </p:tgtEl>
                                        <p:attrNameLst>
                                          <p:attrName>style.visibility</p:attrName>
                                        </p:attrNameLst>
                                      </p:cBhvr>
                                      <p:to>
                                        <p:strVal val="visible"/>
                                      </p:to>
                                    </p:set>
                                    <p:anim calcmode="lin" valueType="num">
                                      <p:cBhvr additive="base">
                                        <p:cTn id="94"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42">
                                            <p:txEl>
                                              <p:pRg st="0" end="0"/>
                                            </p:txEl>
                                          </p:spTgt>
                                        </p:tgtEl>
                                        <p:attrNameLst>
                                          <p:attrName>ppt_y</p:attrName>
                                        </p:attrNameLst>
                                      </p:cBhvr>
                                      <p:tavLst>
                                        <p:tav tm="0">
                                          <p:val>
                                            <p:strVal val="0-#ppt_h/2"/>
                                          </p:val>
                                        </p:tav>
                                        <p:tav tm="100000">
                                          <p:val>
                                            <p:strVal val="#ppt_y"/>
                                          </p:val>
                                        </p:tav>
                                      </p:tavLst>
                                    </p:anim>
                                  </p:childTnLst>
                                </p:cTn>
                              </p:par>
                            </p:childTnLst>
                          </p:cTn>
                        </p:par>
                        <p:par>
                          <p:cTn id="96" fill="hold">
                            <p:stCondLst>
                              <p:cond delay="7500"/>
                            </p:stCondLst>
                            <p:childTnLst>
                              <p:par>
                                <p:cTn id="97" presetID="2" presetClass="entr" presetSubtype="2" decel="100000" fill="hold" grpId="0" nodeType="afterEffect">
                                  <p:stCondLst>
                                    <p:cond delay="250"/>
                                  </p:stCondLst>
                                  <p:childTnLst>
                                    <p:set>
                                      <p:cBhvr>
                                        <p:cTn id="98" dur="1" fill="hold">
                                          <p:stCondLst>
                                            <p:cond delay="0"/>
                                          </p:stCondLst>
                                        </p:cTn>
                                        <p:tgtEl>
                                          <p:spTgt spid="43">
                                            <p:txEl>
                                              <p:pRg st="0" end="0"/>
                                            </p:txEl>
                                          </p:spTgt>
                                        </p:tgtEl>
                                        <p:attrNameLst>
                                          <p:attrName>style.visibility</p:attrName>
                                        </p:attrNameLst>
                                      </p:cBhvr>
                                      <p:to>
                                        <p:strVal val="visible"/>
                                      </p:to>
                                    </p:set>
                                    <p:anim calcmode="lin" valueType="num">
                                      <p:cBhvr additive="base">
                                        <p:cTn id="99" dur="500" fill="hold"/>
                                        <p:tgtEl>
                                          <p:spTgt spid="43">
                                            <p:txEl>
                                              <p:pRg st="0" end="0"/>
                                            </p:txEl>
                                          </p:spTgt>
                                        </p:tgtEl>
                                        <p:attrNameLst>
                                          <p:attrName>ppt_x</p:attrName>
                                        </p:attrNameLst>
                                      </p:cBhvr>
                                      <p:tavLst>
                                        <p:tav tm="0">
                                          <p:val>
                                            <p:strVal val="1+#ppt_w/2"/>
                                          </p:val>
                                        </p:tav>
                                        <p:tav tm="100000">
                                          <p:val>
                                            <p:strVal val="#ppt_x"/>
                                          </p:val>
                                        </p:tav>
                                      </p:tavLst>
                                    </p:anim>
                                    <p:anim calcmode="lin" valueType="num">
                                      <p:cBhvr additive="base">
                                        <p:cTn id="100" dur="500" fill="hold"/>
                                        <p:tgtEl>
                                          <p:spTgt spid="43">
                                            <p:txEl>
                                              <p:pRg st="0" end="0"/>
                                            </p:txEl>
                                          </p:spTgt>
                                        </p:tgtEl>
                                        <p:attrNameLst>
                                          <p:attrName>ppt_y</p:attrName>
                                        </p:attrNameLst>
                                      </p:cBhvr>
                                      <p:tavLst>
                                        <p:tav tm="0">
                                          <p:val>
                                            <p:strVal val="#ppt_y"/>
                                          </p:val>
                                        </p:tav>
                                        <p:tav tm="100000">
                                          <p:val>
                                            <p:strVal val="#ppt_y"/>
                                          </p:val>
                                        </p:tav>
                                      </p:tavLst>
                                    </p:anim>
                                  </p:childTnLst>
                                </p:cTn>
                              </p:par>
                              <p:par>
                                <p:cTn id="101" presetID="2" presetClass="entr" presetSubtype="2" decel="100000" fill="hold" grpId="0" nodeType="withEffect">
                                  <p:stCondLst>
                                    <p:cond delay="500"/>
                                  </p:stCondLst>
                                  <p:childTnLst>
                                    <p:set>
                                      <p:cBhvr>
                                        <p:cTn id="102" dur="1" fill="hold">
                                          <p:stCondLst>
                                            <p:cond delay="0"/>
                                          </p:stCondLst>
                                        </p:cTn>
                                        <p:tgtEl>
                                          <p:spTgt spid="44">
                                            <p:txEl>
                                              <p:pRg st="0" end="0"/>
                                            </p:txEl>
                                          </p:spTgt>
                                        </p:tgtEl>
                                        <p:attrNameLst>
                                          <p:attrName>style.visibility</p:attrName>
                                        </p:attrNameLst>
                                      </p:cBhvr>
                                      <p:to>
                                        <p:strVal val="visible"/>
                                      </p:to>
                                    </p:set>
                                    <p:anim calcmode="lin" valueType="num">
                                      <p:cBhvr additive="base">
                                        <p:cTn id="103"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104" dur="500" fill="hold"/>
                                        <p:tgtEl>
                                          <p:spTgt spid="4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6" grpId="0" build="allAtOnce">
        <p:tmplLst>
          <p:tmpl lvl="1">
            <p:tnLst>
              <p:par>
                <p:cTn presetID="2" presetClass="entr" presetSubtype="1" decel="10000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0-#ppt_h/2"/>
                          </p:val>
                        </p:tav>
                        <p:tav tm="100000">
                          <p:val>
                            <p:strVal val="#ppt_y"/>
                          </p:val>
                        </p:tav>
                      </p:tavLst>
                    </p:anim>
                  </p:childTnLst>
                </p:cTn>
              </p:par>
            </p:tnLst>
          </p:tmpl>
        </p:tmplLst>
      </p:bldP>
      <p:bldP spid="22" grpId="0" build="allAtOnce">
        <p:tmplLst>
          <p:tmpl lvl="1">
            <p:tnLst>
              <p:par>
                <p:cTn presetID="2" presetClass="entr" presetSubtype="1"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ppt_x"/>
                          </p:val>
                        </p:tav>
                        <p:tav tm="100000">
                          <p:val>
                            <p:strVal val="#ppt_x"/>
                          </p:val>
                        </p:tav>
                      </p:tavLst>
                    </p:anim>
                    <p:anim calcmode="lin" valueType="num">
                      <p:cBhvr additive="base">
                        <p:cTn dur="500" fill="hold"/>
                        <p:tgtEl>
                          <p:spTgt spid="22"/>
                        </p:tgtEl>
                        <p:attrNameLst>
                          <p:attrName>ppt_y</p:attrName>
                        </p:attrNameLst>
                      </p:cBhvr>
                      <p:tavLst>
                        <p:tav tm="0">
                          <p:val>
                            <p:strVal val="0-#ppt_h/2"/>
                          </p:val>
                        </p:tav>
                        <p:tav tm="100000">
                          <p:val>
                            <p:strVal val="#ppt_y"/>
                          </p:val>
                        </p:tav>
                      </p:tavLst>
                    </p:anim>
                  </p:childTnLst>
                </p:cTn>
              </p:par>
            </p:tnLst>
          </p:tmpl>
        </p:tmplLst>
      </p:bldP>
      <p:bldP spid="27" grpId="0" build="allAtOnce">
        <p:tmplLst>
          <p:tmpl lvl="1">
            <p:tnLst>
              <p:par>
                <p:cTn presetID="2" presetClass="entr" presetSubtype="1" decel="10000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ppt_x"/>
                          </p:val>
                        </p:tav>
                        <p:tav tm="100000">
                          <p:val>
                            <p:strVal val="#ppt_x"/>
                          </p:val>
                        </p:tav>
                      </p:tavLst>
                    </p:anim>
                    <p:anim calcmode="lin" valueType="num">
                      <p:cBhvr additive="base">
                        <p:cTn dur="500" fill="hold"/>
                        <p:tgtEl>
                          <p:spTgt spid="27"/>
                        </p:tgtEl>
                        <p:attrNameLst>
                          <p:attrName>ppt_y</p:attrName>
                        </p:attrNameLst>
                      </p:cBhvr>
                      <p:tavLst>
                        <p:tav tm="0">
                          <p:val>
                            <p:strVal val="0-#ppt_h/2"/>
                          </p:val>
                        </p:tav>
                        <p:tav tm="100000">
                          <p:val>
                            <p:strVal val="#ppt_y"/>
                          </p:val>
                        </p:tav>
                      </p:tavLst>
                    </p:anim>
                  </p:childTnLst>
                </p:cTn>
              </p:par>
            </p:tnLst>
          </p:tmpl>
        </p:tmplLst>
      </p:bldP>
      <p:bldP spid="32" grpId="0" build="allAtOnce">
        <p:tmplLst>
          <p:tmpl lvl="1">
            <p:tnLst>
              <p:par>
                <p:cTn presetID="2" presetClass="entr" presetSubtype="1" decel="10000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0-#ppt_h/2"/>
                          </p:val>
                        </p:tav>
                        <p:tav tm="100000">
                          <p:val>
                            <p:strVal val="#ppt_y"/>
                          </p:val>
                        </p:tav>
                      </p:tavLst>
                    </p:anim>
                  </p:childTnLst>
                </p:cTn>
              </p:par>
            </p:tnLst>
          </p:tmpl>
        </p:tmplLst>
      </p:bldP>
      <p:bldP spid="37" grpId="0" build="allAtOnce">
        <p:tmplLst>
          <p:tmpl lvl="1">
            <p:tnLst>
              <p:par>
                <p:cTn presetID="2" presetClass="entr" presetSubtype="1" decel="10000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0-#ppt_h/2"/>
                          </p:val>
                        </p:tav>
                        <p:tav tm="100000">
                          <p:val>
                            <p:strVal val="#ppt_y"/>
                          </p:val>
                        </p:tav>
                      </p:tavLst>
                    </p:anim>
                  </p:childTnLst>
                </p:cTn>
              </p:par>
            </p:tnLst>
          </p:tmpl>
        </p:tmplLst>
      </p:bldP>
      <p:bldP spid="42" grpId="0" build="allAtOnce">
        <p:tmplLst>
          <p:tmpl lvl="1">
            <p:tnLst>
              <p:par>
                <p:cTn presetID="2" presetClass="entr" presetSubtype="1" decel="100000" fill="hold" nodeType="withEffect">
                  <p:stCondLst>
                    <p:cond delay="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ppt_x"/>
                          </p:val>
                        </p:tav>
                        <p:tav tm="100000">
                          <p:val>
                            <p:strVal val="#ppt_x"/>
                          </p:val>
                        </p:tav>
                      </p:tavLst>
                    </p:anim>
                    <p:anim calcmode="lin" valueType="num">
                      <p:cBhvr additive="base">
                        <p:cTn dur="500" fill="hold"/>
                        <p:tgtEl>
                          <p:spTgt spid="42"/>
                        </p:tgtEl>
                        <p:attrNameLst>
                          <p:attrName>ppt_y</p:attrName>
                        </p:attrNameLst>
                      </p:cBhvr>
                      <p:tavLst>
                        <p:tav tm="0">
                          <p:val>
                            <p:strVal val="0-#ppt_h/2"/>
                          </p:val>
                        </p:tav>
                        <p:tav tm="100000">
                          <p:val>
                            <p:strVal val="#ppt_y"/>
                          </p:val>
                        </p:tav>
                      </p:tavLst>
                    </p:anim>
                  </p:childTnLst>
                </p:cTn>
              </p:par>
            </p:tnLst>
          </p:tmpl>
        </p:tmplLst>
      </p:bldP>
      <p:bldP spid="43" grpId="0" build="p">
        <p:tmplLst>
          <p:tmpl lvl="1">
            <p:tnLst>
              <p:par>
                <p:cTn presetID="2" presetClass="entr" presetSubtype="2" decel="100000" fill="hold" nodeType="afterEffect">
                  <p:stCondLst>
                    <p:cond delay="25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500" fill="hold"/>
                        <p:tgtEl>
                          <p:spTgt spid="43"/>
                        </p:tgtEl>
                        <p:attrNameLst>
                          <p:attrName>ppt_x</p:attrName>
                        </p:attrNameLst>
                      </p:cBhvr>
                      <p:tavLst>
                        <p:tav tm="0">
                          <p:val>
                            <p:strVal val="1+#ppt_w/2"/>
                          </p:val>
                        </p:tav>
                        <p:tav tm="100000">
                          <p:val>
                            <p:strVal val="#ppt_x"/>
                          </p:val>
                        </p:tav>
                      </p:tavLst>
                    </p:anim>
                    <p:anim calcmode="lin" valueType="num">
                      <p:cBhvr additive="base">
                        <p:cTn dur="500" fill="hold"/>
                        <p:tgtEl>
                          <p:spTgt spid="43"/>
                        </p:tgtEl>
                        <p:attrNameLst>
                          <p:attrName>ppt_y</p:attrName>
                        </p:attrNameLst>
                      </p:cBhvr>
                      <p:tavLst>
                        <p:tav tm="0">
                          <p:val>
                            <p:strVal val="#ppt_y"/>
                          </p:val>
                        </p:tav>
                        <p:tav tm="100000">
                          <p:val>
                            <p:strVal val="#ppt_y"/>
                          </p:val>
                        </p:tav>
                      </p:tavLst>
                    </p:anim>
                  </p:childTnLst>
                </p:cTn>
              </p:par>
            </p:tnLst>
          </p:tmpl>
        </p:tmplLst>
      </p:bldP>
      <p:bldP spid="44" grpId="0" build="p">
        <p:tmplLst>
          <p:tmpl lvl="1">
            <p:tnLst>
              <p:par>
                <p:cTn presetID="2" presetClass="entr" presetSubtype="2" decel="100000" fill="hold" nodeType="withEffect">
                  <p:stCondLst>
                    <p:cond delay="50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1+#ppt_w/2"/>
                          </p:val>
                        </p:tav>
                        <p:tav tm="100000">
                          <p:val>
                            <p:strVal val="#ppt_x"/>
                          </p:val>
                        </p:tav>
                      </p:tavLst>
                    </p:anim>
                    <p:anim calcmode="lin" valueType="num">
                      <p:cBhvr additive="base">
                        <p:cTn dur="500" fill="hold"/>
                        <p:tgtEl>
                          <p:spTgt spid="44"/>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Map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pic>
        <p:nvPicPr>
          <p:cNvPr id="4" name="図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98390" y="1673614"/>
            <a:ext cx="14617624" cy="8222414"/>
          </a:xfrm>
          <a:prstGeom prst="rect">
            <a:avLst/>
          </a:prstGeom>
        </p:spPr>
      </p:pic>
      <p:sp>
        <p:nvSpPr>
          <p:cNvPr id="8" name="グラフ プレースホルダー 7"/>
          <p:cNvSpPr>
            <a:spLocks noGrp="1"/>
          </p:cNvSpPr>
          <p:nvPr>
            <p:ph type="chart" sz="quarter" idx="19" hasCustomPrompt="1"/>
          </p:nvPr>
        </p:nvSpPr>
        <p:spPr>
          <a:xfrm>
            <a:off x="2518470" y="2839244"/>
            <a:ext cx="2232025" cy="2232025"/>
          </a:xfrm>
        </p:spPr>
        <p:txBody>
          <a:bodyPr/>
          <a:lstStyle>
            <a:lvl1pPr>
              <a:defRPr/>
            </a:lvl1pPr>
          </a:lstStyle>
          <a:p>
            <a:r>
              <a:rPr lang="en-US" dirty="0"/>
              <a:t>Add Graph</a:t>
            </a:r>
          </a:p>
        </p:txBody>
      </p:sp>
      <p:sp>
        <p:nvSpPr>
          <p:cNvPr id="45" name="グラフ プレースホルダー 7"/>
          <p:cNvSpPr>
            <a:spLocks noGrp="1"/>
          </p:cNvSpPr>
          <p:nvPr>
            <p:ph type="chart" sz="quarter" idx="20" hasCustomPrompt="1"/>
          </p:nvPr>
        </p:nvSpPr>
        <p:spPr>
          <a:xfrm>
            <a:off x="4030638" y="6079604"/>
            <a:ext cx="2232025" cy="2232025"/>
          </a:xfrm>
        </p:spPr>
        <p:txBody>
          <a:bodyPr/>
          <a:lstStyle>
            <a:lvl1pPr>
              <a:defRPr/>
            </a:lvl1pPr>
          </a:lstStyle>
          <a:p>
            <a:r>
              <a:rPr lang="en-US" dirty="0"/>
              <a:t>Add Graph</a:t>
            </a:r>
          </a:p>
        </p:txBody>
      </p:sp>
      <p:sp>
        <p:nvSpPr>
          <p:cNvPr id="46" name="グラフ プレースホルダー 7"/>
          <p:cNvSpPr>
            <a:spLocks noGrp="1"/>
          </p:cNvSpPr>
          <p:nvPr>
            <p:ph type="chart" sz="quarter" idx="21" hasCustomPrompt="1"/>
          </p:nvPr>
        </p:nvSpPr>
        <p:spPr>
          <a:xfrm>
            <a:off x="7703046" y="5143500"/>
            <a:ext cx="2232025" cy="2232025"/>
          </a:xfrm>
        </p:spPr>
        <p:txBody>
          <a:bodyPr/>
          <a:lstStyle>
            <a:lvl1pPr>
              <a:defRPr/>
            </a:lvl1pPr>
          </a:lstStyle>
          <a:p>
            <a:r>
              <a:rPr lang="en-US" dirty="0"/>
              <a:t>Add Graph</a:t>
            </a:r>
          </a:p>
        </p:txBody>
      </p:sp>
      <p:sp>
        <p:nvSpPr>
          <p:cNvPr id="47" name="グラフ プレースホルダー 7"/>
          <p:cNvSpPr>
            <a:spLocks noGrp="1"/>
          </p:cNvSpPr>
          <p:nvPr>
            <p:ph type="chart" sz="quarter" idx="22" hasCustomPrompt="1"/>
          </p:nvPr>
        </p:nvSpPr>
        <p:spPr>
          <a:xfrm>
            <a:off x="8026400" y="2407196"/>
            <a:ext cx="2232025" cy="2232025"/>
          </a:xfrm>
        </p:spPr>
        <p:txBody>
          <a:bodyPr/>
          <a:lstStyle>
            <a:lvl1pPr>
              <a:defRPr/>
            </a:lvl1pPr>
          </a:lstStyle>
          <a:p>
            <a:r>
              <a:rPr lang="en-US" dirty="0"/>
              <a:t>Add Graph</a:t>
            </a:r>
          </a:p>
        </p:txBody>
      </p:sp>
      <p:sp>
        <p:nvSpPr>
          <p:cNvPr id="48" name="グラフ プレースホルダー 7"/>
          <p:cNvSpPr>
            <a:spLocks noGrp="1"/>
          </p:cNvSpPr>
          <p:nvPr>
            <p:ph type="chart" sz="quarter" idx="23" hasCustomPrompt="1"/>
          </p:nvPr>
        </p:nvSpPr>
        <p:spPr>
          <a:xfrm>
            <a:off x="11591478" y="2839244"/>
            <a:ext cx="2232025" cy="2232025"/>
          </a:xfrm>
        </p:spPr>
        <p:txBody>
          <a:bodyPr/>
          <a:lstStyle>
            <a:lvl1pPr>
              <a:defRPr/>
            </a:lvl1pPr>
          </a:lstStyle>
          <a:p>
            <a:r>
              <a:rPr lang="en-US" dirty="0"/>
              <a:t>Add Graph</a:t>
            </a:r>
          </a:p>
        </p:txBody>
      </p:sp>
      <p:sp>
        <p:nvSpPr>
          <p:cNvPr id="49" name="グラフ プレースホルダー 7"/>
          <p:cNvSpPr>
            <a:spLocks noGrp="1"/>
          </p:cNvSpPr>
          <p:nvPr>
            <p:ph type="chart" sz="quarter" idx="24" hasCustomPrompt="1"/>
          </p:nvPr>
        </p:nvSpPr>
        <p:spPr>
          <a:xfrm>
            <a:off x="13391678" y="5935588"/>
            <a:ext cx="2232025" cy="2232025"/>
          </a:xfrm>
        </p:spPr>
        <p:txBody>
          <a:bodyPr/>
          <a:lstStyle>
            <a:lvl1pPr>
              <a:defRPr/>
            </a:lvl1pPr>
          </a:lstStyle>
          <a:p>
            <a:r>
              <a:rPr lang="en-US" dirty="0"/>
              <a:t>Add Graph</a:t>
            </a:r>
          </a:p>
        </p:txBody>
      </p:sp>
    </p:spTree>
    <p:extLst>
      <p:ext uri="{BB962C8B-B14F-4D97-AF65-F5344CB8AC3E}">
        <p14:creationId xmlns:p14="http://schemas.microsoft.com/office/powerpoint/2010/main" val="2498626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out)">
                                      <p:cBhvr>
                                        <p:cTn id="11" dur="1000"/>
                                        <p:tgtEl>
                                          <p:spTgt spid="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2000"/>
                            </p:stCondLst>
                            <p:childTnLst>
                              <p:par>
                                <p:cTn id="17" presetID="10" presetClass="entr" presetSubtype="0" fill="hold" grpId="0" nodeType="afterEffect">
                                  <p:stCondLst>
                                    <p:cond delay="25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750"/>
                            </p:stCondLst>
                            <p:childTnLst>
                              <p:par>
                                <p:cTn id="21" presetID="10" presetClass="entr" presetSubtype="0" fill="hold" grpId="0" nodeType="afterEffect">
                                  <p:stCondLst>
                                    <p:cond delay="25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childTnLst>
                          </p:cTn>
                        </p:par>
                        <p:par>
                          <p:cTn id="24" fill="hold">
                            <p:stCondLst>
                              <p:cond delay="3500"/>
                            </p:stCondLst>
                            <p:childTnLst>
                              <p:par>
                                <p:cTn id="25" presetID="10" presetClass="entr" presetSubtype="0" fill="hold" grpId="0" nodeType="afterEffect">
                                  <p:stCondLst>
                                    <p:cond delay="25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childTnLst>
                          </p:cTn>
                        </p:par>
                        <p:par>
                          <p:cTn id="28" fill="hold">
                            <p:stCondLst>
                              <p:cond delay="4250"/>
                            </p:stCondLst>
                            <p:childTnLst>
                              <p:par>
                                <p:cTn id="29" presetID="10" presetClass="entr" presetSubtype="0" fill="hold" grpId="0" nodeType="afterEffect">
                                  <p:stCondLst>
                                    <p:cond delay="25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par>
                          <p:cTn id="32" fill="hold">
                            <p:stCondLst>
                              <p:cond delay="5000"/>
                            </p:stCondLst>
                            <p:childTnLst>
                              <p:par>
                                <p:cTn id="33" presetID="10" presetClass="entr" presetSubtype="0" fill="hold" grpId="0" nodeType="afterEffect">
                                  <p:stCondLst>
                                    <p:cond delay="25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p:bldP spid="45" grpId="0"/>
      <p:bldP spid="46" grpId="0"/>
      <p:bldP spid="47" grpId="0"/>
      <p:bldP spid="48" grpId="0"/>
      <p:bldP spid="49" grpId="0"/>
    </p:bldLst>
  </p:timing>
  <p:hf hd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Graph - No Animatio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8" name="テキスト プレースホルダー 11"/>
          <p:cNvSpPr>
            <a:spLocks noGrp="1"/>
          </p:cNvSpPr>
          <p:nvPr>
            <p:ph type="body" sz="quarter" idx="14" hasCustomPrompt="1"/>
          </p:nvPr>
        </p:nvSpPr>
        <p:spPr>
          <a:xfrm>
            <a:off x="9287222" y="2839244"/>
            <a:ext cx="79911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9" name="テキスト プレースホルダー 11"/>
          <p:cNvSpPr>
            <a:spLocks noGrp="1"/>
          </p:cNvSpPr>
          <p:nvPr>
            <p:ph type="body" sz="quarter" idx="15" hasCustomPrompt="1"/>
          </p:nvPr>
        </p:nvSpPr>
        <p:spPr>
          <a:xfrm>
            <a:off x="9287222" y="3487316"/>
            <a:ext cx="7991103" cy="2016224"/>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0" name="テキスト プレースホルダー 11"/>
          <p:cNvSpPr>
            <a:spLocks noGrp="1"/>
          </p:cNvSpPr>
          <p:nvPr>
            <p:ph type="body" sz="quarter" idx="16" hasCustomPrompt="1"/>
          </p:nvPr>
        </p:nvSpPr>
        <p:spPr>
          <a:xfrm>
            <a:off x="9289007" y="6079604"/>
            <a:ext cx="79911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2" name="テキスト プレースホルダー 11"/>
          <p:cNvSpPr>
            <a:spLocks noGrp="1"/>
          </p:cNvSpPr>
          <p:nvPr>
            <p:ph type="body" sz="quarter" idx="17" hasCustomPrompt="1"/>
          </p:nvPr>
        </p:nvSpPr>
        <p:spPr>
          <a:xfrm>
            <a:off x="9289007" y="6727676"/>
            <a:ext cx="7991103" cy="2016224"/>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Tree>
    <p:extLst>
      <p:ext uri="{BB962C8B-B14F-4D97-AF65-F5344CB8AC3E}">
        <p14:creationId xmlns:p14="http://schemas.microsoft.com/office/powerpoint/2010/main" val="3952549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Graph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pic>
        <p:nvPicPr>
          <p:cNvPr id="9" name="図 8"/>
          <p:cNvPicPr>
            <a:picLocks noChangeAspect="1"/>
          </p:cNvPicPr>
          <p:nvPr userDrawn="1"/>
        </p:nvPicPr>
        <p:blipFill rotWithShape="1">
          <a:blip r:embed="rId2" cstate="print">
            <a:extLst>
              <a:ext uri="{28A0092B-C50C-407E-A947-70E740481C1C}">
                <a14:useLocalDpi xmlns:a14="http://schemas.microsoft.com/office/drawing/2010/main" val="0"/>
              </a:ext>
            </a:extLst>
          </a:blip>
          <a:srcRect b="55519"/>
          <a:stretch/>
        </p:blipFill>
        <p:spPr>
          <a:xfrm>
            <a:off x="10511358" y="4495428"/>
            <a:ext cx="5520709" cy="5092476"/>
          </a:xfrm>
          <a:prstGeom prst="rect">
            <a:avLst/>
          </a:prstGeom>
          <a:effectLst/>
        </p:spPr>
      </p:pic>
      <p:sp>
        <p:nvSpPr>
          <p:cNvPr id="12" name="テキスト プレースホルダー 11"/>
          <p:cNvSpPr>
            <a:spLocks noGrp="1"/>
          </p:cNvSpPr>
          <p:nvPr>
            <p:ph type="body" sz="quarter" idx="14" hasCustomPrompt="1"/>
          </p:nvPr>
        </p:nvSpPr>
        <p:spPr>
          <a:xfrm>
            <a:off x="9142413" y="2335188"/>
            <a:ext cx="8135912"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4" name="テキスト プレースホルダー 11"/>
          <p:cNvSpPr>
            <a:spLocks noGrp="1"/>
          </p:cNvSpPr>
          <p:nvPr>
            <p:ph type="body" sz="quarter" idx="15" hasCustomPrompt="1"/>
          </p:nvPr>
        </p:nvSpPr>
        <p:spPr>
          <a:xfrm>
            <a:off x="9142413" y="2983260"/>
            <a:ext cx="8135912" cy="1440160"/>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8" name="図プレースホルダー 7"/>
          <p:cNvSpPr>
            <a:spLocks noGrp="1"/>
          </p:cNvSpPr>
          <p:nvPr>
            <p:ph type="pic" sz="quarter" idx="19" hasCustomPrompt="1"/>
          </p:nvPr>
        </p:nvSpPr>
        <p:spPr>
          <a:xfrm>
            <a:off x="10865016" y="5935588"/>
            <a:ext cx="4813392" cy="3652316"/>
          </a:xfrm>
          <a:solidFill>
            <a:schemeClr val="bg1">
              <a:alpha val="22000"/>
            </a:schemeClr>
          </a:solidFill>
          <a:effectLst>
            <a:innerShdw blurRad="114300">
              <a:prstClr val="black"/>
            </a:innerShdw>
          </a:effectLst>
        </p:spPr>
        <p:txBody>
          <a:bodyPr/>
          <a:lstStyle>
            <a:lvl1pPr>
              <a:defRPr/>
            </a:lvl1pPr>
          </a:lstStyle>
          <a:p>
            <a:r>
              <a:rPr lang="en-US" dirty="0"/>
              <a:t>Add Image</a:t>
            </a:r>
          </a:p>
        </p:txBody>
      </p:sp>
      <p:sp>
        <p:nvSpPr>
          <p:cNvPr id="6" name="グラフ プレースホルダー 5"/>
          <p:cNvSpPr>
            <a:spLocks noGrp="1"/>
          </p:cNvSpPr>
          <p:nvPr>
            <p:ph type="chart" sz="quarter" idx="20" hasCustomPrompt="1"/>
          </p:nvPr>
        </p:nvSpPr>
        <p:spPr>
          <a:xfrm>
            <a:off x="862013" y="2335188"/>
            <a:ext cx="8064500" cy="7129487"/>
          </a:xfrm>
        </p:spPr>
        <p:txBody>
          <a:bodyPr/>
          <a:lstStyle>
            <a:lvl1pPr>
              <a:defRPr/>
            </a:lvl1pPr>
          </a:lstStyle>
          <a:p>
            <a:r>
              <a:rPr lang="en-US" dirty="0"/>
              <a:t>Add Graph</a:t>
            </a:r>
          </a:p>
          <a:p>
            <a:endParaRPr lang="en-US" dirty="0"/>
          </a:p>
        </p:txBody>
      </p:sp>
    </p:spTree>
    <p:extLst>
      <p:ext uri="{BB962C8B-B14F-4D97-AF65-F5344CB8AC3E}">
        <p14:creationId xmlns:p14="http://schemas.microsoft.com/office/powerpoint/2010/main" val="1710102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2" presetClass="entr" presetSubtype="2" decel="100000" fill="hold" grpId="0" nodeType="after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 calcmode="lin" valueType="num">
                                      <p:cBhvr additive="base">
                                        <p:cTn id="22"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2">
                                            <p:txEl>
                                              <p:pRg st="0" end="0"/>
                                            </p:txEl>
                                          </p:spTgt>
                                        </p:tgtEl>
                                        <p:attrNameLst>
                                          <p:attrName>ppt_y</p:attrName>
                                        </p:attrNameLst>
                                      </p:cBhvr>
                                      <p:tavLst>
                                        <p:tav tm="0">
                                          <p:val>
                                            <p:strVal val="#ppt_y"/>
                                          </p:val>
                                        </p:tav>
                                        <p:tav tm="100000">
                                          <p:val>
                                            <p:strVal val="#ppt_y"/>
                                          </p:val>
                                        </p:tav>
                                      </p:tavLst>
                                    </p:anim>
                                  </p:childTnLst>
                                </p:cTn>
                              </p:par>
                              <p:par>
                                <p:cTn id="24" presetID="2" presetClass="entr" presetSubtype="2" decel="100000" fill="hold" grpId="0" nodeType="withEffect">
                                  <p:stCondLst>
                                    <p:cond delay="250"/>
                                  </p:stCondLst>
                                  <p:childTnLst>
                                    <p:set>
                                      <p:cBhvr>
                                        <p:cTn id="25" dur="1" fill="hold">
                                          <p:stCondLst>
                                            <p:cond delay="0"/>
                                          </p:stCondLst>
                                        </p:cTn>
                                        <p:tgtEl>
                                          <p:spTgt spid="14">
                                            <p:txEl>
                                              <p:pRg st="0" end="0"/>
                                            </p:txEl>
                                          </p:spTgt>
                                        </p:tgtEl>
                                        <p:attrNameLst>
                                          <p:attrName>style.visibility</p:attrName>
                                        </p:attrNameLst>
                                      </p:cBhvr>
                                      <p:to>
                                        <p:strVal val="visible"/>
                                      </p:to>
                                    </p:set>
                                    <p:anim calcmode="lin" valueType="num">
                                      <p:cBhvr additive="base">
                                        <p:cTn id="26"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8" grpId="0" animBg="1"/>
      <p:bldP spid="6" grpId="0" build="p"/>
    </p:bldLst>
  </p:timing>
  <p:hf hd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Graph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12" name="テキスト プレースホルダー 11"/>
          <p:cNvSpPr>
            <a:spLocks noGrp="1"/>
          </p:cNvSpPr>
          <p:nvPr>
            <p:ph type="body" sz="quarter" idx="14" hasCustomPrompt="1"/>
          </p:nvPr>
        </p:nvSpPr>
        <p:spPr>
          <a:xfrm>
            <a:off x="862286" y="7375748"/>
            <a:ext cx="16489832"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14" name="テキスト プレースホルダー 11"/>
          <p:cNvSpPr>
            <a:spLocks noGrp="1"/>
          </p:cNvSpPr>
          <p:nvPr>
            <p:ph type="body" sz="quarter" idx="15" hasCustomPrompt="1"/>
          </p:nvPr>
        </p:nvSpPr>
        <p:spPr>
          <a:xfrm>
            <a:off x="862286" y="8023820"/>
            <a:ext cx="16489832" cy="1440160"/>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6" name="グラフ プレースホルダー 5"/>
          <p:cNvSpPr>
            <a:spLocks noGrp="1"/>
          </p:cNvSpPr>
          <p:nvPr>
            <p:ph type="chart" sz="quarter" idx="20" hasCustomPrompt="1"/>
          </p:nvPr>
        </p:nvSpPr>
        <p:spPr>
          <a:xfrm>
            <a:off x="862013" y="2335189"/>
            <a:ext cx="16490106" cy="4896543"/>
          </a:xfrm>
        </p:spPr>
        <p:txBody>
          <a:bodyPr/>
          <a:lstStyle>
            <a:lvl1pPr>
              <a:defRPr/>
            </a:lvl1pPr>
          </a:lstStyle>
          <a:p>
            <a:r>
              <a:rPr lang="en-US" dirty="0"/>
              <a:t>Add Graph</a:t>
            </a:r>
          </a:p>
          <a:p>
            <a:endParaRPr lang="en-US" dirty="0"/>
          </a:p>
        </p:txBody>
      </p:sp>
    </p:spTree>
    <p:extLst>
      <p:ext uri="{BB962C8B-B14F-4D97-AF65-F5344CB8AC3E}">
        <p14:creationId xmlns:p14="http://schemas.microsoft.com/office/powerpoint/2010/main" val="2324838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500"/>
                                        <p:tgtEl>
                                          <p:spTgt spid="6">
                                            <p:txEl>
                                              <p:pRg st="0" end="0"/>
                                            </p:txEl>
                                          </p:spTgt>
                                        </p:tgtEl>
                                      </p:cBhvr>
                                    </p:animEffect>
                                  </p:childTnLst>
                                </p:cTn>
                              </p:par>
                            </p:childTnLst>
                          </p:cTn>
                        </p:par>
                        <p:par>
                          <p:cTn id="12" fill="hold">
                            <p:stCondLst>
                              <p:cond delay="1000"/>
                            </p:stCondLst>
                            <p:childTnLst>
                              <p:par>
                                <p:cTn id="13" presetID="2" presetClass="entr" presetSubtype="2" decel="10000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 calcmode="lin" valueType="num">
                                      <p:cBhvr additive="base">
                                        <p:cTn id="15"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2">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14">
                                            <p:txEl>
                                              <p:pRg st="0" end="0"/>
                                            </p:txEl>
                                          </p:spTgt>
                                        </p:tgtEl>
                                        <p:attrNameLst>
                                          <p:attrName>style.visibility</p:attrName>
                                        </p:attrNameLst>
                                      </p:cBhvr>
                                      <p:to>
                                        <p:strVal val="visible"/>
                                      </p:to>
                                    </p:set>
                                    <p:anim calcmode="lin" valueType="num">
                                      <p:cBhvr additive="base">
                                        <p:cTn id="19"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6" grpId="0" build="p"/>
    </p:bldLst>
  </p:timing>
  <p:hf hd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Graph 2">
    <p:spTree>
      <p:nvGrpSpPr>
        <p:cNvPr id="1" name=""/>
        <p:cNvGrpSpPr/>
        <p:nvPr/>
      </p:nvGrpSpPr>
      <p:grpSpPr>
        <a:xfrm>
          <a:off x="0" y="0"/>
          <a:ext cx="0" cy="0"/>
          <a:chOff x="0" y="0"/>
          <a:chExt cx="0" cy="0"/>
        </a:xfrm>
      </p:grpSpPr>
      <p:sp>
        <p:nvSpPr>
          <p:cNvPr id="19" name="テキスト プレースホルダー 7"/>
          <p:cNvSpPr>
            <a:spLocks noGrp="1"/>
          </p:cNvSpPr>
          <p:nvPr>
            <p:ph type="body" sz="quarter" idx="30" hasCustomPrompt="1"/>
          </p:nvPr>
        </p:nvSpPr>
        <p:spPr>
          <a:xfrm>
            <a:off x="3022526" y="2443340"/>
            <a:ext cx="3276224" cy="3276224"/>
          </a:xfrm>
          <a:prstGeom prst="ellipse">
            <a:avLst/>
          </a:prstGeom>
          <a:solidFill>
            <a:srgbClr val="000000">
              <a:alpha val="30000"/>
            </a:srgbClr>
          </a:solidFill>
          <a:ln w="114300" cmpd="thinThick">
            <a:noFill/>
          </a:ln>
        </p:spPr>
        <p:txBody>
          <a:bodyPr wrap="none" anchor="ctr">
            <a:normAutofit/>
          </a:bodyPr>
          <a:lstStyle>
            <a:lvl1pPr algn="ctr">
              <a:defRPr sz="4400">
                <a:solidFill>
                  <a:schemeClr val="bg2"/>
                </a:solidFill>
                <a:latin typeface="Bebas Neue Regular" pitchFamily="50" charset="0"/>
              </a:defRPr>
            </a:lvl1pPr>
          </a:lstStyle>
          <a:p>
            <a:pPr lvl="0"/>
            <a:r>
              <a:rPr lang="en-US" dirty="0"/>
              <a:t>TEXT</a:t>
            </a:r>
          </a:p>
        </p:txBody>
      </p:sp>
      <p:sp>
        <p:nvSpPr>
          <p:cNvPr id="18" name="テキスト プレースホルダー 7"/>
          <p:cNvSpPr>
            <a:spLocks noGrp="1"/>
          </p:cNvSpPr>
          <p:nvPr>
            <p:ph type="body" sz="quarter" idx="29" hasCustomPrompt="1"/>
          </p:nvPr>
        </p:nvSpPr>
        <p:spPr>
          <a:xfrm>
            <a:off x="3238550" y="5107636"/>
            <a:ext cx="3780280" cy="3780280"/>
          </a:xfrm>
          <a:prstGeom prst="ellipse">
            <a:avLst/>
          </a:prstGeom>
          <a:solidFill>
            <a:schemeClr val="accent1">
              <a:alpha val="50000"/>
            </a:schemeClr>
          </a:solidFill>
          <a:ln w="114300" cmpd="thinThick">
            <a:noFill/>
          </a:ln>
        </p:spPr>
        <p:txBody>
          <a:bodyPr wrap="none" anchor="ctr">
            <a:normAutofit/>
          </a:bodyPr>
          <a:lstStyle>
            <a:lvl1pPr algn="ctr">
              <a:defRPr sz="4400">
                <a:solidFill>
                  <a:schemeClr val="bg2"/>
                </a:solidFill>
                <a:latin typeface="Bebas Neue Regular" pitchFamily="50" charset="0"/>
              </a:defRPr>
            </a:lvl1pPr>
          </a:lstStyle>
          <a:p>
            <a:pPr lvl="0"/>
            <a:r>
              <a:rPr lang="en-US" dirty="0"/>
              <a:t>TEXT</a:t>
            </a:r>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4/13/2020</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20" name="テキスト プレースホルダー 7"/>
          <p:cNvSpPr>
            <a:spLocks noGrp="1"/>
          </p:cNvSpPr>
          <p:nvPr>
            <p:ph type="body" sz="quarter" idx="31" hasCustomPrompt="1"/>
          </p:nvPr>
        </p:nvSpPr>
        <p:spPr>
          <a:xfrm>
            <a:off x="1438350" y="4423420"/>
            <a:ext cx="2484136" cy="2484136"/>
          </a:xfrm>
          <a:prstGeom prst="ellipse">
            <a:avLst/>
          </a:prstGeom>
          <a:solidFill>
            <a:srgbClr val="FFFFFF">
              <a:alpha val="40000"/>
            </a:srgbClr>
          </a:solidFill>
          <a:ln w="114300" cmpd="thinThick">
            <a:noFill/>
          </a:ln>
        </p:spPr>
        <p:txBody>
          <a:bodyPr wrap="none" anchor="ctr">
            <a:normAutofit/>
          </a:bodyPr>
          <a:lstStyle>
            <a:lvl1pPr algn="ctr">
              <a:defRPr sz="3600">
                <a:solidFill>
                  <a:schemeClr val="bg2"/>
                </a:solidFill>
                <a:latin typeface="Bebas Neue Regular" pitchFamily="50" charset="0"/>
              </a:defRPr>
            </a:lvl1pPr>
          </a:lstStyle>
          <a:p>
            <a:pPr lvl="0"/>
            <a:r>
              <a:rPr lang="en-US" dirty="0"/>
              <a:t>TEXT</a:t>
            </a:r>
          </a:p>
        </p:txBody>
      </p:sp>
      <p:sp>
        <p:nvSpPr>
          <p:cNvPr id="21" name="図プレースホルダー 5"/>
          <p:cNvSpPr>
            <a:spLocks noGrp="1"/>
          </p:cNvSpPr>
          <p:nvPr>
            <p:ph type="pic" sz="quarter" idx="45" hasCustomPrompt="1"/>
          </p:nvPr>
        </p:nvSpPr>
        <p:spPr>
          <a:xfrm>
            <a:off x="4750718" y="5791572"/>
            <a:ext cx="792088" cy="792088"/>
          </a:xfrm>
        </p:spPr>
        <p:txBody>
          <a:bodyPr>
            <a:normAutofit/>
          </a:bodyPr>
          <a:lstStyle>
            <a:lvl1pPr>
              <a:defRPr sz="1100"/>
            </a:lvl1pPr>
          </a:lstStyle>
          <a:p>
            <a:r>
              <a:rPr lang="en-US" dirty="0"/>
              <a:t>ICON</a:t>
            </a:r>
          </a:p>
        </p:txBody>
      </p:sp>
      <p:sp>
        <p:nvSpPr>
          <p:cNvPr id="22" name="図プレースホルダー 5"/>
          <p:cNvSpPr>
            <a:spLocks noGrp="1"/>
          </p:cNvSpPr>
          <p:nvPr>
            <p:ph type="pic" sz="quarter" idx="46" hasCustomPrompt="1"/>
          </p:nvPr>
        </p:nvSpPr>
        <p:spPr>
          <a:xfrm>
            <a:off x="4318670" y="3091412"/>
            <a:ext cx="630070" cy="630070"/>
          </a:xfrm>
        </p:spPr>
        <p:txBody>
          <a:bodyPr>
            <a:normAutofit/>
          </a:bodyPr>
          <a:lstStyle>
            <a:lvl1pPr>
              <a:defRPr sz="1100"/>
            </a:lvl1pPr>
          </a:lstStyle>
          <a:p>
            <a:r>
              <a:rPr lang="en-US" dirty="0"/>
              <a:t>ICON</a:t>
            </a:r>
          </a:p>
        </p:txBody>
      </p:sp>
      <p:sp>
        <p:nvSpPr>
          <p:cNvPr id="23" name="図プレースホルダー 5"/>
          <p:cNvSpPr>
            <a:spLocks noGrp="1"/>
          </p:cNvSpPr>
          <p:nvPr>
            <p:ph type="pic" sz="quarter" idx="47" hasCustomPrompt="1"/>
          </p:nvPr>
        </p:nvSpPr>
        <p:spPr>
          <a:xfrm>
            <a:off x="2374454" y="4771303"/>
            <a:ext cx="630070" cy="630070"/>
          </a:xfrm>
        </p:spPr>
        <p:txBody>
          <a:bodyPr>
            <a:normAutofit/>
          </a:bodyPr>
          <a:lstStyle>
            <a:lvl1pPr>
              <a:defRPr sz="1100"/>
            </a:lvl1pPr>
          </a:lstStyle>
          <a:p>
            <a:r>
              <a:rPr lang="en-US" dirty="0"/>
              <a:t>ICON</a:t>
            </a:r>
          </a:p>
        </p:txBody>
      </p:sp>
      <p:sp>
        <p:nvSpPr>
          <p:cNvPr id="24" name="テキスト プレースホルダー 7"/>
          <p:cNvSpPr>
            <a:spLocks noGrp="1"/>
          </p:cNvSpPr>
          <p:nvPr>
            <p:ph type="body" sz="quarter" idx="48" hasCustomPrompt="1"/>
          </p:nvPr>
        </p:nvSpPr>
        <p:spPr>
          <a:xfrm>
            <a:off x="12095534" y="2551212"/>
            <a:ext cx="1764056" cy="176405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txBody>
          <a:bodyPr wrap="none" anchor="ctr">
            <a:normAutofit/>
          </a:bodyPr>
          <a:lstStyle>
            <a:lvl1pPr algn="ctr">
              <a:defRPr sz="2400">
                <a:solidFill>
                  <a:schemeClr val="bg2"/>
                </a:solidFill>
                <a:latin typeface="Bebas Neue Regular" pitchFamily="50" charset="0"/>
              </a:defRPr>
            </a:lvl1pPr>
          </a:lstStyle>
          <a:p>
            <a:pPr lvl="0"/>
            <a:r>
              <a:rPr lang="en-US" dirty="0"/>
              <a:t>TEXT</a:t>
            </a:r>
          </a:p>
        </p:txBody>
      </p:sp>
      <p:sp>
        <p:nvSpPr>
          <p:cNvPr id="25" name="テキスト プレースホルダー 7"/>
          <p:cNvSpPr>
            <a:spLocks noGrp="1"/>
          </p:cNvSpPr>
          <p:nvPr>
            <p:ph type="body" sz="quarter" idx="49" hasCustomPrompt="1"/>
          </p:nvPr>
        </p:nvSpPr>
        <p:spPr>
          <a:xfrm>
            <a:off x="14111758" y="6151612"/>
            <a:ext cx="1764056" cy="176405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txBody>
          <a:bodyPr wrap="none" anchor="ctr">
            <a:normAutofit/>
          </a:bodyPr>
          <a:lstStyle>
            <a:lvl1pPr algn="ctr">
              <a:defRPr sz="2400">
                <a:solidFill>
                  <a:schemeClr val="bg2"/>
                </a:solidFill>
                <a:latin typeface="Bebas Neue Regular" pitchFamily="50" charset="0"/>
              </a:defRPr>
            </a:lvl1pPr>
          </a:lstStyle>
          <a:p>
            <a:pPr lvl="0"/>
            <a:r>
              <a:rPr lang="en-US" dirty="0"/>
              <a:t>TEXT</a:t>
            </a:r>
          </a:p>
        </p:txBody>
      </p:sp>
      <p:sp>
        <p:nvSpPr>
          <p:cNvPr id="26" name="テキスト プレースホルダー 7"/>
          <p:cNvSpPr>
            <a:spLocks noGrp="1"/>
          </p:cNvSpPr>
          <p:nvPr>
            <p:ph type="body" sz="quarter" idx="50" hasCustomPrompt="1"/>
          </p:nvPr>
        </p:nvSpPr>
        <p:spPr>
          <a:xfrm>
            <a:off x="12095534" y="7447756"/>
            <a:ext cx="1764056" cy="176405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txBody>
          <a:bodyPr wrap="none" anchor="ctr">
            <a:normAutofit/>
          </a:bodyPr>
          <a:lstStyle>
            <a:lvl1pPr algn="ctr">
              <a:defRPr sz="2400">
                <a:solidFill>
                  <a:schemeClr val="bg2"/>
                </a:solidFill>
                <a:latin typeface="Bebas Neue Regular" pitchFamily="50" charset="0"/>
              </a:defRPr>
            </a:lvl1pPr>
          </a:lstStyle>
          <a:p>
            <a:pPr lvl="0"/>
            <a:r>
              <a:rPr lang="en-US" dirty="0"/>
              <a:t>TEXT</a:t>
            </a:r>
          </a:p>
        </p:txBody>
      </p:sp>
      <p:sp>
        <p:nvSpPr>
          <p:cNvPr id="28" name="テキスト プレースホルダー 7"/>
          <p:cNvSpPr>
            <a:spLocks noGrp="1"/>
          </p:cNvSpPr>
          <p:nvPr>
            <p:ph type="body" sz="quarter" idx="51" hasCustomPrompt="1"/>
          </p:nvPr>
        </p:nvSpPr>
        <p:spPr>
          <a:xfrm>
            <a:off x="14399790" y="3055268"/>
            <a:ext cx="2628152" cy="2628152"/>
          </a:xfrm>
          <a:prstGeom prst="ellipse">
            <a:avLst/>
          </a:prstGeom>
          <a:blipFill>
            <a:blip r:embed="rId2"/>
            <a:tile tx="0" ty="0" sx="100000" sy="100000" flip="none" algn="tl"/>
          </a:blipFill>
          <a:ln w="114300" cmpd="thinThick">
            <a:solidFill>
              <a:schemeClr val="bg1">
                <a:alpha val="50000"/>
              </a:schemeClr>
            </a:solidFill>
          </a:ln>
        </p:spPr>
        <p:txBody>
          <a:bodyPr wrap="none" anchor="ctr">
            <a:normAutofit/>
          </a:bodyPr>
          <a:lstStyle>
            <a:lvl1pPr algn="ctr">
              <a:defRPr sz="3200">
                <a:solidFill>
                  <a:schemeClr val="bg2"/>
                </a:solidFill>
                <a:latin typeface="Bebas Neue Regular" pitchFamily="50" charset="0"/>
              </a:defRPr>
            </a:lvl1pPr>
          </a:lstStyle>
          <a:p>
            <a:pPr lvl="0"/>
            <a:r>
              <a:rPr lang="en-US" dirty="0"/>
              <a:t>TEXT</a:t>
            </a:r>
          </a:p>
        </p:txBody>
      </p:sp>
      <p:cxnSp>
        <p:nvCxnSpPr>
          <p:cNvPr id="30" name="直線コネクタ 29"/>
          <p:cNvCxnSpPr>
            <a:stCxn id="15" idx="0"/>
          </p:cNvCxnSpPr>
          <p:nvPr userDrawn="1"/>
        </p:nvCxnSpPr>
        <p:spPr>
          <a:xfrm flipV="1">
            <a:off x="9107995" y="3991372"/>
            <a:ext cx="3059547" cy="2124376"/>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a:stCxn id="8" idx="2"/>
          </p:cNvCxnSpPr>
          <p:nvPr userDrawn="1"/>
        </p:nvCxnSpPr>
        <p:spPr>
          <a:xfrm flipV="1">
            <a:off x="9107995" y="4783460"/>
            <a:ext cx="5291795" cy="133228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a:stCxn id="8" idx="2"/>
          </p:cNvCxnSpPr>
          <p:nvPr userDrawn="1"/>
        </p:nvCxnSpPr>
        <p:spPr>
          <a:xfrm>
            <a:off x="9107995" y="6115748"/>
            <a:ext cx="5003763" cy="755944"/>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直線コネクタ 37"/>
          <p:cNvCxnSpPr>
            <a:stCxn id="15" idx="0"/>
          </p:cNvCxnSpPr>
          <p:nvPr userDrawn="1"/>
        </p:nvCxnSpPr>
        <p:spPr>
          <a:xfrm>
            <a:off x="9107995" y="6115748"/>
            <a:ext cx="3059547" cy="1836064"/>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2" name="図プレースホルダー 5"/>
          <p:cNvSpPr>
            <a:spLocks noGrp="1"/>
          </p:cNvSpPr>
          <p:nvPr>
            <p:ph type="pic" sz="quarter" idx="52" hasCustomPrompt="1"/>
          </p:nvPr>
        </p:nvSpPr>
        <p:spPr>
          <a:xfrm>
            <a:off x="12725744" y="2677366"/>
            <a:ext cx="521918" cy="521918"/>
          </a:xfrm>
        </p:spPr>
        <p:txBody>
          <a:bodyPr wrap="none">
            <a:noAutofit/>
          </a:bodyPr>
          <a:lstStyle>
            <a:lvl1pPr>
              <a:defRPr sz="900"/>
            </a:lvl1pPr>
          </a:lstStyle>
          <a:p>
            <a:r>
              <a:rPr lang="en-US" dirty="0"/>
              <a:t>ICON</a:t>
            </a:r>
          </a:p>
        </p:txBody>
      </p:sp>
      <p:sp>
        <p:nvSpPr>
          <p:cNvPr id="44" name="図プレースホルダー 5"/>
          <p:cNvSpPr>
            <a:spLocks noGrp="1"/>
          </p:cNvSpPr>
          <p:nvPr>
            <p:ph type="pic" sz="quarter" idx="53" hasCustomPrompt="1"/>
          </p:nvPr>
        </p:nvSpPr>
        <p:spPr>
          <a:xfrm>
            <a:off x="14741968" y="6277766"/>
            <a:ext cx="521918" cy="521918"/>
          </a:xfrm>
        </p:spPr>
        <p:txBody>
          <a:bodyPr wrap="none">
            <a:noAutofit/>
          </a:bodyPr>
          <a:lstStyle>
            <a:lvl1pPr>
              <a:defRPr sz="900"/>
            </a:lvl1pPr>
          </a:lstStyle>
          <a:p>
            <a:r>
              <a:rPr lang="en-US" dirty="0"/>
              <a:t>ICON</a:t>
            </a:r>
          </a:p>
        </p:txBody>
      </p:sp>
      <p:sp>
        <p:nvSpPr>
          <p:cNvPr id="45" name="図プレースホルダー 5"/>
          <p:cNvSpPr>
            <a:spLocks noGrp="1"/>
          </p:cNvSpPr>
          <p:nvPr>
            <p:ph type="pic" sz="quarter" idx="54" hasCustomPrompt="1"/>
          </p:nvPr>
        </p:nvSpPr>
        <p:spPr>
          <a:xfrm>
            <a:off x="12725744" y="7573910"/>
            <a:ext cx="521918" cy="521918"/>
          </a:xfrm>
        </p:spPr>
        <p:txBody>
          <a:bodyPr wrap="none">
            <a:noAutofit/>
          </a:bodyPr>
          <a:lstStyle>
            <a:lvl1pPr>
              <a:defRPr sz="900"/>
            </a:lvl1pPr>
          </a:lstStyle>
          <a:p>
            <a:r>
              <a:rPr lang="en-US" dirty="0"/>
              <a:t>ICON</a:t>
            </a:r>
          </a:p>
        </p:txBody>
      </p:sp>
      <p:sp>
        <p:nvSpPr>
          <p:cNvPr id="49" name="図プレースホルダー 5"/>
          <p:cNvSpPr>
            <a:spLocks noGrp="1"/>
          </p:cNvSpPr>
          <p:nvPr>
            <p:ph type="pic" sz="quarter" idx="56" hasCustomPrompt="1"/>
          </p:nvPr>
        </p:nvSpPr>
        <p:spPr>
          <a:xfrm>
            <a:off x="15407902" y="3456157"/>
            <a:ext cx="630070" cy="630070"/>
          </a:xfrm>
        </p:spPr>
        <p:txBody>
          <a:bodyPr>
            <a:normAutofit/>
          </a:bodyPr>
          <a:lstStyle>
            <a:lvl1pPr>
              <a:defRPr sz="1100"/>
            </a:lvl1pPr>
          </a:lstStyle>
          <a:p>
            <a:r>
              <a:rPr lang="en-US" dirty="0"/>
              <a:t>ICON</a:t>
            </a:r>
          </a:p>
        </p:txBody>
      </p:sp>
      <p:sp>
        <p:nvSpPr>
          <p:cNvPr id="54" name="テキスト プレースホルダー 3"/>
          <p:cNvSpPr>
            <a:spLocks noGrp="1"/>
          </p:cNvSpPr>
          <p:nvPr>
            <p:ph type="body" sz="quarter" idx="11" hasCustomPrompt="1"/>
          </p:nvPr>
        </p:nvSpPr>
        <p:spPr>
          <a:xfrm>
            <a:off x="6406902" y="3199284"/>
            <a:ext cx="5400600" cy="5400600"/>
          </a:xfrm>
          <a:prstGeom prst="ellipse">
            <a:avLst/>
          </a:prstGeom>
          <a:blipFill dpi="0" rotWithShape="1">
            <a:blip r:embed="rId3"/>
            <a:srcRect/>
            <a:tile tx="0" ty="0" sx="100000" sy="100000" flip="none" algn="tl"/>
          </a:blipFill>
          <a:effectLst>
            <a:innerShdw blurRad="114300">
              <a:prstClr val="black"/>
            </a:innerShdw>
          </a:effectLst>
        </p:spPr>
        <p:txBody>
          <a:bodyPr wrap="none" anchor="ctr">
            <a:normAutofit/>
          </a:bodyPr>
          <a:lstStyle>
            <a:lvl1pPr algn="ctr">
              <a:defRPr sz="7200" baseline="0">
                <a:solidFill>
                  <a:schemeClr val="tx1">
                    <a:alpha val="80000"/>
                  </a:schemeClr>
                </a:solidFill>
                <a:latin typeface="Bebas Neue Regular" pitchFamily="50" charset="0"/>
              </a:defRPr>
            </a:lvl1pPr>
          </a:lstStyle>
          <a:p>
            <a:pPr lvl="0"/>
            <a:r>
              <a:rPr lang="en-US" altLang="ja-JP" dirty="0"/>
              <a:t> </a:t>
            </a:r>
            <a:endParaRPr lang="ja-JP" altLang="en-US" dirty="0"/>
          </a:p>
        </p:txBody>
      </p:sp>
      <p:sp>
        <p:nvSpPr>
          <p:cNvPr id="8" name="テキスト プレースホルダー 7"/>
          <p:cNvSpPr>
            <a:spLocks noGrp="1"/>
          </p:cNvSpPr>
          <p:nvPr>
            <p:ph type="body" sz="quarter" idx="19" hasCustomPrompt="1"/>
          </p:nvPr>
        </p:nvSpPr>
        <p:spPr>
          <a:xfrm>
            <a:off x="6587715" y="5201348"/>
            <a:ext cx="5040560" cy="914400"/>
          </a:xfrm>
        </p:spPr>
        <p:txBody>
          <a:bodyPr anchor="ctr">
            <a:noAutofit/>
          </a:bodyPr>
          <a:lstStyle>
            <a:lvl1pPr algn="ctr">
              <a:defRPr sz="8000">
                <a:latin typeface="+mj-lt"/>
              </a:defRPr>
            </a:lvl1pPr>
          </a:lstStyle>
          <a:p>
            <a:pPr lvl="0"/>
            <a:r>
              <a:rPr lang="en-US" dirty="0"/>
              <a:t>TEXT HERE</a:t>
            </a:r>
          </a:p>
        </p:txBody>
      </p:sp>
      <p:sp>
        <p:nvSpPr>
          <p:cNvPr id="15" name="テキスト プレースホルダー 7"/>
          <p:cNvSpPr>
            <a:spLocks noGrp="1"/>
          </p:cNvSpPr>
          <p:nvPr>
            <p:ph type="body" sz="quarter" idx="20" hasCustomPrompt="1"/>
          </p:nvPr>
        </p:nvSpPr>
        <p:spPr>
          <a:xfrm>
            <a:off x="6731731" y="6115748"/>
            <a:ext cx="4752528" cy="936104"/>
          </a:xfrm>
        </p:spPr>
        <p:txBody>
          <a:bodyPr anchor="t">
            <a:noAutofit/>
          </a:bodyPr>
          <a:lstStyle>
            <a:lvl1pPr algn="ctr">
              <a:defRPr sz="2400">
                <a:latin typeface="+mn-lt"/>
                <a:ea typeface="+mn-ea"/>
              </a:defRPr>
            </a:lvl1pPr>
          </a:lstStyle>
          <a:p>
            <a:pPr lvl="0"/>
            <a:r>
              <a:rPr lang="en-US" dirty="0"/>
              <a:t>Text Here</a:t>
            </a:r>
          </a:p>
        </p:txBody>
      </p:sp>
      <p:sp>
        <p:nvSpPr>
          <p:cNvPr id="48" name="図プレースホルダー 5"/>
          <p:cNvSpPr>
            <a:spLocks noGrp="1"/>
          </p:cNvSpPr>
          <p:nvPr>
            <p:ph type="pic" sz="quarter" idx="55" hasCustomPrompt="1"/>
          </p:nvPr>
        </p:nvSpPr>
        <p:spPr>
          <a:xfrm>
            <a:off x="8567142" y="3919364"/>
            <a:ext cx="1152128" cy="1152128"/>
          </a:xfrm>
        </p:spPr>
        <p:txBody>
          <a:bodyPr>
            <a:normAutofit/>
          </a:bodyPr>
          <a:lstStyle>
            <a:lvl1pPr>
              <a:defRPr sz="1100"/>
            </a:lvl1pPr>
          </a:lstStyle>
          <a:p>
            <a:r>
              <a:rPr lang="en-US" dirty="0"/>
              <a:t>ICON</a:t>
            </a:r>
          </a:p>
        </p:txBody>
      </p:sp>
    </p:spTree>
    <p:extLst>
      <p:ext uri="{BB962C8B-B14F-4D97-AF65-F5344CB8AC3E}">
        <p14:creationId xmlns:p14="http://schemas.microsoft.com/office/powerpoint/2010/main" val="3105247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fltVal val="0"/>
                                          </p:val>
                                        </p:tav>
                                        <p:tav tm="100000">
                                          <p:val>
                                            <p:strVal val="#ppt_w"/>
                                          </p:val>
                                        </p:tav>
                                      </p:tavLst>
                                    </p:anim>
                                    <p:anim calcmode="lin" valueType="num">
                                      <p:cBhvr>
                                        <p:cTn id="12" dur="500" fill="hold"/>
                                        <p:tgtEl>
                                          <p:spTgt spid="54"/>
                                        </p:tgtEl>
                                        <p:attrNameLst>
                                          <p:attrName>ppt_h</p:attrName>
                                        </p:attrNameLst>
                                      </p:cBhvr>
                                      <p:tavLst>
                                        <p:tav tm="0">
                                          <p:val>
                                            <p:fltVal val="0"/>
                                          </p:val>
                                        </p:tav>
                                        <p:tav tm="100000">
                                          <p:val>
                                            <p:strVal val="#ppt_h"/>
                                          </p:val>
                                        </p:tav>
                                      </p:tavLst>
                                    </p:anim>
                                    <p:animEffect transition="in" filter="fade">
                                      <p:cBhvr>
                                        <p:cTn id="13" dur="500"/>
                                        <p:tgtEl>
                                          <p:spTgt spid="5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 calcmode="lin" valueType="num">
                                      <p:cBhvr>
                                        <p:cTn id="16"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8">
                                            <p:txEl>
                                              <p:pRg st="0" end="0"/>
                                            </p:txEl>
                                          </p:spTgt>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5">
                                            <p:txEl>
                                              <p:pRg st="0" end="0"/>
                                            </p:txEl>
                                          </p:spTgt>
                                        </p:tgtEl>
                                        <p:attrNameLst>
                                          <p:attrName>style.visibility</p:attrName>
                                        </p:attrNameLst>
                                      </p:cBhvr>
                                      <p:to>
                                        <p:strVal val="visible"/>
                                      </p:to>
                                    </p:set>
                                    <p:anim calcmode="lin" valueType="num">
                                      <p:cBhvr>
                                        <p:cTn id="21"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15">
                                            <p:txEl>
                                              <p:pRg st="0" end="0"/>
                                            </p:txEl>
                                          </p:spTgt>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48"/>
                                        </p:tgtEl>
                                        <p:attrNameLst>
                                          <p:attrName>style.visibility</p:attrName>
                                        </p:attrNameLst>
                                      </p:cBhvr>
                                      <p:to>
                                        <p:strVal val="visible"/>
                                      </p:to>
                                    </p:set>
                                    <p:animEffect transition="in" filter="fade">
                                      <p:cBhvr>
                                        <p:cTn id="26" dur="500"/>
                                        <p:tgtEl>
                                          <p:spTgt spid="48"/>
                                        </p:tgtEl>
                                      </p:cBhvr>
                                    </p:animEffect>
                                  </p:childTnLst>
                                </p:cTn>
                              </p:par>
                            </p:childTnLst>
                          </p:cTn>
                        </p:par>
                        <p:par>
                          <p:cTn id="27" fill="hold">
                            <p:stCondLst>
                              <p:cond delay="1250"/>
                            </p:stCondLst>
                            <p:childTnLst>
                              <p:par>
                                <p:cTn id="28" presetID="53" presetClass="entr" presetSubtype="16"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10" presetClass="entr" presetSubtype="0" fill="hold" grpId="0" nodeType="withEffect">
                                  <p:stCondLst>
                                    <p:cond delay="25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par>
                          <p:cTn id="45" fill="hold">
                            <p:stCondLst>
                              <p:cond delay="2750"/>
                            </p:stCondLst>
                            <p:childTnLst>
                              <p:par>
                                <p:cTn id="46" presetID="53" presetClass="entr" presetSubtype="16"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10" presetClass="entr" presetSubtype="0" fill="hold" grpId="0" nodeType="withEffect">
                                  <p:stCondLst>
                                    <p:cond delay="25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3500"/>
                            </p:stCondLst>
                            <p:childTnLst>
                              <p:par>
                                <p:cTn id="55" presetID="53" presetClass="entr" presetSubtype="16"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500"/>
                                        <p:tgtEl>
                                          <p:spTgt spid="42"/>
                                        </p:tgtEl>
                                      </p:cBhvr>
                                    </p:animEffect>
                                  </p:childTnLst>
                                </p:cTn>
                              </p:par>
                              <p:par>
                                <p:cTn id="63" presetID="22" presetClass="entr" presetSubtype="8" fill="hold"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childTnLst>
                          </p:cTn>
                        </p:par>
                        <p:par>
                          <p:cTn id="66" fill="hold">
                            <p:stCondLst>
                              <p:cond delay="425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par>
                                <p:cTn id="72" presetID="10" presetClass="entr" presetSubtype="0" fill="hold" grpId="0" nodeType="withEffect">
                                  <p:stCondLst>
                                    <p:cond delay="25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500"/>
                                        <p:tgtEl>
                                          <p:spTgt spid="49"/>
                                        </p:tgtEl>
                                      </p:cBhvr>
                                    </p:animEffect>
                                  </p:childTnLst>
                                </p:cTn>
                              </p:par>
                              <p:par>
                                <p:cTn id="75" presetID="22" presetClass="entr" presetSubtype="8" fill="hold"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left)">
                                      <p:cBhvr>
                                        <p:cTn id="77" dur="500"/>
                                        <p:tgtEl>
                                          <p:spTgt spid="31"/>
                                        </p:tgtEl>
                                      </p:cBhvr>
                                    </p:animEffect>
                                  </p:childTnLst>
                                </p:cTn>
                              </p:par>
                            </p:childTnLst>
                          </p:cTn>
                        </p:par>
                        <p:par>
                          <p:cTn id="78" fill="hold">
                            <p:stCondLst>
                              <p:cond delay="5000"/>
                            </p:stCondLst>
                            <p:childTnLst>
                              <p:par>
                                <p:cTn id="79" presetID="53" presetClass="entr" presetSubtype="16"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p:cTn id="81" dur="500" fill="hold"/>
                                        <p:tgtEl>
                                          <p:spTgt spid="25"/>
                                        </p:tgtEl>
                                        <p:attrNameLst>
                                          <p:attrName>ppt_w</p:attrName>
                                        </p:attrNameLst>
                                      </p:cBhvr>
                                      <p:tavLst>
                                        <p:tav tm="0">
                                          <p:val>
                                            <p:fltVal val="0"/>
                                          </p:val>
                                        </p:tav>
                                        <p:tav tm="100000">
                                          <p:val>
                                            <p:strVal val="#ppt_w"/>
                                          </p:val>
                                        </p:tav>
                                      </p:tavLst>
                                    </p:anim>
                                    <p:anim calcmode="lin" valueType="num">
                                      <p:cBhvr>
                                        <p:cTn id="82" dur="500" fill="hold"/>
                                        <p:tgtEl>
                                          <p:spTgt spid="25"/>
                                        </p:tgtEl>
                                        <p:attrNameLst>
                                          <p:attrName>ppt_h</p:attrName>
                                        </p:attrNameLst>
                                      </p:cBhvr>
                                      <p:tavLst>
                                        <p:tav tm="0">
                                          <p:val>
                                            <p:fltVal val="0"/>
                                          </p:val>
                                        </p:tav>
                                        <p:tav tm="100000">
                                          <p:val>
                                            <p:strVal val="#ppt_h"/>
                                          </p:val>
                                        </p:tav>
                                      </p:tavLst>
                                    </p:anim>
                                    <p:animEffect transition="in" filter="fade">
                                      <p:cBhvr>
                                        <p:cTn id="83" dur="500"/>
                                        <p:tgtEl>
                                          <p:spTgt spid="25"/>
                                        </p:tgtEl>
                                      </p:cBhvr>
                                    </p:animEffect>
                                  </p:childTnLst>
                                </p:cTn>
                              </p:par>
                              <p:par>
                                <p:cTn id="84" presetID="10" presetClass="entr" presetSubtype="0" fill="hold" grpId="0" nodeType="withEffect">
                                  <p:stCondLst>
                                    <p:cond delay="250"/>
                                  </p:stCondLst>
                                  <p:childTnLst>
                                    <p:set>
                                      <p:cBhvr>
                                        <p:cTn id="85" dur="1" fill="hold">
                                          <p:stCondLst>
                                            <p:cond delay="0"/>
                                          </p:stCondLst>
                                        </p:cTn>
                                        <p:tgtEl>
                                          <p:spTgt spid="44"/>
                                        </p:tgtEl>
                                        <p:attrNameLst>
                                          <p:attrName>style.visibility</p:attrName>
                                        </p:attrNameLst>
                                      </p:cBhvr>
                                      <p:to>
                                        <p:strVal val="visible"/>
                                      </p:to>
                                    </p:set>
                                    <p:animEffect transition="in" filter="fade">
                                      <p:cBhvr>
                                        <p:cTn id="86" dur="500"/>
                                        <p:tgtEl>
                                          <p:spTgt spid="44"/>
                                        </p:tgtEl>
                                      </p:cBhvr>
                                    </p:animEffect>
                                  </p:childTnLst>
                                </p:cTn>
                              </p:par>
                              <p:par>
                                <p:cTn id="87" presetID="22" presetClass="entr" presetSubtype="8" fill="hold" nodeType="with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childTnLst>
                          </p:cTn>
                        </p:par>
                        <p:par>
                          <p:cTn id="90" fill="hold">
                            <p:stCondLst>
                              <p:cond delay="5750"/>
                            </p:stCondLst>
                            <p:childTnLst>
                              <p:par>
                                <p:cTn id="91" presetID="53" presetClass="entr" presetSubtype="16"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p:cTn id="93" dur="500" fill="hold"/>
                                        <p:tgtEl>
                                          <p:spTgt spid="26"/>
                                        </p:tgtEl>
                                        <p:attrNameLst>
                                          <p:attrName>ppt_w</p:attrName>
                                        </p:attrNameLst>
                                      </p:cBhvr>
                                      <p:tavLst>
                                        <p:tav tm="0">
                                          <p:val>
                                            <p:fltVal val="0"/>
                                          </p:val>
                                        </p:tav>
                                        <p:tav tm="100000">
                                          <p:val>
                                            <p:strVal val="#ppt_w"/>
                                          </p:val>
                                        </p:tav>
                                      </p:tavLst>
                                    </p:anim>
                                    <p:anim calcmode="lin" valueType="num">
                                      <p:cBhvr>
                                        <p:cTn id="94" dur="500" fill="hold"/>
                                        <p:tgtEl>
                                          <p:spTgt spid="26"/>
                                        </p:tgtEl>
                                        <p:attrNameLst>
                                          <p:attrName>ppt_h</p:attrName>
                                        </p:attrNameLst>
                                      </p:cBhvr>
                                      <p:tavLst>
                                        <p:tav tm="0">
                                          <p:val>
                                            <p:fltVal val="0"/>
                                          </p:val>
                                        </p:tav>
                                        <p:tav tm="100000">
                                          <p:val>
                                            <p:strVal val="#ppt_h"/>
                                          </p:val>
                                        </p:tav>
                                      </p:tavLst>
                                    </p:anim>
                                    <p:animEffect transition="in" filter="fade">
                                      <p:cBhvr>
                                        <p:cTn id="95" dur="500"/>
                                        <p:tgtEl>
                                          <p:spTgt spid="26"/>
                                        </p:tgtEl>
                                      </p:cBhvr>
                                    </p:animEffect>
                                  </p:childTnLst>
                                </p:cTn>
                              </p:par>
                              <p:par>
                                <p:cTn id="96" presetID="10" presetClass="entr" presetSubtype="0" fill="hold" grpId="0" nodeType="withEffect">
                                  <p:stCondLst>
                                    <p:cond delay="250"/>
                                  </p:stCondLst>
                                  <p:childTnLst>
                                    <p:set>
                                      <p:cBhvr>
                                        <p:cTn id="97" dur="1" fill="hold">
                                          <p:stCondLst>
                                            <p:cond delay="0"/>
                                          </p:stCondLst>
                                        </p:cTn>
                                        <p:tgtEl>
                                          <p:spTgt spid="45"/>
                                        </p:tgtEl>
                                        <p:attrNameLst>
                                          <p:attrName>style.visibility</p:attrName>
                                        </p:attrNameLst>
                                      </p:cBhvr>
                                      <p:to>
                                        <p:strVal val="visible"/>
                                      </p:to>
                                    </p:set>
                                    <p:animEffect transition="in" filter="fade">
                                      <p:cBhvr>
                                        <p:cTn id="98" dur="500"/>
                                        <p:tgtEl>
                                          <p:spTgt spid="45"/>
                                        </p:tgtEl>
                                      </p:cBhvr>
                                    </p:animEffect>
                                  </p:childTnLst>
                                </p:cTn>
                              </p:par>
                              <p:par>
                                <p:cTn id="99" presetID="22" presetClass="entr" presetSubtype="8" fill="hold" nodeType="with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wipe(left)">
                                      <p:cBhvr>
                                        <p:cTn id="10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tmplLst>
          <p:tmpl>
            <p:tnLst>
              <p:par>
                <p:cTn presetID="53" presetClass="entr" presetSubtype="16"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p:cTn dur="500" fill="hold"/>
                        <p:tgtEl>
                          <p:spTgt spid="19"/>
                        </p:tgtEl>
                        <p:attrNameLst>
                          <p:attrName>ppt_w</p:attrName>
                        </p:attrNameLst>
                      </p:cBhvr>
                      <p:tavLst>
                        <p:tav tm="0">
                          <p:val>
                            <p:fltVal val="0"/>
                          </p:val>
                        </p:tav>
                        <p:tav tm="100000">
                          <p:val>
                            <p:strVal val="#ppt_w"/>
                          </p:val>
                        </p:tav>
                      </p:tavLst>
                    </p:anim>
                    <p:anim calcmode="lin" valueType="num">
                      <p:cBhvr>
                        <p:cTn dur="500" fill="hold"/>
                        <p:tgtEl>
                          <p:spTgt spid="19"/>
                        </p:tgtEl>
                        <p:attrNameLst>
                          <p:attrName>ppt_h</p:attrName>
                        </p:attrNameLst>
                      </p:cBhvr>
                      <p:tavLst>
                        <p:tav tm="0">
                          <p:val>
                            <p:fltVal val="0"/>
                          </p:val>
                        </p:tav>
                        <p:tav tm="100000">
                          <p:val>
                            <p:strVal val="#ppt_h"/>
                          </p:val>
                        </p:tav>
                      </p:tavLst>
                    </p:anim>
                    <p:animEffect transition="in" filter="fade">
                      <p:cBhvr>
                        <p:cTn dur="500"/>
                        <p:tgtEl>
                          <p:spTgt spid="19"/>
                        </p:tgtEl>
                      </p:cBhvr>
                    </p:animEffect>
                  </p:childTnLst>
                </p:cTn>
              </p:par>
            </p:tnLst>
          </p:tmpl>
        </p:tmplLst>
      </p:bldP>
      <p:bldP spid="18" grpId="0" animBg="1">
        <p:tmplLst>
          <p:tmpl>
            <p:tnLst>
              <p:par>
                <p:cTn presetID="53" presetClass="entr" presetSubtype="16"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20" grpId="0" animBg="1">
        <p:tmplLst>
          <p:tmpl>
            <p:tnLst>
              <p:par>
                <p:cTn presetID="53" presetClass="entr" presetSubtype="16"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childTnLst>
                </p:cTn>
              </p:par>
            </p:tnLst>
          </p:tmpl>
        </p:tmplLst>
      </p:bldP>
      <p:bldP spid="21" grpId="0"/>
      <p:bldP spid="22" grpId="0"/>
      <p:bldP spid="23" grpId="0"/>
      <p:bldP spid="24" grpId="0" animBg="1">
        <p:tmplLst>
          <p:tmpl>
            <p:tnLst>
              <p:par>
                <p:cTn presetID="53" presetClass="entr" presetSubtype="16"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5" grpId="0" animBg="1">
        <p:tmplLst>
          <p:tmpl>
            <p:tnLst>
              <p:par>
                <p:cTn presetID="53" presetClass="entr" presetSubtype="16"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Effect transition="in" filter="fade">
                      <p:cBhvr>
                        <p:cTn dur="500"/>
                        <p:tgtEl>
                          <p:spTgt spid="25"/>
                        </p:tgtEl>
                      </p:cBhvr>
                    </p:animEffect>
                  </p:childTnLst>
                </p:cTn>
              </p:par>
            </p:tnLst>
          </p:tmpl>
        </p:tmplLst>
      </p:bldP>
      <p:bldP spid="26" grpId="0" animBg="1">
        <p:tmplLst>
          <p:tmpl>
            <p:tnLst>
              <p:par>
                <p:cTn presetID="53" presetClass="entr" presetSubtype="16"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animEffect transition="in" filter="fade">
                      <p:cBhvr>
                        <p:cTn dur="500"/>
                        <p:tgtEl>
                          <p:spTgt spid="26"/>
                        </p:tgtEl>
                      </p:cBhvr>
                    </p:animEffect>
                  </p:childTnLst>
                </p:cTn>
              </p:par>
            </p:tnLst>
          </p:tmpl>
        </p:tmplLst>
      </p:bldP>
      <p:bldP spid="28" grpId="0" animBg="1">
        <p:tmplLst>
          <p:tmpl>
            <p:tnLst>
              <p:par>
                <p:cTn presetID="53" presetClass="entr" presetSubtype="16"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42" grpId="0"/>
      <p:bldP spid="44" grpId="0"/>
      <p:bldP spid="45" grpId="0"/>
      <p:bldP spid="49" grpId="0"/>
      <p:bldP spid="54" grpId="0" animBg="1">
        <p:tmplLst>
          <p:tmpl>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P spid="8" grpId="0" build="p">
        <p:tmplLst>
          <p:tmpl lvl="1">
            <p:tnLst>
              <p:par>
                <p:cTn presetID="53" presetClass="entr" presetSubtype="16"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p:cTn dur="500" fill="hold"/>
                        <p:tgtEl>
                          <p:spTgt spid="8"/>
                        </p:tgtEl>
                        <p:attrNameLst>
                          <p:attrName>ppt_w</p:attrName>
                        </p:attrNameLst>
                      </p:cBhvr>
                      <p:tavLst>
                        <p:tav tm="0">
                          <p:val>
                            <p:fltVal val="0"/>
                          </p:val>
                        </p:tav>
                        <p:tav tm="100000">
                          <p:val>
                            <p:strVal val="#ppt_w"/>
                          </p:val>
                        </p:tav>
                      </p:tavLst>
                    </p:anim>
                    <p:anim calcmode="lin" valueType="num">
                      <p:cBhvr>
                        <p:cTn dur="500" fill="hold"/>
                        <p:tgtEl>
                          <p:spTgt spid="8"/>
                        </p:tgtEl>
                        <p:attrNameLst>
                          <p:attrName>ppt_h</p:attrName>
                        </p:attrNameLst>
                      </p:cBhvr>
                      <p:tavLst>
                        <p:tav tm="0">
                          <p:val>
                            <p:fltVal val="0"/>
                          </p:val>
                        </p:tav>
                        <p:tav tm="100000">
                          <p:val>
                            <p:strVal val="#ppt_h"/>
                          </p:val>
                        </p:tav>
                      </p:tavLst>
                    </p:anim>
                    <p:animEffect transition="in" filter="fade">
                      <p:cBhvr>
                        <p:cTn dur="500"/>
                        <p:tgtEl>
                          <p:spTgt spid="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P spid="48" grpId="0"/>
    </p:bldLst>
  </p:timing>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 Screen Image with Text Top">
    <p:spTree>
      <p:nvGrpSpPr>
        <p:cNvPr id="1" name=""/>
        <p:cNvGrpSpPr/>
        <p:nvPr/>
      </p:nvGrpSpPr>
      <p:grpSpPr>
        <a:xfrm>
          <a:off x="0" y="0"/>
          <a:ext cx="0" cy="0"/>
          <a:chOff x="0" y="0"/>
          <a:chExt cx="0" cy="0"/>
        </a:xfrm>
      </p:grpSpPr>
      <p:sp>
        <p:nvSpPr>
          <p:cNvPr id="18" name="図プレースホルダー 17"/>
          <p:cNvSpPr>
            <a:spLocks noGrp="1"/>
          </p:cNvSpPr>
          <p:nvPr>
            <p:ph type="pic" sz="quarter" idx="14" hasCustomPrompt="1"/>
          </p:nvPr>
        </p:nvSpPr>
        <p:spPr>
          <a:xfrm>
            <a:off x="0" y="0"/>
            <a:ext cx="18286413" cy="10287000"/>
          </a:xfrm>
        </p:spPr>
        <p:txBody>
          <a:bodyPr/>
          <a:lstStyle>
            <a:lvl1pPr>
              <a:defRPr/>
            </a:lvl1pPr>
          </a:lstStyle>
          <a:p>
            <a:r>
              <a:rPr lang="en-US" dirty="0"/>
              <a:t>Add Image</a:t>
            </a:r>
          </a:p>
        </p:txBody>
      </p:sp>
      <p:sp>
        <p:nvSpPr>
          <p:cNvPr id="6" name="テキスト プレースホルダー 5"/>
          <p:cNvSpPr>
            <a:spLocks noGrp="1"/>
          </p:cNvSpPr>
          <p:nvPr>
            <p:ph type="body" sz="quarter" idx="15" hasCustomPrompt="1"/>
          </p:nvPr>
        </p:nvSpPr>
        <p:spPr>
          <a:xfrm>
            <a:off x="2383744" y="1591943"/>
            <a:ext cx="13528214" cy="2147177"/>
          </a:xfrm>
          <a:custGeom>
            <a:avLst/>
            <a:gdLst>
              <a:gd name="connsiteX0" fmla="*/ 0 w 12313368"/>
              <a:gd name="connsiteY0" fmla="*/ 0 h 2160240"/>
              <a:gd name="connsiteX1" fmla="*/ 12313368 w 12313368"/>
              <a:gd name="connsiteY1" fmla="*/ 0 h 2160240"/>
              <a:gd name="connsiteX2" fmla="*/ 12313368 w 12313368"/>
              <a:gd name="connsiteY2" fmla="*/ 2160240 h 2160240"/>
              <a:gd name="connsiteX3" fmla="*/ 0 w 12313368"/>
              <a:gd name="connsiteY3" fmla="*/ 2160240 h 2160240"/>
              <a:gd name="connsiteX4" fmla="*/ 0 w 12313368"/>
              <a:gd name="connsiteY4" fmla="*/ 0 h 2160240"/>
              <a:gd name="connsiteX0" fmla="*/ 1214846 w 13528214"/>
              <a:gd name="connsiteY0" fmla="*/ 0 h 2160240"/>
              <a:gd name="connsiteX1" fmla="*/ 13528214 w 13528214"/>
              <a:gd name="connsiteY1" fmla="*/ 0 h 2160240"/>
              <a:gd name="connsiteX2" fmla="*/ 13528214 w 13528214"/>
              <a:gd name="connsiteY2" fmla="*/ 2160240 h 2160240"/>
              <a:gd name="connsiteX3" fmla="*/ 0 w 13528214"/>
              <a:gd name="connsiteY3" fmla="*/ 2147177 h 2160240"/>
              <a:gd name="connsiteX4" fmla="*/ 1214846 w 13528214"/>
              <a:gd name="connsiteY4" fmla="*/ 0 h 2160240"/>
              <a:gd name="connsiteX0" fmla="*/ 1214846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14846 w 13528214"/>
              <a:gd name="connsiteY4" fmla="*/ 0 h 2147177"/>
              <a:gd name="connsiteX0" fmla="*/ 1227909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27909 w 13528214"/>
              <a:gd name="connsiteY4" fmla="*/ 0 h 214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8214" h="2147177">
                <a:moveTo>
                  <a:pt x="1227909" y="0"/>
                </a:moveTo>
                <a:lnTo>
                  <a:pt x="13528214" y="0"/>
                </a:lnTo>
                <a:lnTo>
                  <a:pt x="12287243" y="2147177"/>
                </a:lnTo>
                <a:lnTo>
                  <a:pt x="0" y="2147177"/>
                </a:lnTo>
                <a:lnTo>
                  <a:pt x="1227909" y="0"/>
                </a:lnTo>
                <a:close/>
              </a:path>
            </a:pathLst>
          </a:custGeom>
          <a:blipFill dpi="0" rotWithShape="1">
            <a:blip r:embed="rId2"/>
            <a:srcRect/>
            <a:tile tx="0" ty="0" sx="100000" sy="100000" flip="none" algn="tl"/>
          </a:blipFill>
        </p:spPr>
        <p:txBody>
          <a:bodyPr/>
          <a:lstStyle>
            <a:lvl1pPr>
              <a:defRPr/>
            </a:lvl1pPr>
          </a:lstStyle>
          <a:p>
            <a:pPr lvl="0"/>
            <a:r>
              <a:rPr lang="ja-JP" altLang="en-US" dirty="0"/>
              <a:t> </a:t>
            </a:r>
            <a:endParaRPr lang="en-US" dirty="0"/>
          </a:p>
        </p:txBody>
      </p:sp>
      <p:sp>
        <p:nvSpPr>
          <p:cNvPr id="2" name="タイトル 1"/>
          <p:cNvSpPr>
            <a:spLocks noGrp="1"/>
          </p:cNvSpPr>
          <p:nvPr>
            <p:ph type="ctrTitle" hasCustomPrompt="1"/>
          </p:nvPr>
        </p:nvSpPr>
        <p:spPr>
          <a:xfrm>
            <a:off x="3800539" y="1879976"/>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a:t>TITLE HERE</a:t>
            </a:r>
            <a:endParaRPr lang="en-US" dirty="0"/>
          </a:p>
        </p:txBody>
      </p:sp>
      <p:sp>
        <p:nvSpPr>
          <p:cNvPr id="7" name="サブタイトル 2"/>
          <p:cNvSpPr>
            <a:spLocks noGrp="1"/>
          </p:cNvSpPr>
          <p:nvPr>
            <p:ph type="subTitle" idx="1" hasCustomPrompt="1"/>
          </p:nvPr>
        </p:nvSpPr>
        <p:spPr>
          <a:xfrm>
            <a:off x="3814614" y="2853709"/>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Sub Title Here</a:t>
            </a:r>
            <a:endParaRPr lang="en-US" dirty="0"/>
          </a:p>
        </p:txBody>
      </p:sp>
      <p:sp>
        <p:nvSpPr>
          <p:cNvPr id="16" name="コンテンツ プレースホルダー 11"/>
          <p:cNvSpPr>
            <a:spLocks noGrp="1"/>
          </p:cNvSpPr>
          <p:nvPr>
            <p:ph sz="quarter" idx="13" hasCustomPrompt="1"/>
          </p:nvPr>
        </p:nvSpPr>
        <p:spPr>
          <a:xfrm rot="18000000">
            <a:off x="12214838" y="2275290"/>
            <a:ext cx="5265660" cy="914400"/>
          </a:xfrm>
          <a:blipFill>
            <a:blip r:embed="rId3"/>
            <a:stretch>
              <a:fillRect/>
            </a:stretch>
          </a:blipFill>
        </p:spPr>
        <p:txBody>
          <a:bodyPr/>
          <a:lstStyle/>
          <a:p>
            <a:pPr lvl="0"/>
            <a:r>
              <a:rPr lang="en-US" dirty="0"/>
              <a:t> </a:t>
            </a:r>
          </a:p>
        </p:txBody>
      </p:sp>
      <p:sp>
        <p:nvSpPr>
          <p:cNvPr id="12" name="コンテンツ プレースホルダー 11"/>
          <p:cNvSpPr>
            <a:spLocks noGrp="1"/>
          </p:cNvSpPr>
          <p:nvPr>
            <p:ph sz="quarter" idx="11" hasCustomPrompt="1"/>
          </p:nvPr>
        </p:nvSpPr>
        <p:spPr>
          <a:xfrm rot="7200000">
            <a:off x="837574" y="2082430"/>
            <a:ext cx="5265660" cy="914400"/>
          </a:xfrm>
          <a:blipFill>
            <a:blip r:embed="rId3"/>
            <a:stretch>
              <a:fillRect/>
            </a:stretch>
          </a:blipFill>
        </p:spPr>
        <p:txBody>
          <a:bodyPr/>
          <a:lstStyle/>
          <a:p>
            <a:pPr lvl="0"/>
            <a:r>
              <a:rPr lang="en-US" dirty="0"/>
              <a:t> </a:t>
            </a:r>
          </a:p>
        </p:txBody>
      </p:sp>
    </p:spTree>
    <p:extLst>
      <p:ext uri="{BB962C8B-B14F-4D97-AF65-F5344CB8AC3E}">
        <p14:creationId xmlns:p14="http://schemas.microsoft.com/office/powerpoint/2010/main" val="3019309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barn(outVertical)">
                                      <p:cBhvr>
                                        <p:cTn id="18" dur="500"/>
                                        <p:tgtEl>
                                          <p:spTgt spid="6">
                                            <p:bg/>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outVertical)">
                                      <p:cBhvr>
                                        <p:cTn id="21" dur="500"/>
                                        <p:tgtEl>
                                          <p:spTgt spid="6">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16">
                                            <p:bg/>
                                          </p:spTgt>
                                        </p:tgtEl>
                                        <p:attrNameLst>
                                          <p:attrName>style.visibility</p:attrName>
                                        </p:attrNameLst>
                                      </p:cBhvr>
                                      <p:to>
                                        <p:strVal val="visible"/>
                                      </p:to>
                                    </p:set>
                                    <p:animEffect transition="in" filter="fade">
                                      <p:cBhvr>
                                        <p:cTn id="30" dur="500"/>
                                        <p:tgtEl>
                                          <p:spTgt spid="16">
                                            <p:bg/>
                                          </p:spTgt>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build="p" animBg="1">
        <p:tmplLst>
          <p:tmpl>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 lvl="1">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Lst>
      </p:bldP>
      <p:bldP spid="2" grpId="0"/>
      <p:bldP spid="7" grpId="0" build="p">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6" grpId="0" build="p" animBg="1">
        <p:tmplLst>
          <p:tmpl>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2" grpId="0" build="p"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Screen Image with Text Left">
    <p:spTree>
      <p:nvGrpSpPr>
        <p:cNvPr id="1" name=""/>
        <p:cNvGrpSpPr/>
        <p:nvPr/>
      </p:nvGrpSpPr>
      <p:grpSpPr>
        <a:xfrm>
          <a:off x="0" y="0"/>
          <a:ext cx="0" cy="0"/>
          <a:chOff x="0" y="0"/>
          <a:chExt cx="0" cy="0"/>
        </a:xfrm>
      </p:grpSpPr>
      <p:sp>
        <p:nvSpPr>
          <p:cNvPr id="18" name="図プレースホルダー 17"/>
          <p:cNvSpPr>
            <a:spLocks noGrp="1"/>
          </p:cNvSpPr>
          <p:nvPr>
            <p:ph type="pic" sz="quarter" idx="14" hasCustomPrompt="1"/>
          </p:nvPr>
        </p:nvSpPr>
        <p:spPr>
          <a:xfrm>
            <a:off x="0" y="0"/>
            <a:ext cx="18286413" cy="10287000"/>
          </a:xfrm>
        </p:spPr>
        <p:txBody>
          <a:bodyPr/>
          <a:lstStyle>
            <a:lvl1pPr>
              <a:defRPr/>
            </a:lvl1pPr>
          </a:lstStyle>
          <a:p>
            <a:r>
              <a:rPr lang="en-US" dirty="0"/>
              <a:t>Add Image</a:t>
            </a:r>
          </a:p>
        </p:txBody>
      </p:sp>
      <p:sp>
        <p:nvSpPr>
          <p:cNvPr id="6" name="テキスト プレースホルダー 5"/>
          <p:cNvSpPr>
            <a:spLocks noGrp="1"/>
          </p:cNvSpPr>
          <p:nvPr>
            <p:ph type="body" sz="quarter" idx="15" hasCustomPrompt="1"/>
          </p:nvPr>
        </p:nvSpPr>
        <p:spPr>
          <a:xfrm>
            <a:off x="983931" y="6726195"/>
            <a:ext cx="13528214" cy="2147177"/>
          </a:xfrm>
          <a:custGeom>
            <a:avLst/>
            <a:gdLst>
              <a:gd name="connsiteX0" fmla="*/ 0 w 12313368"/>
              <a:gd name="connsiteY0" fmla="*/ 0 h 2160240"/>
              <a:gd name="connsiteX1" fmla="*/ 12313368 w 12313368"/>
              <a:gd name="connsiteY1" fmla="*/ 0 h 2160240"/>
              <a:gd name="connsiteX2" fmla="*/ 12313368 w 12313368"/>
              <a:gd name="connsiteY2" fmla="*/ 2160240 h 2160240"/>
              <a:gd name="connsiteX3" fmla="*/ 0 w 12313368"/>
              <a:gd name="connsiteY3" fmla="*/ 2160240 h 2160240"/>
              <a:gd name="connsiteX4" fmla="*/ 0 w 12313368"/>
              <a:gd name="connsiteY4" fmla="*/ 0 h 2160240"/>
              <a:gd name="connsiteX0" fmla="*/ 1214846 w 13528214"/>
              <a:gd name="connsiteY0" fmla="*/ 0 h 2160240"/>
              <a:gd name="connsiteX1" fmla="*/ 13528214 w 13528214"/>
              <a:gd name="connsiteY1" fmla="*/ 0 h 2160240"/>
              <a:gd name="connsiteX2" fmla="*/ 13528214 w 13528214"/>
              <a:gd name="connsiteY2" fmla="*/ 2160240 h 2160240"/>
              <a:gd name="connsiteX3" fmla="*/ 0 w 13528214"/>
              <a:gd name="connsiteY3" fmla="*/ 2147177 h 2160240"/>
              <a:gd name="connsiteX4" fmla="*/ 1214846 w 13528214"/>
              <a:gd name="connsiteY4" fmla="*/ 0 h 2160240"/>
              <a:gd name="connsiteX0" fmla="*/ 1214846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14846 w 13528214"/>
              <a:gd name="connsiteY4" fmla="*/ 0 h 2147177"/>
              <a:gd name="connsiteX0" fmla="*/ 1227909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27909 w 13528214"/>
              <a:gd name="connsiteY4" fmla="*/ 0 h 214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8214" h="2147177">
                <a:moveTo>
                  <a:pt x="1227909" y="0"/>
                </a:moveTo>
                <a:lnTo>
                  <a:pt x="13528214" y="0"/>
                </a:lnTo>
                <a:lnTo>
                  <a:pt x="12287243" y="2147177"/>
                </a:lnTo>
                <a:lnTo>
                  <a:pt x="0" y="2147177"/>
                </a:lnTo>
                <a:lnTo>
                  <a:pt x="1227909" y="0"/>
                </a:lnTo>
                <a:close/>
              </a:path>
            </a:pathLst>
          </a:custGeom>
          <a:blipFill dpi="0" rotWithShape="1">
            <a:blip r:embed="rId2"/>
            <a:srcRect/>
            <a:stretch>
              <a:fillRect/>
            </a:stretch>
          </a:blipFill>
        </p:spPr>
        <p:txBody>
          <a:bodyPr/>
          <a:lstStyle>
            <a:lvl1pPr>
              <a:defRPr/>
            </a:lvl1pPr>
          </a:lstStyle>
          <a:p>
            <a:pPr lvl="0"/>
            <a:r>
              <a:rPr lang="ja-JP" altLang="en-US" dirty="0"/>
              <a:t> </a:t>
            </a:r>
            <a:endParaRPr lang="en-US" dirty="0"/>
          </a:p>
        </p:txBody>
      </p:sp>
      <p:sp>
        <p:nvSpPr>
          <p:cNvPr id="2" name="タイトル 1"/>
          <p:cNvSpPr>
            <a:spLocks noGrp="1"/>
          </p:cNvSpPr>
          <p:nvPr>
            <p:ph type="ctrTitle" hasCustomPrompt="1"/>
          </p:nvPr>
        </p:nvSpPr>
        <p:spPr>
          <a:xfrm>
            <a:off x="2400726" y="7014228"/>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a:t>TITLE HERE</a:t>
            </a:r>
            <a:endParaRPr lang="en-US" dirty="0"/>
          </a:p>
        </p:txBody>
      </p:sp>
      <p:sp>
        <p:nvSpPr>
          <p:cNvPr id="7" name="サブタイトル 2"/>
          <p:cNvSpPr>
            <a:spLocks noGrp="1"/>
          </p:cNvSpPr>
          <p:nvPr>
            <p:ph type="subTitle" idx="1" hasCustomPrompt="1"/>
          </p:nvPr>
        </p:nvSpPr>
        <p:spPr>
          <a:xfrm>
            <a:off x="2414801" y="7987961"/>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Sub Title Here</a:t>
            </a:r>
            <a:endParaRPr lang="en-US" dirty="0"/>
          </a:p>
        </p:txBody>
      </p:sp>
      <p:sp>
        <p:nvSpPr>
          <p:cNvPr id="16" name="コンテンツ プレースホルダー 11"/>
          <p:cNvSpPr>
            <a:spLocks noGrp="1"/>
          </p:cNvSpPr>
          <p:nvPr>
            <p:ph sz="quarter" idx="13" hasCustomPrompt="1"/>
          </p:nvPr>
        </p:nvSpPr>
        <p:spPr>
          <a:xfrm rot="18000000">
            <a:off x="10815025" y="7409542"/>
            <a:ext cx="5265660" cy="914400"/>
          </a:xfrm>
          <a:blipFill>
            <a:blip r:embed="rId3"/>
            <a:stretch>
              <a:fillRect/>
            </a:stretch>
          </a:blipFill>
        </p:spPr>
        <p:txBody>
          <a:bodyPr/>
          <a:lstStyle/>
          <a:p>
            <a:pPr lvl="0"/>
            <a:r>
              <a:rPr lang="en-US" dirty="0"/>
              <a:t> </a:t>
            </a:r>
          </a:p>
        </p:txBody>
      </p:sp>
      <p:sp>
        <p:nvSpPr>
          <p:cNvPr id="12" name="コンテンツ プレースホルダー 11"/>
          <p:cNvSpPr>
            <a:spLocks noGrp="1"/>
          </p:cNvSpPr>
          <p:nvPr>
            <p:ph sz="quarter" idx="11" hasCustomPrompt="1"/>
          </p:nvPr>
        </p:nvSpPr>
        <p:spPr>
          <a:xfrm rot="7200000">
            <a:off x="-562239" y="7216682"/>
            <a:ext cx="5265660" cy="914400"/>
          </a:xfrm>
          <a:blipFill>
            <a:blip r:embed="rId3"/>
            <a:stretch>
              <a:fillRect/>
            </a:stretch>
          </a:blipFill>
        </p:spPr>
        <p:txBody>
          <a:bodyPr/>
          <a:lstStyle/>
          <a:p>
            <a:pPr lvl="0"/>
            <a:r>
              <a:rPr lang="en-US" dirty="0"/>
              <a:t> </a:t>
            </a:r>
          </a:p>
        </p:txBody>
      </p:sp>
    </p:spTree>
    <p:extLst>
      <p:ext uri="{BB962C8B-B14F-4D97-AF65-F5344CB8AC3E}">
        <p14:creationId xmlns:p14="http://schemas.microsoft.com/office/powerpoint/2010/main" val="3019309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barn(outVertical)">
                                      <p:cBhvr>
                                        <p:cTn id="18" dur="500"/>
                                        <p:tgtEl>
                                          <p:spTgt spid="6">
                                            <p:bg/>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outVertical)">
                                      <p:cBhvr>
                                        <p:cTn id="21" dur="500"/>
                                        <p:tgtEl>
                                          <p:spTgt spid="6">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16">
                                            <p:bg/>
                                          </p:spTgt>
                                        </p:tgtEl>
                                        <p:attrNameLst>
                                          <p:attrName>style.visibility</p:attrName>
                                        </p:attrNameLst>
                                      </p:cBhvr>
                                      <p:to>
                                        <p:strVal val="visible"/>
                                      </p:to>
                                    </p:set>
                                    <p:animEffect transition="in" filter="fade">
                                      <p:cBhvr>
                                        <p:cTn id="30" dur="500"/>
                                        <p:tgtEl>
                                          <p:spTgt spid="16">
                                            <p:bg/>
                                          </p:spTgt>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build="p" animBg="1">
        <p:tmplLst>
          <p:tmpl>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 lvl="1">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Lst>
      </p:bldP>
      <p:bldP spid="2" grpId="0"/>
      <p:bldP spid="7" grpId="0" build="p">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6" grpId="0" build="p" animBg="1">
        <p:tmplLst>
          <p:tmpl>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2" grpId="0" build="p"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ig Image with Text">
    <p:spTree>
      <p:nvGrpSpPr>
        <p:cNvPr id="1" name=""/>
        <p:cNvGrpSpPr/>
        <p:nvPr/>
      </p:nvGrpSpPr>
      <p:grpSpPr>
        <a:xfrm>
          <a:off x="0" y="0"/>
          <a:ext cx="0" cy="0"/>
          <a:chOff x="0" y="0"/>
          <a:chExt cx="0" cy="0"/>
        </a:xfrm>
      </p:grpSpPr>
      <p:sp>
        <p:nvSpPr>
          <p:cNvPr id="5" name="図プレースホルダー 4"/>
          <p:cNvSpPr>
            <a:spLocks noGrp="1"/>
          </p:cNvSpPr>
          <p:nvPr>
            <p:ph type="pic" sz="quarter" idx="10" hasCustomPrompt="1"/>
          </p:nvPr>
        </p:nvSpPr>
        <p:spPr>
          <a:xfrm>
            <a:off x="1398959" y="1975148"/>
            <a:ext cx="15822084" cy="5256584"/>
          </a:xfrm>
          <a:custGeom>
            <a:avLst/>
            <a:gdLst>
              <a:gd name="connsiteX0" fmla="*/ 0 w 10009112"/>
              <a:gd name="connsiteY0" fmla="*/ 0 h 5256584"/>
              <a:gd name="connsiteX1" fmla="*/ 10009112 w 10009112"/>
              <a:gd name="connsiteY1" fmla="*/ 0 h 5256584"/>
              <a:gd name="connsiteX2" fmla="*/ 10009112 w 10009112"/>
              <a:gd name="connsiteY2" fmla="*/ 5256584 h 5256584"/>
              <a:gd name="connsiteX3" fmla="*/ 0 w 10009112"/>
              <a:gd name="connsiteY3" fmla="*/ 5256584 h 5256584"/>
              <a:gd name="connsiteX4" fmla="*/ 0 w 10009112"/>
              <a:gd name="connsiteY4" fmla="*/ 0 h 5256584"/>
              <a:gd name="connsiteX0" fmla="*/ 2834640 w 12843752"/>
              <a:gd name="connsiteY0" fmla="*/ 0 h 5256584"/>
              <a:gd name="connsiteX1" fmla="*/ 12843752 w 12843752"/>
              <a:gd name="connsiteY1" fmla="*/ 0 h 5256584"/>
              <a:gd name="connsiteX2" fmla="*/ 12843752 w 12843752"/>
              <a:gd name="connsiteY2" fmla="*/ 5256584 h 5256584"/>
              <a:gd name="connsiteX3" fmla="*/ 0 w 12843752"/>
              <a:gd name="connsiteY3" fmla="*/ 5256584 h 5256584"/>
              <a:gd name="connsiteX4" fmla="*/ 2834640 w 12843752"/>
              <a:gd name="connsiteY4" fmla="*/ 0 h 5256584"/>
              <a:gd name="connsiteX0" fmla="*/ 2834640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34640 w 15717581"/>
              <a:gd name="connsiteY4" fmla="*/ 0 h 5256584"/>
              <a:gd name="connsiteX0" fmla="*/ 2886891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86891 w 15717581"/>
              <a:gd name="connsiteY4" fmla="*/ 0 h 5256584"/>
              <a:gd name="connsiteX0" fmla="*/ 2886891 w 15717581"/>
              <a:gd name="connsiteY0" fmla="*/ 0 h 5256584"/>
              <a:gd name="connsiteX1" fmla="*/ 15717581 w 15717581"/>
              <a:gd name="connsiteY1" fmla="*/ 0 h 5256584"/>
              <a:gd name="connsiteX2" fmla="*/ 12817627 w 15717581"/>
              <a:gd name="connsiteY2" fmla="*/ 5256584 h 5256584"/>
              <a:gd name="connsiteX3" fmla="*/ 0 w 15717581"/>
              <a:gd name="connsiteY3" fmla="*/ 5256584 h 5256584"/>
              <a:gd name="connsiteX4" fmla="*/ 2886891 w 15717581"/>
              <a:gd name="connsiteY4" fmla="*/ 0 h 5256584"/>
              <a:gd name="connsiteX0" fmla="*/ 2899954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899954 w 15730644"/>
              <a:gd name="connsiteY4" fmla="*/ 0 h 5256584"/>
              <a:gd name="connsiteX0" fmla="*/ 2978331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978331 w 15730644"/>
              <a:gd name="connsiteY4" fmla="*/ 0 h 5256584"/>
              <a:gd name="connsiteX0" fmla="*/ 3004457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3004457 w 15730644"/>
              <a:gd name="connsiteY4" fmla="*/ 0 h 5256584"/>
              <a:gd name="connsiteX0" fmla="*/ 3004457 w 15822084"/>
              <a:gd name="connsiteY0" fmla="*/ 0 h 5256584"/>
              <a:gd name="connsiteX1" fmla="*/ 15822084 w 15822084"/>
              <a:gd name="connsiteY1" fmla="*/ 13062 h 5256584"/>
              <a:gd name="connsiteX2" fmla="*/ 12830690 w 15822084"/>
              <a:gd name="connsiteY2" fmla="*/ 5256584 h 5256584"/>
              <a:gd name="connsiteX3" fmla="*/ 0 w 15822084"/>
              <a:gd name="connsiteY3" fmla="*/ 5256584 h 5256584"/>
              <a:gd name="connsiteX4" fmla="*/ 3004457 w 15822084"/>
              <a:gd name="connsiteY4" fmla="*/ 0 h 525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22084" h="5256584">
                <a:moveTo>
                  <a:pt x="3004457" y="0"/>
                </a:moveTo>
                <a:lnTo>
                  <a:pt x="15822084" y="13062"/>
                </a:lnTo>
                <a:lnTo>
                  <a:pt x="12830690" y="5256584"/>
                </a:lnTo>
                <a:lnTo>
                  <a:pt x="0" y="5256584"/>
                </a:lnTo>
                <a:lnTo>
                  <a:pt x="3004457"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                                        Add Image</a:t>
            </a:r>
          </a:p>
        </p:txBody>
      </p:sp>
      <p:sp>
        <p:nvSpPr>
          <p:cNvPr id="7" name="コンテンツ プレースホルダー 11"/>
          <p:cNvSpPr>
            <a:spLocks noGrp="1"/>
          </p:cNvSpPr>
          <p:nvPr>
            <p:ph sz="quarter" idx="11" hasCustomPrompt="1"/>
          </p:nvPr>
        </p:nvSpPr>
        <p:spPr>
          <a:xfrm rot="7178603">
            <a:off x="-1836000" y="4609078"/>
            <a:ext cx="9741225" cy="914400"/>
          </a:xfrm>
          <a:blipFill>
            <a:blip r:embed="rId2"/>
            <a:stretch>
              <a:fillRect/>
            </a:stretch>
          </a:blipFill>
        </p:spPr>
        <p:txBody>
          <a:bodyPr/>
          <a:lstStyle/>
          <a:p>
            <a:pPr lvl="0"/>
            <a:r>
              <a:rPr lang="en-US" dirty="0"/>
              <a:t> </a:t>
            </a:r>
          </a:p>
        </p:txBody>
      </p:sp>
      <p:sp>
        <p:nvSpPr>
          <p:cNvPr id="8" name="コンテンツ プレースホルダー 11"/>
          <p:cNvSpPr>
            <a:spLocks noGrp="1"/>
          </p:cNvSpPr>
          <p:nvPr>
            <p:ph sz="quarter" idx="12" hasCustomPrompt="1"/>
          </p:nvPr>
        </p:nvSpPr>
        <p:spPr>
          <a:xfrm rot="17978603">
            <a:off x="10656000" y="3816988"/>
            <a:ext cx="9741225" cy="914400"/>
          </a:xfrm>
          <a:blipFill>
            <a:blip r:embed="rId2"/>
            <a:stretch>
              <a:fillRect/>
            </a:stretch>
          </a:blipFill>
        </p:spPr>
        <p:txBody>
          <a:bodyPr/>
          <a:lstStyle/>
          <a:p>
            <a:pPr lvl="0"/>
            <a:r>
              <a:rPr lang="en-US" dirty="0"/>
              <a:t> </a:t>
            </a:r>
          </a:p>
        </p:txBody>
      </p:sp>
      <p:sp>
        <p:nvSpPr>
          <p:cNvPr id="9" name="タイトル 1"/>
          <p:cNvSpPr>
            <a:spLocks noGrp="1"/>
          </p:cNvSpPr>
          <p:nvPr>
            <p:ph type="ctrTitle" hasCustomPrompt="1"/>
          </p:nvPr>
        </p:nvSpPr>
        <p:spPr>
          <a:xfrm>
            <a:off x="2302446" y="7742565"/>
            <a:ext cx="10441160" cy="936104"/>
          </a:xfrm>
          <a:prstGeom prst="rect">
            <a:avLst/>
          </a:prstGeom>
        </p:spPr>
        <p:txBody>
          <a:bodyPr anchor="t"/>
          <a:lstStyle>
            <a:lvl1pPr algn="l">
              <a:lnSpc>
                <a:spcPts val="7000"/>
              </a:lnSpc>
              <a:defRPr sz="8000" baseline="0">
                <a:solidFill>
                  <a:schemeClr val="bg1"/>
                </a:solidFill>
                <a:latin typeface="+mj-lt"/>
              </a:defRPr>
            </a:lvl1pPr>
          </a:lstStyle>
          <a:p>
            <a:r>
              <a:rPr lang="en-US" altLang="ja-JP" dirty="0"/>
              <a:t>TEXT HERE</a:t>
            </a:r>
            <a:endParaRPr lang="en-US" dirty="0"/>
          </a:p>
        </p:txBody>
      </p:sp>
      <p:sp>
        <p:nvSpPr>
          <p:cNvPr id="11" name="サブタイトル 2"/>
          <p:cNvSpPr>
            <a:spLocks noGrp="1"/>
          </p:cNvSpPr>
          <p:nvPr>
            <p:ph type="subTitle" idx="1" hasCustomPrompt="1"/>
          </p:nvPr>
        </p:nvSpPr>
        <p:spPr>
          <a:xfrm>
            <a:off x="2302446" y="8606661"/>
            <a:ext cx="10441160" cy="1001335"/>
          </a:xfrm>
          <a:prstGeom prst="rect">
            <a:avLst/>
          </a:prstGeom>
        </p:spPr>
        <p:txBody>
          <a:bodyPr>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Text Here</a:t>
            </a:r>
            <a:endParaRPr lang="en-US" dirty="0"/>
          </a:p>
        </p:txBody>
      </p:sp>
    </p:spTree>
    <p:extLst>
      <p:ext uri="{BB962C8B-B14F-4D97-AF65-F5344CB8AC3E}">
        <p14:creationId xmlns:p14="http://schemas.microsoft.com/office/powerpoint/2010/main" val="1490741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bg/>
                                          </p:spTgt>
                                        </p:tgtEl>
                                        <p:attrNameLst>
                                          <p:attrName>style.visibility</p:attrName>
                                        </p:attrNameLst>
                                      </p:cBhvr>
                                      <p:to>
                                        <p:strVal val="visible"/>
                                      </p:to>
                                    </p:set>
                                    <p:animEffect transition="in" filter="fade">
                                      <p:cBhvr>
                                        <p:cTn id="18" dur="500"/>
                                        <p:tgtEl>
                                          <p:spTgt spid="8">
                                            <p:bg/>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par>
                          <p:cTn id="23" fill="hold">
                            <p:stCondLst>
                              <p:cond delay="2000"/>
                            </p:stCondLst>
                            <p:childTnLst>
                              <p:par>
                                <p:cTn id="24" presetID="2" presetClass="entr" presetSubtype="9" decel="100000" fill="hold" grpId="0" nodeType="afterEffect">
                                  <p:stCondLst>
                                    <p:cond delay="0"/>
                                  </p:stCondLst>
                                  <p:iterate type="wd">
                                    <p:tmPct val="10000"/>
                                  </p:iterate>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par>
                                <p:cTn id="28" presetID="2" presetClass="entr" presetSubtype="2" decel="100000" fill="hold" grpId="0" nodeType="withEffect">
                                  <p:stCondLst>
                                    <p:cond delay="250"/>
                                  </p:stCondLst>
                                  <p:childTnLst>
                                    <p:set>
                                      <p:cBhvr>
                                        <p:cTn id="29" dur="1" fill="hold">
                                          <p:stCondLst>
                                            <p:cond delay="0"/>
                                          </p:stCondLst>
                                        </p:cTn>
                                        <p:tgtEl>
                                          <p:spTgt spid="11">
                                            <p:txEl>
                                              <p:pRg st="0" end="0"/>
                                            </p:txEl>
                                          </p:spTgt>
                                        </p:tgtEl>
                                        <p:attrNameLst>
                                          <p:attrName>style.visibility</p:attrName>
                                        </p:attrNameLst>
                                      </p:cBhvr>
                                      <p:to>
                                        <p:strVal val="visible"/>
                                      </p:to>
                                    </p:set>
                                    <p:anim calcmode="lin" valueType="num">
                                      <p:cBhvr additive="base">
                                        <p:cTn id="30"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p" animBg="1">
        <p:tmplLst>
          <p:tmpl>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animBg="1">
        <p:tmplLst>
          <p:tmpl>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9" grpId="0"/>
      <p:bldP spid="11" grpId="0" build="p">
        <p:tmplLst>
          <p:tmpl lvl="1">
            <p:tnLst>
              <p:par>
                <p:cTn presetID="2" presetClass="entr" presetSubtype="2" decel="100000"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Big Image with Text">
    <p:spTree>
      <p:nvGrpSpPr>
        <p:cNvPr id="1" name=""/>
        <p:cNvGrpSpPr/>
        <p:nvPr/>
      </p:nvGrpSpPr>
      <p:grpSpPr>
        <a:xfrm>
          <a:off x="0" y="0"/>
          <a:ext cx="0" cy="0"/>
          <a:chOff x="0" y="0"/>
          <a:chExt cx="0" cy="0"/>
        </a:xfrm>
      </p:grpSpPr>
      <p:sp>
        <p:nvSpPr>
          <p:cNvPr id="5" name="図プレースホルダー 4"/>
          <p:cNvSpPr>
            <a:spLocks noGrp="1"/>
          </p:cNvSpPr>
          <p:nvPr>
            <p:ph type="pic" sz="quarter" idx="10" hasCustomPrompt="1"/>
          </p:nvPr>
        </p:nvSpPr>
        <p:spPr>
          <a:xfrm>
            <a:off x="1398959" y="1975148"/>
            <a:ext cx="18463684" cy="5256584"/>
          </a:xfrm>
          <a:custGeom>
            <a:avLst/>
            <a:gdLst>
              <a:gd name="connsiteX0" fmla="*/ 0 w 10009112"/>
              <a:gd name="connsiteY0" fmla="*/ 0 h 5256584"/>
              <a:gd name="connsiteX1" fmla="*/ 10009112 w 10009112"/>
              <a:gd name="connsiteY1" fmla="*/ 0 h 5256584"/>
              <a:gd name="connsiteX2" fmla="*/ 10009112 w 10009112"/>
              <a:gd name="connsiteY2" fmla="*/ 5256584 h 5256584"/>
              <a:gd name="connsiteX3" fmla="*/ 0 w 10009112"/>
              <a:gd name="connsiteY3" fmla="*/ 5256584 h 5256584"/>
              <a:gd name="connsiteX4" fmla="*/ 0 w 10009112"/>
              <a:gd name="connsiteY4" fmla="*/ 0 h 5256584"/>
              <a:gd name="connsiteX0" fmla="*/ 2834640 w 12843752"/>
              <a:gd name="connsiteY0" fmla="*/ 0 h 5256584"/>
              <a:gd name="connsiteX1" fmla="*/ 12843752 w 12843752"/>
              <a:gd name="connsiteY1" fmla="*/ 0 h 5256584"/>
              <a:gd name="connsiteX2" fmla="*/ 12843752 w 12843752"/>
              <a:gd name="connsiteY2" fmla="*/ 5256584 h 5256584"/>
              <a:gd name="connsiteX3" fmla="*/ 0 w 12843752"/>
              <a:gd name="connsiteY3" fmla="*/ 5256584 h 5256584"/>
              <a:gd name="connsiteX4" fmla="*/ 2834640 w 12843752"/>
              <a:gd name="connsiteY4" fmla="*/ 0 h 5256584"/>
              <a:gd name="connsiteX0" fmla="*/ 2834640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34640 w 15717581"/>
              <a:gd name="connsiteY4" fmla="*/ 0 h 5256584"/>
              <a:gd name="connsiteX0" fmla="*/ 2886891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86891 w 15717581"/>
              <a:gd name="connsiteY4" fmla="*/ 0 h 5256584"/>
              <a:gd name="connsiteX0" fmla="*/ 2886891 w 15717581"/>
              <a:gd name="connsiteY0" fmla="*/ 0 h 5256584"/>
              <a:gd name="connsiteX1" fmla="*/ 15717581 w 15717581"/>
              <a:gd name="connsiteY1" fmla="*/ 0 h 5256584"/>
              <a:gd name="connsiteX2" fmla="*/ 12817627 w 15717581"/>
              <a:gd name="connsiteY2" fmla="*/ 5256584 h 5256584"/>
              <a:gd name="connsiteX3" fmla="*/ 0 w 15717581"/>
              <a:gd name="connsiteY3" fmla="*/ 5256584 h 5256584"/>
              <a:gd name="connsiteX4" fmla="*/ 2886891 w 15717581"/>
              <a:gd name="connsiteY4" fmla="*/ 0 h 5256584"/>
              <a:gd name="connsiteX0" fmla="*/ 2899954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899954 w 15730644"/>
              <a:gd name="connsiteY4" fmla="*/ 0 h 5256584"/>
              <a:gd name="connsiteX0" fmla="*/ 2978331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978331 w 15730644"/>
              <a:gd name="connsiteY4" fmla="*/ 0 h 5256584"/>
              <a:gd name="connsiteX0" fmla="*/ 3004457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3004457 w 15730644"/>
              <a:gd name="connsiteY4" fmla="*/ 0 h 5256584"/>
              <a:gd name="connsiteX0" fmla="*/ 3004457 w 15822084"/>
              <a:gd name="connsiteY0" fmla="*/ 0 h 5256584"/>
              <a:gd name="connsiteX1" fmla="*/ 15822084 w 15822084"/>
              <a:gd name="connsiteY1" fmla="*/ 13062 h 5256584"/>
              <a:gd name="connsiteX2" fmla="*/ 12830690 w 15822084"/>
              <a:gd name="connsiteY2" fmla="*/ 5256584 h 5256584"/>
              <a:gd name="connsiteX3" fmla="*/ 0 w 15822084"/>
              <a:gd name="connsiteY3" fmla="*/ 5256584 h 5256584"/>
              <a:gd name="connsiteX4" fmla="*/ 3004457 w 15822084"/>
              <a:gd name="connsiteY4" fmla="*/ 0 h 5256584"/>
              <a:gd name="connsiteX0" fmla="*/ 3004457 w 18463684"/>
              <a:gd name="connsiteY0" fmla="*/ 0 h 5256584"/>
              <a:gd name="connsiteX1" fmla="*/ 18463684 w 18463684"/>
              <a:gd name="connsiteY1" fmla="*/ 362 h 5256584"/>
              <a:gd name="connsiteX2" fmla="*/ 12830690 w 18463684"/>
              <a:gd name="connsiteY2" fmla="*/ 5256584 h 5256584"/>
              <a:gd name="connsiteX3" fmla="*/ 0 w 18463684"/>
              <a:gd name="connsiteY3" fmla="*/ 5256584 h 5256584"/>
              <a:gd name="connsiteX4" fmla="*/ 3004457 w 18463684"/>
              <a:gd name="connsiteY4" fmla="*/ 0 h 5256584"/>
              <a:gd name="connsiteX0" fmla="*/ 3004457 w 18463684"/>
              <a:gd name="connsiteY0" fmla="*/ 0 h 5256584"/>
              <a:gd name="connsiteX1" fmla="*/ 18463684 w 18463684"/>
              <a:gd name="connsiteY1" fmla="*/ 362 h 5256584"/>
              <a:gd name="connsiteX2" fmla="*/ 15459590 w 18463684"/>
              <a:gd name="connsiteY2" fmla="*/ 5256584 h 5256584"/>
              <a:gd name="connsiteX3" fmla="*/ 0 w 18463684"/>
              <a:gd name="connsiteY3" fmla="*/ 5256584 h 5256584"/>
              <a:gd name="connsiteX4" fmla="*/ 3004457 w 18463684"/>
              <a:gd name="connsiteY4" fmla="*/ 0 h 525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63684" h="5256584">
                <a:moveTo>
                  <a:pt x="3004457" y="0"/>
                </a:moveTo>
                <a:lnTo>
                  <a:pt x="18463684" y="362"/>
                </a:lnTo>
                <a:lnTo>
                  <a:pt x="15459590" y="5256584"/>
                </a:lnTo>
                <a:lnTo>
                  <a:pt x="0" y="5256584"/>
                </a:lnTo>
                <a:lnTo>
                  <a:pt x="3004457" y="0"/>
                </a:lnTo>
                <a:close/>
              </a:path>
            </a:pathLst>
          </a:custGeom>
          <a:solidFill>
            <a:schemeClr val="bg1">
              <a:alpha val="10000"/>
            </a:schemeClr>
          </a:solidFill>
        </p:spPr>
        <p:txBody>
          <a:bodyPr/>
          <a:lstStyle>
            <a:lvl1pPr>
              <a:defRPr/>
            </a:lvl1pPr>
          </a:lstStyle>
          <a:p>
            <a:r>
              <a:rPr lang="en-US" dirty="0"/>
              <a:t>                                        Add Image</a:t>
            </a:r>
          </a:p>
        </p:txBody>
      </p:sp>
      <p:sp>
        <p:nvSpPr>
          <p:cNvPr id="7" name="コンテンツ プレースホルダー 11"/>
          <p:cNvSpPr>
            <a:spLocks noGrp="1"/>
          </p:cNvSpPr>
          <p:nvPr>
            <p:ph sz="quarter" idx="11" hasCustomPrompt="1"/>
          </p:nvPr>
        </p:nvSpPr>
        <p:spPr>
          <a:xfrm rot="7178603">
            <a:off x="-1836000" y="4609078"/>
            <a:ext cx="9741225" cy="914400"/>
          </a:xfrm>
          <a:blipFill>
            <a:blip r:embed="rId2"/>
            <a:stretch>
              <a:fillRect/>
            </a:stretch>
          </a:blipFill>
        </p:spPr>
        <p:txBody>
          <a:bodyPr/>
          <a:lstStyle/>
          <a:p>
            <a:pPr lvl="0"/>
            <a:r>
              <a:rPr lang="en-US" dirty="0"/>
              <a:t> </a:t>
            </a:r>
          </a:p>
        </p:txBody>
      </p:sp>
      <p:sp>
        <p:nvSpPr>
          <p:cNvPr id="8" name="コンテンツ プレースホルダー 11"/>
          <p:cNvSpPr>
            <a:spLocks noGrp="1"/>
          </p:cNvSpPr>
          <p:nvPr>
            <p:ph sz="quarter" idx="12" hasCustomPrompt="1"/>
          </p:nvPr>
        </p:nvSpPr>
        <p:spPr>
          <a:xfrm rot="17978603">
            <a:off x="13271648" y="3816988"/>
            <a:ext cx="9741225" cy="914400"/>
          </a:xfrm>
          <a:blipFill>
            <a:blip r:embed="rId2"/>
            <a:stretch>
              <a:fillRect/>
            </a:stretch>
          </a:blipFill>
        </p:spPr>
        <p:txBody>
          <a:bodyPr/>
          <a:lstStyle/>
          <a:p>
            <a:pPr lvl="0"/>
            <a:r>
              <a:rPr lang="en-US" dirty="0"/>
              <a:t> </a:t>
            </a:r>
          </a:p>
        </p:txBody>
      </p:sp>
      <p:sp>
        <p:nvSpPr>
          <p:cNvPr id="9" name="タイトル 1"/>
          <p:cNvSpPr>
            <a:spLocks noGrp="1"/>
          </p:cNvSpPr>
          <p:nvPr>
            <p:ph type="ctrTitle" hasCustomPrompt="1"/>
          </p:nvPr>
        </p:nvSpPr>
        <p:spPr>
          <a:xfrm>
            <a:off x="2302446" y="7742565"/>
            <a:ext cx="10441160" cy="936104"/>
          </a:xfrm>
          <a:prstGeom prst="rect">
            <a:avLst/>
          </a:prstGeom>
        </p:spPr>
        <p:txBody>
          <a:bodyPr anchor="t"/>
          <a:lstStyle>
            <a:lvl1pPr algn="l">
              <a:lnSpc>
                <a:spcPts val="7000"/>
              </a:lnSpc>
              <a:defRPr sz="8000" baseline="0">
                <a:solidFill>
                  <a:schemeClr val="bg1"/>
                </a:solidFill>
                <a:latin typeface="+mj-lt"/>
              </a:defRPr>
            </a:lvl1pPr>
          </a:lstStyle>
          <a:p>
            <a:r>
              <a:rPr lang="en-US" altLang="ja-JP" dirty="0"/>
              <a:t>TEXT HERE</a:t>
            </a:r>
            <a:endParaRPr lang="en-US" dirty="0"/>
          </a:p>
        </p:txBody>
      </p:sp>
      <p:sp>
        <p:nvSpPr>
          <p:cNvPr id="11" name="サブタイトル 2"/>
          <p:cNvSpPr>
            <a:spLocks noGrp="1"/>
          </p:cNvSpPr>
          <p:nvPr>
            <p:ph type="subTitle" idx="1" hasCustomPrompt="1"/>
          </p:nvPr>
        </p:nvSpPr>
        <p:spPr>
          <a:xfrm>
            <a:off x="2302446" y="8606661"/>
            <a:ext cx="10441160" cy="1001335"/>
          </a:xfrm>
          <a:prstGeom prst="rect">
            <a:avLst/>
          </a:prstGeom>
        </p:spPr>
        <p:txBody>
          <a:bodyPr>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Text Here</a:t>
            </a:r>
            <a:endParaRPr lang="en-US" dirty="0"/>
          </a:p>
        </p:txBody>
      </p:sp>
    </p:spTree>
    <p:extLst>
      <p:ext uri="{BB962C8B-B14F-4D97-AF65-F5344CB8AC3E}">
        <p14:creationId xmlns:p14="http://schemas.microsoft.com/office/powerpoint/2010/main" val="592721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bg/>
                                          </p:spTgt>
                                        </p:tgtEl>
                                        <p:attrNameLst>
                                          <p:attrName>style.visibility</p:attrName>
                                        </p:attrNameLst>
                                      </p:cBhvr>
                                      <p:to>
                                        <p:strVal val="visible"/>
                                      </p:to>
                                    </p:set>
                                    <p:animEffect transition="in" filter="fade">
                                      <p:cBhvr>
                                        <p:cTn id="18" dur="500"/>
                                        <p:tgtEl>
                                          <p:spTgt spid="8">
                                            <p:bg/>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par>
                          <p:cTn id="23" fill="hold">
                            <p:stCondLst>
                              <p:cond delay="2000"/>
                            </p:stCondLst>
                            <p:childTnLst>
                              <p:par>
                                <p:cTn id="24" presetID="2" presetClass="entr" presetSubtype="9" decel="100000" fill="hold" grpId="0" nodeType="afterEffect">
                                  <p:stCondLst>
                                    <p:cond delay="0"/>
                                  </p:stCondLst>
                                  <p:iterate type="wd">
                                    <p:tmPct val="10000"/>
                                  </p:iterate>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par>
                                <p:cTn id="28" presetID="2" presetClass="entr" presetSubtype="2" decel="100000" fill="hold" grpId="0" nodeType="withEffect">
                                  <p:stCondLst>
                                    <p:cond delay="250"/>
                                  </p:stCondLst>
                                  <p:childTnLst>
                                    <p:set>
                                      <p:cBhvr>
                                        <p:cTn id="29" dur="1" fill="hold">
                                          <p:stCondLst>
                                            <p:cond delay="0"/>
                                          </p:stCondLst>
                                        </p:cTn>
                                        <p:tgtEl>
                                          <p:spTgt spid="11">
                                            <p:txEl>
                                              <p:pRg st="0" end="0"/>
                                            </p:txEl>
                                          </p:spTgt>
                                        </p:tgtEl>
                                        <p:attrNameLst>
                                          <p:attrName>style.visibility</p:attrName>
                                        </p:attrNameLst>
                                      </p:cBhvr>
                                      <p:to>
                                        <p:strVal val="visible"/>
                                      </p:to>
                                    </p:set>
                                    <p:anim calcmode="lin" valueType="num">
                                      <p:cBhvr additive="base">
                                        <p:cTn id="30"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p" animBg="1">
        <p:tmplLst>
          <p:tmpl>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animBg="1">
        <p:tmplLst>
          <p:tmpl>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9" grpId="0"/>
      <p:bldP spid="11" grpId="0" build="p">
        <p:tmplLst>
          <p:tmpl lvl="1">
            <p:tnLst>
              <p:par>
                <p:cTn presetID="2" presetClass="entr" presetSubtype="2" decel="100000"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9" Type="http://schemas.openxmlformats.org/officeDocument/2006/relationships/theme" Target="../theme/theme2.xml"/><Relationship Id="rId21" Type="http://schemas.openxmlformats.org/officeDocument/2006/relationships/slideLayout" Target="../slideLayouts/slideLayout38.xml"/><Relationship Id="rId34" Type="http://schemas.openxmlformats.org/officeDocument/2006/relationships/slideLayout" Target="../slideLayouts/slideLayout51.xml"/><Relationship Id="rId42" Type="http://schemas.openxmlformats.org/officeDocument/2006/relationships/image" Target="../media/image7.png"/><Relationship Id="rId7" Type="http://schemas.openxmlformats.org/officeDocument/2006/relationships/slideLayout" Target="../slideLayouts/slideLayout2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29" Type="http://schemas.openxmlformats.org/officeDocument/2006/relationships/slideLayout" Target="../slideLayouts/slideLayout46.xml"/><Relationship Id="rId41"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37" Type="http://schemas.openxmlformats.org/officeDocument/2006/relationships/slideLayout" Target="../slideLayouts/slideLayout54.xml"/><Relationship Id="rId40" Type="http://schemas.openxmlformats.org/officeDocument/2006/relationships/image" Target="../media/image1.png"/><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slideLayout" Target="../slideLayouts/slideLayout53.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slideLayout" Target="../slideLayouts/slideLayout48.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slideLayout" Target="../slideLayouts/slideLayout52.xml"/><Relationship Id="rId43" Type="http://schemas.openxmlformats.org/officeDocument/2006/relationships/image" Target="../media/image2.png"/><Relationship Id="rId8" Type="http://schemas.openxmlformats.org/officeDocument/2006/relationships/slideLayout" Target="../slideLayouts/slideLayout25.xml"/><Relationship Id="rId3" Type="http://schemas.openxmlformats.org/officeDocument/2006/relationships/slideLayout" Target="../slideLayouts/slideLayout20.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3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 y="446"/>
            <a:ext cx="18287207" cy="10286554"/>
          </a:xfrm>
          <a:prstGeom prst="rect">
            <a:avLst/>
          </a:prstGeom>
        </p:spPr>
      </p:pic>
      <p:sp>
        <p:nvSpPr>
          <p:cNvPr id="8" name="テキスト プレースホルダー 7"/>
          <p:cNvSpPr>
            <a:spLocks noGrp="1"/>
          </p:cNvSpPr>
          <p:nvPr>
            <p:ph type="body" idx="1"/>
          </p:nvPr>
        </p:nvSpPr>
        <p:spPr>
          <a:xfrm>
            <a:off x="914400" y="2400300"/>
            <a:ext cx="16457613" cy="6789738"/>
          </a:xfrm>
          <a:prstGeom prst="rect">
            <a:avLst/>
          </a:prstGeom>
        </p:spPr>
        <p:txBody>
          <a:bodyPr vert="horz" lIns="91440" tIns="45720" rIns="91440" bIns="45720" rtlCol="0">
            <a:normAutofit/>
          </a:bodyPr>
          <a:lstStyle/>
          <a:p>
            <a:pPr lvl="0"/>
            <a:r>
              <a:rPr lang="en-US" dirty="0"/>
              <a:t>Master Text</a:t>
            </a:r>
          </a:p>
        </p:txBody>
      </p:sp>
    </p:spTree>
    <p:extLst>
      <p:ext uri="{BB962C8B-B14F-4D97-AF65-F5344CB8AC3E}">
        <p14:creationId xmlns:p14="http://schemas.microsoft.com/office/powerpoint/2010/main" val="231602416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713" r:id="rId3"/>
    <p:sldLayoutId id="2147483658" r:id="rId4"/>
    <p:sldLayoutId id="2147483678" r:id="rId5"/>
    <p:sldLayoutId id="2147483679" r:id="rId6"/>
    <p:sldLayoutId id="2147483680" r:id="rId7"/>
    <p:sldLayoutId id="2147483681" r:id="rId8"/>
    <p:sldLayoutId id="2147483684" r:id="rId9"/>
    <p:sldLayoutId id="2147483674" r:id="rId10"/>
    <p:sldLayoutId id="2147483711" r:id="rId11"/>
    <p:sldLayoutId id="2147483712" r:id="rId12"/>
    <p:sldLayoutId id="2147483689" r:id="rId13"/>
    <p:sldLayoutId id="2147483675" r:id="rId14"/>
    <p:sldLayoutId id="2147483702" r:id="rId15"/>
    <p:sldLayoutId id="2147483706" r:id="rId16"/>
    <p:sldLayoutId id="2147483710" r:id="rId17"/>
  </p:sldLayoutIdLst>
  <p:txStyles>
    <p:titleStyle>
      <a:lvl1pPr algn="ctr" defTabSz="1632753" rtl="0" eaLnBrk="1" latinLnBrk="0" hangingPunct="1">
        <a:spcBef>
          <a:spcPct val="0"/>
        </a:spcBef>
        <a:buNone/>
        <a:defRPr sz="7900" kern="1200">
          <a:solidFill>
            <a:schemeClr val="tx1"/>
          </a:solidFill>
          <a:latin typeface="+mj-lt"/>
          <a:ea typeface="+mj-ea"/>
          <a:cs typeface="+mj-cs"/>
        </a:defRPr>
      </a:lvl1pPr>
    </p:titleStyle>
    <p:bodyStyle>
      <a:lvl1pPr marL="0" indent="0" algn="l" defTabSz="1632753" rtl="0" eaLnBrk="1" latinLnBrk="0" hangingPunct="1">
        <a:spcBef>
          <a:spcPct val="20000"/>
        </a:spcBef>
        <a:buFont typeface="Arial" panose="020B0604020202020204" pitchFamily="34" charset="0"/>
        <a:buNone/>
        <a:defRPr sz="24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632753" rtl="0" eaLnBrk="1" latinLnBrk="0" hangingPunct="1">
        <a:defRPr sz="3200" kern="1200">
          <a:solidFill>
            <a:schemeClr val="tx1"/>
          </a:solidFill>
          <a:latin typeface="+mn-lt"/>
          <a:ea typeface="+mn-ea"/>
          <a:cs typeface="+mn-cs"/>
        </a:defRPr>
      </a:lvl1pPr>
      <a:lvl2pPr marL="816376" algn="l" defTabSz="1632753" rtl="0" eaLnBrk="1" latinLnBrk="0" hangingPunct="1">
        <a:defRPr sz="3200" kern="1200">
          <a:solidFill>
            <a:schemeClr val="tx1"/>
          </a:solidFill>
          <a:latin typeface="+mn-lt"/>
          <a:ea typeface="+mn-ea"/>
          <a:cs typeface="+mn-cs"/>
        </a:defRPr>
      </a:lvl2pPr>
      <a:lvl3pPr marL="1632753" algn="l" defTabSz="1632753" rtl="0" eaLnBrk="1" latinLnBrk="0" hangingPunct="1">
        <a:defRPr sz="3200" kern="1200">
          <a:solidFill>
            <a:schemeClr val="tx1"/>
          </a:solidFill>
          <a:latin typeface="+mn-lt"/>
          <a:ea typeface="+mn-ea"/>
          <a:cs typeface="+mn-cs"/>
        </a:defRPr>
      </a:lvl3pPr>
      <a:lvl4pPr marL="2449129" algn="l" defTabSz="1632753" rtl="0" eaLnBrk="1" latinLnBrk="0" hangingPunct="1">
        <a:defRPr sz="3200" kern="1200">
          <a:solidFill>
            <a:schemeClr val="tx1"/>
          </a:solidFill>
          <a:latin typeface="+mn-lt"/>
          <a:ea typeface="+mn-ea"/>
          <a:cs typeface="+mn-cs"/>
        </a:defRPr>
      </a:lvl4pPr>
      <a:lvl5pPr marL="3265505" algn="l" defTabSz="1632753" rtl="0" eaLnBrk="1" latinLnBrk="0" hangingPunct="1">
        <a:defRPr sz="3200" kern="1200">
          <a:solidFill>
            <a:schemeClr val="tx1"/>
          </a:solidFill>
          <a:latin typeface="+mn-lt"/>
          <a:ea typeface="+mn-ea"/>
          <a:cs typeface="+mn-cs"/>
        </a:defRPr>
      </a:lvl5pPr>
      <a:lvl6pPr marL="4081882" algn="l" defTabSz="1632753" rtl="0" eaLnBrk="1" latinLnBrk="0" hangingPunct="1">
        <a:defRPr sz="3200" kern="1200">
          <a:solidFill>
            <a:schemeClr val="tx1"/>
          </a:solidFill>
          <a:latin typeface="+mn-lt"/>
          <a:ea typeface="+mn-ea"/>
          <a:cs typeface="+mn-cs"/>
        </a:defRPr>
      </a:lvl6pPr>
      <a:lvl7pPr marL="4898258" algn="l" defTabSz="1632753" rtl="0" eaLnBrk="1" latinLnBrk="0" hangingPunct="1">
        <a:defRPr sz="3200" kern="1200">
          <a:solidFill>
            <a:schemeClr val="tx1"/>
          </a:solidFill>
          <a:latin typeface="+mn-lt"/>
          <a:ea typeface="+mn-ea"/>
          <a:cs typeface="+mn-cs"/>
        </a:defRPr>
      </a:lvl7pPr>
      <a:lvl8pPr marL="5714634" algn="l" defTabSz="1632753" rtl="0" eaLnBrk="1" latinLnBrk="0" hangingPunct="1">
        <a:defRPr sz="3200" kern="1200">
          <a:solidFill>
            <a:schemeClr val="tx1"/>
          </a:solidFill>
          <a:latin typeface="+mn-lt"/>
          <a:ea typeface="+mn-ea"/>
          <a:cs typeface="+mn-cs"/>
        </a:defRPr>
      </a:lvl8pPr>
      <a:lvl9pPr marL="6531011" algn="l" defTabSz="1632753" rtl="0" eaLnBrk="1" latinLnBrk="0" hangingPunct="1">
        <a:defRPr sz="3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0"/>
          <a:srcRect/>
          <a:stretch>
            <a:fillRect/>
          </a:stretch>
        </a:blipFill>
        <a:effectLst/>
      </p:bgPr>
    </p:bg>
    <p:spTree>
      <p:nvGrpSpPr>
        <p:cNvPr id="1" name=""/>
        <p:cNvGrpSpPr/>
        <p:nvPr/>
      </p:nvGrpSpPr>
      <p:grpSpPr>
        <a:xfrm>
          <a:off x="0" y="0"/>
          <a:ext cx="0" cy="0"/>
          <a:chOff x="0" y="0"/>
          <a:chExt cx="0" cy="0"/>
        </a:xfrm>
      </p:grpSpPr>
      <p:pic>
        <p:nvPicPr>
          <p:cNvPr id="13" name="図 12"/>
          <p:cNvPicPr>
            <a:picLocks noChangeAspect="1"/>
          </p:cNvPicPr>
          <p:nvPr userDrawn="1"/>
        </p:nvPicPr>
        <p:blipFill>
          <a:blip r:embed="rId41">
            <a:extLst>
              <a:ext uri="{28A0092B-C50C-407E-A947-70E740481C1C}">
                <a14:useLocalDpi xmlns:a14="http://schemas.microsoft.com/office/drawing/2010/main" val="0"/>
              </a:ext>
            </a:extLst>
          </a:blip>
          <a:stretch>
            <a:fillRect/>
          </a:stretch>
        </p:blipFill>
        <p:spPr>
          <a:xfrm>
            <a:off x="83446" y="-123975"/>
            <a:ext cx="18117134" cy="1821559"/>
          </a:xfrm>
          <a:prstGeom prst="rect">
            <a:avLst/>
          </a:prstGeom>
        </p:spPr>
      </p:pic>
      <p:pic>
        <p:nvPicPr>
          <p:cNvPr id="9" name="図 8"/>
          <p:cNvPicPr>
            <a:picLocks noChangeAspect="1"/>
          </p:cNvPicPr>
          <p:nvPr userDrawn="1"/>
        </p:nvPicPr>
        <p:blipFill>
          <a:blip r:embed="rId42">
            <a:extLst>
              <a:ext uri="{28A0092B-C50C-407E-A947-70E740481C1C}">
                <a14:useLocalDpi xmlns:a14="http://schemas.microsoft.com/office/drawing/2010/main" val="0"/>
              </a:ext>
            </a:extLst>
          </a:blip>
          <a:stretch>
            <a:fillRect/>
          </a:stretch>
        </p:blipFill>
        <p:spPr>
          <a:xfrm rot="10800000">
            <a:off x="0" y="0"/>
            <a:ext cx="1117050" cy="1126059"/>
          </a:xfrm>
          <a:prstGeom prst="rect">
            <a:avLst/>
          </a:prstGeom>
        </p:spPr>
      </p:pic>
      <p:pic>
        <p:nvPicPr>
          <p:cNvPr id="8" name="図 7"/>
          <p:cNvPicPr>
            <a:picLocks noChangeAspect="1"/>
          </p:cNvPicPr>
          <p:nvPr userDrawn="1"/>
        </p:nvPicPr>
        <p:blipFill>
          <a:blip r:embed="rId42">
            <a:extLst>
              <a:ext uri="{28A0092B-C50C-407E-A947-70E740481C1C}">
                <a14:useLocalDpi xmlns:a14="http://schemas.microsoft.com/office/drawing/2010/main" val="0"/>
              </a:ext>
            </a:extLst>
          </a:blip>
          <a:stretch>
            <a:fillRect/>
          </a:stretch>
        </p:blipFill>
        <p:spPr>
          <a:xfrm>
            <a:off x="17160195" y="9163193"/>
            <a:ext cx="1117050" cy="1126059"/>
          </a:xfrm>
          <a:prstGeom prst="rect">
            <a:avLst/>
          </a:prstGeom>
        </p:spPr>
      </p:pic>
      <p:pic>
        <p:nvPicPr>
          <p:cNvPr id="7" name="図 6"/>
          <p:cNvPicPr>
            <a:picLocks noChangeAspect="1"/>
          </p:cNvPicPr>
          <p:nvPr userDrawn="1"/>
        </p:nvPicPr>
        <p:blipFill>
          <a:blip r:embed="rId43">
            <a:extLst>
              <a:ext uri="{28A0092B-C50C-407E-A947-70E740481C1C}">
                <a14:useLocalDpi xmlns:a14="http://schemas.microsoft.com/office/drawing/2010/main" val="0"/>
              </a:ext>
            </a:extLst>
          </a:blip>
          <a:stretch>
            <a:fillRect/>
          </a:stretch>
        </p:blipFill>
        <p:spPr>
          <a:xfrm>
            <a:off x="-1" y="446"/>
            <a:ext cx="18287207" cy="10286554"/>
          </a:xfrm>
          <a:prstGeom prst="rect">
            <a:avLst/>
          </a:prstGeom>
        </p:spPr>
      </p:pic>
      <p:pic>
        <p:nvPicPr>
          <p:cNvPr id="14" name="図 13"/>
          <p:cNvPicPr>
            <a:picLocks noChangeAspect="1"/>
          </p:cNvPicPr>
          <p:nvPr userDrawn="1"/>
        </p:nvPicPr>
        <p:blipFill>
          <a:blip r:embed="rId41">
            <a:extLst>
              <a:ext uri="{28A0092B-C50C-407E-A947-70E740481C1C}">
                <a14:useLocalDpi xmlns:a14="http://schemas.microsoft.com/office/drawing/2010/main" val="0"/>
              </a:ext>
            </a:extLst>
          </a:blip>
          <a:stretch>
            <a:fillRect/>
          </a:stretch>
        </p:blipFill>
        <p:spPr>
          <a:xfrm rot="10800000">
            <a:off x="99080" y="9370612"/>
            <a:ext cx="18117134" cy="1821559"/>
          </a:xfrm>
          <a:prstGeom prst="rect">
            <a:avLst/>
          </a:prstGeom>
        </p:spPr>
      </p:pic>
      <p:sp>
        <p:nvSpPr>
          <p:cNvPr id="2" name="タイトル プレースホルダー 1"/>
          <p:cNvSpPr>
            <a:spLocks noGrp="1"/>
          </p:cNvSpPr>
          <p:nvPr>
            <p:ph type="title"/>
          </p:nvPr>
        </p:nvSpPr>
        <p:spPr>
          <a:xfrm>
            <a:off x="894346" y="246956"/>
            <a:ext cx="16457772" cy="1203151"/>
          </a:xfrm>
          <a:prstGeom prst="rect">
            <a:avLst/>
          </a:prstGeom>
        </p:spPr>
        <p:txBody>
          <a:bodyPr vert="horz" lIns="163275" tIns="81638" rIns="163275" bIns="81638" rtlCol="0" anchor="ctr">
            <a:noAutofit/>
          </a:bodyPr>
          <a:lstStyle/>
          <a:p>
            <a:r>
              <a:rPr lang="en-US" altLang="ja-JP" dirty="0"/>
              <a:t>SLIDE TITLE HERE</a:t>
            </a:r>
            <a:endParaRPr lang="en-US" dirty="0"/>
          </a:p>
        </p:txBody>
      </p:sp>
      <p:sp>
        <p:nvSpPr>
          <p:cNvPr id="3" name="テキスト プレースホルダー 2"/>
          <p:cNvSpPr>
            <a:spLocks noGrp="1"/>
          </p:cNvSpPr>
          <p:nvPr>
            <p:ph type="body" idx="1"/>
          </p:nvPr>
        </p:nvSpPr>
        <p:spPr>
          <a:xfrm>
            <a:off x="914321" y="1831132"/>
            <a:ext cx="16457772" cy="7358114"/>
          </a:xfrm>
          <a:prstGeom prst="rect">
            <a:avLst/>
          </a:prstGeom>
        </p:spPr>
        <p:txBody>
          <a:bodyPr vert="horz" lIns="163275" tIns="81638" rIns="163275" bIns="81638" rtlCol="0">
            <a:normAutofit/>
          </a:bodyPr>
          <a:lstStyle/>
          <a:p>
            <a:pPr lvl="0"/>
            <a:r>
              <a:rPr lang="en-US" altLang="ja-JP" dirty="0"/>
              <a:t>Master Text</a:t>
            </a:r>
            <a:endParaRPr lang="ja-JP" altLang="en-US" dirty="0"/>
          </a:p>
        </p:txBody>
      </p:sp>
      <p:sp>
        <p:nvSpPr>
          <p:cNvPr id="4" name="日付プレースホルダー 3"/>
          <p:cNvSpPr>
            <a:spLocks noGrp="1"/>
          </p:cNvSpPr>
          <p:nvPr>
            <p:ph type="dt" sz="half" idx="2"/>
          </p:nvPr>
        </p:nvSpPr>
        <p:spPr>
          <a:xfrm>
            <a:off x="914321" y="9607996"/>
            <a:ext cx="4266830" cy="547688"/>
          </a:xfrm>
          <a:prstGeom prst="rect">
            <a:avLst/>
          </a:prstGeom>
        </p:spPr>
        <p:txBody>
          <a:bodyPr vert="horz" lIns="163275" tIns="81638" rIns="163275" bIns="81638" rtlCol="0" anchor="ctr"/>
          <a:lstStyle>
            <a:lvl1pPr algn="l">
              <a:defRPr sz="2100">
                <a:solidFill>
                  <a:schemeClr val="tx1">
                    <a:tint val="75000"/>
                  </a:schemeClr>
                </a:solidFill>
              </a:defRPr>
            </a:lvl1pPr>
          </a:lstStyle>
          <a:p>
            <a:fld id="{1FD627AA-E268-4C67-A9A7-5C4D23F3573A}" type="datetimeFigureOut">
              <a:rPr lang="en-US" smtClean="0"/>
              <a:t>4/13/2020</a:t>
            </a:fld>
            <a:endParaRPr lang="en-US"/>
          </a:p>
        </p:txBody>
      </p:sp>
      <p:sp>
        <p:nvSpPr>
          <p:cNvPr id="5"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6" name="スライド番号プレースホルダー 5"/>
          <p:cNvSpPr>
            <a:spLocks noGrp="1"/>
          </p:cNvSpPr>
          <p:nvPr>
            <p:ph type="sldNum" sz="quarter" idx="4"/>
          </p:nvPr>
        </p:nvSpPr>
        <p:spPr>
          <a:xfrm>
            <a:off x="17552412" y="9535988"/>
            <a:ext cx="735810" cy="547688"/>
          </a:xfrm>
          <a:prstGeom prst="rect">
            <a:avLst/>
          </a:prstGeom>
        </p:spPr>
        <p:txBody>
          <a:bodyPr vert="horz" lIns="163275" tIns="81638" rIns="163275" bIns="81638" rtlCol="0" anchor="ctr"/>
          <a:lstStyle>
            <a:lvl1pPr algn="r">
              <a:defRPr sz="3600">
                <a:solidFill>
                  <a:schemeClr val="tx1">
                    <a:alpha val="50000"/>
                  </a:schemeClr>
                </a:solidFill>
                <a:latin typeface="Bebas Neue Regular" pitchFamily="50" charset="0"/>
              </a:defRPr>
            </a:lvl1pPr>
          </a:lstStyle>
          <a:p>
            <a:fld id="{387164BF-D67A-46C0-81D2-5BAF67C00C80}" type="slidenum">
              <a:rPr lang="en-US" smtClean="0"/>
              <a:pPr/>
              <a:t>‹Nº›</a:t>
            </a:fld>
            <a:endParaRPr lang="en-US"/>
          </a:p>
        </p:txBody>
      </p:sp>
    </p:spTree>
    <p:extLst>
      <p:ext uri="{BB962C8B-B14F-4D97-AF65-F5344CB8AC3E}">
        <p14:creationId xmlns:p14="http://schemas.microsoft.com/office/powerpoint/2010/main" val="1884686970"/>
      </p:ext>
    </p:extLst>
  </p:cSld>
  <p:clrMap bg1="lt1" tx1="dk1" bg2="lt2" tx2="dk2" accent1="accent1" accent2="accent2" accent3="accent3" accent4="accent4" accent5="accent5" accent6="accent6" hlink="hlink" folHlink="folHlink"/>
  <p:sldLayoutIdLst>
    <p:sldLayoutId id="2147483653" r:id="rId1"/>
    <p:sldLayoutId id="2147483670" r:id="rId2"/>
    <p:sldLayoutId id="2147483661" r:id="rId3"/>
    <p:sldLayoutId id="2147483662" r:id="rId4"/>
    <p:sldLayoutId id="2147483663" r:id="rId5"/>
    <p:sldLayoutId id="2147483664" r:id="rId6"/>
    <p:sldLayoutId id="2147483704" r:id="rId7"/>
    <p:sldLayoutId id="2147483668" r:id="rId8"/>
    <p:sldLayoutId id="2147483669" r:id="rId9"/>
    <p:sldLayoutId id="2147483665" r:id="rId10"/>
    <p:sldLayoutId id="2147483666" r:id="rId11"/>
    <p:sldLayoutId id="2147483714" r:id="rId12"/>
    <p:sldLayoutId id="2147483673" r:id="rId13"/>
    <p:sldLayoutId id="2147483701" r:id="rId14"/>
    <p:sldLayoutId id="2147483657" r:id="rId15"/>
    <p:sldLayoutId id="2147483667" r:id="rId16"/>
    <p:sldLayoutId id="2147483660" r:id="rId17"/>
    <p:sldLayoutId id="2147483682" r:id="rId18"/>
    <p:sldLayoutId id="2147483692" r:id="rId19"/>
    <p:sldLayoutId id="2147483707" r:id="rId20"/>
    <p:sldLayoutId id="2147483683" r:id="rId21"/>
    <p:sldLayoutId id="2147483687" r:id="rId22"/>
    <p:sldLayoutId id="2147483705" r:id="rId23"/>
    <p:sldLayoutId id="2147483688" r:id="rId24"/>
    <p:sldLayoutId id="2147483685" r:id="rId25"/>
    <p:sldLayoutId id="2147483686" r:id="rId26"/>
    <p:sldLayoutId id="2147483709" r:id="rId27"/>
    <p:sldLayoutId id="2147483694" r:id="rId28"/>
    <p:sldLayoutId id="2147483690" r:id="rId29"/>
    <p:sldLayoutId id="2147483691" r:id="rId30"/>
    <p:sldLayoutId id="2147483695" r:id="rId31"/>
    <p:sldLayoutId id="2147483697" r:id="rId32"/>
    <p:sldLayoutId id="2147483698" r:id="rId33"/>
    <p:sldLayoutId id="2147483699" r:id="rId34"/>
    <p:sldLayoutId id="2147483700" r:id="rId35"/>
    <p:sldLayoutId id="2147483703" r:id="rId36"/>
    <p:sldLayoutId id="2147483708" r:id="rId37"/>
    <p:sldLayoutId id="2147483715" r:id="rId3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6" decel="10000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2" presetClass="entr" presetSubtype="6" decel="10000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par>
                                <p:cTn id="24" presetID="2" presetClass="entr" presetSubtype="1" decel="100000"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0-#ppt_h/2"/>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txStyles>
    <p:titleStyle>
      <a:lvl1pPr algn="ctr" defTabSz="1632753" rtl="0" eaLnBrk="1" latinLnBrk="0" hangingPunct="1">
        <a:spcBef>
          <a:spcPct val="0"/>
        </a:spcBef>
        <a:buNone/>
        <a:defRPr sz="8800" kern="1200" spc="300" baseline="0">
          <a:solidFill>
            <a:schemeClr val="tx1"/>
          </a:solidFill>
          <a:latin typeface="+mj-lt"/>
          <a:ea typeface="+mj-ea"/>
          <a:cs typeface="+mj-cs"/>
        </a:defRPr>
      </a:lvl1pPr>
    </p:titleStyle>
    <p:body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632753" rtl="0" eaLnBrk="1" latinLnBrk="0" hangingPunct="1">
        <a:defRPr sz="3200" kern="1200">
          <a:solidFill>
            <a:schemeClr val="tx1"/>
          </a:solidFill>
          <a:latin typeface="+mn-lt"/>
          <a:ea typeface="+mn-ea"/>
          <a:cs typeface="+mn-cs"/>
        </a:defRPr>
      </a:lvl1pPr>
      <a:lvl2pPr marL="816376" algn="l" defTabSz="1632753" rtl="0" eaLnBrk="1" latinLnBrk="0" hangingPunct="1">
        <a:defRPr sz="3200" kern="1200">
          <a:solidFill>
            <a:schemeClr val="tx1"/>
          </a:solidFill>
          <a:latin typeface="+mn-lt"/>
          <a:ea typeface="+mn-ea"/>
          <a:cs typeface="+mn-cs"/>
        </a:defRPr>
      </a:lvl2pPr>
      <a:lvl3pPr marL="1632753" algn="l" defTabSz="1632753" rtl="0" eaLnBrk="1" latinLnBrk="0" hangingPunct="1">
        <a:defRPr sz="3200" kern="1200">
          <a:solidFill>
            <a:schemeClr val="tx1"/>
          </a:solidFill>
          <a:latin typeface="+mn-lt"/>
          <a:ea typeface="+mn-ea"/>
          <a:cs typeface="+mn-cs"/>
        </a:defRPr>
      </a:lvl3pPr>
      <a:lvl4pPr marL="2449129" algn="l" defTabSz="1632753" rtl="0" eaLnBrk="1" latinLnBrk="0" hangingPunct="1">
        <a:defRPr sz="3200" kern="1200">
          <a:solidFill>
            <a:schemeClr val="tx1"/>
          </a:solidFill>
          <a:latin typeface="+mn-lt"/>
          <a:ea typeface="+mn-ea"/>
          <a:cs typeface="+mn-cs"/>
        </a:defRPr>
      </a:lvl4pPr>
      <a:lvl5pPr marL="3265505" algn="l" defTabSz="1632753" rtl="0" eaLnBrk="1" latinLnBrk="0" hangingPunct="1">
        <a:defRPr sz="3200" kern="1200">
          <a:solidFill>
            <a:schemeClr val="tx1"/>
          </a:solidFill>
          <a:latin typeface="+mn-lt"/>
          <a:ea typeface="+mn-ea"/>
          <a:cs typeface="+mn-cs"/>
        </a:defRPr>
      </a:lvl5pPr>
      <a:lvl6pPr marL="4081882" algn="l" defTabSz="1632753" rtl="0" eaLnBrk="1" latinLnBrk="0" hangingPunct="1">
        <a:defRPr sz="3200" kern="1200">
          <a:solidFill>
            <a:schemeClr val="tx1"/>
          </a:solidFill>
          <a:latin typeface="+mn-lt"/>
          <a:ea typeface="+mn-ea"/>
          <a:cs typeface="+mn-cs"/>
        </a:defRPr>
      </a:lvl6pPr>
      <a:lvl7pPr marL="4898258" algn="l" defTabSz="1632753" rtl="0" eaLnBrk="1" latinLnBrk="0" hangingPunct="1">
        <a:defRPr sz="3200" kern="1200">
          <a:solidFill>
            <a:schemeClr val="tx1"/>
          </a:solidFill>
          <a:latin typeface="+mn-lt"/>
          <a:ea typeface="+mn-ea"/>
          <a:cs typeface="+mn-cs"/>
        </a:defRPr>
      </a:lvl7pPr>
      <a:lvl8pPr marL="5714634" algn="l" defTabSz="1632753" rtl="0" eaLnBrk="1" latinLnBrk="0" hangingPunct="1">
        <a:defRPr sz="3200" kern="1200">
          <a:solidFill>
            <a:schemeClr val="tx1"/>
          </a:solidFill>
          <a:latin typeface="+mn-lt"/>
          <a:ea typeface="+mn-ea"/>
          <a:cs typeface="+mn-cs"/>
        </a:defRPr>
      </a:lvl8pPr>
      <a:lvl9pPr marL="6531011" algn="l" defTabSz="1632753" rtl="0" eaLnBrk="1" latinLnBrk="0" hangingPunct="1">
        <a:defRPr sz="3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0.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0.svg"/></Relationships>
</file>

<file path=ppt/slides/_rels/slide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áfico 12">
            <a:extLst>
              <a:ext uri="{FF2B5EF4-FFF2-40B4-BE49-F238E27FC236}">
                <a16:creationId xmlns:a16="http://schemas.microsoft.com/office/drawing/2014/main" id="{7BFF3463-7985-4702-BFE4-F8B9EAC7D79D}"/>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7255677" y="1687116"/>
            <a:ext cx="3775058" cy="1008112"/>
          </a:xfrm>
          <a:prstGeom prst="rect">
            <a:avLst/>
          </a:prstGeom>
        </p:spPr>
      </p:pic>
      <p:pic>
        <p:nvPicPr>
          <p:cNvPr id="12" name="Imagen 11">
            <a:extLst>
              <a:ext uri="{FF2B5EF4-FFF2-40B4-BE49-F238E27FC236}">
                <a16:creationId xmlns:a16="http://schemas.microsoft.com/office/drawing/2014/main" id="{F141C528-CA5A-40DF-A9D9-FC79C8B065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614" y="3991372"/>
            <a:ext cx="9478743" cy="2160240"/>
          </a:xfrm>
          <a:prstGeom prst="rect">
            <a:avLst/>
          </a:prstGeom>
        </p:spPr>
      </p:pic>
    </p:spTree>
    <p:extLst>
      <p:ext uri="{BB962C8B-B14F-4D97-AF65-F5344CB8AC3E}">
        <p14:creationId xmlns:p14="http://schemas.microsoft.com/office/powerpoint/2010/main" val="217347796"/>
      </p:ext>
    </p:extLst>
  </p:cSld>
  <p:clrMapOvr>
    <a:masterClrMapping/>
  </p:clrMapOvr>
  <mc:AlternateContent xmlns:mc="http://schemas.openxmlformats.org/markup-compatibility/2006" xmlns:p14="http://schemas.microsoft.com/office/powerpoint/2010/main">
    <mc:Choice Requires="p14">
      <p:transition spd="med" p14:dur="700" advTm="4001">
        <p:fade/>
      </p:transition>
    </mc:Choice>
    <mc:Fallback xmlns="">
      <p:transition spd="med" advTm="4001">
        <p:fade/>
      </p:transition>
    </mc:Fallback>
  </mc:AlternateContent>
  <p:timing>
    <p:tnLst>
      <p:par>
        <p:cTn id="1" dur="indefinite" restart="never" nodeType="tmRoot"/>
      </p:par>
    </p:tnLst>
  </p:timing>
  <p:extLst mod="1">
    <p:ext uri="{E180D4A7-C9FB-4DFB-919C-405C955672EB}">
      <p14:showEvtLst xmlns:p14="http://schemas.microsoft.com/office/powerpoint/2010/main">
        <p14:playEvt time="2251" objId="4"/>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s-SV" sz="8000" dirty="0" smtClean="0"/>
              <a:t>Audiencia pública de RC</a:t>
            </a:r>
            <a:endParaRPr lang="es-SV" sz="8000" dirty="0"/>
          </a:p>
        </p:txBody>
      </p:sp>
      <p:sp>
        <p:nvSpPr>
          <p:cNvPr id="16" name="テキスト プレースホルダー 15"/>
          <p:cNvSpPr>
            <a:spLocks noGrp="1"/>
          </p:cNvSpPr>
          <p:nvPr>
            <p:ph type="body" sz="quarter" idx="15"/>
          </p:nvPr>
        </p:nvSpPr>
        <p:spPr>
          <a:xfrm>
            <a:off x="718270" y="2263180"/>
            <a:ext cx="16344031" cy="1152128"/>
          </a:xfrm>
        </p:spPr>
        <p:txBody>
          <a:bodyPr/>
          <a:lstStyle/>
          <a:p>
            <a:pPr algn="just"/>
            <a:r>
              <a:rPr lang="es-SV" sz="5400" dirty="0" smtClean="0"/>
              <a:t>Se debe realizar, al menos, una audiencia pública de rendición de cuentas, cuando finalice el período de emergencia nacional.</a:t>
            </a:r>
          </a:p>
          <a:p>
            <a:pPr marL="685800" indent="-685800" algn="just">
              <a:buFont typeface="Arial" panose="020B0604020202020204" pitchFamily="34" charset="0"/>
              <a:buChar char="•"/>
            </a:pPr>
            <a:r>
              <a:rPr lang="es-SV" sz="5400" dirty="0" smtClean="0"/>
              <a:t>Sociedad civil</a:t>
            </a:r>
          </a:p>
          <a:p>
            <a:pPr marL="685800" indent="-685800" algn="just">
              <a:buFont typeface="Arial" panose="020B0604020202020204" pitchFamily="34" charset="0"/>
              <a:buChar char="•"/>
            </a:pPr>
            <a:r>
              <a:rPr lang="es-SV" sz="5400" dirty="0" smtClean="0"/>
              <a:t>Cooperantes</a:t>
            </a:r>
          </a:p>
          <a:p>
            <a:pPr marL="685800" indent="-685800" algn="just">
              <a:buFont typeface="Arial" panose="020B0604020202020204" pitchFamily="34" charset="0"/>
              <a:buChar char="•"/>
            </a:pPr>
            <a:r>
              <a:rPr lang="es-SV" sz="5400" dirty="0" smtClean="0"/>
              <a:t>Público general</a:t>
            </a:r>
          </a:p>
          <a:p>
            <a:pPr marL="685800" indent="-685800" algn="just">
              <a:buFont typeface="Arial" panose="020B0604020202020204" pitchFamily="34" charset="0"/>
              <a:buChar char="•"/>
            </a:pPr>
            <a:r>
              <a:rPr lang="es-SV" sz="5400" dirty="0" smtClean="0"/>
              <a:t>Instituciones públicas</a:t>
            </a:r>
            <a:endParaRPr lang="es-SV" sz="5400" dirty="0"/>
          </a:p>
        </p:txBody>
      </p:sp>
    </p:spTree>
    <p:extLst>
      <p:ext uri="{BB962C8B-B14F-4D97-AF65-F5344CB8AC3E}">
        <p14:creationId xmlns:p14="http://schemas.microsoft.com/office/powerpoint/2010/main" val="2859687401"/>
      </p:ext>
    </p:extLst>
  </p:cSld>
  <p:clrMapOvr>
    <a:masterClrMapping/>
  </p:clrMapOvr>
  <p:transition spd="slow" advTm="4427">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s-SV" sz="8000" dirty="0" smtClean="0"/>
              <a:t>Audiencia pública de RC</a:t>
            </a:r>
            <a:endParaRPr lang="es-SV" sz="8000" dirty="0"/>
          </a:p>
        </p:txBody>
      </p:sp>
      <p:sp>
        <p:nvSpPr>
          <p:cNvPr id="16" name="テキスト プレースホルダー 15"/>
          <p:cNvSpPr>
            <a:spLocks noGrp="1"/>
          </p:cNvSpPr>
          <p:nvPr>
            <p:ph type="body" sz="quarter" idx="15"/>
          </p:nvPr>
        </p:nvSpPr>
        <p:spPr>
          <a:xfrm>
            <a:off x="718270" y="2263180"/>
            <a:ext cx="16344031" cy="1152128"/>
          </a:xfrm>
        </p:spPr>
        <p:txBody>
          <a:bodyPr/>
          <a:lstStyle/>
          <a:p>
            <a:pPr marL="685800" indent="-685800" algn="just">
              <a:buFont typeface="Arial" panose="020B0604020202020204" pitchFamily="34" charset="0"/>
              <a:buChar char="•"/>
            </a:pPr>
            <a:r>
              <a:rPr lang="es-SV" sz="5400" dirty="0" smtClean="0"/>
              <a:t>Exponer el resultado del trabajo realizado</a:t>
            </a:r>
          </a:p>
          <a:p>
            <a:pPr marL="685800" indent="-685800" algn="just">
              <a:buFont typeface="Arial" panose="020B0604020202020204" pitchFamily="34" charset="0"/>
              <a:buChar char="•"/>
            </a:pPr>
            <a:r>
              <a:rPr lang="es-SV" sz="5400" dirty="0" smtClean="0"/>
              <a:t>Explicar las decisiones tomadas</a:t>
            </a:r>
          </a:p>
          <a:p>
            <a:pPr marL="685800" indent="-685800" algn="just">
              <a:buFont typeface="Arial" panose="020B0604020202020204" pitchFamily="34" charset="0"/>
              <a:buChar char="•"/>
            </a:pPr>
            <a:r>
              <a:rPr lang="es-SV" sz="5400" dirty="0" smtClean="0"/>
              <a:t>Conocer los obstáculos enfrentados</a:t>
            </a:r>
          </a:p>
          <a:p>
            <a:pPr marL="685800" indent="-685800" algn="just">
              <a:buFont typeface="Arial" panose="020B0604020202020204" pitchFamily="34" charset="0"/>
              <a:buChar char="•"/>
            </a:pPr>
            <a:r>
              <a:rPr lang="es-SV" sz="5400" dirty="0" smtClean="0"/>
              <a:t>Responder a las consultas de la ciudadanía</a:t>
            </a:r>
          </a:p>
          <a:p>
            <a:pPr marL="685800" indent="-685800" algn="just">
              <a:buFont typeface="Arial" panose="020B0604020202020204" pitchFamily="34" charset="0"/>
              <a:buChar char="•"/>
            </a:pPr>
            <a:r>
              <a:rPr lang="es-SV" sz="5400" dirty="0" smtClean="0"/>
              <a:t>Abrir un espacio para preguntas adicionales</a:t>
            </a:r>
          </a:p>
          <a:p>
            <a:pPr algn="just"/>
            <a:r>
              <a:rPr lang="es-SV" sz="5400" dirty="0" smtClean="0"/>
              <a:t>Debe permitirse la participación de forma presencial y electrónica.</a:t>
            </a:r>
            <a:endParaRPr lang="es-SV" sz="5400" dirty="0"/>
          </a:p>
        </p:txBody>
      </p:sp>
    </p:spTree>
    <p:extLst>
      <p:ext uri="{BB962C8B-B14F-4D97-AF65-F5344CB8AC3E}">
        <p14:creationId xmlns:p14="http://schemas.microsoft.com/office/powerpoint/2010/main" val="2625440964"/>
      </p:ext>
    </p:extLst>
  </p:cSld>
  <p:clrMapOvr>
    <a:masterClrMapping/>
  </p:clrMapOvr>
  <p:transition spd="slow" advTm="4427">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s-SV" sz="8000" dirty="0" smtClean="0"/>
              <a:t>Audiencia pública de RC</a:t>
            </a:r>
            <a:endParaRPr lang="es-SV" sz="8000" dirty="0"/>
          </a:p>
        </p:txBody>
      </p:sp>
      <p:sp>
        <p:nvSpPr>
          <p:cNvPr id="16" name="テキスト プレースホルダー 15"/>
          <p:cNvSpPr>
            <a:spLocks noGrp="1"/>
          </p:cNvSpPr>
          <p:nvPr>
            <p:ph type="body" sz="quarter" idx="15"/>
          </p:nvPr>
        </p:nvSpPr>
        <p:spPr>
          <a:xfrm>
            <a:off x="718270" y="2263180"/>
            <a:ext cx="16344031" cy="1152128"/>
          </a:xfrm>
        </p:spPr>
        <p:txBody>
          <a:bodyPr/>
          <a:lstStyle/>
          <a:p>
            <a:pPr algn="just"/>
            <a:r>
              <a:rPr lang="es-SV" sz="4400" dirty="0" smtClean="0"/>
              <a:t>Debe establecerse una Comisión Institucional de Rendición de Cuentas (CIRC):</a:t>
            </a:r>
          </a:p>
          <a:p>
            <a:pPr marL="685800" indent="-685800" algn="just">
              <a:buFont typeface="Arial" panose="020B0604020202020204" pitchFamily="34" charset="0"/>
              <a:buChar char="•"/>
            </a:pPr>
            <a:r>
              <a:rPr lang="es-SV" sz="4400" dirty="0" smtClean="0"/>
              <a:t>Una </a:t>
            </a:r>
            <a:r>
              <a:rPr lang="es-SV" sz="4400" dirty="0"/>
              <a:t>persona designada por la máxima autoridad de la institución.</a:t>
            </a:r>
          </a:p>
          <a:p>
            <a:pPr marL="685800" indent="-685800" algn="just">
              <a:buFont typeface="Arial" panose="020B0604020202020204" pitchFamily="34" charset="0"/>
              <a:buChar char="•"/>
            </a:pPr>
            <a:r>
              <a:rPr lang="es-SV" sz="4400" dirty="0" smtClean="0"/>
              <a:t>Unidad </a:t>
            </a:r>
            <a:r>
              <a:rPr lang="es-SV" sz="4400" dirty="0"/>
              <a:t>de Acceso a la Información Pública (UAIP).</a:t>
            </a:r>
          </a:p>
          <a:p>
            <a:pPr marL="685800" indent="-685800" algn="just">
              <a:buFont typeface="Arial" panose="020B0604020202020204" pitchFamily="34" charset="0"/>
              <a:buChar char="•"/>
            </a:pPr>
            <a:r>
              <a:rPr lang="es-SV" sz="4400" dirty="0" smtClean="0"/>
              <a:t>Unidad </a:t>
            </a:r>
            <a:r>
              <a:rPr lang="es-SV" sz="4400" dirty="0"/>
              <a:t>de Adquisiciones y Contrataciones de la Administración Pública.</a:t>
            </a:r>
          </a:p>
          <a:p>
            <a:pPr marL="685800" indent="-685800" algn="just">
              <a:buFont typeface="Arial" panose="020B0604020202020204" pitchFamily="34" charset="0"/>
              <a:buChar char="•"/>
            </a:pPr>
            <a:r>
              <a:rPr lang="es-SV" sz="4400" dirty="0" smtClean="0"/>
              <a:t>Unidad </a:t>
            </a:r>
            <a:r>
              <a:rPr lang="es-SV" sz="4400" dirty="0"/>
              <a:t>Financiera.</a:t>
            </a:r>
          </a:p>
          <a:p>
            <a:pPr marL="685800" indent="-685800" algn="just">
              <a:buFont typeface="Arial" panose="020B0604020202020204" pitchFamily="34" charset="0"/>
              <a:buChar char="•"/>
            </a:pPr>
            <a:r>
              <a:rPr lang="es-SV" sz="4400" dirty="0" smtClean="0"/>
              <a:t>Responsables </a:t>
            </a:r>
            <a:r>
              <a:rPr lang="es-SV" sz="4400" dirty="0"/>
              <a:t>de otras unidades que resulten involucradas.</a:t>
            </a:r>
          </a:p>
        </p:txBody>
      </p:sp>
    </p:spTree>
    <p:extLst>
      <p:ext uri="{BB962C8B-B14F-4D97-AF65-F5344CB8AC3E}">
        <p14:creationId xmlns:p14="http://schemas.microsoft.com/office/powerpoint/2010/main" val="3270897052"/>
      </p:ext>
    </p:extLst>
  </p:cSld>
  <p:clrMapOvr>
    <a:masterClrMapping/>
  </p:clrMapOvr>
  <p:transition spd="slow" advTm="4427">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s-SV" sz="8000" dirty="0" smtClean="0"/>
              <a:t>Audiencia pública de RC</a:t>
            </a:r>
            <a:endParaRPr lang="es-SV" sz="8000" dirty="0"/>
          </a:p>
        </p:txBody>
      </p:sp>
      <p:sp>
        <p:nvSpPr>
          <p:cNvPr id="16" name="テキスト プレースホルダー 15"/>
          <p:cNvSpPr>
            <a:spLocks noGrp="1"/>
          </p:cNvSpPr>
          <p:nvPr>
            <p:ph type="body" sz="quarter" idx="15"/>
          </p:nvPr>
        </p:nvSpPr>
        <p:spPr>
          <a:xfrm>
            <a:off x="718270" y="2263180"/>
            <a:ext cx="16344031" cy="1152128"/>
          </a:xfrm>
        </p:spPr>
        <p:txBody>
          <a:bodyPr/>
          <a:lstStyle/>
          <a:p>
            <a:pPr algn="just"/>
            <a:r>
              <a:rPr lang="es-SV" sz="4400" dirty="0" smtClean="0"/>
              <a:t>La Comisión Institucional de Rendición de Cuentas (CIRC) deberá:</a:t>
            </a:r>
          </a:p>
          <a:p>
            <a:pPr marL="685800" indent="-685800" algn="just">
              <a:buFont typeface="Arial" panose="020B0604020202020204" pitchFamily="34" charset="0"/>
              <a:buChar char="•"/>
            </a:pPr>
            <a:r>
              <a:rPr lang="es-SV" sz="4400" dirty="0" smtClean="0"/>
              <a:t>Recopilar </a:t>
            </a:r>
            <a:r>
              <a:rPr lang="es-SV" sz="4400" dirty="0"/>
              <a:t>la información que generen las unidades administrativas durante la emergencia.</a:t>
            </a:r>
          </a:p>
          <a:p>
            <a:pPr marL="685800" indent="-685800" algn="just">
              <a:buFont typeface="Arial" panose="020B0604020202020204" pitchFamily="34" charset="0"/>
              <a:buChar char="•"/>
            </a:pPr>
            <a:r>
              <a:rPr lang="es-SV" sz="4400" dirty="0" smtClean="0"/>
              <a:t>Facilitar </a:t>
            </a:r>
            <a:r>
              <a:rPr lang="es-SV" sz="4400" dirty="0"/>
              <a:t>las herramientas a la UAIP para que divulgue la información.</a:t>
            </a:r>
          </a:p>
          <a:p>
            <a:pPr marL="685800" indent="-685800" algn="just">
              <a:buFont typeface="Arial" panose="020B0604020202020204" pitchFamily="34" charset="0"/>
              <a:buChar char="•"/>
            </a:pPr>
            <a:r>
              <a:rPr lang="es-SV" sz="4400" dirty="0" smtClean="0"/>
              <a:t>Garantizar </a:t>
            </a:r>
            <a:r>
              <a:rPr lang="es-SV" sz="4400" dirty="0"/>
              <a:t>la actualización periódica de la información.</a:t>
            </a:r>
          </a:p>
          <a:p>
            <a:pPr marL="685800" indent="-685800" algn="just">
              <a:buFont typeface="Arial" panose="020B0604020202020204" pitchFamily="34" charset="0"/>
              <a:buChar char="•"/>
            </a:pPr>
            <a:r>
              <a:rPr lang="es-SV" sz="4400" dirty="0" smtClean="0"/>
              <a:t>Elaborar </a:t>
            </a:r>
            <a:r>
              <a:rPr lang="es-SV" sz="4400" dirty="0"/>
              <a:t>propuestas de eventos de rendición de cuentas sobre las diferentes áreas de gestión de la institución.</a:t>
            </a:r>
          </a:p>
        </p:txBody>
      </p:sp>
    </p:spTree>
    <p:extLst>
      <p:ext uri="{BB962C8B-B14F-4D97-AF65-F5344CB8AC3E}">
        <p14:creationId xmlns:p14="http://schemas.microsoft.com/office/powerpoint/2010/main" val="1058418328"/>
      </p:ext>
    </p:extLst>
  </p:cSld>
  <p:clrMapOvr>
    <a:masterClrMapping/>
  </p:clrMapOvr>
  <p:transition spd="slow" advTm="4427">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s-SV" sz="8000" dirty="0" smtClean="0"/>
              <a:t>Función del IAIP</a:t>
            </a:r>
            <a:endParaRPr lang="es-SV" sz="8000" dirty="0"/>
          </a:p>
        </p:txBody>
      </p:sp>
      <p:sp>
        <p:nvSpPr>
          <p:cNvPr id="16" name="テキスト プレースホルダー 15"/>
          <p:cNvSpPr>
            <a:spLocks noGrp="1"/>
          </p:cNvSpPr>
          <p:nvPr>
            <p:ph type="body" sz="quarter" idx="15"/>
          </p:nvPr>
        </p:nvSpPr>
        <p:spPr>
          <a:xfrm>
            <a:off x="718270" y="2263180"/>
            <a:ext cx="16344031" cy="1152128"/>
          </a:xfrm>
        </p:spPr>
        <p:txBody>
          <a:bodyPr/>
          <a:lstStyle/>
          <a:p>
            <a:pPr algn="just"/>
            <a:r>
              <a:rPr lang="es-SV" sz="4400" dirty="0" smtClean="0"/>
              <a:t>Velar por el </a:t>
            </a:r>
            <a:r>
              <a:rPr lang="es-SV" sz="7200" dirty="0" smtClean="0"/>
              <a:t>cumplimiento</a:t>
            </a:r>
            <a:r>
              <a:rPr lang="es-SV" sz="4400" dirty="0" smtClean="0"/>
              <a:t> de la publicación de la información señalada, así como constatar que los datos </a:t>
            </a:r>
            <a:r>
              <a:rPr lang="es-SV" sz="7200" dirty="0" smtClean="0"/>
              <a:t>no</a:t>
            </a:r>
            <a:r>
              <a:rPr lang="es-SV" sz="4400" dirty="0" smtClean="0"/>
              <a:t> sean considerados como </a:t>
            </a:r>
            <a:r>
              <a:rPr lang="es-SV" sz="7200" dirty="0" smtClean="0"/>
              <a:t>reservados</a:t>
            </a:r>
            <a:r>
              <a:rPr lang="es-SV" sz="4400" dirty="0" smtClean="0"/>
              <a:t>, puesto que todo lo aquí contenido es de carácter </a:t>
            </a:r>
            <a:r>
              <a:rPr lang="es-SV" sz="7200" dirty="0" smtClean="0"/>
              <a:t>oficioso</a:t>
            </a:r>
            <a:r>
              <a:rPr lang="es-SV" sz="4400" dirty="0" smtClean="0"/>
              <a:t>.</a:t>
            </a:r>
            <a:endParaRPr lang="es-SV" sz="4400" dirty="0"/>
          </a:p>
        </p:txBody>
      </p:sp>
    </p:spTree>
    <p:extLst>
      <p:ext uri="{BB962C8B-B14F-4D97-AF65-F5344CB8AC3E}">
        <p14:creationId xmlns:p14="http://schemas.microsoft.com/office/powerpoint/2010/main" val="3743246706"/>
      </p:ext>
    </p:extLst>
  </p:cSld>
  <p:clrMapOvr>
    <a:masterClrMapping/>
  </p:clrMapOvr>
  <p:transition spd="slow" advTm="4427">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s-SV" sz="8000" dirty="0" smtClean="0"/>
              <a:t>Función del IAIP</a:t>
            </a:r>
            <a:endParaRPr lang="es-SV" sz="8000" dirty="0"/>
          </a:p>
        </p:txBody>
      </p:sp>
      <p:sp>
        <p:nvSpPr>
          <p:cNvPr id="16" name="テキスト プレースホルダー 15"/>
          <p:cNvSpPr>
            <a:spLocks noGrp="1"/>
          </p:cNvSpPr>
          <p:nvPr>
            <p:ph type="body" sz="quarter" idx="15"/>
          </p:nvPr>
        </p:nvSpPr>
        <p:spPr>
          <a:xfrm>
            <a:off x="718270" y="2263180"/>
            <a:ext cx="16344031" cy="1152128"/>
          </a:xfrm>
        </p:spPr>
        <p:txBody>
          <a:bodyPr/>
          <a:lstStyle/>
          <a:p>
            <a:pPr algn="just"/>
            <a:r>
              <a:rPr lang="es-SV" sz="4400" dirty="0" smtClean="0"/>
              <a:t>Pondrá a disposición </a:t>
            </a:r>
            <a:r>
              <a:rPr lang="es-SV" sz="4400" dirty="0"/>
              <a:t>los medios para la publicación de la información </a:t>
            </a:r>
            <a:r>
              <a:rPr lang="es-SV" sz="4400" dirty="0" smtClean="0"/>
              <a:t>y </a:t>
            </a:r>
            <a:r>
              <a:rPr lang="es-SV" sz="4400" dirty="0"/>
              <a:t>mecanismos para su consulta por parte del </a:t>
            </a:r>
            <a:r>
              <a:rPr lang="es-SV" sz="4400" dirty="0" smtClean="0"/>
              <a:t>público.</a:t>
            </a:r>
          </a:p>
          <a:p>
            <a:pPr algn="just"/>
            <a:r>
              <a:rPr lang="es-SV" sz="4400" dirty="0" smtClean="0"/>
              <a:t>Las </a:t>
            </a:r>
            <a:r>
              <a:rPr lang="es-SV" sz="4400" dirty="0"/>
              <a:t>UAIP de cada institución, y el equipo institucional que se designe, </a:t>
            </a:r>
            <a:r>
              <a:rPr lang="es-SV" sz="4400" dirty="0" smtClean="0"/>
              <a:t>realizarán </a:t>
            </a:r>
            <a:r>
              <a:rPr lang="es-SV" sz="4400" dirty="0"/>
              <a:t>las gestiones internas correspondientes para el cumplimiento </a:t>
            </a:r>
            <a:r>
              <a:rPr lang="es-SV" sz="4400" dirty="0" smtClean="0"/>
              <a:t>de lo mandatado.</a:t>
            </a:r>
          </a:p>
          <a:p>
            <a:pPr algn="just"/>
            <a:r>
              <a:rPr lang="es-SV" sz="4400" dirty="0" smtClean="0"/>
              <a:t>Además</a:t>
            </a:r>
            <a:r>
              <a:rPr lang="es-SV" sz="4400" dirty="0"/>
              <a:t>, establece que </a:t>
            </a:r>
            <a:r>
              <a:rPr lang="es-SV" sz="4400" dirty="0" smtClean="0"/>
              <a:t>se deben conservar </a:t>
            </a:r>
            <a:r>
              <a:rPr lang="es-SV" sz="4400" dirty="0"/>
              <a:t>los comprobantes de compra y de inversión de fondos públicos en un adecuado resguardo documental para evitar su extravío, deterioro o pérdida. </a:t>
            </a:r>
          </a:p>
        </p:txBody>
      </p:sp>
    </p:spTree>
    <p:extLst>
      <p:ext uri="{BB962C8B-B14F-4D97-AF65-F5344CB8AC3E}">
        <p14:creationId xmlns:p14="http://schemas.microsoft.com/office/powerpoint/2010/main" val="3448880457"/>
      </p:ext>
    </p:extLst>
  </p:cSld>
  <p:clrMapOvr>
    <a:masterClrMapping/>
  </p:clrMapOvr>
  <p:transition spd="slow" advTm="4427">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s-SV" sz="8000" dirty="0" smtClean="0"/>
              <a:t>Herramienta web</a:t>
            </a:r>
            <a:endParaRPr lang="es-SV" sz="8000" dirty="0"/>
          </a:p>
        </p:txBody>
      </p:sp>
      <p:sp>
        <p:nvSpPr>
          <p:cNvPr id="16" name="テキスト プレースホルダー 15"/>
          <p:cNvSpPr>
            <a:spLocks noGrp="1"/>
          </p:cNvSpPr>
          <p:nvPr>
            <p:ph type="body" sz="quarter" idx="15"/>
          </p:nvPr>
        </p:nvSpPr>
        <p:spPr>
          <a:xfrm>
            <a:off x="718270" y="2263180"/>
            <a:ext cx="16344031" cy="1152128"/>
          </a:xfrm>
        </p:spPr>
        <p:txBody>
          <a:bodyPr/>
          <a:lstStyle/>
          <a:p>
            <a:pPr algn="just"/>
            <a:r>
              <a:rPr lang="es-SV" sz="4400" dirty="0"/>
              <a:t>Para el caso de la Emergencia por la pandemia del COVID-19, el IAIP, dentro del plazo de 7 días hábiles contados a partir de la emisión del presente instrumento, pondrá a disposición un sitio web exclusivo para divulgar la información que se menciona en el Capítulo II de este instrumento. Además, esta herramienta contendrá un espacio para que las personas puedan brindar sus aportes y realizar sus consultas en los términos expresados con anterioridad</a:t>
            </a:r>
          </a:p>
        </p:txBody>
      </p:sp>
    </p:spTree>
    <p:extLst>
      <p:ext uri="{BB962C8B-B14F-4D97-AF65-F5344CB8AC3E}">
        <p14:creationId xmlns:p14="http://schemas.microsoft.com/office/powerpoint/2010/main" val="3618218828"/>
      </p:ext>
    </p:extLst>
  </p:cSld>
  <p:clrMapOvr>
    <a:masterClrMapping/>
  </p:clrMapOvr>
  <p:transition spd="slow" advTm="4427">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a:xfrm>
            <a:off x="4678710" y="4548621"/>
            <a:ext cx="10044763" cy="1189757"/>
          </a:xfrm>
        </p:spPr>
        <p:txBody>
          <a:bodyPr/>
          <a:lstStyle/>
          <a:p>
            <a:r>
              <a:rPr lang="en-US" dirty="0" err="1">
                <a:latin typeface="Arial" panose="020B0604020202020204" pitchFamily="34" charset="0"/>
                <a:cs typeface="Arial" panose="020B0604020202020204" pitchFamily="34" charset="0"/>
              </a:rPr>
              <a:t>Muchas</a:t>
            </a:r>
            <a:r>
              <a:rPr lang="en-US" dirty="0">
                <a:latin typeface="Arial" panose="020B0604020202020204" pitchFamily="34" charset="0"/>
                <a:cs typeface="Arial" panose="020B0604020202020204" pitchFamily="34" charset="0"/>
              </a:rPr>
              <a:t> gracias</a:t>
            </a:r>
          </a:p>
        </p:txBody>
      </p:sp>
      <p:sp>
        <p:nvSpPr>
          <p:cNvPr id="11" name="Marcador de texto 10">
            <a:extLst>
              <a:ext uri="{FF2B5EF4-FFF2-40B4-BE49-F238E27FC236}">
                <a16:creationId xmlns:a16="http://schemas.microsoft.com/office/drawing/2014/main" id="{DC2C3446-53C2-4609-A1CA-83BF42518402}"/>
              </a:ext>
            </a:extLst>
          </p:cNvPr>
          <p:cNvSpPr>
            <a:spLocks noGrp="1"/>
          </p:cNvSpPr>
          <p:nvPr>
            <p:ph type="body" sz="quarter" idx="10"/>
          </p:nvPr>
        </p:nvSpPr>
        <p:spPr/>
        <p:txBody>
          <a:bodyPr/>
          <a:lstStyle/>
          <a:p>
            <a:endParaRPr lang="en-US"/>
          </a:p>
        </p:txBody>
      </p:sp>
      <p:pic>
        <p:nvPicPr>
          <p:cNvPr id="12" name="Gráfico 11">
            <a:extLst>
              <a:ext uri="{FF2B5EF4-FFF2-40B4-BE49-F238E27FC236}">
                <a16:creationId xmlns:a16="http://schemas.microsoft.com/office/drawing/2014/main" id="{97CBF65C-762C-499D-87BC-957E31C47D77}"/>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6766942" y="1475073"/>
            <a:ext cx="3205940" cy="856132"/>
          </a:xfrm>
          <a:prstGeom prst="rect">
            <a:avLst/>
          </a:prstGeom>
        </p:spPr>
      </p:pic>
    </p:spTree>
    <p:extLst>
      <p:ext uri="{BB962C8B-B14F-4D97-AF65-F5344CB8AC3E}">
        <p14:creationId xmlns:p14="http://schemas.microsoft.com/office/powerpoint/2010/main" val="4208458771"/>
      </p:ext>
    </p:extLst>
  </p:cSld>
  <p:clrMapOvr>
    <a:masterClrMapping/>
  </p:clrMapOvr>
  <mc:AlternateContent xmlns:mc="http://schemas.openxmlformats.org/markup-compatibility/2006" xmlns:p14="http://schemas.microsoft.com/office/powerpoint/2010/main">
    <mc:Choice Requires="p14">
      <p:transition spd="slow" p14:dur="1200" advTm="6282">
        <p14:flip dir="r"/>
      </p:transition>
    </mc:Choice>
    <mc:Fallback xmlns="">
      <p:transition spd="slow" advTm="6282">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図プレースホルダー 5"/>
          <p:cNvSpPr>
            <a:spLocks noGrp="1"/>
          </p:cNvSpPr>
          <p:nvPr>
            <p:ph type="pic" sz="quarter" idx="14"/>
          </p:nvPr>
        </p:nvSpPr>
        <p:spPr/>
      </p:sp>
      <p:sp>
        <p:nvSpPr>
          <p:cNvPr id="7" name="テキスト プレースホルダー 6"/>
          <p:cNvSpPr>
            <a:spLocks noGrp="1"/>
          </p:cNvSpPr>
          <p:nvPr>
            <p:ph type="body" sz="quarter" idx="15"/>
          </p:nvPr>
        </p:nvSpPr>
        <p:spPr/>
        <p:txBody>
          <a:bodyPr/>
          <a:lstStyle/>
          <a:p>
            <a:endParaRPr lang="en-US"/>
          </a:p>
        </p:txBody>
      </p:sp>
      <p:sp>
        <p:nvSpPr>
          <p:cNvPr id="10" name="タイトル 9"/>
          <p:cNvSpPr>
            <a:spLocks noGrp="1"/>
          </p:cNvSpPr>
          <p:nvPr>
            <p:ph type="ctrTitle"/>
          </p:nvPr>
        </p:nvSpPr>
        <p:spPr/>
        <p:txBody>
          <a:bodyPr/>
          <a:lstStyle/>
          <a:p>
            <a:r>
              <a:rPr lang="en-US" dirty="0" err="1" smtClean="0"/>
              <a:t>Rendición</a:t>
            </a:r>
            <a:r>
              <a:rPr lang="en-US" dirty="0" smtClean="0"/>
              <a:t> de </a:t>
            </a:r>
            <a:r>
              <a:rPr lang="en-US" dirty="0" err="1" smtClean="0"/>
              <a:t>cuentas</a:t>
            </a:r>
            <a:r>
              <a:rPr lang="en-US" dirty="0"/>
              <a:t>	</a:t>
            </a:r>
          </a:p>
        </p:txBody>
      </p:sp>
      <p:sp>
        <p:nvSpPr>
          <p:cNvPr id="4" name="コンテンツ プレースホルダー 3"/>
          <p:cNvSpPr>
            <a:spLocks noGrp="1"/>
          </p:cNvSpPr>
          <p:nvPr>
            <p:ph sz="quarter" idx="13"/>
          </p:nvPr>
        </p:nvSpPr>
        <p:spPr/>
        <p:txBody>
          <a:bodyPr/>
          <a:lstStyle/>
          <a:p>
            <a:endParaRPr lang="en-US"/>
          </a:p>
        </p:txBody>
      </p:sp>
      <p:sp>
        <p:nvSpPr>
          <p:cNvPr id="3" name="コンテンツ プレースホルダー 2"/>
          <p:cNvSpPr>
            <a:spLocks noGrp="1"/>
          </p:cNvSpPr>
          <p:nvPr>
            <p:ph sz="quarter" idx="11"/>
          </p:nvPr>
        </p:nvSpPr>
        <p:spPr/>
        <p:txBody>
          <a:bodyPr/>
          <a:lstStyle/>
          <a:p>
            <a:endParaRPr lang="en-US" dirty="0"/>
          </a:p>
        </p:txBody>
      </p:sp>
      <p:pic>
        <p:nvPicPr>
          <p:cNvPr id="8" name="Gráfico 7">
            <a:extLst>
              <a:ext uri="{FF2B5EF4-FFF2-40B4-BE49-F238E27FC236}">
                <a16:creationId xmlns:a16="http://schemas.microsoft.com/office/drawing/2014/main" id="{8B7F2CDE-59D3-4C51-8165-8E10945FDD59}"/>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3929056" y="323574"/>
            <a:ext cx="3775058" cy="1008112"/>
          </a:xfrm>
          <a:prstGeom prst="rect">
            <a:avLst/>
          </a:prstGeom>
        </p:spPr>
      </p:pic>
      <p:pic>
        <p:nvPicPr>
          <p:cNvPr id="13" name="Gráfico 12">
            <a:extLst>
              <a:ext uri="{FF2B5EF4-FFF2-40B4-BE49-F238E27FC236}">
                <a16:creationId xmlns:a16="http://schemas.microsoft.com/office/drawing/2014/main" id="{ADE4C62C-246C-4F76-8A8E-927175C8A07F}"/>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4327782" y="8968809"/>
            <a:ext cx="3205940" cy="856132"/>
          </a:xfrm>
          <a:prstGeom prst="rect">
            <a:avLst/>
          </a:prstGeom>
        </p:spPr>
      </p:pic>
    </p:spTree>
    <p:extLst>
      <p:ext uri="{BB962C8B-B14F-4D97-AF65-F5344CB8AC3E}">
        <p14:creationId xmlns:p14="http://schemas.microsoft.com/office/powerpoint/2010/main" val="3565761005"/>
      </p:ext>
    </p:extLst>
  </p:cSld>
  <p:clrMapOvr>
    <a:masterClrMapping/>
  </p:clrMapOvr>
  <mc:AlternateContent xmlns:mc="http://schemas.openxmlformats.org/markup-compatibility/2006" xmlns:p14="http://schemas.microsoft.com/office/powerpoint/2010/main">
    <mc:Choice Requires="p14">
      <p:transition spd="slow" p14:dur="1200" advTm="3641">
        <p14:flip dir="r"/>
      </p:transition>
    </mc:Choice>
    <mc:Fallback xmlns="">
      <p:transition spd="slow" advTm="3641">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s-SV" dirty="0" smtClean="0"/>
              <a:t>Consideraciones</a:t>
            </a:r>
            <a:endParaRPr lang="es-SV" dirty="0"/>
          </a:p>
        </p:txBody>
      </p:sp>
      <p:sp>
        <p:nvSpPr>
          <p:cNvPr id="16" name="テキスト プレースホルダー 15"/>
          <p:cNvSpPr>
            <a:spLocks noGrp="1"/>
          </p:cNvSpPr>
          <p:nvPr>
            <p:ph type="body" sz="quarter" idx="15"/>
          </p:nvPr>
        </p:nvSpPr>
        <p:spPr>
          <a:xfrm>
            <a:off x="718270" y="2263180"/>
            <a:ext cx="16344031" cy="1152128"/>
          </a:xfrm>
        </p:spPr>
        <p:txBody>
          <a:bodyPr/>
          <a:lstStyle/>
          <a:p>
            <a:pPr marL="342900" indent="-342900" algn="just">
              <a:buFont typeface="Arial" panose="020B0604020202020204" pitchFamily="34" charset="0"/>
              <a:buChar char="•"/>
            </a:pPr>
            <a:r>
              <a:rPr lang="es-SV" sz="3200" dirty="0" smtClean="0">
                <a:latin typeface="Arial" panose="020B0604020202020204" pitchFamily="34" charset="0"/>
                <a:cs typeface="Arial" panose="020B0604020202020204" pitchFamily="34" charset="0"/>
              </a:rPr>
              <a:t>Es </a:t>
            </a:r>
            <a:r>
              <a:rPr lang="es-SV" sz="3200" dirty="0">
                <a:latin typeface="Arial" panose="020B0604020202020204" pitchFamily="34" charset="0"/>
                <a:cs typeface="Arial" panose="020B0604020202020204" pitchFamily="34" charset="0"/>
              </a:rPr>
              <a:t>obligación de los Estados garantizar el acceso a la información, la transparencia, la rendición de cuentas y la participación </a:t>
            </a:r>
            <a:r>
              <a:rPr lang="es-SV" sz="3200" dirty="0" smtClean="0">
                <a:latin typeface="Arial" panose="020B0604020202020204" pitchFamily="34" charset="0"/>
                <a:cs typeface="Arial" panose="020B0604020202020204" pitchFamily="34" charset="0"/>
              </a:rPr>
              <a:t>ciudadana</a:t>
            </a:r>
            <a:r>
              <a:rPr lang="es-SV" sz="3200" dirty="0">
                <a:latin typeface="Arial" panose="020B0604020202020204" pitchFamily="34" charset="0"/>
                <a:cs typeface="Arial" panose="020B0604020202020204" pitchFamily="34" charset="0"/>
              </a:rPr>
              <a:t>.</a:t>
            </a:r>
            <a:endParaRPr lang="es-SV" sz="3200" dirty="0" smtClean="0">
              <a:latin typeface="Arial" panose="020B0604020202020204" pitchFamily="34" charset="0"/>
              <a:cs typeface="Arial" panose="020B0604020202020204" pitchFamily="34" charset="0"/>
            </a:endParaRPr>
          </a:p>
          <a:p>
            <a:pPr marL="342900" indent="-342900" algn="just">
              <a:buFont typeface="Arial" panose="020B0604020202020204" pitchFamily="34" charset="0"/>
              <a:buChar char="•"/>
            </a:pPr>
            <a:r>
              <a:rPr lang="es-SV" sz="3200" dirty="0" smtClean="0">
                <a:latin typeface="Arial" panose="020B0604020202020204" pitchFamily="34" charset="0"/>
                <a:cs typeface="Arial" panose="020B0604020202020204" pitchFamily="34" charset="0"/>
              </a:rPr>
              <a:t>La </a:t>
            </a:r>
            <a:r>
              <a:rPr lang="es-SV" sz="3200" dirty="0">
                <a:latin typeface="Arial" panose="020B0604020202020204" pitchFamily="34" charset="0"/>
                <a:cs typeface="Arial" panose="020B0604020202020204" pitchFamily="34" charset="0"/>
              </a:rPr>
              <a:t>rendición de cuentas es un proceso de diálogo e interrelación entre autoridades y </a:t>
            </a:r>
            <a:r>
              <a:rPr lang="es-SV" sz="3200" dirty="0" smtClean="0">
                <a:latin typeface="Arial" panose="020B0604020202020204" pitchFamily="34" charset="0"/>
                <a:cs typeface="Arial" panose="020B0604020202020204" pitchFamily="34" charset="0"/>
              </a:rPr>
              <a:t>ciudadanía.</a:t>
            </a:r>
          </a:p>
          <a:p>
            <a:pPr marL="342900" indent="-342900" algn="just">
              <a:buFont typeface="Arial" panose="020B0604020202020204" pitchFamily="34" charset="0"/>
              <a:buChar char="•"/>
            </a:pPr>
            <a:r>
              <a:rPr lang="es-SV" sz="3200" dirty="0" smtClean="0">
                <a:latin typeface="Arial" panose="020B0604020202020204" pitchFamily="34" charset="0"/>
                <a:cs typeface="Arial" panose="020B0604020202020204" pitchFamily="34" charset="0"/>
              </a:rPr>
              <a:t>Realizar </a:t>
            </a:r>
            <a:r>
              <a:rPr lang="es-SV" sz="3200" dirty="0">
                <a:latin typeface="Arial" panose="020B0604020202020204" pitchFamily="34" charset="0"/>
                <a:cs typeface="Arial" panose="020B0604020202020204" pitchFamily="34" charset="0"/>
              </a:rPr>
              <a:t>el ejercicio de rendición de cuentas de las acciones que </a:t>
            </a:r>
            <a:r>
              <a:rPr lang="es-SV" sz="3200" dirty="0" smtClean="0">
                <a:latin typeface="Arial" panose="020B0604020202020204" pitchFamily="34" charset="0"/>
                <a:cs typeface="Arial" panose="020B0604020202020204" pitchFamily="34" charset="0"/>
              </a:rPr>
              <a:t>se están </a:t>
            </a:r>
            <a:r>
              <a:rPr lang="es-SV" sz="3200" dirty="0">
                <a:latin typeface="Arial" panose="020B0604020202020204" pitchFamily="34" charset="0"/>
                <a:cs typeface="Arial" panose="020B0604020202020204" pitchFamily="34" charset="0"/>
              </a:rPr>
              <a:t>implementando, de forma clara, certera y oportuna es necesario y fundamental en este </a:t>
            </a:r>
            <a:r>
              <a:rPr lang="es-SV" sz="3200" dirty="0" smtClean="0">
                <a:latin typeface="Arial" panose="020B0604020202020204" pitchFamily="34" charset="0"/>
                <a:cs typeface="Arial" panose="020B0604020202020204" pitchFamily="34" charset="0"/>
              </a:rPr>
              <a:t>contexto.</a:t>
            </a:r>
          </a:p>
          <a:p>
            <a:pPr marL="342900" indent="-342900" algn="just">
              <a:buFont typeface="Arial" panose="020B0604020202020204" pitchFamily="34" charset="0"/>
              <a:buChar char="•"/>
            </a:pPr>
            <a:r>
              <a:rPr lang="es-SV" sz="3200" dirty="0" smtClean="0">
                <a:latin typeface="Arial" panose="020B0604020202020204" pitchFamily="34" charset="0"/>
                <a:cs typeface="Arial" panose="020B0604020202020204" pitchFamily="34" charset="0"/>
              </a:rPr>
              <a:t>La </a:t>
            </a:r>
            <a:r>
              <a:rPr lang="es-SV" sz="3200" dirty="0">
                <a:latin typeface="Arial" panose="020B0604020202020204" pitchFamily="34" charset="0"/>
                <a:cs typeface="Arial" panose="020B0604020202020204" pitchFamily="34" charset="0"/>
              </a:rPr>
              <a:t>rendición de cuentas debe ser un componente primordial no sólo para garantizar la transparencia y la probidad, sino también para que la población participe activamente de la toma </a:t>
            </a:r>
            <a:r>
              <a:rPr lang="es-SV" sz="3200" dirty="0" smtClean="0">
                <a:latin typeface="Arial" panose="020B0604020202020204" pitchFamily="34" charset="0"/>
                <a:cs typeface="Arial" panose="020B0604020202020204" pitchFamily="34" charset="0"/>
              </a:rPr>
              <a:t>decisiones.</a:t>
            </a:r>
          </a:p>
          <a:p>
            <a:pPr marL="342900" indent="-342900" algn="just">
              <a:buFont typeface="Arial" panose="020B0604020202020204" pitchFamily="34" charset="0"/>
              <a:buChar char="•"/>
            </a:pPr>
            <a:r>
              <a:rPr lang="es-SV" sz="3200" dirty="0">
                <a:latin typeface="Arial" panose="020B0604020202020204" pitchFamily="34" charset="0"/>
                <a:cs typeface="Arial" panose="020B0604020202020204" pitchFamily="34" charset="0"/>
              </a:rPr>
              <a:t>Este ejercicio público-ciudadano, propicia el control social sobre las acciones u omisiones de las instituciones que manejan fondos </a:t>
            </a:r>
            <a:r>
              <a:rPr lang="es-SV" sz="3200" dirty="0" smtClean="0">
                <a:latin typeface="Arial" panose="020B0604020202020204" pitchFamily="34" charset="0"/>
                <a:cs typeface="Arial" panose="020B0604020202020204" pitchFamily="34" charset="0"/>
              </a:rPr>
              <a:t>públicos.</a:t>
            </a:r>
          </a:p>
          <a:p>
            <a:pPr marL="342900" indent="-342900" algn="just">
              <a:buFont typeface="Arial" panose="020B0604020202020204" pitchFamily="34" charset="0"/>
              <a:buChar char="•"/>
            </a:pP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3555180"/>
      </p:ext>
    </p:extLst>
  </p:cSld>
  <p:clrMapOvr>
    <a:masterClrMapping/>
  </p:clrMapOvr>
  <p:transition spd="slow" advTm="4427">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62286" y="462980"/>
            <a:ext cx="16457772" cy="1203151"/>
          </a:xfrm>
        </p:spPr>
        <p:txBody>
          <a:bodyPr/>
          <a:lstStyle/>
          <a:p>
            <a:r>
              <a:rPr lang="es-SV" sz="6600" dirty="0" smtClean="0"/>
              <a:t>Rendición de cuentas </a:t>
            </a:r>
            <a:br>
              <a:rPr lang="es-SV" sz="6600" dirty="0" smtClean="0"/>
            </a:br>
            <a:r>
              <a:rPr lang="es-SV" sz="6600" dirty="0" smtClean="0"/>
              <a:t>COVID-19</a:t>
            </a:r>
            <a:endParaRPr lang="es-SV" sz="6600" dirty="0"/>
          </a:p>
        </p:txBody>
      </p:sp>
      <p:sp>
        <p:nvSpPr>
          <p:cNvPr id="16" name="テキスト プレースホルダー 15"/>
          <p:cNvSpPr>
            <a:spLocks noGrp="1"/>
          </p:cNvSpPr>
          <p:nvPr>
            <p:ph type="body" sz="quarter" idx="15"/>
          </p:nvPr>
        </p:nvSpPr>
        <p:spPr>
          <a:xfrm>
            <a:off x="718270" y="2263180"/>
            <a:ext cx="16344031" cy="1152128"/>
          </a:xfrm>
        </p:spPr>
        <p:txBody>
          <a:bodyPr/>
          <a:lstStyle/>
          <a:p>
            <a:pPr marL="342900" indent="-342900" algn="just">
              <a:buFont typeface="Arial" panose="020B0604020202020204" pitchFamily="34" charset="0"/>
              <a:buChar char="•"/>
            </a:pPr>
            <a:r>
              <a:rPr lang="es-SV" sz="3200" dirty="0" smtClean="0"/>
              <a:t>El IAIP establece </a:t>
            </a:r>
            <a:r>
              <a:rPr lang="es-SV" sz="3200" dirty="0"/>
              <a:t>i</a:t>
            </a:r>
            <a:r>
              <a:rPr lang="es-SV" sz="3200" dirty="0" smtClean="0"/>
              <a:t>nstrucciones </a:t>
            </a:r>
            <a:r>
              <a:rPr lang="es-SV" sz="3200" dirty="0"/>
              <a:t>mínimas para realizar procesos de rendición de cuentas sobre los recursos utilizados en la emergencia nacional por la pandemia </a:t>
            </a:r>
            <a:r>
              <a:rPr lang="es-SV" sz="3200" dirty="0" smtClean="0"/>
              <a:t>por COVID-19</a:t>
            </a:r>
          </a:p>
          <a:p>
            <a:pPr marL="342900" indent="-342900" algn="just">
              <a:buFont typeface="Arial" panose="020B0604020202020204" pitchFamily="34" charset="0"/>
              <a:buChar char="•"/>
            </a:pPr>
            <a:r>
              <a:rPr lang="es-SV" sz="3200" dirty="0" smtClean="0">
                <a:latin typeface="Arial" panose="020B0604020202020204" pitchFamily="34" charset="0"/>
                <a:cs typeface="Arial" panose="020B0604020202020204" pitchFamily="34" charset="0"/>
              </a:rPr>
              <a:t>Todas las instituciones están obligadas a rendir cuentas, en especial las que ejecuten fondos y recursos relacionados con la pandemia por COVID-19</a:t>
            </a:r>
            <a:endParaRPr lang="en-US" sz="3200" dirty="0">
              <a:latin typeface="Arial" panose="020B0604020202020204" pitchFamily="34" charset="0"/>
              <a:cs typeface="Arial" panose="020B0604020202020204" pitchFamily="34" charset="0"/>
            </a:endParaRPr>
          </a:p>
        </p:txBody>
      </p:sp>
      <p:pic>
        <p:nvPicPr>
          <p:cNvPr id="3" name="Imagen 2"/>
          <p:cNvPicPr>
            <a:picLocks noChangeAspect="1"/>
          </p:cNvPicPr>
          <p:nvPr/>
        </p:nvPicPr>
        <p:blipFill rotWithShape="1">
          <a:blip r:embed="rId2">
            <a:extLst>
              <a:ext uri="{28A0092B-C50C-407E-A947-70E740481C1C}">
                <a14:useLocalDpi xmlns:a14="http://schemas.microsoft.com/office/drawing/2010/main" val="0"/>
              </a:ext>
            </a:extLst>
          </a:blip>
          <a:srcRect l="63130" t="44840" r="22865" b="45464"/>
          <a:stretch/>
        </p:blipFill>
        <p:spPr>
          <a:xfrm>
            <a:off x="956641" y="5613175"/>
            <a:ext cx="5234237" cy="3623703"/>
          </a:xfrm>
          <a:prstGeom prst="rect">
            <a:avLst/>
          </a:prstGeom>
        </p:spPr>
      </p:pic>
      <p:pic>
        <p:nvPicPr>
          <p:cNvPr id="6" name="Imagen 5"/>
          <p:cNvPicPr>
            <a:picLocks noChangeAspect="1"/>
          </p:cNvPicPr>
          <p:nvPr/>
        </p:nvPicPr>
        <p:blipFill rotWithShape="1">
          <a:blip r:embed="rId2">
            <a:extLst>
              <a:ext uri="{28A0092B-C50C-407E-A947-70E740481C1C}">
                <a14:useLocalDpi xmlns:a14="http://schemas.microsoft.com/office/drawing/2010/main" val="0"/>
              </a:ext>
            </a:extLst>
          </a:blip>
          <a:srcRect l="23599" t="25971" r="63573" b="64115"/>
          <a:stretch/>
        </p:blipFill>
        <p:spPr>
          <a:xfrm>
            <a:off x="7549758" y="5613176"/>
            <a:ext cx="4771071" cy="3686737"/>
          </a:xfrm>
          <a:prstGeom prst="rect">
            <a:avLst/>
          </a:prstGeom>
        </p:spPr>
      </p:pic>
      <p:pic>
        <p:nvPicPr>
          <p:cNvPr id="4" name="Imagen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79710" y="5613175"/>
            <a:ext cx="2952328" cy="3686738"/>
          </a:xfrm>
          <a:prstGeom prst="rect">
            <a:avLst/>
          </a:prstGeom>
        </p:spPr>
      </p:pic>
    </p:spTree>
    <p:extLst>
      <p:ext uri="{BB962C8B-B14F-4D97-AF65-F5344CB8AC3E}">
        <p14:creationId xmlns:p14="http://schemas.microsoft.com/office/powerpoint/2010/main" val="4101519501"/>
      </p:ext>
    </p:extLst>
  </p:cSld>
  <p:clrMapOvr>
    <a:masterClrMapping/>
  </p:clrMapOvr>
  <p:transition spd="slow" advTm="4427">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s-SV" dirty="0" smtClean="0"/>
              <a:t>Aspectos generales</a:t>
            </a:r>
            <a:endParaRPr lang="es-SV" dirty="0"/>
          </a:p>
        </p:txBody>
      </p:sp>
      <p:sp>
        <p:nvSpPr>
          <p:cNvPr id="16" name="テキスト プレースホルダー 15"/>
          <p:cNvSpPr>
            <a:spLocks noGrp="1"/>
          </p:cNvSpPr>
          <p:nvPr>
            <p:ph type="body" sz="quarter" idx="15"/>
          </p:nvPr>
        </p:nvSpPr>
        <p:spPr>
          <a:xfrm>
            <a:off x="718270" y="2263180"/>
            <a:ext cx="16344031" cy="1152128"/>
          </a:xfrm>
        </p:spPr>
        <p:txBody>
          <a:bodyPr/>
          <a:lstStyle/>
          <a:p>
            <a:pPr marL="342900" indent="-342900" algn="just">
              <a:buFont typeface="Arial" panose="020B0604020202020204" pitchFamily="34" charset="0"/>
              <a:buChar char="•"/>
            </a:pPr>
            <a:r>
              <a:rPr lang="es-SV" sz="6000" dirty="0" smtClean="0">
                <a:latin typeface="Arial" panose="020B0604020202020204" pitchFamily="34" charset="0"/>
                <a:cs typeface="Arial" panose="020B0604020202020204" pitchFamily="34" charset="0"/>
              </a:rPr>
              <a:t>Apertura al control de la población</a:t>
            </a:r>
          </a:p>
          <a:p>
            <a:pPr marL="342900" indent="-342900" algn="just">
              <a:buFont typeface="Arial" panose="020B0604020202020204" pitchFamily="34" charset="0"/>
              <a:buChar char="•"/>
            </a:pPr>
            <a:r>
              <a:rPr lang="es-SV" sz="6000" dirty="0" smtClean="0">
                <a:latin typeface="Arial" panose="020B0604020202020204" pitchFamily="34" charset="0"/>
                <a:cs typeface="Arial" panose="020B0604020202020204" pitchFamily="34" charset="0"/>
              </a:rPr>
              <a:t>Transparencia</a:t>
            </a:r>
          </a:p>
          <a:p>
            <a:pPr marL="342900" indent="-342900" algn="just">
              <a:buFont typeface="Arial" panose="020B0604020202020204" pitchFamily="34" charset="0"/>
              <a:buChar char="•"/>
            </a:pPr>
            <a:r>
              <a:rPr lang="es-SV" sz="6000" dirty="0" smtClean="0">
                <a:latin typeface="Arial" panose="020B0604020202020204" pitchFamily="34" charset="0"/>
                <a:cs typeface="Arial" panose="020B0604020202020204" pitchFamily="34" charset="0"/>
              </a:rPr>
              <a:t>Inclusión</a:t>
            </a:r>
          </a:p>
          <a:p>
            <a:pPr marL="342900" indent="-342900" algn="just">
              <a:buFont typeface="Arial" panose="020B0604020202020204" pitchFamily="34" charset="0"/>
              <a:buChar char="•"/>
            </a:pPr>
            <a:endParaRPr lang="en-US" sz="6000" dirty="0">
              <a:latin typeface="Arial" panose="020B0604020202020204" pitchFamily="34" charset="0"/>
              <a:cs typeface="Arial" panose="020B0604020202020204" pitchFamily="34" charset="0"/>
            </a:endParaRPr>
          </a:p>
        </p:txBody>
      </p:sp>
      <p:pic>
        <p:nvPicPr>
          <p:cNvPr id="7" name="Imagen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11158" y="3847356"/>
            <a:ext cx="5392042" cy="5392042"/>
          </a:xfrm>
          <a:prstGeom prst="rect">
            <a:avLst/>
          </a:prstGeom>
        </p:spPr>
      </p:pic>
    </p:spTree>
    <p:extLst>
      <p:ext uri="{BB962C8B-B14F-4D97-AF65-F5344CB8AC3E}">
        <p14:creationId xmlns:p14="http://schemas.microsoft.com/office/powerpoint/2010/main" val="3333893380"/>
      </p:ext>
    </p:extLst>
  </p:cSld>
  <p:clrMapOvr>
    <a:masterClrMapping/>
  </p:clrMapOvr>
  <p:transition spd="slow" advTm="4427">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s-SV" dirty="0" smtClean="0"/>
              <a:t>Publicar información</a:t>
            </a:r>
            <a:endParaRPr lang="es-SV" dirty="0"/>
          </a:p>
        </p:txBody>
      </p:sp>
      <p:sp>
        <p:nvSpPr>
          <p:cNvPr id="16" name="テキスト プレースホルダー 15"/>
          <p:cNvSpPr>
            <a:spLocks noGrp="1"/>
          </p:cNvSpPr>
          <p:nvPr>
            <p:ph type="body" sz="quarter" idx="15"/>
          </p:nvPr>
        </p:nvSpPr>
        <p:spPr>
          <a:xfrm>
            <a:off x="718270" y="2263180"/>
            <a:ext cx="16344031" cy="1152128"/>
          </a:xfrm>
        </p:spPr>
        <p:txBody>
          <a:bodyPr/>
          <a:lstStyle/>
          <a:p>
            <a:pPr marL="342900" indent="-342900" algn="just">
              <a:buFont typeface="Arial" panose="020B0604020202020204" pitchFamily="34" charset="0"/>
              <a:buChar char="•"/>
            </a:pPr>
            <a:r>
              <a:rPr lang="es-SV" sz="6000" dirty="0" smtClean="0">
                <a:latin typeface="Arial" panose="020B0604020202020204" pitchFamily="34" charset="0"/>
                <a:cs typeface="Arial" panose="020B0604020202020204" pitchFamily="34" charset="0"/>
              </a:rPr>
              <a:t>Contrataciones públicas</a:t>
            </a:r>
            <a:endParaRPr lang="es-SV" sz="6000" dirty="0">
              <a:latin typeface="Arial" panose="020B0604020202020204" pitchFamily="34" charset="0"/>
              <a:cs typeface="Arial" panose="020B0604020202020204" pitchFamily="34" charset="0"/>
            </a:endParaRPr>
          </a:p>
          <a:p>
            <a:pPr marL="342900" indent="-342900" algn="just">
              <a:buFont typeface="Arial" panose="020B0604020202020204" pitchFamily="34" charset="0"/>
              <a:buChar char="•"/>
            </a:pPr>
            <a:r>
              <a:rPr lang="es-SV" sz="6000" dirty="0" smtClean="0">
                <a:latin typeface="Arial" panose="020B0604020202020204" pitchFamily="34" charset="0"/>
                <a:cs typeface="Arial" panose="020B0604020202020204" pitchFamily="34" charset="0"/>
              </a:rPr>
              <a:t>Subsidios e incentivos fiscales</a:t>
            </a:r>
          </a:p>
          <a:p>
            <a:pPr marL="342900" indent="-342900" algn="just">
              <a:buFont typeface="Arial" panose="020B0604020202020204" pitchFamily="34" charset="0"/>
              <a:buChar char="•"/>
            </a:pPr>
            <a:r>
              <a:rPr lang="pt-BR" sz="6000" dirty="0"/>
              <a:t>Recursos públicos </a:t>
            </a:r>
            <a:r>
              <a:rPr lang="pt-BR" sz="6000" dirty="0" err="1"/>
              <a:t>asignados</a:t>
            </a:r>
            <a:r>
              <a:rPr lang="pt-BR" sz="6000" dirty="0"/>
              <a:t> a </a:t>
            </a:r>
            <a:r>
              <a:rPr lang="pt-BR" sz="6000" dirty="0" smtClean="0"/>
              <a:t>particulares</a:t>
            </a:r>
            <a:endParaRPr lang="pt-BR" sz="6000" dirty="0"/>
          </a:p>
          <a:p>
            <a:pPr marL="342900" indent="-342900" algn="just">
              <a:buFont typeface="Arial" panose="020B0604020202020204" pitchFamily="34" charset="0"/>
              <a:buChar char="•"/>
            </a:pPr>
            <a:r>
              <a:rPr lang="pt-BR" sz="6000" dirty="0" smtClean="0"/>
              <a:t>Obras públicas</a:t>
            </a:r>
          </a:p>
          <a:p>
            <a:pPr marL="342900" indent="-342900" algn="just">
              <a:buFont typeface="Arial" panose="020B0604020202020204" pitchFamily="34" charset="0"/>
              <a:buChar char="•"/>
            </a:pPr>
            <a:r>
              <a:rPr lang="pt-BR" sz="6000" dirty="0" err="1" smtClean="0"/>
              <a:t>Presupuesto</a:t>
            </a:r>
            <a:endParaRPr lang="pt-BR" sz="6000" dirty="0" smtClean="0"/>
          </a:p>
          <a:p>
            <a:pPr marL="342900" indent="-342900" algn="just">
              <a:buFont typeface="Arial" panose="020B0604020202020204" pitchFamily="34" charset="0"/>
              <a:buChar char="•"/>
            </a:pPr>
            <a:r>
              <a:rPr lang="pt-BR" sz="6000" dirty="0" err="1" smtClean="0"/>
              <a:t>Ejecución</a:t>
            </a:r>
            <a:r>
              <a:rPr lang="pt-BR" sz="6000" dirty="0" smtClean="0"/>
              <a:t> </a:t>
            </a:r>
            <a:r>
              <a:rPr lang="pt-BR" sz="6000" dirty="0" err="1" smtClean="0"/>
              <a:t>presupuestaria</a:t>
            </a:r>
            <a:endParaRPr lang="pt-BR" sz="6000" dirty="0" smtClean="0"/>
          </a:p>
        </p:txBody>
      </p:sp>
    </p:spTree>
    <p:extLst>
      <p:ext uri="{BB962C8B-B14F-4D97-AF65-F5344CB8AC3E}">
        <p14:creationId xmlns:p14="http://schemas.microsoft.com/office/powerpoint/2010/main" val="5603972"/>
      </p:ext>
    </p:extLst>
  </p:cSld>
  <p:clrMapOvr>
    <a:masterClrMapping/>
  </p:clrMapOvr>
  <p:transition spd="slow" advTm="4427">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p:cNvSpPr>
            <a:spLocks noGrp="1"/>
          </p:cNvSpPr>
          <p:nvPr>
            <p:ph type="ftr" sz="quarter" idx="3"/>
          </p:nvPr>
        </p:nvSpPr>
        <p:spPr/>
        <p:txBody>
          <a:bodyPr/>
          <a:lstStyle/>
          <a:p>
            <a:r>
              <a:rPr lang="en-US"/>
              <a:t>The Power of PowerPoint | thepopp.com</a:t>
            </a:r>
            <a:endParaRPr lang="en-US" dirty="0"/>
          </a:p>
        </p:txBody>
      </p:sp>
      <p:sp>
        <p:nvSpPr>
          <p:cNvPr id="27" name="テキスト プレースホルダー 26"/>
          <p:cNvSpPr>
            <a:spLocks noGrp="1"/>
          </p:cNvSpPr>
          <p:nvPr>
            <p:ph type="body" sz="quarter" idx="14"/>
          </p:nvPr>
        </p:nvSpPr>
        <p:spPr>
          <a:xfrm>
            <a:off x="934294" y="3055268"/>
            <a:ext cx="16344031" cy="647650"/>
          </a:xfrm>
        </p:spPr>
        <p:txBody>
          <a:bodyPr/>
          <a:lstStyle/>
          <a:p>
            <a:r>
              <a:rPr lang="es-SV" sz="8800" dirty="0" smtClean="0">
                <a:latin typeface="Calibri" panose="020F0502020204030204" pitchFamily="34" charset="0"/>
                <a:cs typeface="Calibri" panose="020F0502020204030204" pitchFamily="34" charset="0"/>
              </a:rPr>
              <a:t>Actualización</a:t>
            </a:r>
            <a:endParaRPr lang="es-SV" sz="8800" dirty="0">
              <a:latin typeface="Calibri" panose="020F0502020204030204" pitchFamily="34" charset="0"/>
              <a:cs typeface="Calibri" panose="020F0502020204030204" pitchFamily="34" charset="0"/>
            </a:endParaRPr>
          </a:p>
        </p:txBody>
      </p:sp>
      <p:sp>
        <p:nvSpPr>
          <p:cNvPr id="28" name="テキスト プレースホルダー 27"/>
          <p:cNvSpPr>
            <a:spLocks noGrp="1"/>
          </p:cNvSpPr>
          <p:nvPr>
            <p:ph type="body" sz="quarter" idx="15"/>
          </p:nvPr>
        </p:nvSpPr>
        <p:spPr/>
        <p:txBody>
          <a:bodyPr/>
          <a:lstStyle/>
          <a:p>
            <a:pPr algn="just"/>
            <a:r>
              <a:rPr lang="en-US" sz="4800" dirty="0" err="1" smtClean="0">
                <a:latin typeface="Calibri" panose="020F0502020204030204" pitchFamily="34" charset="0"/>
                <a:cs typeface="Calibri" panose="020F0502020204030204" pitchFamily="34" charset="0"/>
              </a:rPr>
              <a:t>Semanalmente</a:t>
            </a:r>
            <a:r>
              <a:rPr lang="en-US" sz="4800" dirty="0" smtClean="0">
                <a:latin typeface="Calibri" panose="020F0502020204030204" pitchFamily="34" charset="0"/>
                <a:cs typeface="Calibri" panose="020F0502020204030204" pitchFamily="34" charset="0"/>
              </a:rPr>
              <a:t>, </a:t>
            </a:r>
            <a:r>
              <a:rPr lang="es-SV" sz="4800" dirty="0">
                <a:latin typeface="Calibri" panose="020F0502020204030204" pitchFamily="34" charset="0"/>
                <a:cs typeface="Calibri" panose="020F0502020204030204" pitchFamily="34" charset="0"/>
              </a:rPr>
              <a:t>mientras se </a:t>
            </a:r>
            <a:r>
              <a:rPr lang="es-SV" sz="4800" dirty="0" smtClean="0">
                <a:latin typeface="Calibri" panose="020F0502020204030204" pitchFamily="34" charset="0"/>
                <a:cs typeface="Calibri" panose="020F0502020204030204" pitchFamily="34" charset="0"/>
              </a:rPr>
              <a:t>destinen fondos </a:t>
            </a:r>
            <a:r>
              <a:rPr lang="es-SV" sz="4800" dirty="0">
                <a:latin typeface="Calibri" panose="020F0502020204030204" pitchFamily="34" charset="0"/>
                <a:cs typeface="Calibri" panose="020F0502020204030204" pitchFamily="34" charset="0"/>
              </a:rPr>
              <a:t>y recursos para la atención de la emergencia sanitaria provocada por la pandemia </a:t>
            </a:r>
            <a:r>
              <a:rPr lang="es-SV" sz="4800" dirty="0" smtClean="0">
                <a:latin typeface="Calibri" panose="020F0502020204030204" pitchFamily="34" charset="0"/>
                <a:cs typeface="Calibri" panose="020F0502020204030204" pitchFamily="34" charset="0"/>
              </a:rPr>
              <a:t>COVID-19</a:t>
            </a:r>
            <a:endParaRPr lang="en-US" sz="4800" dirty="0">
              <a:latin typeface="Calibri" panose="020F0502020204030204" pitchFamily="34" charset="0"/>
              <a:cs typeface="Calibri" panose="020F0502020204030204" pitchFamily="34" charset="0"/>
            </a:endParaRPr>
          </a:p>
        </p:txBody>
      </p:sp>
      <p:pic>
        <p:nvPicPr>
          <p:cNvPr id="12" name="Gráfico 11">
            <a:extLst>
              <a:ext uri="{FF2B5EF4-FFF2-40B4-BE49-F238E27FC236}">
                <a16:creationId xmlns:a16="http://schemas.microsoft.com/office/drawing/2014/main" id="{12BFC359-EB93-484C-818B-2A94EB64785C}"/>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4327782" y="8968809"/>
            <a:ext cx="3205940" cy="856132"/>
          </a:xfrm>
          <a:prstGeom prst="rect">
            <a:avLst/>
          </a:prstGeom>
        </p:spPr>
      </p:pic>
    </p:spTree>
    <p:extLst>
      <p:ext uri="{BB962C8B-B14F-4D97-AF65-F5344CB8AC3E}">
        <p14:creationId xmlns:p14="http://schemas.microsoft.com/office/powerpoint/2010/main" val="2385085913"/>
      </p:ext>
    </p:extLst>
  </p:cSld>
  <p:clrMapOvr>
    <a:masterClrMapping/>
  </p:clrMapOvr>
  <mc:AlternateContent xmlns:mc="http://schemas.openxmlformats.org/markup-compatibility/2006" xmlns:p14="http://schemas.microsoft.com/office/powerpoint/2010/main">
    <mc:Choice Requires="p14">
      <p:transition spd="slow" p14:dur="1600" advTm="3627">
        <p14:prism isInverted="1"/>
      </p:transition>
    </mc:Choice>
    <mc:Fallback xmlns="">
      <p:transition spd="slow" advTm="3627">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s-SV" dirty="0" smtClean="0"/>
              <a:t>Dar explicaciones</a:t>
            </a:r>
            <a:endParaRPr lang="es-SV" dirty="0"/>
          </a:p>
        </p:txBody>
      </p:sp>
      <p:sp>
        <p:nvSpPr>
          <p:cNvPr id="16" name="テキスト プレースホルダー 15"/>
          <p:cNvSpPr>
            <a:spLocks noGrp="1"/>
          </p:cNvSpPr>
          <p:nvPr>
            <p:ph type="body" sz="quarter" idx="15"/>
          </p:nvPr>
        </p:nvSpPr>
        <p:spPr>
          <a:xfrm>
            <a:off x="718270" y="2263180"/>
            <a:ext cx="16344031" cy="1152128"/>
          </a:xfrm>
        </p:spPr>
        <p:txBody>
          <a:bodyPr/>
          <a:lstStyle/>
          <a:p>
            <a:pPr algn="just"/>
            <a:r>
              <a:rPr lang="es-SV" sz="5400" dirty="0" smtClean="0"/>
              <a:t>Las instituciones obligadas deberán:</a:t>
            </a:r>
          </a:p>
          <a:p>
            <a:pPr marL="857250" indent="-857250" algn="just">
              <a:buFont typeface="Arial" panose="020B0604020202020204" pitchFamily="34" charset="0"/>
              <a:buChar char="•"/>
            </a:pPr>
            <a:r>
              <a:rPr lang="es-SV" sz="5400" dirty="0" smtClean="0"/>
              <a:t>Responder </a:t>
            </a:r>
            <a:r>
              <a:rPr lang="es-SV" sz="5400" dirty="0"/>
              <a:t>a las </a:t>
            </a:r>
            <a:r>
              <a:rPr lang="es-SV" sz="5400" dirty="0" smtClean="0"/>
              <a:t>preguntas</a:t>
            </a:r>
          </a:p>
          <a:p>
            <a:pPr marL="857250" indent="-857250" algn="just">
              <a:buFont typeface="Arial" panose="020B0604020202020204" pitchFamily="34" charset="0"/>
              <a:buChar char="•"/>
            </a:pPr>
            <a:r>
              <a:rPr lang="es-SV" sz="5400" dirty="0" smtClean="0"/>
              <a:t>Brindar aclaraciones</a:t>
            </a:r>
          </a:p>
          <a:p>
            <a:pPr marL="857250" indent="-857250" algn="just">
              <a:buFont typeface="Arial" panose="020B0604020202020204" pitchFamily="34" charset="0"/>
              <a:buChar char="•"/>
            </a:pPr>
            <a:r>
              <a:rPr lang="es-SV" sz="5400" dirty="0" smtClean="0"/>
              <a:t>Dar justificaciones</a:t>
            </a:r>
          </a:p>
          <a:p>
            <a:pPr algn="just"/>
            <a:r>
              <a:rPr lang="es-SV" sz="5400" dirty="0" smtClean="0"/>
              <a:t>Sobre </a:t>
            </a:r>
            <a:r>
              <a:rPr lang="es-SV" sz="5400" dirty="0"/>
              <a:t>los datos presentados al público, el uso de los fondos y la aplicación de las medidas en el marco de la emergencia sanitaria de tal modo que la información sea así mismo </a:t>
            </a:r>
            <a:r>
              <a:rPr lang="es-SV" sz="5400" dirty="0" smtClean="0"/>
              <a:t>íntegra.</a:t>
            </a:r>
            <a:endParaRPr lang="es-SV" sz="5400" dirty="0"/>
          </a:p>
        </p:txBody>
      </p:sp>
    </p:spTree>
    <p:extLst>
      <p:ext uri="{BB962C8B-B14F-4D97-AF65-F5344CB8AC3E}">
        <p14:creationId xmlns:p14="http://schemas.microsoft.com/office/powerpoint/2010/main" val="1459741082"/>
      </p:ext>
    </p:extLst>
  </p:cSld>
  <p:clrMapOvr>
    <a:masterClrMapping/>
  </p:clrMapOvr>
  <p:transition spd="slow" advTm="4427">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s-SV" sz="8000" dirty="0" smtClean="0"/>
              <a:t>Informe de rendición de cuentas</a:t>
            </a:r>
            <a:endParaRPr lang="es-SV" sz="8000" dirty="0"/>
          </a:p>
        </p:txBody>
      </p:sp>
      <p:sp>
        <p:nvSpPr>
          <p:cNvPr id="16" name="テキスト プレースホルダー 15"/>
          <p:cNvSpPr>
            <a:spLocks noGrp="1"/>
          </p:cNvSpPr>
          <p:nvPr>
            <p:ph type="body" sz="quarter" idx="15"/>
          </p:nvPr>
        </p:nvSpPr>
        <p:spPr>
          <a:xfrm>
            <a:off x="718270" y="2263180"/>
            <a:ext cx="16344031" cy="1152128"/>
          </a:xfrm>
        </p:spPr>
        <p:txBody>
          <a:bodyPr/>
          <a:lstStyle/>
          <a:p>
            <a:pPr marL="685800" indent="-685800" algn="just">
              <a:buFont typeface="Arial" panose="020B0604020202020204" pitchFamily="34" charset="0"/>
              <a:buChar char="•"/>
            </a:pPr>
            <a:r>
              <a:rPr lang="es-SV" sz="5400" dirty="0" smtClean="0"/>
              <a:t>Documentación sobre la planificación</a:t>
            </a:r>
          </a:p>
          <a:p>
            <a:pPr marL="685800" indent="-685800" algn="just">
              <a:buFont typeface="Arial" panose="020B0604020202020204" pitchFamily="34" charset="0"/>
              <a:buChar char="•"/>
            </a:pPr>
            <a:r>
              <a:rPr lang="es-SV" sz="5400" dirty="0" smtClean="0"/>
              <a:t>Ejecución de la planificación</a:t>
            </a:r>
          </a:p>
          <a:p>
            <a:pPr marL="685800" indent="-685800" algn="just">
              <a:buFont typeface="Arial" panose="020B0604020202020204" pitchFamily="34" charset="0"/>
              <a:buChar char="•"/>
            </a:pPr>
            <a:r>
              <a:rPr lang="es-SV" sz="5400" dirty="0" smtClean="0"/>
              <a:t>Fondos asignados</a:t>
            </a:r>
          </a:p>
          <a:p>
            <a:pPr marL="685800" indent="-685800" algn="just">
              <a:buFont typeface="Arial" panose="020B0604020202020204" pitchFamily="34" charset="0"/>
              <a:buChar char="•"/>
            </a:pPr>
            <a:r>
              <a:rPr lang="es-SV" sz="5400" dirty="0" smtClean="0"/>
              <a:t>Obstáculos enfrentados</a:t>
            </a:r>
          </a:p>
          <a:p>
            <a:pPr algn="just"/>
            <a:r>
              <a:rPr lang="es-SV" sz="5400" dirty="0" smtClean="0"/>
              <a:t>Este informe deberá publicarse en los sitios web institucionales, portales de transparencia y el delimitado por el IAIP.</a:t>
            </a:r>
            <a:endParaRPr lang="es-SV" sz="5400" dirty="0"/>
          </a:p>
        </p:txBody>
      </p:sp>
    </p:spTree>
    <p:extLst>
      <p:ext uri="{BB962C8B-B14F-4D97-AF65-F5344CB8AC3E}">
        <p14:creationId xmlns:p14="http://schemas.microsoft.com/office/powerpoint/2010/main" val="2293650075"/>
      </p:ext>
    </p:extLst>
  </p:cSld>
  <p:clrMapOvr>
    <a:masterClrMapping/>
  </p:clrMapOvr>
  <p:transition spd="slow" advTm="4427">
    <p:push dir="u"/>
  </p:transition>
  <p:timing>
    <p:tnLst>
      <p:par>
        <p:cTn id="1" dur="indefinite" restart="never" nodeType="tmRoot"/>
      </p:par>
    </p:tnLst>
  </p:timing>
</p:sld>
</file>

<file path=ppt/theme/theme1.xml><?xml version="1.0" encoding="utf-8"?>
<a:theme xmlns:a="http://schemas.openxmlformats.org/drawingml/2006/main" name="Title">
  <a:themeElements>
    <a:clrScheme name="Procyon">
      <a:dk1>
        <a:srgbClr val="FFFFFF"/>
      </a:dk1>
      <a:lt1>
        <a:srgbClr val="FFFFFF"/>
      </a:lt1>
      <a:dk2>
        <a:srgbClr val="3F3F3F"/>
      </a:dk2>
      <a:lt2>
        <a:srgbClr val="FFFFFF"/>
      </a:lt2>
      <a:accent1>
        <a:srgbClr val="3EA3F8"/>
      </a:accent1>
      <a:accent2>
        <a:srgbClr val="127CFC"/>
      </a:accent2>
      <a:accent3>
        <a:srgbClr val="0D54F3"/>
      </a:accent3>
      <a:accent4>
        <a:srgbClr val="8064A2"/>
      </a:accent4>
      <a:accent5>
        <a:srgbClr val="4BACC6"/>
      </a:accent5>
      <a:accent6>
        <a:srgbClr val="F79646"/>
      </a:accent6>
      <a:hlink>
        <a:srgbClr val="3EA3F8"/>
      </a:hlink>
      <a:folHlink>
        <a:srgbClr val="7F7F7F"/>
      </a:folHlink>
    </a:clrScheme>
    <a:fontScheme name="Procyon">
      <a:majorFont>
        <a:latin typeface="Bebas Neue Book"/>
        <a:ea typeface="Capella Bold"/>
        <a:cs typeface=""/>
      </a:majorFont>
      <a:minorFont>
        <a:latin typeface="Roboto Light"/>
        <a:ea typeface="Capella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tents">
  <a:themeElements>
    <a:clrScheme name="Procyon">
      <a:dk1>
        <a:srgbClr val="FFFFFF"/>
      </a:dk1>
      <a:lt1>
        <a:srgbClr val="FFFFFF"/>
      </a:lt1>
      <a:dk2>
        <a:srgbClr val="3F3F3F"/>
      </a:dk2>
      <a:lt2>
        <a:srgbClr val="FFFFFF"/>
      </a:lt2>
      <a:accent1>
        <a:srgbClr val="3EA3F8"/>
      </a:accent1>
      <a:accent2>
        <a:srgbClr val="127CFC"/>
      </a:accent2>
      <a:accent3>
        <a:srgbClr val="0D54F3"/>
      </a:accent3>
      <a:accent4>
        <a:srgbClr val="8064A2"/>
      </a:accent4>
      <a:accent5>
        <a:srgbClr val="4BACC6"/>
      </a:accent5>
      <a:accent6>
        <a:srgbClr val="F79646"/>
      </a:accent6>
      <a:hlink>
        <a:srgbClr val="3EA3F8"/>
      </a:hlink>
      <a:folHlink>
        <a:srgbClr val="7F7F7F"/>
      </a:folHlink>
    </a:clrScheme>
    <a:fontScheme name="Procyon">
      <a:majorFont>
        <a:latin typeface="Bebas Neue Book"/>
        <a:ea typeface="Capella Bold"/>
        <a:cs typeface=""/>
      </a:majorFont>
      <a:minorFont>
        <a:latin typeface="Roboto Light"/>
        <a:ea typeface="Capella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alpha val="10196"/>
          </a:srgbClr>
        </a:solidFill>
        <a:ln w="98425" cmpd="thinThick">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28575">
          <a:solidFill>
            <a:srgbClr val="FFFFFF">
              <a:alpha val="50196"/>
            </a:srgbClr>
          </a:solidFill>
          <a:prstDash val="sysDot"/>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6152</TotalTime>
  <Words>723</Words>
  <Application>Microsoft Office PowerPoint</Application>
  <PresentationFormat>Personalizado</PresentationFormat>
  <Paragraphs>72</Paragraphs>
  <Slides>17</Slides>
  <Notes>1</Notes>
  <HiddenSlides>0</HiddenSlides>
  <MMClips>0</MMClips>
  <ScaleCrop>false</ScaleCrop>
  <HeadingPairs>
    <vt:vector size="6" baseType="variant">
      <vt:variant>
        <vt:lpstr>Fuentes usadas</vt:lpstr>
      </vt:variant>
      <vt:variant>
        <vt:i4>9</vt:i4>
      </vt:variant>
      <vt:variant>
        <vt:lpstr>Tema</vt:lpstr>
      </vt:variant>
      <vt:variant>
        <vt:i4>2</vt:i4>
      </vt:variant>
      <vt:variant>
        <vt:lpstr>Títulos de diapositiva</vt:lpstr>
      </vt:variant>
      <vt:variant>
        <vt:i4>17</vt:i4>
      </vt:variant>
    </vt:vector>
  </HeadingPairs>
  <TitlesOfParts>
    <vt:vector size="28" baseType="lpstr">
      <vt:lpstr>ＭＳ Ｐゴシック</vt:lpstr>
      <vt:lpstr>Arial</vt:lpstr>
      <vt:lpstr>Bebas Neue Book</vt:lpstr>
      <vt:lpstr>Bebas Neue Regular</vt:lpstr>
      <vt:lpstr>Calibri</vt:lpstr>
      <vt:lpstr>Capella Bold</vt:lpstr>
      <vt:lpstr>Capella Light</vt:lpstr>
      <vt:lpstr>Roboto Light</vt:lpstr>
      <vt:lpstr>Wingdings</vt:lpstr>
      <vt:lpstr>Title</vt:lpstr>
      <vt:lpstr>Contents</vt:lpstr>
      <vt:lpstr>Presentación de PowerPoint</vt:lpstr>
      <vt:lpstr>Rendición de cuentas </vt:lpstr>
      <vt:lpstr>Consideraciones</vt:lpstr>
      <vt:lpstr>Rendición de cuentas  COVID-19</vt:lpstr>
      <vt:lpstr>Aspectos generales</vt:lpstr>
      <vt:lpstr>Publicar información</vt:lpstr>
      <vt:lpstr>Presentación de PowerPoint</vt:lpstr>
      <vt:lpstr>Dar explicaciones</vt:lpstr>
      <vt:lpstr>Informe de rendición de cuentas</vt:lpstr>
      <vt:lpstr>Audiencia pública de RC</vt:lpstr>
      <vt:lpstr>Audiencia pública de RC</vt:lpstr>
      <vt:lpstr>Audiencia pública de RC</vt:lpstr>
      <vt:lpstr>Audiencia pública de RC</vt:lpstr>
      <vt:lpstr>Función del IAIP</vt:lpstr>
      <vt:lpstr>Función del IAIP</vt:lpstr>
      <vt:lpstr>Herramienta web</vt:lpstr>
      <vt:lpstr>Muchas gracias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Procyon</dc:title>
  <dc:creator>Jun</dc:creator>
  <cp:lastModifiedBy>Equipo13</cp:lastModifiedBy>
  <cp:revision>199</cp:revision>
  <dcterms:created xsi:type="dcterms:W3CDTF">2015-01-09T17:56:04Z</dcterms:created>
  <dcterms:modified xsi:type="dcterms:W3CDTF">2020-04-13T23:29:15Z</dcterms:modified>
</cp:coreProperties>
</file>