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7" r:id="rId2"/>
    <p:sldId id="263" r:id="rId3"/>
    <p:sldId id="261" r:id="rId4"/>
    <p:sldId id="271" r:id="rId5"/>
    <p:sldId id="260" r:id="rId6"/>
    <p:sldId id="272" r:id="rId7"/>
    <p:sldId id="264" r:id="rId8"/>
    <p:sldId id="262" r:id="rId9"/>
    <p:sldId id="273" r:id="rId10"/>
    <p:sldId id="266" r:id="rId11"/>
    <p:sldId id="274" r:id="rId12"/>
    <p:sldId id="268" r:id="rId13"/>
    <p:sldId id="275" r:id="rId14"/>
    <p:sldId id="270" r:id="rId15"/>
    <p:sldId id="276" r:id="rId16"/>
    <p:sldId id="277" r:id="rId17"/>
  </p:sldIdLst>
  <p:sldSz cx="20104100" cy="10052050"/>
  <p:notesSz cx="20104100" cy="1005205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79" autoAdjust="0"/>
    <p:restoredTop sz="94660"/>
  </p:normalViewPr>
  <p:slideViewPr>
    <p:cSldViewPr>
      <p:cViewPr varScale="1">
        <p:scale>
          <a:sx n="47" d="100"/>
          <a:sy n="47" d="100"/>
        </p:scale>
        <p:origin x="54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4528C8-1430-4989-B139-C6CBD481A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5" y="1645095"/>
            <a:ext cx="15078075" cy="3499603"/>
          </a:xfrm>
        </p:spPr>
        <p:txBody>
          <a:bodyPr anchor="b"/>
          <a:lstStyle>
            <a:lvl1pPr algn="ctr">
              <a:defRPr sz="8794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27CDBAA-B690-4738-8D44-13033CE5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5" y="5279654"/>
            <a:ext cx="15078075" cy="2426918"/>
          </a:xfrm>
        </p:spPr>
        <p:txBody>
          <a:bodyPr/>
          <a:lstStyle>
            <a:lvl1pPr marL="0" indent="0" algn="ctr">
              <a:buNone/>
              <a:defRPr sz="3517"/>
            </a:lvl1pPr>
            <a:lvl2pPr marL="670107" indent="0" algn="ctr">
              <a:buNone/>
              <a:defRPr sz="2931"/>
            </a:lvl2pPr>
            <a:lvl3pPr marL="1340213" indent="0" algn="ctr">
              <a:buNone/>
              <a:defRPr sz="2638"/>
            </a:lvl3pPr>
            <a:lvl4pPr marL="2010320" indent="0" algn="ctr">
              <a:buNone/>
              <a:defRPr sz="2344"/>
            </a:lvl4pPr>
            <a:lvl5pPr marL="2680428" indent="0" algn="ctr">
              <a:buNone/>
              <a:defRPr sz="2344"/>
            </a:lvl5pPr>
            <a:lvl6pPr marL="3350534" indent="0" algn="ctr">
              <a:buNone/>
              <a:defRPr sz="2344"/>
            </a:lvl6pPr>
            <a:lvl7pPr marL="4020641" indent="0" algn="ctr">
              <a:buNone/>
              <a:defRPr sz="2344"/>
            </a:lvl7pPr>
            <a:lvl8pPr marL="4690748" indent="0" algn="ctr">
              <a:buNone/>
              <a:defRPr sz="2344"/>
            </a:lvl8pPr>
            <a:lvl9pPr marL="5360854" indent="0" algn="ctr">
              <a:buNone/>
              <a:defRPr sz="2344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33C26F-2401-41C5-A2D7-F978B860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E83DC0-5E28-4FA8-9B13-AC5257E9D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31325C-8198-4E70-9F88-E58A863B8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9027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61CF91-68BB-4F5E-A0E5-2D67C1A7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0E67F0B-C111-479B-A46C-EABD5B989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70CD9E5-4898-42B7-9DC8-9000B724A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A15998-0A8D-46D4-95CA-C32E2C653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298F4-3831-4413-8D52-F7ACA508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62719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306DD51-E7F8-4888-9701-A613A015E6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4386997" y="535178"/>
            <a:ext cx="4334947" cy="851864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CE9D12-E4A9-4DBF-B0C0-1D36E1813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82157" y="535178"/>
            <a:ext cx="12753538" cy="851864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CE9632-A0B1-4872-9985-3B6CAE09F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EA0A7-33A1-40E8-B9A8-5A11B1FFB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BB8D0C-526A-41AB-A25D-2ADCE0098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7596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8" y="3724940"/>
            <a:ext cx="17088486" cy="8933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6" y="5629148"/>
            <a:ext cx="14072870" cy="56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1/7/2021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886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F6F55-C070-455B-ADD5-CB12625E6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A79297-F7D4-4A7E-97F9-783686432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37F77E-AC28-4F4B-A7F9-1482A025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33DC08-A60E-448C-960D-1AEB0B43D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E0D86-8357-4404-8E86-E26F9179A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16910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DB9CC-6E3F-4201-B875-A43B25257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87" y="2506035"/>
            <a:ext cx="17339786" cy="4181373"/>
          </a:xfrm>
        </p:spPr>
        <p:txBody>
          <a:bodyPr anchor="b"/>
          <a:lstStyle>
            <a:lvl1pPr>
              <a:defRPr sz="8794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7E98CA-7F4C-4B83-91A1-56F8F8163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87" y="6726966"/>
            <a:ext cx="17339786" cy="2198885"/>
          </a:xfrm>
        </p:spPr>
        <p:txBody>
          <a:bodyPr/>
          <a:lstStyle>
            <a:lvl1pPr marL="0" indent="0">
              <a:buNone/>
              <a:defRPr sz="3517">
                <a:solidFill>
                  <a:schemeClr val="tx1">
                    <a:tint val="75000"/>
                  </a:schemeClr>
                </a:solidFill>
              </a:defRPr>
            </a:lvl1pPr>
            <a:lvl2pPr marL="670107" indent="0">
              <a:buNone/>
              <a:defRPr sz="2931">
                <a:solidFill>
                  <a:schemeClr val="tx1">
                    <a:tint val="75000"/>
                  </a:schemeClr>
                </a:solidFill>
              </a:defRPr>
            </a:lvl2pPr>
            <a:lvl3pPr marL="1340213" indent="0">
              <a:buNone/>
              <a:defRPr sz="2638">
                <a:solidFill>
                  <a:schemeClr val="tx1">
                    <a:tint val="75000"/>
                  </a:schemeClr>
                </a:solidFill>
              </a:defRPr>
            </a:lvl3pPr>
            <a:lvl4pPr marL="2010320" indent="0">
              <a:buNone/>
              <a:defRPr sz="2344">
                <a:solidFill>
                  <a:schemeClr val="tx1">
                    <a:tint val="75000"/>
                  </a:schemeClr>
                </a:solidFill>
              </a:defRPr>
            </a:lvl4pPr>
            <a:lvl5pPr marL="2680428" indent="0">
              <a:buNone/>
              <a:defRPr sz="2344">
                <a:solidFill>
                  <a:schemeClr val="tx1">
                    <a:tint val="75000"/>
                  </a:schemeClr>
                </a:solidFill>
              </a:defRPr>
            </a:lvl5pPr>
            <a:lvl6pPr marL="3350534" indent="0">
              <a:buNone/>
              <a:defRPr sz="2344">
                <a:solidFill>
                  <a:schemeClr val="tx1">
                    <a:tint val="75000"/>
                  </a:schemeClr>
                </a:solidFill>
              </a:defRPr>
            </a:lvl6pPr>
            <a:lvl7pPr marL="4020641" indent="0">
              <a:buNone/>
              <a:defRPr sz="2344">
                <a:solidFill>
                  <a:schemeClr val="tx1">
                    <a:tint val="75000"/>
                  </a:schemeClr>
                </a:solidFill>
              </a:defRPr>
            </a:lvl7pPr>
            <a:lvl8pPr marL="4690748" indent="0">
              <a:buNone/>
              <a:defRPr sz="2344">
                <a:solidFill>
                  <a:schemeClr val="tx1">
                    <a:tint val="75000"/>
                  </a:schemeClr>
                </a:solidFill>
              </a:defRPr>
            </a:lvl8pPr>
            <a:lvl9pPr marL="5360854" indent="0">
              <a:buNone/>
              <a:defRPr sz="23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2C7ECB-1D21-49BE-B682-91B09885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3EC0B1-8067-42FC-9A50-553E89F45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4428EA-84EA-438B-9CCD-065A8319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4186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9F83E6-84FA-496C-96CF-E64851F8E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74233C-4BB7-4D18-8DC4-B385EF0D86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159" y="2675895"/>
            <a:ext cx="8544243" cy="637793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E96239-0D6C-4947-ABE9-3D0D55A8A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77701" y="2675895"/>
            <a:ext cx="8544243" cy="637793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0E6EA1-9D87-4C30-839F-09659271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6F001E-8644-4205-B3D0-16B40D54C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3D282A-1C19-4612-B1A5-EF185A3C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35420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3EDBCF-D490-4CC9-87B4-6FA08343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7" y="535179"/>
            <a:ext cx="17339786" cy="194293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CB8AA3-B27D-45AB-9E50-690E2D2BD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4777" y="2464149"/>
            <a:ext cx="8504976" cy="1207641"/>
          </a:xfrm>
        </p:spPr>
        <p:txBody>
          <a:bodyPr anchor="b"/>
          <a:lstStyle>
            <a:lvl1pPr marL="0" indent="0">
              <a:buNone/>
              <a:defRPr sz="3517" b="1"/>
            </a:lvl1pPr>
            <a:lvl2pPr marL="670107" indent="0">
              <a:buNone/>
              <a:defRPr sz="2931" b="1"/>
            </a:lvl2pPr>
            <a:lvl3pPr marL="1340213" indent="0">
              <a:buNone/>
              <a:defRPr sz="2638" b="1"/>
            </a:lvl3pPr>
            <a:lvl4pPr marL="2010320" indent="0">
              <a:buNone/>
              <a:defRPr sz="2344" b="1"/>
            </a:lvl4pPr>
            <a:lvl5pPr marL="2680428" indent="0">
              <a:buNone/>
              <a:defRPr sz="2344" b="1"/>
            </a:lvl5pPr>
            <a:lvl6pPr marL="3350534" indent="0">
              <a:buNone/>
              <a:defRPr sz="2344" b="1"/>
            </a:lvl6pPr>
            <a:lvl7pPr marL="4020641" indent="0">
              <a:buNone/>
              <a:defRPr sz="2344" b="1"/>
            </a:lvl7pPr>
            <a:lvl8pPr marL="4690748" indent="0">
              <a:buNone/>
              <a:defRPr sz="2344" b="1"/>
            </a:lvl8pPr>
            <a:lvl9pPr marL="5360854" indent="0">
              <a:buNone/>
              <a:defRPr sz="234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98213B-1EDC-4777-B134-320F44C1C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84777" y="3671792"/>
            <a:ext cx="8504976" cy="540065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2CA901-A870-4BE3-8519-F418E0209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177701" y="2464149"/>
            <a:ext cx="8546862" cy="1207641"/>
          </a:xfrm>
        </p:spPr>
        <p:txBody>
          <a:bodyPr anchor="b"/>
          <a:lstStyle>
            <a:lvl1pPr marL="0" indent="0">
              <a:buNone/>
              <a:defRPr sz="3517" b="1"/>
            </a:lvl1pPr>
            <a:lvl2pPr marL="670107" indent="0">
              <a:buNone/>
              <a:defRPr sz="2931" b="1"/>
            </a:lvl2pPr>
            <a:lvl3pPr marL="1340213" indent="0">
              <a:buNone/>
              <a:defRPr sz="2638" b="1"/>
            </a:lvl3pPr>
            <a:lvl4pPr marL="2010320" indent="0">
              <a:buNone/>
              <a:defRPr sz="2344" b="1"/>
            </a:lvl4pPr>
            <a:lvl5pPr marL="2680428" indent="0">
              <a:buNone/>
              <a:defRPr sz="2344" b="1"/>
            </a:lvl5pPr>
            <a:lvl6pPr marL="3350534" indent="0">
              <a:buNone/>
              <a:defRPr sz="2344" b="1"/>
            </a:lvl6pPr>
            <a:lvl7pPr marL="4020641" indent="0">
              <a:buNone/>
              <a:defRPr sz="2344" b="1"/>
            </a:lvl7pPr>
            <a:lvl8pPr marL="4690748" indent="0">
              <a:buNone/>
              <a:defRPr sz="2344" b="1"/>
            </a:lvl8pPr>
            <a:lvl9pPr marL="5360854" indent="0">
              <a:buNone/>
              <a:defRPr sz="2344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3263CBB-F875-4F98-8649-3265AF450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177701" y="3671792"/>
            <a:ext cx="8546862" cy="540065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C0E7E1-D625-4F69-88B2-3246EA2B9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70D337-B0B5-470C-AD5E-83D98E31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CF825A5-0906-4A98-9B28-3B3E3225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9565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0C1A5C-79BF-4F56-9DE6-621E4A15B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2F53F0-B55B-4313-8DD1-8BA668F6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42F7397-B589-46FD-AE15-58313A73F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9B6F96-2714-43F0-B4C8-62684AFE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997492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69241EC-50B4-4E4F-A40B-35C37387B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47E8513-9793-4680-931B-0A89383D0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DDE10D9-D731-40EE-AE55-359AF6A55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8571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77E234-5F60-4BAC-917B-63D6AE85F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8" y="670137"/>
            <a:ext cx="6484095" cy="2345478"/>
          </a:xfrm>
        </p:spPr>
        <p:txBody>
          <a:bodyPr anchor="b"/>
          <a:lstStyle>
            <a:lvl1pPr>
              <a:defRPr sz="469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EC3C90-D56D-4836-B30F-EABEFD161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862" y="1447312"/>
            <a:ext cx="10177701" cy="7143471"/>
          </a:xfrm>
        </p:spPr>
        <p:txBody>
          <a:bodyPr/>
          <a:lstStyle>
            <a:lvl1pPr>
              <a:defRPr sz="4690"/>
            </a:lvl1pPr>
            <a:lvl2pPr>
              <a:defRPr sz="4104"/>
            </a:lvl2pPr>
            <a:lvl3pPr>
              <a:defRPr sz="3517"/>
            </a:lvl3pPr>
            <a:lvl4pPr>
              <a:defRPr sz="2931"/>
            </a:lvl4pPr>
            <a:lvl5pPr>
              <a:defRPr sz="2931"/>
            </a:lvl5pPr>
            <a:lvl6pPr>
              <a:defRPr sz="2931"/>
            </a:lvl6pPr>
            <a:lvl7pPr>
              <a:defRPr sz="2931"/>
            </a:lvl7pPr>
            <a:lvl8pPr>
              <a:defRPr sz="2931"/>
            </a:lvl8pPr>
            <a:lvl9pPr>
              <a:defRPr sz="293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2F17129-C104-40CB-93B7-EA7DDEE30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8" y="3015615"/>
            <a:ext cx="6484095" cy="5586800"/>
          </a:xfrm>
        </p:spPr>
        <p:txBody>
          <a:bodyPr/>
          <a:lstStyle>
            <a:lvl1pPr marL="0" indent="0">
              <a:buNone/>
              <a:defRPr sz="2344"/>
            </a:lvl1pPr>
            <a:lvl2pPr marL="670107" indent="0">
              <a:buNone/>
              <a:defRPr sz="2052"/>
            </a:lvl2pPr>
            <a:lvl3pPr marL="1340213" indent="0">
              <a:buNone/>
              <a:defRPr sz="1759"/>
            </a:lvl3pPr>
            <a:lvl4pPr marL="2010320" indent="0">
              <a:buNone/>
              <a:defRPr sz="1465"/>
            </a:lvl4pPr>
            <a:lvl5pPr marL="2680428" indent="0">
              <a:buNone/>
              <a:defRPr sz="1465"/>
            </a:lvl5pPr>
            <a:lvl6pPr marL="3350534" indent="0">
              <a:buNone/>
              <a:defRPr sz="1465"/>
            </a:lvl6pPr>
            <a:lvl7pPr marL="4020641" indent="0">
              <a:buNone/>
              <a:defRPr sz="1465"/>
            </a:lvl7pPr>
            <a:lvl8pPr marL="4690748" indent="0">
              <a:buNone/>
              <a:defRPr sz="1465"/>
            </a:lvl8pPr>
            <a:lvl9pPr marL="5360854" indent="0">
              <a:buNone/>
              <a:defRPr sz="146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67EF0B-FE98-43C2-80A2-1838619B4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451E395-9F01-423F-A553-6A353341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C78321-F5B2-4129-B1DB-16CF20FB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0534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4E709-43D0-4C83-8CE3-863C00CEC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778" y="670137"/>
            <a:ext cx="6484095" cy="2345478"/>
          </a:xfrm>
        </p:spPr>
        <p:txBody>
          <a:bodyPr anchor="b"/>
          <a:lstStyle>
            <a:lvl1pPr>
              <a:defRPr sz="469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6031EF1-2B81-4B5A-8252-51E4788071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546862" y="1447312"/>
            <a:ext cx="10177701" cy="7143471"/>
          </a:xfrm>
        </p:spPr>
        <p:txBody>
          <a:bodyPr/>
          <a:lstStyle>
            <a:lvl1pPr marL="0" indent="0">
              <a:buNone/>
              <a:defRPr sz="4690"/>
            </a:lvl1pPr>
            <a:lvl2pPr marL="670107" indent="0">
              <a:buNone/>
              <a:defRPr sz="4104"/>
            </a:lvl2pPr>
            <a:lvl3pPr marL="1340213" indent="0">
              <a:buNone/>
              <a:defRPr sz="3517"/>
            </a:lvl3pPr>
            <a:lvl4pPr marL="2010320" indent="0">
              <a:buNone/>
              <a:defRPr sz="2931"/>
            </a:lvl4pPr>
            <a:lvl5pPr marL="2680428" indent="0">
              <a:buNone/>
              <a:defRPr sz="2931"/>
            </a:lvl5pPr>
            <a:lvl6pPr marL="3350534" indent="0">
              <a:buNone/>
              <a:defRPr sz="2931"/>
            </a:lvl6pPr>
            <a:lvl7pPr marL="4020641" indent="0">
              <a:buNone/>
              <a:defRPr sz="2931"/>
            </a:lvl7pPr>
            <a:lvl8pPr marL="4690748" indent="0">
              <a:buNone/>
              <a:defRPr sz="2931"/>
            </a:lvl8pPr>
            <a:lvl9pPr marL="5360854" indent="0">
              <a:buNone/>
              <a:defRPr sz="2931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B7C3EE-37A0-441D-B124-729F5FFAF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4778" y="3015615"/>
            <a:ext cx="6484095" cy="5586800"/>
          </a:xfrm>
        </p:spPr>
        <p:txBody>
          <a:bodyPr/>
          <a:lstStyle>
            <a:lvl1pPr marL="0" indent="0">
              <a:buNone/>
              <a:defRPr sz="2344"/>
            </a:lvl1pPr>
            <a:lvl2pPr marL="670107" indent="0">
              <a:buNone/>
              <a:defRPr sz="2052"/>
            </a:lvl2pPr>
            <a:lvl3pPr marL="1340213" indent="0">
              <a:buNone/>
              <a:defRPr sz="1759"/>
            </a:lvl3pPr>
            <a:lvl4pPr marL="2010320" indent="0">
              <a:buNone/>
              <a:defRPr sz="1465"/>
            </a:lvl4pPr>
            <a:lvl5pPr marL="2680428" indent="0">
              <a:buNone/>
              <a:defRPr sz="1465"/>
            </a:lvl5pPr>
            <a:lvl6pPr marL="3350534" indent="0">
              <a:buNone/>
              <a:defRPr sz="1465"/>
            </a:lvl6pPr>
            <a:lvl7pPr marL="4020641" indent="0">
              <a:buNone/>
              <a:defRPr sz="1465"/>
            </a:lvl7pPr>
            <a:lvl8pPr marL="4690748" indent="0">
              <a:buNone/>
              <a:defRPr sz="1465"/>
            </a:lvl8pPr>
            <a:lvl9pPr marL="5360854" indent="0">
              <a:buNone/>
              <a:defRPr sz="146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921229-FF02-4B7B-9D4B-25CAE359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7F1642-70C9-4CDD-9BD4-8F49338A3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C4616C-EAA2-43A7-8F75-B6B1CA60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28078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9621311-A2EE-4C4F-834F-D84627BD7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8" y="535179"/>
            <a:ext cx="17339786" cy="1942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1907E4-AE19-4AF5-82A2-4AE13CDDE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8" y="2675895"/>
            <a:ext cx="17339786" cy="6377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F2397-A61B-4F2A-BF2B-1384189BD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8" y="9316764"/>
            <a:ext cx="4523424" cy="535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C90B1B-E5E2-46B8-8382-ACF6E95A4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4" y="9316764"/>
            <a:ext cx="6785133" cy="535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CC9BE4-3A14-40E8-88BF-879979E75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1" y="9316764"/>
            <a:ext cx="4523424" cy="535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5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3757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9" r:id="rId12"/>
  </p:sldLayoutIdLst>
  <p:txStyles>
    <p:titleStyle>
      <a:lvl1pPr algn="l" defTabSz="1340213" rtl="0" eaLnBrk="1" latinLnBrk="0" hangingPunct="1">
        <a:lnSpc>
          <a:spcPct val="90000"/>
        </a:lnSpc>
        <a:spcBef>
          <a:spcPct val="0"/>
        </a:spcBef>
        <a:buNone/>
        <a:defRPr sz="64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054" indent="-335054" algn="l" defTabSz="1340213" rtl="0" eaLnBrk="1" latinLnBrk="0" hangingPunct="1">
        <a:lnSpc>
          <a:spcPct val="90000"/>
        </a:lnSpc>
        <a:spcBef>
          <a:spcPts val="1465"/>
        </a:spcBef>
        <a:buFont typeface="Arial" panose="020B0604020202020204" pitchFamily="34" charset="0"/>
        <a:buChar char="•"/>
        <a:defRPr sz="4104" kern="1200">
          <a:solidFill>
            <a:schemeClr val="tx1"/>
          </a:solidFill>
          <a:latin typeface="+mn-lt"/>
          <a:ea typeface="+mn-ea"/>
          <a:cs typeface="+mn-cs"/>
        </a:defRPr>
      </a:lvl1pPr>
      <a:lvl2pPr marL="1005161" indent="-335054" algn="l" defTabSz="1340213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17" kern="1200">
          <a:solidFill>
            <a:schemeClr val="tx1"/>
          </a:solidFill>
          <a:latin typeface="+mn-lt"/>
          <a:ea typeface="+mn-ea"/>
          <a:cs typeface="+mn-cs"/>
        </a:defRPr>
      </a:lvl2pPr>
      <a:lvl3pPr marL="1675267" indent="-335054" algn="l" defTabSz="1340213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1" kern="1200">
          <a:solidFill>
            <a:schemeClr val="tx1"/>
          </a:solidFill>
          <a:latin typeface="+mn-lt"/>
          <a:ea typeface="+mn-ea"/>
          <a:cs typeface="+mn-cs"/>
        </a:defRPr>
      </a:lvl3pPr>
      <a:lvl4pPr marL="2345374" indent="-335054" algn="l" defTabSz="1340213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4pPr>
      <a:lvl5pPr marL="3015481" indent="-335054" algn="l" defTabSz="1340213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5pPr>
      <a:lvl6pPr marL="3685587" indent="-335054" algn="l" defTabSz="1340213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6pPr>
      <a:lvl7pPr marL="4355695" indent="-335054" algn="l" defTabSz="1340213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7pPr>
      <a:lvl8pPr marL="5025802" indent="-335054" algn="l" defTabSz="1340213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8pPr>
      <a:lvl9pPr marL="5695908" indent="-335054" algn="l" defTabSz="1340213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1340213" rtl="0" eaLnBrk="1" latinLnBrk="0" hangingPunct="1">
        <a:defRPr sz="2638" kern="1200">
          <a:solidFill>
            <a:schemeClr val="tx1"/>
          </a:solidFill>
          <a:latin typeface="+mn-lt"/>
          <a:ea typeface="+mn-ea"/>
          <a:cs typeface="+mn-cs"/>
        </a:defRPr>
      </a:lvl1pPr>
      <a:lvl2pPr marL="670107" algn="l" defTabSz="1340213" rtl="0" eaLnBrk="1" latinLnBrk="0" hangingPunct="1">
        <a:defRPr sz="2638" kern="1200">
          <a:solidFill>
            <a:schemeClr val="tx1"/>
          </a:solidFill>
          <a:latin typeface="+mn-lt"/>
          <a:ea typeface="+mn-ea"/>
          <a:cs typeface="+mn-cs"/>
        </a:defRPr>
      </a:lvl2pPr>
      <a:lvl3pPr marL="1340213" algn="l" defTabSz="1340213" rtl="0" eaLnBrk="1" latinLnBrk="0" hangingPunct="1">
        <a:defRPr sz="2638" kern="1200">
          <a:solidFill>
            <a:schemeClr val="tx1"/>
          </a:solidFill>
          <a:latin typeface="+mn-lt"/>
          <a:ea typeface="+mn-ea"/>
          <a:cs typeface="+mn-cs"/>
        </a:defRPr>
      </a:lvl3pPr>
      <a:lvl4pPr marL="2010320" algn="l" defTabSz="1340213" rtl="0" eaLnBrk="1" latinLnBrk="0" hangingPunct="1">
        <a:defRPr sz="2638" kern="1200">
          <a:solidFill>
            <a:schemeClr val="tx1"/>
          </a:solidFill>
          <a:latin typeface="+mn-lt"/>
          <a:ea typeface="+mn-ea"/>
          <a:cs typeface="+mn-cs"/>
        </a:defRPr>
      </a:lvl4pPr>
      <a:lvl5pPr marL="2680428" algn="l" defTabSz="1340213" rtl="0" eaLnBrk="1" latinLnBrk="0" hangingPunct="1">
        <a:defRPr sz="2638" kern="1200">
          <a:solidFill>
            <a:schemeClr val="tx1"/>
          </a:solidFill>
          <a:latin typeface="+mn-lt"/>
          <a:ea typeface="+mn-ea"/>
          <a:cs typeface="+mn-cs"/>
        </a:defRPr>
      </a:lvl5pPr>
      <a:lvl6pPr marL="3350534" algn="l" defTabSz="1340213" rtl="0" eaLnBrk="1" latinLnBrk="0" hangingPunct="1">
        <a:defRPr sz="2638" kern="1200">
          <a:solidFill>
            <a:schemeClr val="tx1"/>
          </a:solidFill>
          <a:latin typeface="+mn-lt"/>
          <a:ea typeface="+mn-ea"/>
          <a:cs typeface="+mn-cs"/>
        </a:defRPr>
      </a:lvl6pPr>
      <a:lvl7pPr marL="4020641" algn="l" defTabSz="1340213" rtl="0" eaLnBrk="1" latinLnBrk="0" hangingPunct="1">
        <a:defRPr sz="2638" kern="1200">
          <a:solidFill>
            <a:schemeClr val="tx1"/>
          </a:solidFill>
          <a:latin typeface="+mn-lt"/>
          <a:ea typeface="+mn-ea"/>
          <a:cs typeface="+mn-cs"/>
        </a:defRPr>
      </a:lvl7pPr>
      <a:lvl8pPr marL="4690748" algn="l" defTabSz="1340213" rtl="0" eaLnBrk="1" latinLnBrk="0" hangingPunct="1">
        <a:defRPr sz="2638" kern="1200">
          <a:solidFill>
            <a:schemeClr val="tx1"/>
          </a:solidFill>
          <a:latin typeface="+mn-lt"/>
          <a:ea typeface="+mn-ea"/>
          <a:cs typeface="+mn-cs"/>
        </a:defRPr>
      </a:lvl8pPr>
      <a:lvl9pPr marL="5360854" algn="l" defTabSz="1340213" rtl="0" eaLnBrk="1" latinLnBrk="0" hangingPunct="1">
        <a:defRPr sz="263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24F2E-1D0F-4428-ADEB-68A165BDC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650" y="3123421"/>
            <a:ext cx="11658600" cy="2919399"/>
          </a:xfrm>
        </p:spPr>
        <p:txBody>
          <a:bodyPr vert="horz" lIns="91440" tIns="45720" rIns="91440" bIns="45720" rtlCol="0" anchor="b">
            <a:noAutofit/>
          </a:bodyPr>
          <a:lstStyle/>
          <a:p>
            <a:pPr defTabSz="914400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Black" pitchFamily="50" charset="0"/>
              </a:rPr>
              <a:t>NUEVA PLANTA DE TRATAMIENTO DE AGUAS RESIDUALES, MUNICIPIO DE NEJAPA</a:t>
            </a:r>
          </a:p>
        </p:txBody>
      </p:sp>
      <p:sp>
        <p:nvSpPr>
          <p:cNvPr id="36" name="Freeform 17">
            <a:extLst>
              <a:ext uri="{FF2B5EF4-FFF2-40B4-BE49-F238E27FC236}">
                <a16:creationId xmlns:a16="http://schemas.microsoft.com/office/drawing/2014/main" id="{14D8491E-61E0-4939-B77E-8B58E112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285107" cy="3123421"/>
          </a:xfrm>
          <a:custGeom>
            <a:avLst/>
            <a:gdLst>
              <a:gd name="connsiteX0" fmla="*/ 0 w 8663110"/>
              <a:gd name="connsiteY0" fmla="*/ 0 h 2130951"/>
              <a:gd name="connsiteX1" fmla="*/ 819150 w 8663110"/>
              <a:gd name="connsiteY1" fmla="*/ 0 h 2130951"/>
              <a:gd name="connsiteX2" fmla="*/ 1028700 w 8663110"/>
              <a:gd name="connsiteY2" fmla="*/ 0 h 2130951"/>
              <a:gd name="connsiteX3" fmla="*/ 4187970 w 8663110"/>
              <a:gd name="connsiteY3" fmla="*/ 0 h 2130951"/>
              <a:gd name="connsiteX4" fmla="*/ 4400550 w 8663110"/>
              <a:gd name="connsiteY4" fmla="*/ 0 h 2130951"/>
              <a:gd name="connsiteX5" fmla="*/ 5262791 w 8663110"/>
              <a:gd name="connsiteY5" fmla="*/ 0 h 2130951"/>
              <a:gd name="connsiteX6" fmla="*/ 5262791 w 8663110"/>
              <a:gd name="connsiteY6" fmla="*/ 478 h 2130951"/>
              <a:gd name="connsiteX7" fmla="*/ 8663110 w 8663110"/>
              <a:gd name="connsiteY7" fmla="*/ 478 h 2130951"/>
              <a:gd name="connsiteX8" fmla="*/ 7676422 w 8663110"/>
              <a:gd name="connsiteY8" fmla="*/ 2130951 h 2130951"/>
              <a:gd name="connsiteX9" fmla="*/ 4400550 w 8663110"/>
              <a:gd name="connsiteY9" fmla="*/ 2130951 h 2130951"/>
              <a:gd name="connsiteX10" fmla="*/ 4187970 w 8663110"/>
              <a:gd name="connsiteY10" fmla="*/ 2130951 h 2130951"/>
              <a:gd name="connsiteX11" fmla="*/ 1028700 w 8663110"/>
              <a:gd name="connsiteY11" fmla="*/ 2130951 h 2130951"/>
              <a:gd name="connsiteX12" fmla="*/ 819150 w 8663110"/>
              <a:gd name="connsiteY12" fmla="*/ 2130951 h 2130951"/>
              <a:gd name="connsiteX13" fmla="*/ 0 w 8663110"/>
              <a:gd name="connsiteY13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63110" h="2130951">
                <a:moveTo>
                  <a:pt x="0" y="0"/>
                </a:moveTo>
                <a:lnTo>
                  <a:pt x="819150" y="0"/>
                </a:lnTo>
                <a:lnTo>
                  <a:pt x="1028700" y="0"/>
                </a:lnTo>
                <a:lnTo>
                  <a:pt x="4187970" y="0"/>
                </a:lnTo>
                <a:lnTo>
                  <a:pt x="4400550" y="0"/>
                </a:lnTo>
                <a:lnTo>
                  <a:pt x="5262791" y="0"/>
                </a:lnTo>
                <a:lnTo>
                  <a:pt x="5262791" y="478"/>
                </a:lnTo>
                <a:lnTo>
                  <a:pt x="8663110" y="478"/>
                </a:lnTo>
                <a:lnTo>
                  <a:pt x="7676422" y="2130951"/>
                </a:lnTo>
                <a:lnTo>
                  <a:pt x="4400550" y="2130951"/>
                </a:lnTo>
                <a:lnTo>
                  <a:pt x="4187970" y="2130951"/>
                </a:lnTo>
                <a:lnTo>
                  <a:pt x="1028700" y="2130951"/>
                </a:lnTo>
                <a:lnTo>
                  <a:pt x="819150" y="2130951"/>
                </a:lnTo>
                <a:lnTo>
                  <a:pt x="0" y="213095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55" descr="US-MillenniumChallengeCorporation-2008Logo">
            <a:extLst>
              <a:ext uri="{FF2B5EF4-FFF2-40B4-BE49-F238E27FC236}">
                <a16:creationId xmlns:a16="http://schemas.microsoft.com/office/drawing/2014/main" id="{CB66714A-EDD7-4426-8BF3-0401AF1F548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8850" y="471577"/>
            <a:ext cx="3064007" cy="2651844"/>
          </a:xfrm>
          <a:prstGeom prst="rect">
            <a:avLst/>
          </a:prstGeom>
          <a:noFill/>
        </p:spPr>
      </p:pic>
      <p:pic>
        <p:nvPicPr>
          <p:cNvPr id="9" name="Picture 56" descr="PROPUESTA DE PORTADA PNG">
            <a:extLst>
              <a:ext uri="{FF2B5EF4-FFF2-40B4-BE49-F238E27FC236}">
                <a16:creationId xmlns:a16="http://schemas.microsoft.com/office/drawing/2014/main" id="{CA980EFC-6C8D-453A-B687-E72D86571BC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8850" y="4273526"/>
            <a:ext cx="3154421" cy="2655104"/>
          </a:xfrm>
          <a:prstGeom prst="rect">
            <a:avLst/>
          </a:prstGeom>
          <a:noFill/>
        </p:spPr>
      </p:pic>
      <p:sp>
        <p:nvSpPr>
          <p:cNvPr id="37" name="Freeform 18">
            <a:extLst>
              <a:ext uri="{FF2B5EF4-FFF2-40B4-BE49-F238E27FC236}">
                <a16:creationId xmlns:a16="http://schemas.microsoft.com/office/drawing/2014/main" id="{E2129A46-8F64-4F45-A226-F09DCA07B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864531"/>
            <a:ext cx="10746053" cy="3187519"/>
          </a:xfrm>
          <a:custGeom>
            <a:avLst/>
            <a:gdLst>
              <a:gd name="connsiteX0" fmla="*/ 0 w 6516874"/>
              <a:gd name="connsiteY0" fmla="*/ 0 h 2174681"/>
              <a:gd name="connsiteX1" fmla="*/ 819150 w 6516874"/>
              <a:gd name="connsiteY1" fmla="*/ 0 h 2174681"/>
              <a:gd name="connsiteX2" fmla="*/ 1038225 w 6516874"/>
              <a:gd name="connsiteY2" fmla="*/ 0 h 2174681"/>
              <a:gd name="connsiteX3" fmla="*/ 6516874 w 6516874"/>
              <a:gd name="connsiteY3" fmla="*/ 0 h 2174681"/>
              <a:gd name="connsiteX4" fmla="*/ 5509712 w 6516874"/>
              <a:gd name="connsiteY4" fmla="*/ 2174681 h 2174681"/>
              <a:gd name="connsiteX5" fmla="*/ 1038225 w 6516874"/>
              <a:gd name="connsiteY5" fmla="*/ 2174681 h 2174681"/>
              <a:gd name="connsiteX6" fmla="*/ 947987 w 6516874"/>
              <a:gd name="connsiteY6" fmla="*/ 2174681 h 2174681"/>
              <a:gd name="connsiteX7" fmla="*/ 819150 w 6516874"/>
              <a:gd name="connsiteY7" fmla="*/ 2174681 h 2174681"/>
              <a:gd name="connsiteX8" fmla="*/ 0 w 6516874"/>
              <a:gd name="connsiteY8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6874" h="2174681">
                <a:moveTo>
                  <a:pt x="0" y="0"/>
                </a:moveTo>
                <a:lnTo>
                  <a:pt x="819150" y="0"/>
                </a:lnTo>
                <a:lnTo>
                  <a:pt x="1038225" y="0"/>
                </a:lnTo>
                <a:lnTo>
                  <a:pt x="6516874" y="0"/>
                </a:lnTo>
                <a:lnTo>
                  <a:pt x="5509712" y="2174681"/>
                </a:lnTo>
                <a:lnTo>
                  <a:pt x="1038225" y="2174681"/>
                </a:lnTo>
                <a:lnTo>
                  <a:pt x="947987" y="2174681"/>
                </a:lnTo>
                <a:lnTo>
                  <a:pt x="81915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56">
            <a:extLst>
              <a:ext uri="{FF2B5EF4-FFF2-40B4-BE49-F238E27FC236}">
                <a16:creationId xmlns:a16="http://schemas.microsoft.com/office/drawing/2014/main" id="{8EE1F4FE-B269-425E-B723-812EE7AE7D6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8850" y="9208249"/>
            <a:ext cx="3733614" cy="744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884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098" cy="100511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588106"/>
            <a:ext cx="585704" cy="987118"/>
            <a:chOff x="0" y="823811"/>
            <a:chExt cx="355196" cy="67346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96697" y="3112970"/>
            <a:ext cx="8203676" cy="4020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rcador de contenido 23">
            <a:extLst>
              <a:ext uri="{FF2B5EF4-FFF2-40B4-BE49-F238E27FC236}">
                <a16:creationId xmlns:a16="http://schemas.microsoft.com/office/drawing/2014/main" id="{1C02D4EF-1179-458E-AFC5-C0A0B2DA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74071" y="3415916"/>
            <a:ext cx="8703310" cy="58330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3100"/>
              <a:t>El efluente de los filtros percoladores será distribuido uniformemente entre los dos decantadores posteriores. </a:t>
            </a:r>
          </a:p>
          <a:p>
            <a:pPr indent="-228600" defTabSz="914400"/>
            <a:r>
              <a:rPr lang="en-US" sz="3100"/>
              <a:t>Los lodos producidos en los filtros percoladores serán enviados a la entrada de los RAFA, donde serán extraídos.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7640012" y="0"/>
            <a:ext cx="2464088" cy="1005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4848" y="523924"/>
            <a:ext cx="7990008" cy="42852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contenido 5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B70F2D1A-4749-4B90-BB03-4FCDDB59FF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6" t="24365" r="13086" b="9069"/>
          <a:stretch/>
        </p:blipFill>
        <p:spPr>
          <a:xfrm>
            <a:off x="11680269" y="835026"/>
            <a:ext cx="7251184" cy="380331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4848" y="5138123"/>
            <a:ext cx="7990008" cy="4285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Marcador de contenido 25">
            <a:extLst>
              <a:ext uri="{FF2B5EF4-FFF2-40B4-BE49-F238E27FC236}">
                <a16:creationId xmlns:a16="http://schemas.microsoft.com/office/drawing/2014/main" id="{C902E972-481B-4452-80D9-16A9E7C7A8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680269" y="5333069"/>
            <a:ext cx="7248110" cy="3915886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10EB3012-EBDA-49D0-B297-F115679889AB}"/>
              </a:ext>
            </a:extLst>
          </p:cNvPr>
          <p:cNvSpPr txBox="1">
            <a:spLocks/>
          </p:cNvSpPr>
          <p:nvPr/>
        </p:nvSpPr>
        <p:spPr>
          <a:xfrm>
            <a:off x="1164152" y="398877"/>
            <a:ext cx="8203676" cy="26181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34021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6000" b="1" dirty="0">
                <a:latin typeface="Gotham Black" pitchFamily="50" charset="0"/>
              </a:rPr>
              <a:t>4. DECANTADORES SECUNDARIOS LAMELARES</a:t>
            </a:r>
          </a:p>
        </p:txBody>
      </p:sp>
    </p:spTree>
    <p:extLst>
      <p:ext uri="{BB962C8B-B14F-4D97-AF65-F5344CB8AC3E}">
        <p14:creationId xmlns:p14="http://schemas.microsoft.com/office/powerpoint/2010/main" val="1294966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005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06BE0D6F-2347-4FDC-B6A7-47A072C10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510" r="3442" b="29118"/>
          <a:stretch/>
        </p:blipFill>
        <p:spPr>
          <a:xfrm>
            <a:off x="20" y="10"/>
            <a:ext cx="20104081" cy="100520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686516" y="-3365540"/>
            <a:ext cx="6731077" cy="201041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171561"/>
            <a:ext cx="16136536" cy="1005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09E18A6-663F-4C80-8DA6-AB371B94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80" y="5869822"/>
            <a:ext cx="14970170" cy="349960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10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DECANTADORES SECUNDARIOS LAMELARES </a:t>
            </a:r>
            <a:br>
              <a:rPr lang="en-US" sz="10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Estado: 75.5%</a:t>
            </a:r>
          </a:p>
        </p:txBody>
      </p:sp>
    </p:spTree>
    <p:extLst>
      <p:ext uri="{BB962C8B-B14F-4D97-AF65-F5344CB8AC3E}">
        <p14:creationId xmlns:p14="http://schemas.microsoft.com/office/powerpoint/2010/main" val="3649917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099073" cy="1005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contenido 5" descr="Imagen que contiene tabla&#10;&#10;Descripción generada automáticamente">
            <a:extLst>
              <a:ext uri="{FF2B5EF4-FFF2-40B4-BE49-F238E27FC236}">
                <a16:creationId xmlns:a16="http://schemas.microsoft.com/office/drawing/2014/main" id="{11889CAF-54DE-4B9D-BE5A-D101725657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9" b="5302"/>
          <a:stretch/>
        </p:blipFill>
        <p:spPr>
          <a:xfrm>
            <a:off x="527732" y="469095"/>
            <a:ext cx="19043609" cy="6307760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530245" y="7009629"/>
            <a:ext cx="19043609" cy="2573325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47A657-FC26-4F5F-8936-6AD522972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62" y="7342017"/>
            <a:ext cx="6400118" cy="19728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sz="6000" dirty="0">
                <a:solidFill>
                  <a:schemeClr val="bg1"/>
                </a:solidFill>
                <a:latin typeface="Gotham Black" pitchFamily="50" charset="0"/>
              </a:rPr>
              <a:t>5. CLORACIÓN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94665" y="7677519"/>
            <a:ext cx="0" cy="1340273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94585D-AE67-43EB-8D81-EE6863232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22397" y="7342017"/>
            <a:ext cx="11504572" cy="1972882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 defTabSz="914400"/>
            <a:r>
              <a:rPr lang="es-ES" sz="4000" dirty="0">
                <a:solidFill>
                  <a:schemeClr val="bg1"/>
                </a:solidFill>
                <a:latin typeface="Gotham" panose="02000504050000020004" pitchFamily="2" charset="0"/>
              </a:rPr>
              <a:t>El efluente de los filtros percoladores será desinfectado a través de un laberinto de cloración, mediante la adición de hipoclorito sódico.</a:t>
            </a:r>
            <a:endParaRPr lang="en-US" sz="2400" dirty="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08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8CD995-D2C2-49A4-9C6B-42BA4D331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8837" y="2614821"/>
            <a:ext cx="6739797" cy="42346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8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LABERINTO DE CLORACIÓN</a:t>
            </a:r>
            <a:br>
              <a:rPr lang="en-US" sz="8400" dirty="0"/>
            </a:br>
            <a:r>
              <a:rPr lang="en-US" sz="8400" b="1" dirty="0">
                <a:solidFill>
                  <a:schemeClr val="accent2"/>
                </a:solidFill>
              </a:rPr>
              <a:t>ESTADO: 94%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11852797" cy="1005205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926739C-4494-42F6-8C9B-8B0486F6AB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1430" r="-1" b="13520"/>
          <a:stretch/>
        </p:blipFill>
        <p:spPr>
          <a:xfrm>
            <a:off x="1" y="10"/>
            <a:ext cx="11589696" cy="1005204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1276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E2ED6F9-63C3-4A8D-9BB4-1EA6253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005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D72081E-AD41-4FBB-B02B-698A68DB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208" y="6183820"/>
            <a:ext cx="18414655" cy="3062397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E00EF0-B70A-4547-AC67-46E04C4F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978" y="6589187"/>
            <a:ext cx="5955840" cy="2251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6000" b="1" dirty="0">
                <a:latin typeface="Gotham Black" pitchFamily="50" charset="0"/>
              </a:rPr>
              <a:t>6. PATIOS DE SECADO </a:t>
            </a:r>
          </a:p>
        </p:txBody>
      </p:sp>
      <p:pic>
        <p:nvPicPr>
          <p:cNvPr id="8" name="Marcador de contenido 7" descr="Imagen que contiene pasto, tren, pista, carretera&#10;&#10;Descripción generada automáticamente">
            <a:extLst>
              <a:ext uri="{FF2B5EF4-FFF2-40B4-BE49-F238E27FC236}">
                <a16:creationId xmlns:a16="http://schemas.microsoft.com/office/drawing/2014/main" id="{E412609E-4FAF-40A1-ADA1-D2C02BB286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4"/>
          <a:stretch/>
        </p:blipFill>
        <p:spPr>
          <a:xfrm>
            <a:off x="20" y="10"/>
            <a:ext cx="20104080" cy="5854866"/>
          </a:xfrm>
          <a:prstGeom prst="rect">
            <a:avLst/>
          </a:prstGeom>
        </p:spPr>
      </p:pic>
      <p:sp>
        <p:nvSpPr>
          <p:cNvPr id="20" name="Rectangle 16">
            <a:extLst>
              <a:ext uri="{FF2B5EF4-FFF2-40B4-BE49-F238E27FC236}">
                <a16:creationId xmlns:a16="http://schemas.microsoft.com/office/drawing/2014/main" id="{716248AD-805F-41BF-9B57-FC53E5B32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662" y="7199013"/>
            <a:ext cx="211093" cy="10320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82758F-B2B3-4F0A-BB90-4BFFEDD16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38989" y="7707478"/>
            <a:ext cx="2144437" cy="1507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4B7B6D-84F5-43C0-81E8-614AB8F2D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32596" y="6589187"/>
            <a:ext cx="9994373" cy="22516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s-ES" sz="4000" dirty="0">
                <a:latin typeface="Gotham" panose="02000504050000020004" pitchFamily="2" charset="0"/>
              </a:rPr>
              <a:t>Los lodos producidos en la planta serán deshidratados en 8 unidades de patios de secado.</a:t>
            </a:r>
            <a:endParaRPr lang="en-US" sz="2400" dirty="0"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998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005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arcador de contenido 5">
            <a:extLst>
              <a:ext uri="{FF2B5EF4-FFF2-40B4-BE49-F238E27FC236}">
                <a16:creationId xmlns:a16="http://schemas.microsoft.com/office/drawing/2014/main" id="{427324DD-3B50-4FB6-9746-51D98988F0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091" t="39394"/>
          <a:stretch/>
        </p:blipFill>
        <p:spPr>
          <a:xfrm>
            <a:off x="20" y="10"/>
            <a:ext cx="20104081" cy="10052040"/>
          </a:xfrm>
          <a:prstGeom prst="rect">
            <a:avLst/>
          </a:prstGeom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686516" y="-3365540"/>
            <a:ext cx="6731077" cy="201041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171561"/>
            <a:ext cx="16136536" cy="1005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A94276A-C9D2-4617-A050-FC62468E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5946022"/>
            <a:ext cx="14970170" cy="34996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10200" dirty="0"/>
              <a:t>6. </a:t>
            </a:r>
            <a:r>
              <a:rPr lang="en-US" sz="10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PATIOS DE SECADO</a:t>
            </a:r>
            <a:br>
              <a:rPr lang="en-US" sz="10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Estado: 81.3%</a:t>
            </a:r>
          </a:p>
        </p:txBody>
      </p:sp>
    </p:spTree>
    <p:extLst>
      <p:ext uri="{BB962C8B-B14F-4D97-AF65-F5344CB8AC3E}">
        <p14:creationId xmlns:p14="http://schemas.microsoft.com/office/powerpoint/2010/main" val="2958816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005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>
            <a:hlinkClick r:id="" action="ppaction://noaction"/>
            <a:extLst>
              <a:ext uri="{FF2B5EF4-FFF2-40B4-BE49-F238E27FC236}">
                <a16:creationId xmlns:a16="http://schemas.microsoft.com/office/drawing/2014/main" id="{7F48AAD0-E1C6-437E-95BD-289CC7D5AA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813" t="12057" r="26992" b="5275"/>
          <a:stretch/>
        </p:blipFill>
        <p:spPr>
          <a:xfrm>
            <a:off x="6242050" y="292067"/>
            <a:ext cx="13560327" cy="9467915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77261" cy="1005205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60508" cy="1005205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CAAD3C-EEF9-4D33-BD69-E78094D74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70" y="1645093"/>
            <a:ext cx="6634353" cy="5994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6600" b="1" dirty="0">
                <a:latin typeface="+mn-lt"/>
              </a:rPr>
              <a:t>ALCANTARILLADO</a:t>
            </a:r>
            <a:br>
              <a:rPr lang="en-US" sz="6300" b="1" dirty="0">
                <a:latin typeface="+mn-lt"/>
              </a:rPr>
            </a:br>
            <a:r>
              <a:rPr lang="en-US" sz="6300" dirty="0">
                <a:latin typeface="+mn-lt"/>
              </a:rPr>
              <a:t>11.3 KM INTERVENCIÓN EN COLECTORES SANITARIOS</a:t>
            </a:r>
            <a:br>
              <a:rPr lang="en-US" sz="6300" b="1" dirty="0">
                <a:latin typeface="+mn-lt"/>
              </a:rPr>
            </a:br>
            <a:r>
              <a:rPr lang="en-US" sz="6300" b="1" dirty="0">
                <a:solidFill>
                  <a:schemeClr val="accent2"/>
                </a:solidFill>
                <a:latin typeface="+mn-lt"/>
              </a:rPr>
              <a:t>Estado 60.8%</a:t>
            </a:r>
            <a:endParaRPr lang="en-US" sz="63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66481" y="443805"/>
            <a:ext cx="214444" cy="1161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196" y="6664605"/>
            <a:ext cx="6634353" cy="2680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8FF6E-ABD4-45A1-8146-5424E9AA6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336" y="272449"/>
            <a:ext cx="13733514" cy="1885177"/>
          </a:xfrm>
        </p:spPr>
        <p:txBody>
          <a:bodyPr anchor="b">
            <a:normAutofit/>
          </a:bodyPr>
          <a:lstStyle/>
          <a:p>
            <a:pPr algn="ctr"/>
            <a:r>
              <a:rPr lang="es-SV" sz="4800" dirty="0">
                <a:latin typeface="Gotham Black" pitchFamily="50" charset="0"/>
              </a:rPr>
              <a:t>¿CÓMO SERÁ LA NUEVA PLANTA DE TRATAMIENTO DE AGUAS RESIDUALES?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8248" y="3100213"/>
            <a:ext cx="10403872" cy="0"/>
          </a:xfrm>
          <a:prstGeom prst="line">
            <a:avLst/>
          </a:prstGeom>
          <a:ln w="19050">
            <a:solidFill>
              <a:srgbClr val="69AF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0">
            <a:extLst>
              <a:ext uri="{FF2B5EF4-FFF2-40B4-BE49-F238E27FC236}">
                <a16:creationId xmlns:a16="http://schemas.microsoft.com/office/drawing/2014/main" id="{92EB4E69-C93A-47E1-9745-31DA4435D6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50" y="2328431"/>
            <a:ext cx="12608011" cy="7092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7031844-97F5-4087-983B-4CFCC8599E06}"/>
              </a:ext>
            </a:extLst>
          </p:cNvPr>
          <p:cNvSpPr txBox="1"/>
          <p:nvPr/>
        </p:nvSpPr>
        <p:spPr>
          <a:xfrm>
            <a:off x="13328650" y="2511425"/>
            <a:ext cx="568207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600" dirty="0">
                <a:solidFill>
                  <a:schemeClr val="tx2"/>
                </a:solidFill>
                <a:latin typeface="Tw Cen MT" panose="020B0602020104020603" pitchFamily="34" charset="0"/>
              </a:rPr>
              <a:t>Diseño y construcción del mejoramiento y ampliación del alcantarillado y la nueva planta de tratamiento de aguas residuales del municipio de Nejapa con una capacidad máxima de depuración para 4,175.7 metros cúbicos al día y hasta 33,416 habitantes equivalentes. </a:t>
            </a:r>
          </a:p>
        </p:txBody>
      </p:sp>
    </p:spTree>
    <p:extLst>
      <p:ext uri="{BB962C8B-B14F-4D97-AF65-F5344CB8AC3E}">
        <p14:creationId xmlns:p14="http://schemas.microsoft.com/office/powerpoint/2010/main" val="72037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7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20105848" cy="1005205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7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43618" y="-87030"/>
            <a:ext cx="20638116" cy="10148491"/>
            <a:chOff x="-329674" y="-51881"/>
            <a:chExt cx="12515851" cy="6923798"/>
          </a:xfrm>
        </p:grpSpPr>
        <p:sp>
          <p:nvSpPr>
            <p:cNvPr id="10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95892E39-9830-420A-BBF0-24E67C6B3F52}"/>
              </a:ext>
            </a:extLst>
          </p:cNvPr>
          <p:cNvSpPr/>
          <p:nvPr/>
        </p:nvSpPr>
        <p:spPr>
          <a:xfrm>
            <a:off x="1465313" y="6689486"/>
            <a:ext cx="8424537" cy="2605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kern="1200" dirty="0">
                <a:latin typeface="+mj-lt"/>
                <a:ea typeface="+mj-ea"/>
                <a:cs typeface="+mj-cs"/>
              </a:rPr>
              <a:t>1. PRETRATAMIENTO</a:t>
            </a:r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D527A251-C886-46FF-AAD9-B327206DF3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26415" b="1"/>
          <a:stretch/>
        </p:blipFill>
        <p:spPr>
          <a:xfrm>
            <a:off x="20" y="10"/>
            <a:ext cx="9889831" cy="6312690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1D775B-7B7A-4F9E-BA3C-516154F123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2" r="2" b="11400"/>
          <a:stretch/>
        </p:blipFill>
        <p:spPr>
          <a:xfrm>
            <a:off x="10184683" y="10"/>
            <a:ext cx="9919417" cy="6302037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59" name="Content Placeholder 48">
            <a:extLst>
              <a:ext uri="{FF2B5EF4-FFF2-40B4-BE49-F238E27FC236}">
                <a16:creationId xmlns:a16="http://schemas.microsoft.com/office/drawing/2014/main" id="{7A386939-C9C3-43C6-BC69-731494A42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9980" y="6700520"/>
            <a:ext cx="8588672" cy="25948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/>
            <a:r>
              <a:rPr lang="en-US" sz="2800" dirty="0"/>
              <a:t>CRIBADO O DESBASTE DE GRUESOS</a:t>
            </a:r>
          </a:p>
          <a:p>
            <a:pPr indent="-228600" defTabSz="914400"/>
            <a:r>
              <a:rPr lang="en-US" sz="2800" dirty="0"/>
              <a:t>DESARENADOR PARA ACUMULACIÓN Y LIMPIEZA DE LAS ARENAS</a:t>
            </a:r>
          </a:p>
        </p:txBody>
      </p:sp>
    </p:spTree>
    <p:extLst>
      <p:ext uri="{BB962C8B-B14F-4D97-AF65-F5344CB8AC3E}">
        <p14:creationId xmlns:p14="http://schemas.microsoft.com/office/powerpoint/2010/main" val="3560918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005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A5BB8B13-CC10-4085-8DB4-EDD1E7530E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2101" r="2700" b="13033"/>
          <a:stretch/>
        </p:blipFill>
        <p:spPr>
          <a:xfrm>
            <a:off x="20" y="10"/>
            <a:ext cx="20104081" cy="100520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686516" y="-3365540"/>
            <a:ext cx="6731077" cy="201041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171561"/>
            <a:ext cx="16136536" cy="1005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ítulo 3">
            <a:extLst>
              <a:ext uri="{FF2B5EF4-FFF2-40B4-BE49-F238E27FC236}">
                <a16:creationId xmlns:a16="http://schemas.microsoft.com/office/drawing/2014/main" id="{47F63B19-580F-4AE7-BC2B-72EC66E2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83" y="5940425"/>
            <a:ext cx="14970170" cy="34996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10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PRETRATAMIENTO</a:t>
            </a:r>
            <a:br>
              <a:rPr lang="en-US" sz="10200" dirty="0"/>
            </a:br>
            <a:r>
              <a:rPr lang="en-US" sz="10200" dirty="0"/>
              <a:t>Estado 74.21%</a:t>
            </a:r>
          </a:p>
        </p:txBody>
      </p:sp>
    </p:spTree>
    <p:extLst>
      <p:ext uri="{BB962C8B-B14F-4D97-AF65-F5344CB8AC3E}">
        <p14:creationId xmlns:p14="http://schemas.microsoft.com/office/powerpoint/2010/main" val="3365926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24F2E-1D0F-4428-ADEB-68A165BDC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43" y="922340"/>
            <a:ext cx="8413564" cy="2457466"/>
          </a:xfrm>
        </p:spPr>
        <p:txBody>
          <a:bodyPr vert="horz" lIns="91439" tIns="45720" rIns="91439" bIns="45720" rtlCol="0">
            <a:normAutofit fontScale="90000"/>
          </a:bodyPr>
          <a:lstStyle/>
          <a:p>
            <a:pPr defTabSz="914384"/>
            <a:r>
              <a:rPr lang="es-CR">
                <a:latin typeface="Gotham Black" pitchFamily="50" charset="0"/>
              </a:rPr>
              <a:t>2. Reactor anaerobio de flujo ascendente (RAFA)</a:t>
            </a:r>
            <a:endParaRPr lang="en-US">
              <a:latin typeface="Gotham Black" pitchFamily="50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25C3AB-772C-497C-8E6B-8C4A07E68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543" y="3574062"/>
            <a:ext cx="8413564" cy="5548443"/>
          </a:xfrm>
        </p:spPr>
        <p:txBody>
          <a:bodyPr>
            <a:normAutofit fontScale="92500"/>
          </a:bodyPr>
          <a:lstStyle/>
          <a:p>
            <a:r>
              <a:rPr lang="es-SV" sz="2900">
                <a:latin typeface="Gotham" panose="02000504050000020004" pitchFamily="2" charset="0"/>
              </a:rPr>
              <a:t>Es un proceso que se realiza en un tanque</a:t>
            </a:r>
          </a:p>
          <a:p>
            <a:r>
              <a:rPr lang="es-SV" sz="2900">
                <a:latin typeface="Gotham" panose="02000504050000020004" pitchFamily="2" charset="0"/>
              </a:rPr>
              <a:t>P</a:t>
            </a:r>
            <a:r>
              <a:rPr lang="es-MX" sz="2900">
                <a:latin typeface="Gotham" panose="02000504050000020004" pitchFamily="2" charset="0"/>
              </a:rPr>
              <a:t>equeñas aglomeraciones de microorganismos que, debido a su peso, resisten ser arrastrados por el flujo ascendente, estos microorganismos realizarán la</a:t>
            </a:r>
            <a:r>
              <a:rPr lang="es-SV" sz="2900">
                <a:latin typeface="Gotham" panose="02000504050000020004" pitchFamily="2" charset="0"/>
              </a:rPr>
              <a:t> descomposición de la materia orgánica.</a:t>
            </a:r>
          </a:p>
          <a:p>
            <a:r>
              <a:rPr lang="es-MX" sz="2900">
                <a:latin typeface="Gotham" panose="02000504050000020004" pitchFamily="2" charset="0"/>
              </a:rPr>
              <a:t>Como resultado, se libera biogás (mezcla de gases tales como metano y dióxido de carbono) que será quemado en una antorcha.</a:t>
            </a:r>
            <a:endParaRPr lang="es-SV" sz="2900">
              <a:latin typeface="Gotham" panose="02000504050000020004" pitchFamily="2" charset="0"/>
            </a:endParaRPr>
          </a:p>
          <a:p>
            <a:r>
              <a:rPr lang="es-MX" sz="2900">
                <a:latin typeface="Gotham" panose="02000504050000020004" pitchFamily="2" charset="0"/>
              </a:rPr>
              <a:t>El efluente clarificado se extrae de la parte superior del tanque donde la cantidad de sólidos es menor.</a:t>
            </a:r>
            <a:endParaRPr lang="es-SV" sz="2900">
              <a:latin typeface="Gotham" panose="02000504050000020004" pitchFamily="2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95B82D5-A8BB-45BF-BED8-C7B206892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73195" y="0"/>
            <a:ext cx="9830905" cy="10052050"/>
          </a:xfrm>
          <a:prstGeom prst="rect">
            <a:avLst/>
          </a:prstGeom>
          <a:solidFill>
            <a:srgbClr val="3B5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ounded Rectangle 9">
            <a:extLst>
              <a:ext uri="{FF2B5EF4-FFF2-40B4-BE49-F238E27FC236}">
                <a16:creationId xmlns:a16="http://schemas.microsoft.com/office/drawing/2014/main" id="{296C61EC-FBF4-4216-BE67-6C864D30A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463" y="710346"/>
            <a:ext cx="7991379" cy="40208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contenido 21">
            <a:extLst>
              <a:ext uri="{FF2B5EF4-FFF2-40B4-BE49-F238E27FC236}">
                <a16:creationId xmlns:a16="http://schemas.microsoft.com/office/drawing/2014/main" id="{66671702-440F-4B93-AA83-A4367FE50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00" t="10437" r="29030" b="20945"/>
          <a:stretch/>
        </p:blipFill>
        <p:spPr>
          <a:xfrm>
            <a:off x="11640273" y="853352"/>
            <a:ext cx="6935915" cy="3734808"/>
          </a:xfrm>
          <a:prstGeom prst="rect">
            <a:avLst/>
          </a:prstGeom>
        </p:spPr>
      </p:pic>
      <p:sp>
        <p:nvSpPr>
          <p:cNvPr id="139" name="Rounded Rectangle 9">
            <a:extLst>
              <a:ext uri="{FF2B5EF4-FFF2-40B4-BE49-F238E27FC236}">
                <a16:creationId xmlns:a16="http://schemas.microsoft.com/office/drawing/2014/main" id="{39D6C490-0229-4573-9696-B73E5B3A9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463" y="5146649"/>
            <a:ext cx="7991379" cy="402082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 descr="Imagen que contiene exterior, camino, carretera, lado&#10;&#10;Descripción generada automáticamente">
            <a:extLst>
              <a:ext uri="{FF2B5EF4-FFF2-40B4-BE49-F238E27FC236}">
                <a16:creationId xmlns:a16="http://schemas.microsoft.com/office/drawing/2014/main" id="{CAAFC4B1-1F40-4B67-9696-780C74C0DE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r="-2" b="-2"/>
          <a:stretch/>
        </p:blipFill>
        <p:spPr>
          <a:xfrm>
            <a:off x="11640273" y="5737839"/>
            <a:ext cx="6935915" cy="28384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08943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005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C50EEF6-E626-4B8B-B477-81D5B8136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417" r="9091" b="3976"/>
          <a:stretch/>
        </p:blipFill>
        <p:spPr>
          <a:xfrm>
            <a:off x="20" y="10"/>
            <a:ext cx="20104081" cy="100520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686516" y="-3365540"/>
            <a:ext cx="6731077" cy="201041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171561"/>
            <a:ext cx="16136536" cy="1005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A6C99C-5D30-4EBA-936A-14297B99B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5940425"/>
            <a:ext cx="14970170" cy="34996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10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RAFA</a:t>
            </a:r>
            <a:br>
              <a:rPr lang="en-US" sz="10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68.24%</a:t>
            </a:r>
          </a:p>
        </p:txBody>
      </p:sp>
    </p:spTree>
    <p:extLst>
      <p:ext uri="{BB962C8B-B14F-4D97-AF65-F5344CB8AC3E}">
        <p14:creationId xmlns:p14="http://schemas.microsoft.com/office/powerpoint/2010/main" val="2871869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Una carretera cerca de un edificio&#10;&#10;Descripción generada automáticamente">
            <a:extLst>
              <a:ext uri="{FF2B5EF4-FFF2-40B4-BE49-F238E27FC236}">
                <a16:creationId xmlns:a16="http://schemas.microsoft.com/office/drawing/2014/main" id="{1A534F92-AA0A-4C10-8DB1-EC853AC5D4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" r="12163"/>
          <a:stretch/>
        </p:blipFill>
        <p:spPr>
          <a:xfrm>
            <a:off x="20" y="10"/>
            <a:ext cx="20104080" cy="100520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2348424" y="3338390"/>
            <a:ext cx="7755676" cy="6713660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F52A272-5CC6-4075-A34B-14028B5E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0557" y="5058019"/>
            <a:ext cx="7231409" cy="26882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200" dirty="0">
                <a:latin typeface="Gotham Black" pitchFamily="50" charset="0"/>
              </a:rPr>
              <a:t>3. FILTROS PERCOLADORES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632670" y="7510152"/>
            <a:ext cx="1542469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778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674740" cy="1005205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FE6C17C-3816-49A8-920E-F150B5473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51" y="913732"/>
            <a:ext cx="6019199" cy="2054894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 defTabSz="914400"/>
            <a:r>
              <a:rPr lang="en-US" sz="4300" kern="1200" dirty="0">
                <a:solidFill>
                  <a:schemeClr val="tx1"/>
                </a:solidFill>
                <a:latin typeface="Gotham Black" pitchFamily="50" charset="0"/>
              </a:rPr>
              <a:t>¿</a:t>
            </a:r>
            <a:r>
              <a:rPr lang="en-US" sz="4300" kern="1200" dirty="0" err="1">
                <a:solidFill>
                  <a:schemeClr val="tx1"/>
                </a:solidFill>
                <a:latin typeface="Gotham Black" pitchFamily="50" charset="0"/>
              </a:rPr>
              <a:t>Cómo</a:t>
            </a:r>
            <a:r>
              <a:rPr lang="en-US" sz="4300" kern="1200" dirty="0">
                <a:solidFill>
                  <a:schemeClr val="tx1"/>
                </a:solidFill>
                <a:latin typeface="Gotham Black" pitchFamily="50" charset="0"/>
              </a:rPr>
              <a:t> </a:t>
            </a:r>
            <a:r>
              <a:rPr lang="en-US" sz="4300" kern="1200" dirty="0" err="1">
                <a:solidFill>
                  <a:schemeClr val="tx1"/>
                </a:solidFill>
                <a:latin typeface="Gotham Black" pitchFamily="50" charset="0"/>
              </a:rPr>
              <a:t>funcionan</a:t>
            </a:r>
            <a:r>
              <a:rPr lang="en-US" sz="4300" kern="1200" dirty="0">
                <a:solidFill>
                  <a:schemeClr val="tx1"/>
                </a:solidFill>
                <a:latin typeface="Gotham Black" pitchFamily="50" charset="0"/>
              </a:rPr>
              <a:t> los </a:t>
            </a:r>
            <a:r>
              <a:rPr lang="en-US" sz="4300" kern="1200" dirty="0" err="1">
                <a:solidFill>
                  <a:schemeClr val="tx1"/>
                </a:solidFill>
                <a:latin typeface="Gotham Black" pitchFamily="50" charset="0"/>
              </a:rPr>
              <a:t>filtros</a:t>
            </a:r>
            <a:r>
              <a:rPr lang="en-US" sz="4300" kern="1200" dirty="0">
                <a:solidFill>
                  <a:schemeClr val="tx1"/>
                </a:solidFill>
                <a:latin typeface="Gotham Black" pitchFamily="50" charset="0"/>
              </a:rPr>
              <a:t> </a:t>
            </a:r>
            <a:r>
              <a:rPr lang="en-US" sz="4300" kern="1200" dirty="0" err="1">
                <a:solidFill>
                  <a:schemeClr val="tx1"/>
                </a:solidFill>
                <a:latin typeface="Gotham Black" pitchFamily="50" charset="0"/>
              </a:rPr>
              <a:t>percoladores</a:t>
            </a:r>
            <a:r>
              <a:rPr lang="en-US" sz="4300" kern="1200" dirty="0">
                <a:solidFill>
                  <a:schemeClr val="tx1"/>
                </a:solidFill>
                <a:latin typeface="Gotham Black" pitchFamily="50" charset="0"/>
              </a:rPr>
              <a:t>?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BCB8FDD-2CBE-45AE-A8C9-B5C9DB1A8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1255" y="3349625"/>
            <a:ext cx="6019199" cy="578869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 defTabSz="914400">
              <a:buFont typeface="Arial" panose="020B0604020202020204" pitchFamily="34" charset="0"/>
              <a:buChar char="•"/>
            </a:pPr>
            <a:r>
              <a:rPr lang="en-US" sz="3200" dirty="0">
                <a:latin typeface="Gotham" panose="02000504050000020004" pitchFamily="2" charset="0"/>
              </a:rPr>
              <a:t>Es un </a:t>
            </a:r>
            <a:r>
              <a:rPr lang="en-US" sz="3200" dirty="0" err="1">
                <a:latin typeface="Gotham" panose="02000504050000020004" pitchFamily="2" charset="0"/>
              </a:rPr>
              <a:t>tratamiento</a:t>
            </a:r>
            <a:r>
              <a:rPr lang="en-US" sz="3200" dirty="0">
                <a:latin typeface="Gotham" panose="02000504050000020004" pitchFamily="2" charset="0"/>
              </a:rPr>
              <a:t> </a:t>
            </a:r>
            <a:r>
              <a:rPr lang="en-US" sz="3200" dirty="0" err="1">
                <a:latin typeface="Gotham" panose="02000504050000020004" pitchFamily="2" charset="0"/>
              </a:rPr>
              <a:t>secundario</a:t>
            </a:r>
            <a:r>
              <a:rPr lang="en-US" sz="3200" dirty="0">
                <a:latin typeface="Gotham" panose="02000504050000020004" pitchFamily="2" charset="0"/>
              </a:rPr>
              <a:t> </a:t>
            </a:r>
            <a:r>
              <a:rPr lang="en-US" sz="3200" dirty="0" err="1">
                <a:latin typeface="Gotham" panose="02000504050000020004" pitchFamily="2" charset="0"/>
              </a:rPr>
              <a:t>en</a:t>
            </a:r>
            <a:r>
              <a:rPr lang="en-US" sz="3200" dirty="0">
                <a:latin typeface="Gotham" panose="02000504050000020004" pitchFamily="2" charset="0"/>
              </a:rPr>
              <a:t> el que el </a:t>
            </a:r>
            <a:r>
              <a:rPr lang="en-US" sz="3200" dirty="0" err="1">
                <a:latin typeface="Gotham" panose="02000504050000020004" pitchFamily="2" charset="0"/>
              </a:rPr>
              <a:t>agua</a:t>
            </a:r>
            <a:r>
              <a:rPr lang="en-US" sz="3200" dirty="0">
                <a:latin typeface="Gotham" panose="02000504050000020004" pitchFamily="2" charset="0"/>
              </a:rPr>
              <a:t> residual, </a:t>
            </a:r>
            <a:r>
              <a:rPr lang="en-US" sz="3200" dirty="0" err="1">
                <a:latin typeface="Gotham" panose="02000504050000020004" pitchFamily="2" charset="0"/>
              </a:rPr>
              <a:t>después</a:t>
            </a:r>
            <a:r>
              <a:rPr lang="en-US" sz="3200" dirty="0">
                <a:latin typeface="Gotham" panose="02000504050000020004" pitchFamily="2" charset="0"/>
              </a:rPr>
              <a:t> de </a:t>
            </a:r>
            <a:r>
              <a:rPr lang="en-US" sz="3200" dirty="0" err="1">
                <a:latin typeface="Gotham" panose="02000504050000020004" pitchFamily="2" charset="0"/>
              </a:rPr>
              <a:t>haber</a:t>
            </a:r>
            <a:r>
              <a:rPr lang="en-US" sz="3200" dirty="0">
                <a:latin typeface="Gotham" panose="02000504050000020004" pitchFamily="2" charset="0"/>
              </a:rPr>
              <a:t> </a:t>
            </a:r>
            <a:r>
              <a:rPr lang="en-US" sz="3200" dirty="0" err="1">
                <a:latin typeface="Gotham" panose="02000504050000020004" pitchFamily="2" charset="0"/>
              </a:rPr>
              <a:t>sido</a:t>
            </a:r>
            <a:r>
              <a:rPr lang="en-US" sz="3200" dirty="0">
                <a:latin typeface="Gotham" panose="02000504050000020004" pitchFamily="2" charset="0"/>
              </a:rPr>
              <a:t> </a:t>
            </a:r>
            <a:r>
              <a:rPr lang="en-US" sz="3200" dirty="0" err="1">
                <a:latin typeface="Gotham" panose="02000504050000020004" pitchFamily="2" charset="0"/>
              </a:rPr>
              <a:t>sometida</a:t>
            </a:r>
            <a:r>
              <a:rPr lang="en-US" sz="3200" dirty="0">
                <a:latin typeface="Gotham" panose="02000504050000020004" pitchFamily="2" charset="0"/>
              </a:rPr>
              <a:t> a un </a:t>
            </a:r>
            <a:r>
              <a:rPr lang="en-US" sz="3200" dirty="0" err="1">
                <a:latin typeface="Gotham" panose="02000504050000020004" pitchFamily="2" charset="0"/>
              </a:rPr>
              <a:t>tratamiento</a:t>
            </a:r>
            <a:r>
              <a:rPr lang="en-US" sz="3200" dirty="0">
                <a:latin typeface="Gotham" panose="02000504050000020004" pitchFamily="2" charset="0"/>
              </a:rPr>
              <a:t> </a:t>
            </a:r>
            <a:r>
              <a:rPr lang="en-US" sz="3200" dirty="0" err="1">
                <a:latin typeface="Gotham" panose="02000504050000020004" pitchFamily="2" charset="0"/>
              </a:rPr>
              <a:t>previo</a:t>
            </a:r>
            <a:r>
              <a:rPr lang="en-US" sz="3200" dirty="0">
                <a:latin typeface="Gotham" panose="02000504050000020004" pitchFamily="2" charset="0"/>
              </a:rPr>
              <a:t> (</a:t>
            </a:r>
            <a:r>
              <a:rPr lang="en-US" sz="3200" dirty="0" err="1">
                <a:latin typeface="Gotham" panose="02000504050000020004" pitchFamily="2" charset="0"/>
              </a:rPr>
              <a:t>pretratamiento</a:t>
            </a:r>
            <a:r>
              <a:rPr lang="en-US" sz="3200" dirty="0">
                <a:latin typeface="Gotham" panose="02000504050000020004" pitchFamily="2" charset="0"/>
              </a:rPr>
              <a:t> y </a:t>
            </a:r>
            <a:r>
              <a:rPr lang="en-US" sz="3200" dirty="0" err="1">
                <a:latin typeface="Gotham" panose="02000504050000020004" pitchFamily="2" charset="0"/>
              </a:rPr>
              <a:t>tratamiento</a:t>
            </a:r>
            <a:r>
              <a:rPr lang="en-US" sz="3200" dirty="0">
                <a:latin typeface="Gotham" panose="02000504050000020004" pitchFamily="2" charset="0"/>
              </a:rPr>
              <a:t> </a:t>
            </a:r>
            <a:r>
              <a:rPr lang="en-US" sz="3200" dirty="0" err="1">
                <a:latin typeface="Gotham" panose="02000504050000020004" pitchFamily="2" charset="0"/>
              </a:rPr>
              <a:t>primario</a:t>
            </a:r>
            <a:r>
              <a:rPr lang="en-US" sz="3200" dirty="0">
                <a:latin typeface="Gotham" panose="02000504050000020004" pitchFamily="2" charset="0"/>
              </a:rPr>
              <a:t>), </a:t>
            </a:r>
            <a:r>
              <a:rPr lang="en-US" sz="3200" dirty="0" err="1">
                <a:latin typeface="Gotham" panose="02000504050000020004" pitchFamily="2" charset="0"/>
              </a:rPr>
              <a:t>percola</a:t>
            </a:r>
            <a:r>
              <a:rPr lang="en-US" sz="3200" dirty="0">
                <a:latin typeface="Gotham" panose="02000504050000020004" pitchFamily="2" charset="0"/>
              </a:rPr>
              <a:t> por </a:t>
            </a:r>
            <a:r>
              <a:rPr lang="en-US" sz="3200" dirty="0" err="1">
                <a:latin typeface="Gotham" panose="02000504050000020004" pitchFamily="2" charset="0"/>
              </a:rPr>
              <a:t>gravedad</a:t>
            </a:r>
            <a:r>
              <a:rPr lang="en-US" sz="3200" dirty="0">
                <a:latin typeface="Gotham" panose="02000504050000020004" pitchFamily="2" charset="0"/>
              </a:rPr>
              <a:t> a </a:t>
            </a:r>
            <a:r>
              <a:rPr lang="en-US" sz="3200" dirty="0" err="1">
                <a:latin typeface="Gotham" panose="02000504050000020004" pitchFamily="2" charset="0"/>
              </a:rPr>
              <a:t>través</a:t>
            </a:r>
            <a:r>
              <a:rPr lang="en-US" sz="3200" dirty="0">
                <a:latin typeface="Gotham" panose="02000504050000020004" pitchFamily="2" charset="0"/>
              </a:rPr>
              <a:t> de un material de relleno, que </a:t>
            </a:r>
            <a:r>
              <a:rPr lang="en-US" sz="3200" dirty="0" err="1">
                <a:latin typeface="Gotham" panose="02000504050000020004" pitchFamily="2" charset="0"/>
              </a:rPr>
              <a:t>constituye</a:t>
            </a:r>
            <a:r>
              <a:rPr lang="en-US" sz="3200" dirty="0">
                <a:latin typeface="Gotham" panose="02000504050000020004" pitchFamily="2" charset="0"/>
              </a:rPr>
              <a:t> el material </a:t>
            </a:r>
            <a:r>
              <a:rPr lang="en-US" sz="3200" dirty="0" err="1">
                <a:latin typeface="Gotham" panose="02000504050000020004" pitchFamily="2" charset="0"/>
              </a:rPr>
              <a:t>soporte</a:t>
            </a:r>
            <a:r>
              <a:rPr lang="en-US" sz="3200" dirty="0">
                <a:latin typeface="Gotham" panose="02000504050000020004" pitchFamily="2" charset="0"/>
              </a:rPr>
              <a:t> </a:t>
            </a:r>
            <a:r>
              <a:rPr lang="en-US" sz="3200" dirty="0" err="1">
                <a:latin typeface="Gotham" panose="02000504050000020004" pitchFamily="2" charset="0"/>
              </a:rPr>
              <a:t>sobre</a:t>
            </a:r>
            <a:r>
              <a:rPr lang="en-US" sz="3200" dirty="0">
                <a:latin typeface="Gotham" panose="02000504050000020004" pitchFamily="2" charset="0"/>
              </a:rPr>
              <a:t> el que se </a:t>
            </a:r>
            <a:r>
              <a:rPr lang="en-US" sz="3200" dirty="0" err="1">
                <a:latin typeface="Gotham" panose="02000504050000020004" pitchFamily="2" charset="0"/>
              </a:rPr>
              <a:t>desarrollan</a:t>
            </a:r>
            <a:r>
              <a:rPr lang="en-US" sz="3200" dirty="0">
                <a:latin typeface="Gotham" panose="02000504050000020004" pitchFamily="2" charset="0"/>
              </a:rPr>
              <a:t> y </a:t>
            </a:r>
            <a:r>
              <a:rPr lang="en-US" sz="3200" dirty="0" err="1">
                <a:latin typeface="Gotham" panose="02000504050000020004" pitchFamily="2" charset="0"/>
              </a:rPr>
              <a:t>crecen</a:t>
            </a:r>
            <a:r>
              <a:rPr lang="en-US" sz="3200" dirty="0">
                <a:latin typeface="Gotham" panose="02000504050000020004" pitchFamily="2" charset="0"/>
              </a:rPr>
              <a:t> los </a:t>
            </a:r>
            <a:r>
              <a:rPr lang="en-US" sz="3200" dirty="0" err="1">
                <a:latin typeface="Gotham" panose="02000504050000020004" pitchFamily="2" charset="0"/>
              </a:rPr>
              <a:t>microorganismos</a:t>
            </a:r>
            <a:r>
              <a:rPr lang="en-US" sz="3200" dirty="0">
                <a:latin typeface="Gotham" panose="02000504050000020004" pitchFamily="2" charset="0"/>
              </a:rPr>
              <a:t>, </a:t>
            </a:r>
            <a:r>
              <a:rPr lang="en-US" sz="3200" dirty="0" err="1">
                <a:latin typeface="Gotham" panose="02000504050000020004" pitchFamily="2" charset="0"/>
              </a:rPr>
              <a:t>formando</a:t>
            </a:r>
            <a:r>
              <a:rPr lang="en-US" sz="3200" dirty="0">
                <a:latin typeface="Gotham" panose="02000504050000020004" pitchFamily="2" charset="0"/>
              </a:rPr>
              <a:t> una </a:t>
            </a:r>
            <a:r>
              <a:rPr lang="en-US" sz="3200" dirty="0" err="1">
                <a:latin typeface="Gotham" panose="02000504050000020004" pitchFamily="2" charset="0"/>
              </a:rPr>
              <a:t>biopelícula</a:t>
            </a:r>
            <a:r>
              <a:rPr lang="en-US" sz="3200" dirty="0">
                <a:latin typeface="Gotham" panose="02000504050000020004" pitchFamily="2" charset="0"/>
              </a:rPr>
              <a:t> de </a:t>
            </a:r>
            <a:r>
              <a:rPr lang="en-US" sz="3200" dirty="0" err="1">
                <a:latin typeface="Gotham" panose="02000504050000020004" pitchFamily="2" charset="0"/>
              </a:rPr>
              <a:t>espesor</a:t>
            </a:r>
            <a:r>
              <a:rPr lang="en-US" sz="3200" dirty="0">
                <a:latin typeface="Gotham" panose="02000504050000020004" pitchFamily="2" charset="0"/>
              </a:rPr>
              <a:t> variable.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4C32F10-B454-4D51-9F3A-666DE5153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46" t="18151" r="38044" b="19260"/>
          <a:stretch/>
        </p:blipFill>
        <p:spPr>
          <a:xfrm>
            <a:off x="7943146" y="1297856"/>
            <a:ext cx="11099903" cy="74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64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00520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FC77D2E-5B87-460F-982A-0D94DC867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47" t="18836" r="144" b="20558"/>
          <a:stretch/>
        </p:blipFill>
        <p:spPr>
          <a:xfrm>
            <a:off x="-6" y="-3175"/>
            <a:ext cx="20104081" cy="10052040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686516" y="-3365540"/>
            <a:ext cx="6731077" cy="201041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Rounded Corners 2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171561"/>
            <a:ext cx="16136536" cy="100520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3E7731B-4BF5-4BC7-B867-6178CB90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183" y="5940425"/>
            <a:ext cx="14970170" cy="34996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10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FILTROS PERCOLADORES</a:t>
            </a:r>
            <a:br>
              <a:rPr lang="en-US" sz="10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0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75.0%</a:t>
            </a:r>
          </a:p>
        </p:txBody>
      </p:sp>
    </p:spTree>
    <p:extLst>
      <p:ext uri="{BB962C8B-B14F-4D97-AF65-F5344CB8AC3E}">
        <p14:creationId xmlns:p14="http://schemas.microsoft.com/office/powerpoint/2010/main" val="1078013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393</Words>
  <Application>Microsoft Office PowerPoint</Application>
  <PresentationFormat>Personalizado</PresentationFormat>
  <Paragraphs>28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Gotham</vt:lpstr>
      <vt:lpstr>Gotham Black</vt:lpstr>
      <vt:lpstr>Tw Cen MT</vt:lpstr>
      <vt:lpstr>Tema de Office</vt:lpstr>
      <vt:lpstr>NUEVA PLANTA DE TRATAMIENTO DE AGUAS RESIDUALES, MUNICIPIO DE NEJAPA</vt:lpstr>
      <vt:lpstr>¿CÓMO SERÁ LA NUEVA PLANTA DE TRATAMIENTO DE AGUAS RESIDUALES?</vt:lpstr>
      <vt:lpstr>Presentación de PowerPoint</vt:lpstr>
      <vt:lpstr>1. PRETRATAMIENTO Estado 74.21%</vt:lpstr>
      <vt:lpstr>2. Reactor anaerobio de flujo ascendente (RAFA)</vt:lpstr>
      <vt:lpstr>2. RAFA Estado 68.24%</vt:lpstr>
      <vt:lpstr>3. FILTROS PERCOLADORES</vt:lpstr>
      <vt:lpstr>¿Cómo funcionan los filtros percoladores?</vt:lpstr>
      <vt:lpstr>3. FILTROS PERCOLADORES Estado 75.0%</vt:lpstr>
      <vt:lpstr>Presentación de PowerPoint</vt:lpstr>
      <vt:lpstr>4. DECANTADORES SECUNDARIOS LAMELARES  Estado: 75.5%</vt:lpstr>
      <vt:lpstr>5. CLORACIÓN</vt:lpstr>
      <vt:lpstr>5. LABERINTO DE CLORACIÓN ESTADO: 94%</vt:lpstr>
      <vt:lpstr>6. PATIOS DE SECADO </vt:lpstr>
      <vt:lpstr>6. PATIOS DE SECADO Estado: 81.3%</vt:lpstr>
      <vt:lpstr>ALCANTARILLADO 11.3 KM INTERVENCIÓN EN COLECTORES SANITARIOS Estado 60.8%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NUEVA PLANTA DE TRATAMIENTO DE AGUAS RESIDUALES, MUNICIPIO DE NEJAPA</dc:title>
  <dc:creator>Celia Elizabeth Monge Guadron</dc:creator>
  <cp:lastModifiedBy>Alcaldia Nejapa</cp:lastModifiedBy>
  <cp:revision>11</cp:revision>
  <dcterms:created xsi:type="dcterms:W3CDTF">2020-12-28T21:50:53Z</dcterms:created>
  <dcterms:modified xsi:type="dcterms:W3CDTF">2021-01-07T22:02:38Z</dcterms:modified>
</cp:coreProperties>
</file>