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9" r:id="rId3"/>
    <p:sldId id="260" r:id="rId4"/>
    <p:sldId id="286" r:id="rId5"/>
    <p:sldId id="302" r:id="rId6"/>
    <p:sldId id="303" r:id="rId7"/>
    <p:sldId id="304" r:id="rId8"/>
    <p:sldId id="305" r:id="rId9"/>
    <p:sldId id="322" r:id="rId10"/>
    <p:sldId id="323" r:id="rId11"/>
    <p:sldId id="324" r:id="rId12"/>
    <p:sldId id="321" r:id="rId13"/>
    <p:sldId id="316" r:id="rId14"/>
    <p:sldId id="306" r:id="rId15"/>
    <p:sldId id="307" r:id="rId16"/>
    <p:sldId id="308" r:id="rId17"/>
    <p:sldId id="310" r:id="rId18"/>
    <p:sldId id="311" r:id="rId19"/>
    <p:sldId id="290" r:id="rId20"/>
    <p:sldId id="287" r:id="rId21"/>
    <p:sldId id="288" r:id="rId22"/>
    <p:sldId id="301" r:id="rId23"/>
    <p:sldId id="318" r:id="rId24"/>
    <p:sldId id="319" r:id="rId25"/>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4725" autoAdjust="0"/>
  </p:normalViewPr>
  <p:slideViewPr>
    <p:cSldViewPr>
      <p:cViewPr>
        <p:scale>
          <a:sx n="76" d="100"/>
          <a:sy n="76" d="100"/>
        </p:scale>
        <p:origin x="-1206" y="-66"/>
      </p:cViewPr>
      <p:guideLst>
        <p:guide orient="horz" pos="2160"/>
        <p:guide pos="2880"/>
      </p:guideLst>
    </p:cSldViewPr>
  </p:slideViewPr>
  <p:outlineViewPr>
    <p:cViewPr>
      <p:scale>
        <a:sx n="33" d="100"/>
        <a:sy n="33" d="100"/>
      </p:scale>
      <p:origin x="42" y="8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B22C5-859F-44EF-A0CB-9A8CB2FEF3E5}" type="datetimeFigureOut">
              <a:rPr lang="es-ES" smtClean="0"/>
              <a:t>22/09/2015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13C52-34BE-456B-9542-564EF63F9102}" type="slidenum">
              <a:rPr lang="es-ES" smtClean="0"/>
              <a:t>‹Nº›</a:t>
            </a:fld>
            <a:endParaRPr lang="es-ES"/>
          </a:p>
        </p:txBody>
      </p:sp>
    </p:spTree>
    <p:extLst>
      <p:ext uri="{BB962C8B-B14F-4D97-AF65-F5344CB8AC3E}">
        <p14:creationId xmlns:p14="http://schemas.microsoft.com/office/powerpoint/2010/main" val="265318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8113C52-34BE-456B-9542-564EF63F9102}" type="slidenum">
              <a:rPr lang="es-ES" smtClean="0"/>
              <a:t>13</a:t>
            </a:fld>
            <a:endParaRPr lang="es-ES"/>
          </a:p>
        </p:txBody>
      </p:sp>
    </p:spTree>
    <p:extLst>
      <p:ext uri="{BB962C8B-B14F-4D97-AF65-F5344CB8AC3E}">
        <p14:creationId xmlns:p14="http://schemas.microsoft.com/office/powerpoint/2010/main" val="158750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D821DD4-D625-4497-A116-216D26B2E0FA}" type="datetimeFigureOut">
              <a:rPr lang="es-SV" smtClean="0"/>
              <a:pPr/>
              <a:t>22/09/2015</a:t>
            </a:fld>
            <a:endParaRPr lang="es-SV"/>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SV"/>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E30C4118-855F-430E-998A-C38325B0DC72}"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D821DD4-D625-4497-A116-216D26B2E0FA}" type="datetimeFigureOut">
              <a:rPr lang="es-SV" smtClean="0"/>
              <a:pPr/>
              <a:t>22/09/2015</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E30C4118-855F-430E-998A-C38325B0DC72}"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D821DD4-D625-4497-A116-216D26B2E0FA}" type="datetimeFigureOut">
              <a:rPr lang="es-SV" smtClean="0"/>
              <a:pPr/>
              <a:t>22/09/2015</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E30C4118-855F-430E-998A-C38325B0DC72}"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D821DD4-D625-4497-A116-216D26B2E0FA}" type="datetimeFigureOut">
              <a:rPr lang="es-SV" smtClean="0"/>
              <a:pPr/>
              <a:t>22/09/2015</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E30C4118-855F-430E-998A-C38325B0DC72}" type="slidenum">
              <a:rPr lang="es-SV" smtClean="0"/>
              <a:pPr/>
              <a:t>‹Nº›</a:t>
            </a:fld>
            <a:endParaRPr lang="es-SV"/>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D821DD4-D625-4497-A116-216D26B2E0FA}" type="datetimeFigureOut">
              <a:rPr lang="es-SV" smtClean="0"/>
              <a:pPr/>
              <a:t>22/09/2015</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E30C4118-855F-430E-998A-C38325B0DC72}" type="slidenum">
              <a:rPr lang="es-SV" smtClean="0"/>
              <a:pPr/>
              <a:t>‹Nº›</a:t>
            </a:fld>
            <a:endParaRPr lang="es-SV"/>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D821DD4-D625-4497-A116-216D26B2E0FA}" type="datetimeFigureOut">
              <a:rPr lang="es-SV" smtClean="0"/>
              <a:pPr/>
              <a:t>22/09/2015</a:t>
            </a:fld>
            <a:endParaRPr lang="es-SV"/>
          </a:p>
        </p:txBody>
      </p:sp>
      <p:sp>
        <p:nvSpPr>
          <p:cNvPr id="6" name="5 Marcador de pie de página"/>
          <p:cNvSpPr>
            <a:spLocks noGrp="1"/>
          </p:cNvSpPr>
          <p:nvPr>
            <p:ph type="ftr" sz="quarter" idx="11"/>
          </p:nvPr>
        </p:nvSpPr>
        <p:spPr/>
        <p:txBody>
          <a:bodyPr/>
          <a:lstStyle>
            <a:extLst/>
          </a:lstStyle>
          <a:p>
            <a:endParaRPr lang="es-SV"/>
          </a:p>
        </p:txBody>
      </p:sp>
      <p:sp>
        <p:nvSpPr>
          <p:cNvPr id="7" name="6 Marcador de número de diapositiva"/>
          <p:cNvSpPr>
            <a:spLocks noGrp="1"/>
          </p:cNvSpPr>
          <p:nvPr>
            <p:ph type="sldNum" sz="quarter" idx="12"/>
          </p:nvPr>
        </p:nvSpPr>
        <p:spPr/>
        <p:txBody>
          <a:bodyPr/>
          <a:lstStyle>
            <a:extLst/>
          </a:lstStyle>
          <a:p>
            <a:fld id="{E30C4118-855F-430E-998A-C38325B0DC72}" type="slidenum">
              <a:rPr lang="es-SV" smtClean="0"/>
              <a:pPr/>
              <a:t>‹Nº›</a:t>
            </a:fld>
            <a:endParaRPr lang="es-SV"/>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D821DD4-D625-4497-A116-216D26B2E0FA}" type="datetimeFigureOut">
              <a:rPr lang="es-SV" smtClean="0"/>
              <a:pPr/>
              <a:t>22/09/2015</a:t>
            </a:fld>
            <a:endParaRPr lang="es-SV"/>
          </a:p>
        </p:txBody>
      </p:sp>
      <p:sp>
        <p:nvSpPr>
          <p:cNvPr id="8" name="7 Marcador de pie de página"/>
          <p:cNvSpPr>
            <a:spLocks noGrp="1"/>
          </p:cNvSpPr>
          <p:nvPr>
            <p:ph type="ftr" sz="quarter" idx="11"/>
          </p:nvPr>
        </p:nvSpPr>
        <p:spPr/>
        <p:txBody>
          <a:bodyPr/>
          <a:lstStyle>
            <a:extLst/>
          </a:lstStyle>
          <a:p>
            <a:endParaRPr lang="es-SV"/>
          </a:p>
        </p:txBody>
      </p:sp>
      <p:sp>
        <p:nvSpPr>
          <p:cNvPr id="9" name="8 Marcador de número de diapositiva"/>
          <p:cNvSpPr>
            <a:spLocks noGrp="1"/>
          </p:cNvSpPr>
          <p:nvPr>
            <p:ph type="sldNum" sz="quarter" idx="12"/>
          </p:nvPr>
        </p:nvSpPr>
        <p:spPr/>
        <p:txBody>
          <a:bodyPr/>
          <a:lstStyle>
            <a:extLst/>
          </a:lstStyle>
          <a:p>
            <a:fld id="{E30C4118-855F-430E-998A-C38325B0DC72}" type="slidenum">
              <a:rPr lang="es-SV" smtClean="0"/>
              <a:pPr/>
              <a:t>‹Nº›</a:t>
            </a:fld>
            <a:endParaRPr lang="es-SV"/>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D821DD4-D625-4497-A116-216D26B2E0FA}" type="datetimeFigureOut">
              <a:rPr lang="es-SV" smtClean="0"/>
              <a:pPr/>
              <a:t>22/09/2015</a:t>
            </a:fld>
            <a:endParaRPr lang="es-SV"/>
          </a:p>
        </p:txBody>
      </p:sp>
      <p:sp>
        <p:nvSpPr>
          <p:cNvPr id="4" name="3 Marcador de pie de página"/>
          <p:cNvSpPr>
            <a:spLocks noGrp="1"/>
          </p:cNvSpPr>
          <p:nvPr>
            <p:ph type="ftr" sz="quarter" idx="11"/>
          </p:nvPr>
        </p:nvSpPr>
        <p:spPr/>
        <p:txBody>
          <a:bodyPr/>
          <a:lstStyle>
            <a:extLst/>
          </a:lstStyle>
          <a:p>
            <a:endParaRPr lang="es-SV"/>
          </a:p>
        </p:txBody>
      </p:sp>
      <p:sp>
        <p:nvSpPr>
          <p:cNvPr id="5" name="4 Marcador de número de diapositiva"/>
          <p:cNvSpPr>
            <a:spLocks noGrp="1"/>
          </p:cNvSpPr>
          <p:nvPr>
            <p:ph type="sldNum" sz="quarter" idx="12"/>
          </p:nvPr>
        </p:nvSpPr>
        <p:spPr/>
        <p:txBody>
          <a:bodyPr/>
          <a:lstStyle>
            <a:extLst/>
          </a:lstStyle>
          <a:p>
            <a:fld id="{E30C4118-855F-430E-998A-C38325B0DC72}" type="slidenum">
              <a:rPr lang="es-SV" smtClean="0"/>
              <a:pPr/>
              <a:t>‹Nº›</a:t>
            </a:fld>
            <a:endParaRPr lang="es-SV"/>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D821DD4-D625-4497-A116-216D26B2E0FA}" type="datetimeFigureOut">
              <a:rPr lang="es-SV" smtClean="0"/>
              <a:pPr/>
              <a:t>22/09/2015</a:t>
            </a:fld>
            <a:endParaRPr lang="es-SV"/>
          </a:p>
        </p:txBody>
      </p:sp>
      <p:sp>
        <p:nvSpPr>
          <p:cNvPr id="3" name="2 Marcador de pie de página"/>
          <p:cNvSpPr>
            <a:spLocks noGrp="1"/>
          </p:cNvSpPr>
          <p:nvPr>
            <p:ph type="ftr" sz="quarter" idx="11"/>
          </p:nvPr>
        </p:nvSpPr>
        <p:spPr/>
        <p:txBody>
          <a:bodyPr/>
          <a:lstStyle>
            <a:extLst/>
          </a:lstStyle>
          <a:p>
            <a:endParaRPr lang="es-SV"/>
          </a:p>
        </p:txBody>
      </p:sp>
      <p:sp>
        <p:nvSpPr>
          <p:cNvPr id="4" name="3 Marcador de número de diapositiva"/>
          <p:cNvSpPr>
            <a:spLocks noGrp="1"/>
          </p:cNvSpPr>
          <p:nvPr>
            <p:ph type="sldNum" sz="quarter" idx="12"/>
          </p:nvPr>
        </p:nvSpPr>
        <p:spPr/>
        <p:txBody>
          <a:bodyPr/>
          <a:lstStyle>
            <a:extLst/>
          </a:lstStyle>
          <a:p>
            <a:fld id="{E30C4118-855F-430E-998A-C38325B0DC72}"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D821DD4-D625-4497-A116-216D26B2E0FA}" type="datetimeFigureOut">
              <a:rPr lang="es-SV" smtClean="0"/>
              <a:pPr/>
              <a:t>22/09/2015</a:t>
            </a:fld>
            <a:endParaRPr lang="es-SV"/>
          </a:p>
        </p:txBody>
      </p:sp>
      <p:sp>
        <p:nvSpPr>
          <p:cNvPr id="6" name="5 Marcador de pie de página"/>
          <p:cNvSpPr>
            <a:spLocks noGrp="1"/>
          </p:cNvSpPr>
          <p:nvPr>
            <p:ph type="ftr" sz="quarter" idx="11"/>
          </p:nvPr>
        </p:nvSpPr>
        <p:spPr/>
        <p:txBody>
          <a:bodyPr/>
          <a:lstStyle>
            <a:extLst/>
          </a:lstStyle>
          <a:p>
            <a:endParaRPr lang="es-SV"/>
          </a:p>
        </p:txBody>
      </p:sp>
      <p:sp>
        <p:nvSpPr>
          <p:cNvPr id="7" name="6 Marcador de número de diapositiva"/>
          <p:cNvSpPr>
            <a:spLocks noGrp="1"/>
          </p:cNvSpPr>
          <p:nvPr>
            <p:ph type="sldNum" sz="quarter" idx="12"/>
          </p:nvPr>
        </p:nvSpPr>
        <p:spPr/>
        <p:txBody>
          <a:bodyPr/>
          <a:lstStyle>
            <a:extLst/>
          </a:lstStyle>
          <a:p>
            <a:fld id="{E30C4118-855F-430E-998A-C38325B0DC72}" type="slidenum">
              <a:rPr lang="es-SV" smtClean="0"/>
              <a:pPr/>
              <a:t>‹Nº›</a:t>
            </a:fld>
            <a:endParaRPr lang="es-SV"/>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D821DD4-D625-4497-A116-216D26B2E0FA}" type="datetimeFigureOut">
              <a:rPr lang="es-SV" smtClean="0"/>
              <a:pPr/>
              <a:t>22/09/2015</a:t>
            </a:fld>
            <a:endParaRPr lang="es-SV"/>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SV"/>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E30C4118-855F-430E-998A-C38325B0DC72}" type="slidenum">
              <a:rPr lang="es-SV" smtClean="0"/>
              <a:pPr/>
              <a:t>‹Nº›</a:t>
            </a:fld>
            <a:endParaRPr lang="es-SV"/>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D821DD4-D625-4497-A116-216D26B2E0FA}" type="datetimeFigureOut">
              <a:rPr lang="es-SV" smtClean="0"/>
              <a:pPr/>
              <a:t>22/09/2015</a:t>
            </a:fld>
            <a:endParaRPr lang="es-SV"/>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SV"/>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0C4118-855F-430E-998A-C38325B0DC72}"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332656"/>
            <a:ext cx="8280920" cy="403244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SV" sz="5000" spc="50" dirty="0" smtClean="0">
                <a:ln w="11430"/>
                <a:solidFill>
                  <a:schemeClr val="tx1"/>
                </a:solidFill>
                <a:effectLst>
                  <a:outerShdw blurRad="76200" dist="50800" dir="5400000" algn="tl" rotWithShape="0">
                    <a:srgbClr val="000000">
                      <a:alpha val="65000"/>
                    </a:srgbClr>
                  </a:outerShdw>
                </a:effectLst>
              </a:rPr>
              <a:t>PROYECTOS EJECUTADOS EN LOS PRIMEROS </a:t>
            </a:r>
            <a:r>
              <a:rPr lang="es-SV" sz="5000" spc="50" dirty="0" smtClean="0">
                <a:ln w="11430"/>
                <a:solidFill>
                  <a:schemeClr val="tx1"/>
                </a:solidFill>
                <a:effectLst>
                  <a:outerShdw blurRad="76200" dist="50800" dir="5400000" algn="tl" rotWithShape="0">
                    <a:srgbClr val="000000">
                      <a:alpha val="65000"/>
                    </a:srgbClr>
                  </a:outerShdw>
                </a:effectLst>
              </a:rPr>
              <a:t>300 </a:t>
            </a:r>
            <a:r>
              <a:rPr lang="es-SV" sz="5000" spc="50" dirty="0" smtClean="0">
                <a:ln w="11430"/>
                <a:solidFill>
                  <a:schemeClr val="tx1"/>
                </a:solidFill>
                <a:effectLst>
                  <a:outerShdw blurRad="76200" dist="50800" dir="5400000" algn="tl" rotWithShape="0">
                    <a:srgbClr val="000000">
                      <a:alpha val="65000"/>
                    </a:srgbClr>
                  </a:outerShdw>
                </a:effectLst>
              </a:rPr>
              <a:t>DIAS, NUEVA ADMINISTRACION 2015,2018</a:t>
            </a:r>
            <a:endParaRPr lang="es-SV" sz="5000" spc="50" dirty="0">
              <a:ln w="11430"/>
              <a:solidFill>
                <a:schemeClr val="tx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092343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caldia Guadalupe\Desktop\Proyectos ejecutados 100 dia\caminata cimarron\11136757_693382604101213_771047112992128872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32672"/>
            <a:ext cx="4001632" cy="48245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caldia Guadalupe\Desktop\Proyectos ejecutados 100 dia\caminata cimarron\11401003_693382090767931_836102998432767987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2656"/>
            <a:ext cx="453650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9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caldia Guadalupe\Desktop\Proyectos ejecutados 100 dia\caminata cimarron\11407180_693383427434464_684371333294096419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64096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634082"/>
          </a:xfrm>
        </p:spPr>
        <p:txBody>
          <a:bodyPr>
            <a:noAutofit/>
          </a:bodyPr>
          <a:lstStyle/>
          <a:p>
            <a:pPr algn="ctr"/>
            <a:r>
              <a:rPr lang="es-ES" sz="3200" dirty="0">
                <a:solidFill>
                  <a:schemeClr val="tx1"/>
                </a:solidFill>
                <a:latin typeface="Arial" pitchFamily="34" charset="0"/>
                <a:cs typeface="Arial" pitchFamily="34" charset="0"/>
              </a:rPr>
              <a:t>REPARACION </a:t>
            </a:r>
            <a:r>
              <a:rPr lang="es-ES" sz="3200" dirty="0" smtClean="0">
                <a:solidFill>
                  <a:schemeClr val="tx1"/>
                </a:solidFill>
                <a:latin typeface="Arial" pitchFamily="34" charset="0"/>
                <a:cs typeface="Arial" pitchFamily="34" charset="0"/>
              </a:rPr>
              <a:t>DE </a:t>
            </a:r>
            <a:r>
              <a:rPr lang="es-ES" sz="3200" dirty="0">
                <a:solidFill>
                  <a:schemeClr val="tx1"/>
                </a:solidFill>
                <a:latin typeface="Arial" pitchFamily="34" charset="0"/>
                <a:cs typeface="Arial" pitchFamily="34" charset="0"/>
              </a:rPr>
              <a:t>PUENTE </a:t>
            </a:r>
            <a:r>
              <a:rPr lang="es-ES" sz="3200" dirty="0" smtClean="0">
                <a:solidFill>
                  <a:schemeClr val="tx1"/>
                </a:solidFill>
                <a:latin typeface="Arial" pitchFamily="34" charset="0"/>
                <a:cs typeface="Arial" pitchFamily="34" charset="0"/>
              </a:rPr>
              <a:t>COLGANTE DEL </a:t>
            </a:r>
            <a:r>
              <a:rPr lang="es-ES" sz="3200" dirty="0">
                <a:solidFill>
                  <a:schemeClr val="tx1"/>
                </a:solidFill>
                <a:latin typeface="Arial" pitchFamily="34" charset="0"/>
                <a:cs typeface="Arial" pitchFamily="34" charset="0"/>
              </a:rPr>
              <a:t>CANTON  SAN </a:t>
            </a:r>
            <a:r>
              <a:rPr lang="es-ES" sz="3200" dirty="0" smtClean="0">
                <a:solidFill>
                  <a:schemeClr val="tx1"/>
                </a:solidFill>
                <a:latin typeface="Arial" pitchFamily="34" charset="0"/>
                <a:cs typeface="Arial" pitchFamily="34" charset="0"/>
              </a:rPr>
              <a:t>EMIGDIO</a:t>
            </a:r>
            <a:endParaRPr lang="es-ES" sz="3200" dirty="0">
              <a:solidFill>
                <a:schemeClr val="tx1"/>
              </a:solidFill>
            </a:endParaRPr>
          </a:p>
        </p:txBody>
      </p:sp>
      <p:sp>
        <p:nvSpPr>
          <p:cNvPr id="5" name="4 Rectángulo"/>
          <p:cNvSpPr/>
          <p:nvPr/>
        </p:nvSpPr>
        <p:spPr>
          <a:xfrm>
            <a:off x="467544" y="1028343"/>
            <a:ext cx="7776864" cy="4770537"/>
          </a:xfrm>
          <a:prstGeom prst="rect">
            <a:avLst/>
          </a:prstGeom>
        </p:spPr>
        <p:txBody>
          <a:bodyPr wrap="square">
            <a:spAutoFit/>
          </a:bodyPr>
          <a:lstStyle/>
          <a:p>
            <a:pPr marL="109728" indent="0" algn="ctr">
              <a:buNone/>
            </a:pPr>
            <a:r>
              <a:rPr lang="es-ES" sz="2000" dirty="0">
                <a:latin typeface="Arial" pitchFamily="34" charset="0"/>
                <a:cs typeface="Arial" pitchFamily="34" charset="0"/>
              </a:rPr>
              <a:t>EL CONCEJO MUNICIPAL, PRESIDIDO POR EL, DR. ROBERTO CARLOS RENDEROS PINDEDA, APROBO LA REPARACION DEL PUENTE COLGANTE DEL CANTON  SAN EMIGDIO,PUENTE QUE UNE AL CASERIO  AGUA  AGRIA Y AL CANTON  LOS MELENDEZ, DEL MUNICIPIO DE GUADALUPE,DANDO POR INICIO  CON  LAS  ACTIVIDADES DE REPARACION   EL DIA 15 DE JUNIO DEL 2015, CON EL PROPOSITO DE MEJORAR  LAS CONDICIONES  DE VIDA Y SEGURIDAD  PEATONAL DE LOS HABITANDES DE TODAS LAS </a:t>
            </a:r>
            <a:r>
              <a:rPr lang="es-ES" sz="2000" dirty="0" smtClean="0">
                <a:latin typeface="Arial" pitchFamily="34" charset="0"/>
                <a:cs typeface="Arial" pitchFamily="34" charset="0"/>
              </a:rPr>
              <a:t>COMUNIDADES </a:t>
            </a:r>
            <a:r>
              <a:rPr lang="es-ES" sz="2000" dirty="0">
                <a:latin typeface="Arial" pitchFamily="34" charset="0"/>
                <a:cs typeface="Arial" pitchFamily="34" charset="0"/>
              </a:rPr>
              <a:t>QUE SE TRASLADAN A DICHOS LUGARES</a:t>
            </a:r>
            <a:r>
              <a:rPr lang="es-ES" sz="2000" dirty="0" smtClean="0">
                <a:latin typeface="Arial" pitchFamily="34" charset="0"/>
                <a:cs typeface="Arial" pitchFamily="34" charset="0"/>
              </a:rPr>
              <a:t>.</a:t>
            </a:r>
          </a:p>
          <a:p>
            <a:pPr marL="109728" indent="0" algn="ctr">
              <a:buNone/>
            </a:pPr>
            <a:endParaRPr lang="es-ES" sz="2000" b="1" dirty="0">
              <a:latin typeface="Arial" pitchFamily="34" charset="0"/>
              <a:cs typeface="Arial" pitchFamily="34" charset="0"/>
            </a:endParaRPr>
          </a:p>
          <a:p>
            <a:pPr algn="ctr"/>
            <a:endParaRPr lang="es-ES" sz="1200" b="1" dirty="0">
              <a:solidFill>
                <a:srgbClr val="FF0000"/>
              </a:solidFill>
            </a:endParaRPr>
          </a:p>
          <a:p>
            <a:r>
              <a:rPr lang="es-ES" sz="2000" b="1" dirty="0" smtClean="0">
                <a:solidFill>
                  <a:srgbClr val="FF0000"/>
                </a:solidFill>
              </a:rPr>
              <a:t>    </a:t>
            </a:r>
            <a:r>
              <a:rPr lang="es-ES" sz="3200" b="1" dirty="0" smtClean="0">
                <a:solidFill>
                  <a:srgbClr val="FFC000"/>
                </a:solidFill>
              </a:rPr>
              <a:t>MONTO </a:t>
            </a:r>
            <a:r>
              <a:rPr lang="es-ES" sz="3200" b="1" dirty="0">
                <a:solidFill>
                  <a:srgbClr val="FFC000"/>
                </a:solidFill>
              </a:rPr>
              <a:t>$:2,161.80</a:t>
            </a:r>
          </a:p>
          <a:p>
            <a:pPr marL="109728" indent="0" algn="ctr">
              <a:buNone/>
            </a:pPr>
            <a:endParaRPr lang="es-ES" sz="2000" b="1" dirty="0">
              <a:latin typeface="Arial" pitchFamily="34" charset="0"/>
              <a:cs typeface="Arial" pitchFamily="34" charset="0"/>
            </a:endParaRPr>
          </a:p>
        </p:txBody>
      </p:sp>
    </p:spTree>
    <p:extLst>
      <p:ext uri="{BB962C8B-B14F-4D97-AF65-F5344CB8AC3E}">
        <p14:creationId xmlns:p14="http://schemas.microsoft.com/office/powerpoint/2010/main" val="55864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caldia Guadalupe\Desktop\PUENTE COLGANTE\1601150_693377294101744_3484710864731306289_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3" y="260648"/>
            <a:ext cx="4248471" cy="29559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Alcaldia Guadalupe\Desktop\PUENTE COLGANTE\10446655_693377140768426_5973194578986623995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60649"/>
            <a:ext cx="4176464" cy="2952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C:\Users\Alcaldia Guadalupe\Desktop\PUENTE COLGANTE\11412319_693377684101705_4131608387487467825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356992"/>
            <a:ext cx="4320480" cy="288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3" name="Picture 5" descr="C:\Users\Alcaldia Guadalupe\Desktop\PUENTE COLGANTE\11036762_693377594101714_5828225474375492404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356993"/>
            <a:ext cx="4221918" cy="288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40030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5188032"/>
          </a:xfrm>
        </p:spPr>
        <p:txBody>
          <a:bodyPr>
            <a:normAutofit/>
          </a:bodyPr>
          <a:lstStyle/>
          <a:p>
            <a:pPr marL="109728" indent="0" algn="ctr">
              <a:buNone/>
            </a:pPr>
            <a:r>
              <a:rPr lang="es-ES" sz="2000" b="1" dirty="0"/>
              <a:t>EL </a:t>
            </a:r>
            <a:r>
              <a:rPr lang="es-ES" sz="2000" b="1" dirty="0" smtClean="0"/>
              <a:t>CONCEJO </a:t>
            </a:r>
            <a:r>
              <a:rPr lang="es-ES" sz="2000" b="1" dirty="0"/>
              <a:t>MUNICIPAL, PRESIDIDO POR EL, DR. ROBERTO CARLOS RENDEROS </a:t>
            </a:r>
            <a:r>
              <a:rPr lang="es-ES" sz="2000" b="1" dirty="0" smtClean="0"/>
              <a:t>PINEDA</a:t>
            </a:r>
            <a:r>
              <a:rPr lang="es-ES" sz="2000" b="1" dirty="0"/>
              <a:t>, ALCALDE MUNICIPAL DE GUADALUPE, </a:t>
            </a:r>
            <a:r>
              <a:rPr lang="es-ES" sz="2000" b="1" dirty="0" smtClean="0"/>
              <a:t>APROBO LA REMODELACION DE UNIDADES,  DANDO POR COMIENZO  EL 16 DE JUNIO CON EL PROCESO DE REMODELACION</a:t>
            </a:r>
            <a:r>
              <a:rPr lang="es-ES" sz="2000" b="1" dirty="0" smtClean="0"/>
              <a:t>, CON </a:t>
            </a:r>
            <a:r>
              <a:rPr lang="es-ES" sz="2000" b="1" dirty="0" smtClean="0"/>
              <a:t>EL PROPOSITO DE MEJORAR LAS CONDICIONES DE EMPLEADOS , Y ATENCION A LA CIUDADANIA.</a:t>
            </a:r>
          </a:p>
          <a:p>
            <a:pPr marL="109728" indent="0">
              <a:buNone/>
            </a:pPr>
            <a:r>
              <a:rPr lang="es-ES" sz="2000" b="1" dirty="0"/>
              <a:t> </a:t>
            </a:r>
            <a:endParaRPr lang="es-ES" sz="2000" b="1" dirty="0" smtClean="0"/>
          </a:p>
          <a:p>
            <a:pPr marL="109728" indent="0">
              <a:buNone/>
            </a:pPr>
            <a:r>
              <a:rPr lang="es-ES" sz="1800" dirty="0" smtClean="0"/>
              <a:t>-CAMBIO DE CIELO FALSO, E INSTALACION DE LAMPARAS </a:t>
            </a:r>
          </a:p>
          <a:p>
            <a:pPr marL="109728" indent="0">
              <a:buNone/>
            </a:pPr>
            <a:r>
              <a:rPr lang="es-ES" sz="1800" dirty="0" smtClean="0"/>
              <a:t>-INSTALACION DE AIRE ACONDICIONADO</a:t>
            </a:r>
          </a:p>
          <a:p>
            <a:pPr marL="109728" indent="0">
              <a:buNone/>
            </a:pPr>
            <a:r>
              <a:rPr lang="es-ES" sz="1800" dirty="0" smtClean="0"/>
              <a:t>-CREACION DE 8 CUBICULOS</a:t>
            </a:r>
          </a:p>
          <a:p>
            <a:pPr marL="109728" indent="0">
              <a:buNone/>
            </a:pPr>
            <a:r>
              <a:rPr lang="es-ES" sz="1800" dirty="0" smtClean="0"/>
              <a:t>-CREACION  DE UN </a:t>
            </a:r>
            <a:r>
              <a:rPr lang="es-ES" sz="1800" dirty="0" smtClean="0"/>
              <a:t>CUARTO </a:t>
            </a:r>
            <a:r>
              <a:rPr lang="es-ES" sz="1800" dirty="0" smtClean="0"/>
              <a:t>PARA EL AREA DE ARCHIVO</a:t>
            </a:r>
          </a:p>
          <a:p>
            <a:pPr marL="109728" indent="0">
              <a:buNone/>
            </a:pPr>
            <a:r>
              <a:rPr lang="es-ES" sz="1800" dirty="0" smtClean="0"/>
              <a:t>-CAMBIO DE PINTURA</a:t>
            </a:r>
          </a:p>
          <a:p>
            <a:pPr marL="109728" indent="0">
              <a:buNone/>
            </a:pPr>
            <a:r>
              <a:rPr lang="es-ES" sz="1800" dirty="0" smtClean="0"/>
              <a:t>-MOBILIARIO EJECUTIVO</a:t>
            </a:r>
          </a:p>
          <a:p>
            <a:pPr marL="109728" indent="0">
              <a:buNone/>
            </a:pPr>
            <a:r>
              <a:rPr lang="es-ES" sz="1800" dirty="0"/>
              <a:t> </a:t>
            </a:r>
            <a:r>
              <a:rPr lang="es-ES" sz="1800" dirty="0" smtClean="0"/>
              <a:t> </a:t>
            </a:r>
          </a:p>
          <a:p>
            <a:pPr marL="109728" indent="0">
              <a:buNone/>
            </a:pPr>
            <a:r>
              <a:rPr lang="es-ES" sz="3600" b="1" dirty="0" smtClean="0">
                <a:solidFill>
                  <a:srgbClr val="FF0000"/>
                </a:solidFill>
              </a:rPr>
              <a:t>        </a:t>
            </a:r>
            <a:r>
              <a:rPr lang="es-ES" sz="3600" b="1" dirty="0" smtClean="0">
                <a:solidFill>
                  <a:srgbClr val="FFC000"/>
                </a:solidFill>
              </a:rPr>
              <a:t>   MONTO $</a:t>
            </a:r>
            <a:r>
              <a:rPr lang="es-ES" sz="3600" b="1" dirty="0">
                <a:solidFill>
                  <a:srgbClr val="FFC000"/>
                </a:solidFill>
              </a:rPr>
              <a:t>11,500.00</a:t>
            </a:r>
            <a:endParaRPr lang="es-ES" sz="3600" b="1" dirty="0" smtClean="0">
              <a:solidFill>
                <a:srgbClr val="FFC000"/>
              </a:solidFill>
            </a:endParaRPr>
          </a:p>
          <a:p>
            <a:pPr marL="109728" indent="0">
              <a:buNone/>
            </a:pPr>
            <a:endParaRPr lang="es-ES" sz="1800" dirty="0">
              <a:solidFill>
                <a:srgbClr val="FF0000"/>
              </a:solidFill>
            </a:endParaRPr>
          </a:p>
          <a:p>
            <a:pPr marL="109728" indent="0">
              <a:buNone/>
            </a:pPr>
            <a:endParaRPr lang="es-ES" sz="1800" dirty="0" smtClean="0">
              <a:solidFill>
                <a:srgbClr val="FF0000"/>
              </a:solidFill>
            </a:endParaRPr>
          </a:p>
          <a:p>
            <a:pPr marL="109728" indent="0">
              <a:buNone/>
            </a:pPr>
            <a:endParaRPr lang="es-ES" sz="2000" dirty="0">
              <a:solidFill>
                <a:srgbClr val="FF0000"/>
              </a:solidFill>
            </a:endParaRPr>
          </a:p>
          <a:p>
            <a:endParaRPr lang="es-ES" dirty="0"/>
          </a:p>
        </p:txBody>
      </p:sp>
      <p:sp>
        <p:nvSpPr>
          <p:cNvPr id="3" name="2 Título"/>
          <p:cNvSpPr>
            <a:spLocks noGrp="1"/>
          </p:cNvSpPr>
          <p:nvPr>
            <p:ph type="title"/>
          </p:nvPr>
        </p:nvSpPr>
        <p:spPr/>
        <p:txBody>
          <a:bodyPr/>
          <a:lstStyle/>
          <a:p>
            <a:r>
              <a:rPr lang="es-ES" dirty="0" smtClean="0">
                <a:solidFill>
                  <a:schemeClr val="tx1"/>
                </a:solidFill>
              </a:rPr>
              <a:t>REMODELACION DE UNIDADES</a:t>
            </a:r>
            <a:endParaRPr lang="es-ES" dirty="0">
              <a:solidFill>
                <a:schemeClr val="tx1"/>
              </a:solidFill>
            </a:endParaRPr>
          </a:p>
        </p:txBody>
      </p:sp>
    </p:spTree>
    <p:extLst>
      <p:ext uri="{BB962C8B-B14F-4D97-AF65-F5344CB8AC3E}">
        <p14:creationId xmlns:p14="http://schemas.microsoft.com/office/powerpoint/2010/main" val="6117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buNone/>
            </a:pPr>
            <a:endParaRPr lang="es-ES" dirty="0" smtClean="0"/>
          </a:p>
          <a:p>
            <a:pPr>
              <a:buFont typeface="Wingdings" pitchFamily="2" charset="2"/>
              <a:buChar char="ü"/>
            </a:pPr>
            <a:r>
              <a:rPr lang="es-ES" dirty="0" smtClean="0"/>
              <a:t>5 ESCRITORIOS METALICOS</a:t>
            </a:r>
          </a:p>
          <a:p>
            <a:pPr>
              <a:buFont typeface="Wingdings" pitchFamily="2" charset="2"/>
              <a:buChar char="ü"/>
            </a:pPr>
            <a:r>
              <a:rPr lang="es-ES" dirty="0" smtClean="0"/>
              <a:t>2 LOCKER  METALICOS</a:t>
            </a:r>
          </a:p>
          <a:p>
            <a:pPr>
              <a:buFont typeface="Wingdings" pitchFamily="2" charset="2"/>
              <a:buChar char="ü"/>
            </a:pPr>
            <a:r>
              <a:rPr lang="es-ES" dirty="0" smtClean="0"/>
              <a:t>1 ARCHIVERO DE CUATRO GAVETAS</a:t>
            </a:r>
          </a:p>
          <a:p>
            <a:pPr>
              <a:buFont typeface="Wingdings" pitchFamily="2" charset="2"/>
              <a:buChar char="ü"/>
            </a:pPr>
            <a:r>
              <a:rPr lang="es-ES" dirty="0" smtClean="0"/>
              <a:t>15 SILLAS SECRETARIALES</a:t>
            </a:r>
          </a:p>
          <a:p>
            <a:pPr>
              <a:buFont typeface="Wingdings" pitchFamily="2" charset="2"/>
              <a:buChar char="ü"/>
            </a:pPr>
            <a:r>
              <a:rPr lang="es-ES" dirty="0" smtClean="0"/>
              <a:t>2 ESCRITORIOS EN L</a:t>
            </a:r>
          </a:p>
          <a:p>
            <a:pPr>
              <a:buFont typeface="Wingdings" pitchFamily="2" charset="2"/>
              <a:buChar char="ü"/>
            </a:pPr>
            <a:r>
              <a:rPr lang="es-ES" dirty="0" smtClean="0"/>
              <a:t>1 SILLA DE PIEL</a:t>
            </a:r>
          </a:p>
          <a:p>
            <a:pPr>
              <a:buFont typeface="Wingdings" pitchFamily="2" charset="2"/>
              <a:buChar char="ü"/>
            </a:pPr>
            <a:r>
              <a:rPr lang="es-ES" dirty="0" smtClean="0"/>
              <a:t>1 BUZON DE SUGERENECIA</a:t>
            </a:r>
            <a:endParaRPr lang="es-ES" dirty="0"/>
          </a:p>
        </p:txBody>
      </p:sp>
      <p:sp>
        <p:nvSpPr>
          <p:cNvPr id="3" name="2 Título"/>
          <p:cNvSpPr>
            <a:spLocks noGrp="1"/>
          </p:cNvSpPr>
          <p:nvPr>
            <p:ph type="title"/>
          </p:nvPr>
        </p:nvSpPr>
        <p:spPr/>
        <p:txBody>
          <a:bodyPr>
            <a:noAutofit/>
          </a:bodyPr>
          <a:lstStyle/>
          <a:p>
            <a:r>
              <a:rPr lang="es-ES" sz="3600" dirty="0" smtClean="0">
                <a:solidFill>
                  <a:schemeClr val="tx1"/>
                </a:solidFill>
              </a:rPr>
              <a:t>COMPRA DE MOBILIARIO EJECUTIVO</a:t>
            </a:r>
            <a:endParaRPr lang="es-ES" sz="3600" dirty="0">
              <a:solidFill>
                <a:schemeClr val="tx1"/>
              </a:solidFill>
            </a:endParaRPr>
          </a:p>
        </p:txBody>
      </p:sp>
    </p:spTree>
    <p:extLst>
      <p:ext uri="{BB962C8B-B14F-4D97-AF65-F5344CB8AC3E}">
        <p14:creationId xmlns:p14="http://schemas.microsoft.com/office/powerpoint/2010/main" val="2420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solidFill>
                  <a:schemeClr val="tx1"/>
                </a:solidFill>
              </a:rPr>
              <a:t>REMODELACION DE UNIDADES</a:t>
            </a:r>
          </a:p>
        </p:txBody>
      </p:sp>
      <p:pic>
        <p:nvPicPr>
          <p:cNvPr id="1026" name="Picture 2" descr="C:\Users\Alcaldia Guadalupe\Desktop\REMODELACION DE CUBICULOS\11425498_694573033982170_508000966417912934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6" y="2420888"/>
            <a:ext cx="425456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caldia Guadalupe\Desktop\REMODELACION DE CUBICULOS\11429939_694573130648827_810360296447089847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420888"/>
            <a:ext cx="4248472" cy="3450987"/>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contenido"/>
          <p:cNvSpPr>
            <a:spLocks noGrp="1"/>
          </p:cNvSpPr>
          <p:nvPr>
            <p:ph idx="1"/>
          </p:nvPr>
        </p:nvSpPr>
        <p:spPr/>
        <p:txBody>
          <a:bodyPr/>
          <a:lstStyle/>
          <a:p>
            <a:r>
              <a:rPr lang="es-ES" dirty="0" smtClean="0"/>
              <a:t>                           </a:t>
            </a:r>
            <a:r>
              <a:rPr lang="es-ES" b="1" dirty="0" smtClean="0"/>
              <a:t>DURANTE</a:t>
            </a:r>
            <a:endParaRPr lang="es-ES" b="1" dirty="0"/>
          </a:p>
        </p:txBody>
      </p:sp>
    </p:spTree>
    <p:extLst>
      <p:ext uri="{BB962C8B-B14F-4D97-AF65-F5344CB8AC3E}">
        <p14:creationId xmlns:p14="http://schemas.microsoft.com/office/powerpoint/2010/main" val="94738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caldia Guadalupe\Desktop\REMODELACION DE CUBICULOS\10470634_694573437315463_482039891820173200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00850"/>
            <a:ext cx="4320480" cy="287216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caldia Guadalupe\Desktop\REMODELACION DE CUBICULOS\10930170_781078208675496_183122175345504539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88760"/>
            <a:ext cx="4114100" cy="28842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caldia Guadalupe\Desktop\REMODELACION DE CUBICULOS\11351129_781077538675563_90687732912591322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61048"/>
            <a:ext cx="432048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lcaldia Guadalupe\Desktop\REMODELACION DE CUBICULOS\11351129_781077538675563_90687732912591322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861048"/>
            <a:ext cx="4114100"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954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411760" y="188640"/>
            <a:ext cx="4474840" cy="115212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SV" sz="5600" spc="50" dirty="0" smtClean="0">
                <a:ln w="11430"/>
                <a:solidFill>
                  <a:schemeClr val="tx1"/>
                </a:solidFill>
                <a:effectLst>
                  <a:outerShdw blurRad="76200" dist="50800" dir="5400000" algn="tl" rotWithShape="0">
                    <a:srgbClr val="000000">
                      <a:alpha val="65000"/>
                    </a:srgbClr>
                  </a:outerShdw>
                </a:effectLst>
              </a:rPr>
              <a:t>DESPUES</a:t>
            </a:r>
            <a:r>
              <a:rPr lang="es-SV" spc="50" dirty="0" smtClean="0">
                <a:ln w="11430"/>
                <a:solidFill>
                  <a:schemeClr val="tx1"/>
                </a:solidFill>
                <a:effectLst>
                  <a:outerShdw blurRad="76200" dist="50800" dir="5400000" algn="tl" rotWithShape="0">
                    <a:srgbClr val="000000">
                      <a:alpha val="65000"/>
                    </a:srgbClr>
                  </a:outerShdw>
                </a:effectLst>
              </a:rPr>
              <a:t/>
            </a:r>
            <a:br>
              <a:rPr lang="es-SV" spc="50" dirty="0" smtClean="0">
                <a:ln w="11430"/>
                <a:solidFill>
                  <a:schemeClr val="tx1"/>
                </a:solidFill>
                <a:effectLst>
                  <a:outerShdw blurRad="76200" dist="50800" dir="5400000" algn="tl" rotWithShape="0">
                    <a:srgbClr val="000000">
                      <a:alpha val="65000"/>
                    </a:srgbClr>
                  </a:outerShdw>
                </a:effectLst>
              </a:rPr>
            </a:br>
            <a:endParaRPr lang="es-SV" spc="50" dirty="0">
              <a:ln w="11430"/>
              <a:solidFill>
                <a:schemeClr val="tx1"/>
              </a:solidFill>
              <a:effectLst>
                <a:outerShdw blurRad="76200" dist="50800" dir="5400000" algn="tl" rotWithShape="0">
                  <a:srgbClr val="000000">
                    <a:alpha val="65000"/>
                  </a:srgbClr>
                </a:outerShdw>
              </a:effectLst>
            </a:endParaRPr>
          </a:p>
        </p:txBody>
      </p:sp>
      <p:pic>
        <p:nvPicPr>
          <p:cNvPr id="3074" name="Picture 2" descr="C:\Users\Alcaldia Guadalupe\Desktop\REMODELACION\IMG-20150622-WA00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24744"/>
            <a:ext cx="417646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caldia Guadalupe\Desktop\REMODELACION\IMG-20150622-WA00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124744"/>
            <a:ext cx="417646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lcaldia Guadalupe\Desktop\REMODELACION\IMG-20150622-WA00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789040"/>
            <a:ext cx="417646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lcaldia Guadalupe\Desktop\REMODELACION\IMG-20150622-WA0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789040"/>
            <a:ext cx="4176464" cy="228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620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80"/>
            <a:ext cx="8229600" cy="5458611"/>
          </a:xfrm>
        </p:spPr>
        <p:txBody>
          <a:bodyPr/>
          <a:lstStyle/>
          <a:p>
            <a:pPr marL="109728" indent="0" algn="ctr">
              <a:buNone/>
            </a:pPr>
            <a:r>
              <a:rPr lang="es-SV"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endParaRPr lang="es-SV" sz="2000" b="1" spc="5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marL="109728" indent="0">
              <a:buNone/>
            </a:pPr>
            <a:endParaRPr lang="es-ES" sz="2000" b="1" dirty="0">
              <a:solidFill>
                <a:srgbClr val="FF0000"/>
              </a:solidFill>
              <a:latin typeface="Arial" pitchFamily="34" charset="0"/>
              <a:cs typeface="Arial" pitchFamily="34" charset="0"/>
            </a:endParaRPr>
          </a:p>
        </p:txBody>
      </p:sp>
      <p:sp>
        <p:nvSpPr>
          <p:cNvPr id="4" name="3 Rectángulo"/>
          <p:cNvSpPr/>
          <p:nvPr/>
        </p:nvSpPr>
        <p:spPr>
          <a:xfrm>
            <a:off x="611560" y="620688"/>
            <a:ext cx="7920880" cy="5816977"/>
          </a:xfrm>
          <a:prstGeom prst="rect">
            <a:avLst/>
          </a:prstGeom>
        </p:spPr>
        <p:txBody>
          <a:bodyPr wrap="square">
            <a:spAutoFit/>
          </a:bodyPr>
          <a:lstStyle/>
          <a:p>
            <a:pPr marL="109728" indent="0" algn="ctr">
              <a:buNone/>
            </a:pPr>
            <a:r>
              <a:rPr lang="es-ES" sz="2000" b="1" dirty="0">
                <a:latin typeface="Arial" pitchFamily="34" charset="0"/>
                <a:cs typeface="Arial" pitchFamily="34" charset="0"/>
              </a:rPr>
              <a:t>EL CONSEJO MUNICIPAL, PRESIDIDO POR EL, DR. ROBERTO CARLOS RENDEROS </a:t>
            </a:r>
            <a:r>
              <a:rPr lang="es-ES" sz="2000" b="1" dirty="0" smtClean="0">
                <a:latin typeface="Arial" pitchFamily="34" charset="0"/>
                <a:cs typeface="Arial" pitchFamily="34" charset="0"/>
              </a:rPr>
              <a:t>PINEDA</a:t>
            </a:r>
            <a:r>
              <a:rPr lang="es-ES" sz="2000" b="1" dirty="0">
                <a:latin typeface="Arial" pitchFamily="34" charset="0"/>
                <a:cs typeface="Arial" pitchFamily="34" charset="0"/>
              </a:rPr>
              <a:t>, ALCALDE MUNICIPAL DE GUADALUPE, CELEBRO </a:t>
            </a:r>
            <a:r>
              <a:rPr lang="es-ES" sz="2000" b="1" dirty="0" smtClean="0">
                <a:latin typeface="Arial" pitchFamily="34" charset="0"/>
                <a:cs typeface="Arial" pitchFamily="34" charset="0"/>
              </a:rPr>
              <a:t>EL SABADO 20 DE JUNIO, </a:t>
            </a:r>
            <a:r>
              <a:rPr lang="es-ES" sz="2000" b="1" dirty="0">
                <a:latin typeface="Arial" pitchFamily="34" charset="0"/>
                <a:cs typeface="Arial" pitchFamily="34" charset="0"/>
              </a:rPr>
              <a:t>EL DIA </a:t>
            </a:r>
            <a:r>
              <a:rPr lang="es-ES" sz="2000" b="1" dirty="0" smtClean="0">
                <a:latin typeface="Arial" pitchFamily="34" charset="0"/>
                <a:cs typeface="Arial" pitchFamily="34" charset="0"/>
              </a:rPr>
              <a:t>DEL PADRE   DONDE </a:t>
            </a:r>
            <a:r>
              <a:rPr lang="es-ES" sz="2000" b="1" dirty="0">
                <a:latin typeface="Arial" pitchFamily="34" charset="0"/>
                <a:cs typeface="Arial" pitchFamily="34" charset="0"/>
              </a:rPr>
              <a:t>SE REUNIERON </a:t>
            </a:r>
            <a:r>
              <a:rPr lang="es-ES" sz="2000" b="1" dirty="0" smtClean="0">
                <a:latin typeface="Arial" pitchFamily="34" charset="0"/>
                <a:cs typeface="Arial" pitchFamily="34" charset="0"/>
              </a:rPr>
              <a:t> A TODOS LOS PADRES </a:t>
            </a:r>
            <a:r>
              <a:rPr lang="es-ES" sz="2000" b="1" dirty="0">
                <a:latin typeface="Arial" pitchFamily="34" charset="0"/>
                <a:cs typeface="Arial" pitchFamily="34" charset="0"/>
              </a:rPr>
              <a:t>DE GUDALUPE, </a:t>
            </a:r>
            <a:r>
              <a:rPr lang="es-ES" sz="2000" b="1" dirty="0" smtClean="0">
                <a:latin typeface="Arial" pitchFamily="34" charset="0"/>
                <a:cs typeface="Arial" pitchFamily="34" charset="0"/>
              </a:rPr>
              <a:t>Y DE </a:t>
            </a:r>
            <a:r>
              <a:rPr lang="es-ES" sz="2000" b="1" dirty="0">
                <a:latin typeface="Arial" pitchFamily="34" charset="0"/>
                <a:cs typeface="Arial" pitchFamily="34" charset="0"/>
              </a:rPr>
              <a:t>LOS DIFERENTES CANTONES Y CASERIOS DEL MUNICIPIO, DONDE </a:t>
            </a:r>
            <a:r>
              <a:rPr lang="es-ES" sz="2000" b="1" dirty="0" smtClean="0">
                <a:latin typeface="Arial" pitchFamily="34" charset="0"/>
                <a:cs typeface="Arial" pitchFamily="34" charset="0"/>
              </a:rPr>
              <a:t>HUBO:    </a:t>
            </a:r>
          </a:p>
          <a:p>
            <a:pPr marL="109728" indent="0" algn="ctr">
              <a:buNone/>
            </a:pPr>
            <a:r>
              <a:rPr lang="es-ES" sz="2000" b="1" dirty="0" smtClean="0">
                <a:latin typeface="Arial" pitchFamily="34" charset="0"/>
                <a:cs typeface="Arial" pitchFamily="34" charset="0"/>
              </a:rPr>
              <a:t>                                    </a:t>
            </a:r>
          </a:p>
          <a:p>
            <a:pPr marL="109728" indent="0">
              <a:buNone/>
            </a:pPr>
            <a:r>
              <a:rPr lang="es-ES" sz="2000" dirty="0" smtClean="0">
                <a:latin typeface="Arial" pitchFamily="34" charset="0"/>
                <a:cs typeface="Arial" pitchFamily="34" charset="0"/>
              </a:rPr>
              <a:t>-</a:t>
            </a:r>
            <a:r>
              <a:rPr lang="es-ES" dirty="0" smtClean="0">
                <a:latin typeface="Arial" pitchFamily="34" charset="0"/>
                <a:cs typeface="Arial" pitchFamily="34" charset="0"/>
              </a:rPr>
              <a:t>MUSICA EN VIVO CON EL SOLISTA RICARDO MORALES</a:t>
            </a:r>
          </a:p>
          <a:p>
            <a:pPr marL="109728" indent="0">
              <a:buNone/>
            </a:pPr>
            <a:r>
              <a:rPr lang="es-ES" dirty="0" smtClean="0">
                <a:latin typeface="Arial" pitchFamily="34" charset="0"/>
                <a:cs typeface="Arial" pitchFamily="34" charset="0"/>
              </a:rPr>
              <a:t>-PARTICIPACION DE LA ORQUESTA GUADALUPANA EXCLUSIVA</a:t>
            </a:r>
          </a:p>
          <a:p>
            <a:pPr marL="109728" indent="0">
              <a:buNone/>
            </a:pPr>
            <a:r>
              <a:rPr lang="es-ES" dirty="0" smtClean="0">
                <a:latin typeface="Arial" pitchFamily="34" charset="0"/>
                <a:cs typeface="Arial" pitchFamily="34" charset="0"/>
              </a:rPr>
              <a:t>-RIFA DE REGALOS SORPRESAS</a:t>
            </a:r>
          </a:p>
          <a:p>
            <a:pPr marL="109728" indent="0">
              <a:buNone/>
            </a:pPr>
            <a:r>
              <a:rPr lang="es-ES" dirty="0" smtClean="0">
                <a:latin typeface="Arial" pitchFamily="34" charset="0"/>
                <a:cs typeface="Arial" pitchFamily="34" charset="0"/>
              </a:rPr>
              <a:t>-RIFA DE VENTILADORES</a:t>
            </a:r>
          </a:p>
          <a:p>
            <a:pPr marL="109728" indent="0">
              <a:buNone/>
            </a:pPr>
            <a:r>
              <a:rPr lang="es-ES" dirty="0" smtClean="0">
                <a:latin typeface="Arial" pitchFamily="34" charset="0"/>
                <a:cs typeface="Arial" pitchFamily="34" charset="0"/>
              </a:rPr>
              <a:t>-RIFA DE BOMBAS DE FUMIGACION</a:t>
            </a:r>
          </a:p>
          <a:p>
            <a:pPr marL="109728" indent="0">
              <a:buNone/>
            </a:pPr>
            <a:r>
              <a:rPr lang="es-ES" dirty="0" smtClean="0">
                <a:latin typeface="Arial" pitchFamily="34" charset="0"/>
                <a:cs typeface="Arial" pitchFamily="34" charset="0"/>
              </a:rPr>
              <a:t>-RIFA DE ABONO</a:t>
            </a:r>
          </a:p>
          <a:p>
            <a:pPr marL="109728" indent="0">
              <a:buNone/>
            </a:pPr>
            <a:r>
              <a:rPr lang="es-ES" dirty="0" smtClean="0">
                <a:latin typeface="Arial" pitchFamily="34" charset="0"/>
                <a:cs typeface="Arial" pitchFamily="34" charset="0"/>
              </a:rPr>
              <a:t>-RIFA DE CORBOS</a:t>
            </a:r>
          </a:p>
          <a:p>
            <a:pPr marL="109728" indent="0">
              <a:buNone/>
            </a:pPr>
            <a:r>
              <a:rPr lang="es-ES" dirty="0" smtClean="0">
                <a:latin typeface="Arial" pitchFamily="34" charset="0"/>
                <a:cs typeface="Arial" pitchFamily="34" charset="0"/>
              </a:rPr>
              <a:t>-REFRIGERIO PARA TODOS LOS PADRES</a:t>
            </a:r>
          </a:p>
          <a:p>
            <a:pPr marL="109728" indent="0">
              <a:buNone/>
            </a:pPr>
            <a:r>
              <a:rPr lang="es-ES" dirty="0" smtClean="0">
                <a:latin typeface="Arial" pitchFamily="34" charset="0"/>
                <a:cs typeface="Arial" pitchFamily="34" charset="0"/>
              </a:rPr>
              <a:t>-BONITOS RECUERDOS PARA TODO LOS PADRES EN SU DIA</a:t>
            </a:r>
          </a:p>
          <a:p>
            <a:pPr marL="109728" indent="0">
              <a:buNone/>
            </a:pPr>
            <a:endParaRPr lang="es-ES" dirty="0" smtClean="0">
              <a:solidFill>
                <a:srgbClr val="FF0000"/>
              </a:solidFill>
              <a:latin typeface="Arial" pitchFamily="34" charset="0"/>
              <a:cs typeface="Arial" pitchFamily="34" charset="0"/>
            </a:endParaRPr>
          </a:p>
          <a:p>
            <a:pPr marL="109728" indent="0">
              <a:buNone/>
            </a:pPr>
            <a:r>
              <a:rPr lang="es-ES" sz="3200" b="1" dirty="0" smtClean="0">
                <a:solidFill>
                  <a:srgbClr val="FFC000"/>
                </a:solidFill>
                <a:latin typeface="Arial" pitchFamily="34" charset="0"/>
                <a:cs typeface="Arial" pitchFamily="34" charset="0"/>
              </a:rPr>
              <a:t>MONTO. $1,738.35</a:t>
            </a:r>
          </a:p>
          <a:p>
            <a:pPr marL="109728" indent="0">
              <a:buNone/>
            </a:pPr>
            <a:endParaRPr lang="es-E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6552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5602627"/>
          </a:xfrm>
        </p:spPr>
        <p:txBody>
          <a:bodyPr>
            <a:normAutofit lnSpcReduction="10000"/>
          </a:bodyPr>
          <a:lstStyle/>
          <a:p>
            <a:pPr marL="109728" indent="0" algn="ctr">
              <a:buNone/>
            </a:pPr>
            <a:r>
              <a:rPr lang="es-ES" sz="2000" b="1" dirty="0" smtClean="0">
                <a:latin typeface="Arial" pitchFamily="34" charset="0"/>
                <a:cs typeface="Arial" pitchFamily="34" charset="0"/>
              </a:rPr>
              <a:t>EL CONCEJO MUNICIPAL, PRESIDIDO POR EL, DR. ROBERTO CARLOS RENDEROS PINEDA, ALCALDE MUNICIPAL DE GUADALUPE, CELEBRO EL 30 DE MAYO, EL DIA DE LAS MADRES, DONDE SE REUNIERON TODAS LAS MADRECITAS DE GUDALUPE, Y LOS DIFERENTES </a:t>
            </a:r>
            <a:r>
              <a:rPr lang="es-ES" sz="2000" b="1" dirty="0" smtClean="0">
                <a:latin typeface="Arial" pitchFamily="34" charset="0"/>
                <a:cs typeface="Arial" pitchFamily="34" charset="0"/>
              </a:rPr>
              <a:t>CANTONES, CASERIOS </a:t>
            </a:r>
            <a:r>
              <a:rPr lang="es-ES" sz="2000" b="1" dirty="0" smtClean="0">
                <a:latin typeface="Arial" pitchFamily="34" charset="0"/>
                <a:cs typeface="Arial" pitchFamily="34" charset="0"/>
              </a:rPr>
              <a:t>DEL MUNICIPIO, DONDE HUBO:</a:t>
            </a:r>
          </a:p>
          <a:p>
            <a:pPr marL="109728" indent="0" algn="ctr">
              <a:buNone/>
            </a:pPr>
            <a:endParaRPr lang="es-ES" sz="2000" dirty="0" smtClean="0"/>
          </a:p>
          <a:p>
            <a:pPr marL="109728" indent="0">
              <a:buNone/>
            </a:pPr>
            <a:r>
              <a:rPr lang="es-ES" sz="2000" dirty="0" smtClean="0">
                <a:latin typeface="Arial" pitchFamily="34" charset="0"/>
                <a:cs typeface="Arial" pitchFamily="34" charset="0"/>
              </a:rPr>
              <a:t>- RIFA DE REGALOS SORPRESAS</a:t>
            </a:r>
          </a:p>
          <a:p>
            <a:pPr marL="109728" indent="0">
              <a:buNone/>
            </a:pPr>
            <a:r>
              <a:rPr lang="es-ES" sz="2000" dirty="0" smtClean="0">
                <a:latin typeface="Arial" pitchFamily="34" charset="0"/>
                <a:cs typeface="Arial" pitchFamily="34" charset="0"/>
              </a:rPr>
              <a:t>- RIFAS </a:t>
            </a:r>
            <a:r>
              <a:rPr lang="es-ES" sz="2000" dirty="0">
                <a:latin typeface="Arial" pitchFamily="34" charset="0"/>
                <a:cs typeface="Arial" pitchFamily="34" charset="0"/>
              </a:rPr>
              <a:t>DE CANASTAS</a:t>
            </a:r>
            <a:endParaRPr lang="es-ES" sz="2000" dirty="0" smtClean="0">
              <a:latin typeface="Arial" pitchFamily="34" charset="0"/>
              <a:cs typeface="Arial" pitchFamily="34" charset="0"/>
            </a:endParaRPr>
          </a:p>
          <a:p>
            <a:pPr marL="109728" indent="0">
              <a:buNone/>
            </a:pPr>
            <a:r>
              <a:rPr lang="es-ES" sz="2000" dirty="0" smtClean="0">
                <a:latin typeface="Arial" pitchFamily="34" charset="0"/>
                <a:cs typeface="Arial" pitchFamily="34" charset="0"/>
              </a:rPr>
              <a:t>- PARTICIPACIOPN DE MARIACHIS</a:t>
            </a:r>
          </a:p>
          <a:p>
            <a:pPr marL="109728" indent="0">
              <a:buNone/>
            </a:pPr>
            <a:r>
              <a:rPr lang="es-ES" sz="2000" dirty="0" smtClean="0">
                <a:latin typeface="Arial" pitchFamily="34" charset="0"/>
                <a:cs typeface="Arial" pitchFamily="34" charset="0"/>
              </a:rPr>
              <a:t>- PRESENTACION DE LA ORQUESTA  GUDALUPANA EXCLUSIVA</a:t>
            </a:r>
          </a:p>
          <a:p>
            <a:pPr marL="109728" indent="0">
              <a:buNone/>
            </a:pPr>
            <a:r>
              <a:rPr lang="es-ES" sz="2000" dirty="0" smtClean="0">
                <a:latin typeface="Arial" pitchFamily="34" charset="0"/>
                <a:cs typeface="Arial" pitchFamily="34" charset="0"/>
              </a:rPr>
              <a:t>- RICAS </a:t>
            </a:r>
            <a:r>
              <a:rPr lang="es-ES" sz="2000" dirty="0" smtClean="0">
                <a:latin typeface="Arial" pitchFamily="34" charset="0"/>
                <a:cs typeface="Arial" pitchFamily="34" charset="0"/>
              </a:rPr>
              <a:t>PUPUSAS, PARA TODAS LA MDRECITAS </a:t>
            </a:r>
            <a:endParaRPr lang="es-ES" sz="2000" dirty="0" smtClean="0">
              <a:latin typeface="Arial" pitchFamily="34" charset="0"/>
              <a:cs typeface="Arial" pitchFamily="34" charset="0"/>
            </a:endParaRPr>
          </a:p>
          <a:p>
            <a:pPr marL="109728" indent="0">
              <a:buNone/>
            </a:pPr>
            <a:r>
              <a:rPr lang="es-ES" sz="2000" dirty="0" smtClean="0">
                <a:latin typeface="Arial" pitchFamily="34" charset="0"/>
                <a:cs typeface="Arial" pitchFamily="34" charset="0"/>
              </a:rPr>
              <a:t>- BONITOS RECUERDOS PARA TODAS LAS MADRES</a:t>
            </a:r>
          </a:p>
          <a:p>
            <a:pPr marL="109728" indent="0">
              <a:buNone/>
            </a:pPr>
            <a:r>
              <a:rPr lang="es-ES" sz="2000" dirty="0" smtClean="0">
                <a:latin typeface="Arial" pitchFamily="34" charset="0"/>
                <a:cs typeface="Arial" pitchFamily="34" charset="0"/>
              </a:rPr>
              <a:t>- Y PARA CERRAR EL EVENTO, QUEMA DE POLVORA.</a:t>
            </a:r>
          </a:p>
          <a:p>
            <a:pPr>
              <a:buFontTx/>
              <a:buChar char="-"/>
            </a:pPr>
            <a:endParaRPr lang="es-ES" sz="2000" dirty="0">
              <a:solidFill>
                <a:srgbClr val="FF0000"/>
              </a:solidFill>
              <a:latin typeface="Arial" pitchFamily="34" charset="0"/>
              <a:cs typeface="Arial" pitchFamily="34" charset="0"/>
            </a:endParaRPr>
          </a:p>
          <a:p>
            <a:pPr marL="109728" indent="0">
              <a:buNone/>
            </a:pPr>
            <a:r>
              <a:rPr lang="es-SV"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es-SV" sz="3200" b="1" spc="50" dirty="0" smtClean="0">
                <a:ln w="11430"/>
                <a:solidFill>
                  <a:srgbClr val="FFC000"/>
                </a:solidFill>
                <a:effectLst>
                  <a:outerShdw blurRad="76200" dist="50800" dir="5400000" algn="tl" rotWithShape="0">
                    <a:srgbClr val="000000">
                      <a:alpha val="65000"/>
                    </a:srgbClr>
                  </a:outerShdw>
                </a:effectLst>
                <a:latin typeface="Arial" pitchFamily="34" charset="0"/>
                <a:cs typeface="Arial" pitchFamily="34" charset="0"/>
              </a:rPr>
              <a:t>MONTO </a:t>
            </a:r>
            <a:r>
              <a:rPr lang="es-SV" sz="3200" b="1" spc="50" dirty="0">
                <a:ln w="11430"/>
                <a:solidFill>
                  <a:srgbClr val="FFC000"/>
                </a:solidFill>
                <a:effectLst>
                  <a:outerShdw blurRad="76200" dist="50800" dir="5400000" algn="tl" rotWithShape="0">
                    <a:srgbClr val="000000">
                      <a:alpha val="65000"/>
                    </a:srgbClr>
                  </a:outerShdw>
                </a:effectLst>
                <a:latin typeface="Arial" pitchFamily="34" charset="0"/>
                <a:cs typeface="Arial" pitchFamily="34" charset="0"/>
              </a:rPr>
              <a:t>$3,320.87              </a:t>
            </a:r>
          </a:p>
          <a:p>
            <a:pPr>
              <a:buFontTx/>
              <a:buChar char="-"/>
            </a:pPr>
            <a:endParaRPr lang="es-ES" sz="2000" dirty="0" smtClean="0">
              <a:solidFill>
                <a:srgbClr val="FF0000"/>
              </a:solidFill>
            </a:endParaRPr>
          </a:p>
          <a:p>
            <a:pPr marL="109728" indent="0">
              <a:buNone/>
            </a:pPr>
            <a:endParaRPr lang="es-ES" sz="2000" dirty="0" smtClean="0">
              <a:solidFill>
                <a:srgbClr val="FF0000"/>
              </a:solidFill>
            </a:endParaRPr>
          </a:p>
          <a:p>
            <a:pPr marL="109728" indent="0">
              <a:buNone/>
            </a:pPr>
            <a:endParaRPr lang="es-ES" sz="2000" dirty="0" smtClean="0">
              <a:solidFill>
                <a:srgbClr val="FF0000"/>
              </a:solidFill>
            </a:endParaRPr>
          </a:p>
          <a:p>
            <a:pPr marL="109728" indent="0">
              <a:buNone/>
            </a:pPr>
            <a:endParaRPr lang="es-ES" sz="2000" dirty="0" smtClean="0">
              <a:solidFill>
                <a:srgbClr val="FF0000"/>
              </a:solidFill>
            </a:endParaRPr>
          </a:p>
          <a:p>
            <a:pPr marL="109728" indent="0">
              <a:buNone/>
            </a:pPr>
            <a:endParaRPr lang="es-ES" sz="2000" dirty="0" smtClean="0">
              <a:solidFill>
                <a:srgbClr val="FF0000"/>
              </a:solidFill>
            </a:endParaRPr>
          </a:p>
        </p:txBody>
      </p:sp>
    </p:spTree>
    <p:extLst>
      <p:ext uri="{BB962C8B-B14F-4D97-AF65-F5344CB8AC3E}">
        <p14:creationId xmlns:p14="http://schemas.microsoft.com/office/powerpoint/2010/main" val="3722479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sz="2400" dirty="0" smtClean="0">
                <a:solidFill>
                  <a:schemeClr val="tx1"/>
                </a:solidFill>
              </a:rPr>
              <a:t>CELEBRACION DEL DIA DEL PADRE</a:t>
            </a:r>
            <a:endParaRPr lang="es-ES" sz="2400" dirty="0">
              <a:solidFill>
                <a:schemeClr val="tx1"/>
              </a:solidFill>
            </a:endParaRPr>
          </a:p>
        </p:txBody>
      </p:sp>
      <p:pic>
        <p:nvPicPr>
          <p:cNvPr id="3074" name="Picture 2" descr="C:\Users\Alcaldia Guadalupe\Desktop\Celebracion del dia del Padre\11403090_695834293856044_2517799581453242562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1412776"/>
            <a:ext cx="338437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caldia Guadalupe\Desktop\Celebracion del dia del Padre\1800327_695834273856046_208728275985728953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12776"/>
            <a:ext cx="35283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lcaldia Guadalupe\Desktop\Celebracion del dia del Padre\10405657_695836593855814_824661665097767970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861048"/>
            <a:ext cx="331236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lcaldia Guadalupe\Desktop\Celebracion del dia del Padre\11541915_695836080522532_1400932479876784198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861048"/>
            <a:ext cx="363589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14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caldia Guadalupe\Desktop\Celebracion del dia del Padre\11011027_695836810522459_1716227365226737586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764704"/>
            <a:ext cx="367240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lcaldia Guadalupe\Desktop\Celebracion del dia del Padre\11013245_695834597189347_4057689186235020418_n.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764704"/>
            <a:ext cx="3682503" cy="25959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lcaldia Guadalupe\Desktop\Celebracion del dia del Padre\11425085_695835167189290_180803516697073771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645024"/>
            <a:ext cx="367240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lcaldia Guadalupe\Desktop\Celebracion del dia del Padre\10153219_695836997189107_7399524879718230854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645024"/>
            <a:ext cx="381642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94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60648"/>
            <a:ext cx="8435280" cy="5746643"/>
          </a:xfrm>
        </p:spPr>
        <p:txBody>
          <a:bodyPr>
            <a:normAutofit lnSpcReduction="10000"/>
          </a:bodyPr>
          <a:lstStyle/>
          <a:p>
            <a:pPr marL="109728" indent="0" algn="ctr">
              <a:buNone/>
            </a:pPr>
            <a:r>
              <a:rPr lang="es-ES" sz="2800" b="1" dirty="0" smtClean="0">
                <a:latin typeface="Arial" pitchFamily="34" charset="0"/>
                <a:cs typeface="Arial" pitchFamily="34" charset="0"/>
              </a:rPr>
              <a:t> EL DIA 26 DE JUNIO, EL CONCEJO </a:t>
            </a:r>
            <a:r>
              <a:rPr lang="es-ES" sz="2800" b="1" dirty="0">
                <a:latin typeface="Arial" pitchFamily="34" charset="0"/>
                <a:cs typeface="Arial" pitchFamily="34" charset="0"/>
              </a:rPr>
              <a:t>MUNICIPAL, PRESIDIDO POR EL, DR. ROBERTO CARLOS RENDEROS </a:t>
            </a:r>
            <a:r>
              <a:rPr lang="es-ES" sz="2800" b="1" dirty="0" smtClean="0">
                <a:latin typeface="Arial" pitchFamily="34" charset="0"/>
                <a:cs typeface="Arial" pitchFamily="34" charset="0"/>
              </a:rPr>
              <a:t>PINEDA</a:t>
            </a:r>
            <a:r>
              <a:rPr lang="es-ES" sz="2800" b="1" dirty="0">
                <a:latin typeface="Arial" pitchFamily="34" charset="0"/>
                <a:cs typeface="Arial" pitchFamily="34" charset="0"/>
              </a:rPr>
              <a:t>, </a:t>
            </a:r>
            <a:r>
              <a:rPr lang="es-ES" sz="2800" b="1" dirty="0" smtClean="0">
                <a:latin typeface="Arial" pitchFamily="34" charset="0"/>
                <a:cs typeface="Arial" pitchFamily="34" charset="0"/>
              </a:rPr>
              <a:t>ALCALDE MUNICIPAL, REUNIO A TODO LOS MAESTRO DE LOS DIFERNTES CENTROS EDUCATIVOS, CON EL FIN DE FESTAJAR SU  DIA, LLEVANDOLE MUCHAS SORPRESAS</a:t>
            </a:r>
          </a:p>
          <a:p>
            <a:pPr algn="ctr"/>
            <a:endParaRPr lang="es-ES" sz="2800" b="1" dirty="0" smtClean="0">
              <a:solidFill>
                <a:srgbClr val="FF0000"/>
              </a:solidFill>
              <a:latin typeface="Arial" pitchFamily="34" charset="0"/>
              <a:cs typeface="Arial" pitchFamily="34" charset="0"/>
            </a:endParaRPr>
          </a:p>
          <a:p>
            <a:pPr marL="109728" indent="0">
              <a:buNone/>
            </a:pPr>
            <a:r>
              <a:rPr lang="es-ES" sz="2400" dirty="0" smtClean="0">
                <a:latin typeface="Arial" pitchFamily="34" charset="0"/>
                <a:cs typeface="Arial" pitchFamily="34" charset="0"/>
              </a:rPr>
              <a:t>- RICA COMIDA </a:t>
            </a:r>
            <a:endParaRPr lang="es-ES" sz="2400" dirty="0">
              <a:latin typeface="Arial" pitchFamily="34" charset="0"/>
              <a:cs typeface="Arial" pitchFamily="34" charset="0"/>
            </a:endParaRPr>
          </a:p>
          <a:p>
            <a:pPr marL="109728" indent="0">
              <a:buNone/>
            </a:pPr>
            <a:r>
              <a:rPr lang="es-ES" sz="2800" dirty="0" smtClean="0">
                <a:latin typeface="Arial" pitchFamily="34" charset="0"/>
                <a:cs typeface="Arial" pitchFamily="34" charset="0"/>
              </a:rPr>
              <a:t>- </a:t>
            </a:r>
            <a:r>
              <a:rPr lang="es-ES" sz="2600" dirty="0">
                <a:latin typeface="Arial" pitchFamily="34" charset="0"/>
                <a:cs typeface="Arial" pitchFamily="34" charset="0"/>
              </a:rPr>
              <a:t>RIFA DE REGALOS </a:t>
            </a:r>
            <a:r>
              <a:rPr lang="es-ES" sz="2600" dirty="0" smtClean="0">
                <a:latin typeface="Arial" pitchFamily="34" charset="0"/>
                <a:cs typeface="Arial" pitchFamily="34" charset="0"/>
              </a:rPr>
              <a:t>SORPRESAS</a:t>
            </a:r>
            <a:endParaRPr lang="es-ES" sz="2600" dirty="0">
              <a:latin typeface="Arial" pitchFamily="34" charset="0"/>
              <a:cs typeface="Arial" pitchFamily="34" charset="0"/>
            </a:endParaRPr>
          </a:p>
          <a:p>
            <a:pPr marL="109728" indent="0">
              <a:buNone/>
            </a:pPr>
            <a:r>
              <a:rPr lang="es-ES" sz="2600" dirty="0" smtClean="0">
                <a:latin typeface="Arial" pitchFamily="34" charset="0"/>
                <a:cs typeface="Arial" pitchFamily="34" charset="0"/>
              </a:rPr>
              <a:t>- PARTICIPACION </a:t>
            </a:r>
            <a:r>
              <a:rPr lang="es-ES" sz="2600" dirty="0">
                <a:latin typeface="Arial" pitchFamily="34" charset="0"/>
                <a:cs typeface="Arial" pitchFamily="34" charset="0"/>
              </a:rPr>
              <a:t>DE LA </a:t>
            </a:r>
            <a:r>
              <a:rPr lang="es-ES" sz="2600" dirty="0" smtClean="0">
                <a:latin typeface="Arial" pitchFamily="34" charset="0"/>
                <a:cs typeface="Arial" pitchFamily="34" charset="0"/>
              </a:rPr>
              <a:t>EXCLUSIVA</a:t>
            </a:r>
            <a:endParaRPr lang="es-ES" sz="2600" dirty="0">
              <a:latin typeface="Arial" pitchFamily="34" charset="0"/>
              <a:cs typeface="Arial" pitchFamily="34" charset="0"/>
            </a:endParaRPr>
          </a:p>
          <a:p>
            <a:pPr marL="109728" indent="0">
              <a:buNone/>
            </a:pPr>
            <a:r>
              <a:rPr lang="es-ES" sz="2600" dirty="0">
                <a:latin typeface="Arial" pitchFamily="34" charset="0"/>
                <a:cs typeface="Arial" pitchFamily="34" charset="0"/>
              </a:rPr>
              <a:t>- </a:t>
            </a:r>
            <a:r>
              <a:rPr lang="es-ES" sz="2600" dirty="0" smtClean="0">
                <a:latin typeface="Arial" pitchFamily="34" charset="0"/>
                <a:cs typeface="Arial" pitchFamily="34" charset="0"/>
              </a:rPr>
              <a:t>PARTICIPACION DEL SOLISTA RICARDO </a:t>
            </a:r>
          </a:p>
          <a:p>
            <a:pPr marL="109728" indent="0">
              <a:buNone/>
            </a:pPr>
            <a:r>
              <a:rPr lang="es-ES" sz="2600" dirty="0">
                <a:latin typeface="Arial" pitchFamily="34" charset="0"/>
                <a:cs typeface="Arial" pitchFamily="34" charset="0"/>
              </a:rPr>
              <a:t> </a:t>
            </a:r>
            <a:r>
              <a:rPr lang="es-ES" sz="2600" dirty="0" smtClean="0">
                <a:latin typeface="Arial" pitchFamily="34" charset="0"/>
                <a:cs typeface="Arial" pitchFamily="34" charset="0"/>
              </a:rPr>
              <a:t> </a:t>
            </a:r>
            <a:endParaRPr lang="es-ES" sz="2800" b="1" dirty="0">
              <a:solidFill>
                <a:srgbClr val="FFC000"/>
              </a:solidFill>
              <a:latin typeface="Arial" pitchFamily="34" charset="0"/>
              <a:cs typeface="Arial" pitchFamily="34" charset="0"/>
            </a:endParaRPr>
          </a:p>
          <a:p>
            <a:pPr marL="109728" indent="0">
              <a:buNone/>
            </a:pPr>
            <a:r>
              <a:rPr lang="es-ES" sz="3200" b="1" dirty="0" smtClean="0">
                <a:solidFill>
                  <a:srgbClr val="FFC000"/>
                </a:solidFill>
                <a:latin typeface="Arial" pitchFamily="34" charset="0"/>
                <a:cs typeface="Arial" pitchFamily="34" charset="0"/>
              </a:rPr>
              <a:t>MONTO $</a:t>
            </a:r>
            <a:r>
              <a:rPr lang="es-ES" sz="3200" b="1" dirty="0">
                <a:solidFill>
                  <a:srgbClr val="FFC000"/>
                </a:solidFill>
              </a:rPr>
              <a:t> 750.00</a:t>
            </a:r>
            <a:endParaRPr lang="es-ES" sz="3200" b="1" dirty="0">
              <a:solidFill>
                <a:srgbClr val="FFC000"/>
              </a:solidFill>
              <a:latin typeface="Arial" pitchFamily="34" charset="0"/>
              <a:cs typeface="Arial" pitchFamily="34" charset="0"/>
            </a:endParaRPr>
          </a:p>
          <a:p>
            <a:pPr marL="109728" indent="0">
              <a:buNone/>
            </a:pPr>
            <a:endParaRPr lang="es-ES" sz="2800" dirty="0">
              <a:latin typeface="Arial" pitchFamily="34" charset="0"/>
              <a:cs typeface="Arial" pitchFamily="34" charset="0"/>
            </a:endParaRPr>
          </a:p>
          <a:p>
            <a:endParaRPr lang="es-ES" dirty="0"/>
          </a:p>
        </p:txBody>
      </p:sp>
    </p:spTree>
    <p:extLst>
      <p:ext uri="{BB962C8B-B14F-4D97-AF65-F5344CB8AC3E}">
        <p14:creationId xmlns:p14="http://schemas.microsoft.com/office/powerpoint/2010/main" val="891864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caldia Guadalupe\Desktop\Celebracion del dia del Maestro\dia del Maestr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3888432"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caldia Guadalupe\Desktop\Celebracion del dia del Maestro\10616566_698259786946828_14576670118401691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83310"/>
            <a:ext cx="3960440"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caldia Guadalupe\Desktop\Celebracion del dia del Maestro\11214380_698260753613398_60671548717093390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02" y="2996952"/>
            <a:ext cx="3938003"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caldia Guadalupe\Desktop\Celebracion del dia del Maestro\11252643_698265593612914_3875557344137514370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749" y="2865022"/>
            <a:ext cx="3829683" cy="29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043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caldia Guadalupe\Desktop\Celebracion del dia del Maestro\11667442_698259826946824_8525253940041538289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3960440"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caldia Guadalupe\Desktop\Celebracion del dia del Maestro\11027987_698266436946163_717378446891593532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089" y="188640"/>
            <a:ext cx="418637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lcaldia Guadalupe\Desktop\Celebracion del dia del Maestro\11204473_698265060279634_583512389697204243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088" y="3068960"/>
            <a:ext cx="4186375" cy="27382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lcaldia Guadalupe\Desktop\Celebracion del dia del Maestro\11667392_698261130280027_765522405444688666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068960"/>
            <a:ext cx="3960440" cy="273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2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caldia Guadalupe\Desktop\Celebracion del dia de la Madre\11232357_687706238002183_4553152999717878095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85762"/>
            <a:ext cx="2880320" cy="23951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caldia Guadalupe\Desktop\Celebracion del dia de la Madre\11350591_687703534669120_506661591036592630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85762"/>
            <a:ext cx="2880320" cy="2395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caldia Guadalupe\Desktop\Celebracion del dia de la Madre\11390091_687703158002491_2919011090670863333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08083"/>
            <a:ext cx="2520280" cy="23728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caldia Guadalupe\Desktop\Celebracion del dia de la Madre\11111040_687701371336003_8573411872381217329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2996952"/>
            <a:ext cx="288032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lcaldia Guadalupe\Desktop\Celebracion del dia de la Madre\10478931_687702978002509_8587152042963608977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2996952"/>
            <a:ext cx="2808312" cy="239182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lcaldia Guadalupe\Desktop\Celebracion del dia de la Madre\11235054_687703168002490_4167189425330846466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3048447"/>
            <a:ext cx="2520280" cy="234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5175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332656"/>
            <a:ext cx="4248472" cy="2520280"/>
          </a:xfrm>
        </p:spPr>
      </p:pic>
      <p:pic>
        <p:nvPicPr>
          <p:cNvPr id="2050" name="Picture 2" descr="C:\Users\Alcaldia Guadalupe\Desktop\Celebracion del dia de la Madre\10012585_687704854668988_550593405041577252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8" y="3058143"/>
            <a:ext cx="4053444" cy="29340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caldia Guadalupe\Desktop\Celebracion del dia de la Madre\11266568_687704681335672_192598035232719119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058144"/>
            <a:ext cx="4464496" cy="29340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caldia Guadalupe\Desktop\Celebracion del dia de la Madre\11141352_687706871335453_4926591005030110393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32655"/>
            <a:ext cx="4320480" cy="244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3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121014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SV" sz="3200" spc="50" dirty="0" smtClean="0">
                <a:ln w="11430"/>
                <a:solidFill>
                  <a:schemeClr val="tx1"/>
                </a:solidFill>
                <a:effectLst>
                  <a:outerShdw blurRad="76200" dist="50800" dir="5400000" algn="tl" rotWithShape="0">
                    <a:srgbClr val="000000">
                      <a:alpha val="65000"/>
                    </a:srgbClr>
                  </a:outerShdw>
                </a:effectLst>
              </a:rPr>
              <a:t>ENTREGA DE FERTILIZANTES A LOS AGRICULTORES DE GUADALUPE</a:t>
            </a:r>
            <a:endParaRPr lang="es-SV" sz="3200" spc="50" dirty="0">
              <a:ln w="11430"/>
              <a:solidFill>
                <a:schemeClr val="tx1"/>
              </a:solidFill>
              <a:effectLst>
                <a:outerShdw blurRad="76200" dist="50800" dir="5400000" algn="tl" rotWithShape="0">
                  <a:srgbClr val="000000">
                    <a:alpha val="65000"/>
                  </a:srgbClr>
                </a:outerShdw>
              </a:effectLst>
            </a:endParaRPr>
          </a:p>
        </p:txBody>
      </p:sp>
      <p:sp>
        <p:nvSpPr>
          <p:cNvPr id="2" name="1 Marcador de contenido"/>
          <p:cNvSpPr>
            <a:spLocks noGrp="1"/>
          </p:cNvSpPr>
          <p:nvPr>
            <p:ph idx="1"/>
          </p:nvPr>
        </p:nvSpPr>
        <p:spPr>
          <a:xfrm>
            <a:off x="323528" y="1481328"/>
            <a:ext cx="8496944" cy="4827992"/>
          </a:xfrm>
        </p:spPr>
        <p:txBody>
          <a:bodyPr>
            <a:normAutofit/>
          </a:bodyPr>
          <a:lstStyle/>
          <a:p>
            <a:pPr marL="109728" indent="0" algn="ctr">
              <a:buNone/>
            </a:pPr>
            <a:r>
              <a:rPr lang="es-ES" sz="2000" b="1" dirty="0">
                <a:latin typeface="Arial" pitchFamily="34" charset="0"/>
                <a:cs typeface="Arial" pitchFamily="34" charset="0"/>
              </a:rPr>
              <a:t>EL </a:t>
            </a:r>
            <a:r>
              <a:rPr lang="es-ES" sz="2000" b="1" dirty="0" smtClean="0">
                <a:latin typeface="Arial" pitchFamily="34" charset="0"/>
                <a:cs typeface="Arial" pitchFamily="34" charset="0"/>
              </a:rPr>
              <a:t>CONCEJO </a:t>
            </a:r>
            <a:r>
              <a:rPr lang="es-ES" sz="2000" b="1" dirty="0">
                <a:latin typeface="Arial" pitchFamily="34" charset="0"/>
                <a:cs typeface="Arial" pitchFamily="34" charset="0"/>
              </a:rPr>
              <a:t>MUNICIPAL, PRESIDIDO POR EL, DR. ROBERTO CARLOS RENDEROS </a:t>
            </a:r>
            <a:r>
              <a:rPr lang="es-ES" sz="2000" b="1" dirty="0" smtClean="0">
                <a:latin typeface="Arial" pitchFamily="34" charset="0"/>
                <a:cs typeface="Arial" pitchFamily="34" charset="0"/>
              </a:rPr>
              <a:t>PINEDA</a:t>
            </a:r>
            <a:r>
              <a:rPr lang="es-ES" sz="2000" b="1" dirty="0">
                <a:latin typeface="Arial" pitchFamily="34" charset="0"/>
                <a:cs typeface="Arial" pitchFamily="34" charset="0"/>
              </a:rPr>
              <a:t>, ALCALDE MUNICIPAL DE GUADALUPE, </a:t>
            </a:r>
            <a:r>
              <a:rPr lang="es-ES" sz="2000" b="1" dirty="0" smtClean="0">
                <a:latin typeface="Arial" pitchFamily="34" charset="0"/>
                <a:cs typeface="Arial" pitchFamily="34" charset="0"/>
              </a:rPr>
              <a:t>REALIZO EL DIA 5 Y 6 </a:t>
            </a:r>
            <a:r>
              <a:rPr lang="es-ES" sz="2000" b="1" dirty="0">
                <a:latin typeface="Arial" pitchFamily="34" charset="0"/>
                <a:cs typeface="Arial" pitchFamily="34" charset="0"/>
              </a:rPr>
              <a:t>DE JUNIO, </a:t>
            </a:r>
            <a:r>
              <a:rPr lang="es-ES" sz="2000" b="1" dirty="0" smtClean="0">
                <a:latin typeface="Arial" pitchFamily="34" charset="0"/>
                <a:cs typeface="Arial" pitchFamily="34" charset="0"/>
              </a:rPr>
              <a:t>LA ENTREGA DE ABONO </a:t>
            </a:r>
            <a:r>
              <a:rPr lang="es-ES" sz="2000" b="1" dirty="0">
                <a:latin typeface="Arial" pitchFamily="34" charset="0"/>
                <a:cs typeface="Arial" pitchFamily="34" charset="0"/>
              </a:rPr>
              <a:t>A</a:t>
            </a:r>
            <a:r>
              <a:rPr lang="es-ES" sz="2000" b="1" dirty="0" smtClean="0">
                <a:latin typeface="Arial" pitchFamily="34" charset="0"/>
                <a:cs typeface="Arial" pitchFamily="34" charset="0"/>
              </a:rPr>
              <a:t> </a:t>
            </a:r>
            <a:r>
              <a:rPr lang="es-ES" sz="2000" b="1" dirty="0">
                <a:latin typeface="Arial" pitchFamily="34" charset="0"/>
                <a:cs typeface="Arial" pitchFamily="34" charset="0"/>
              </a:rPr>
              <a:t>LOS DIFERENTES CANTONES Y </a:t>
            </a:r>
            <a:r>
              <a:rPr lang="es-ES" sz="2000" b="1" dirty="0" smtClean="0">
                <a:latin typeface="Arial" pitchFamily="34" charset="0"/>
                <a:cs typeface="Arial" pitchFamily="34" charset="0"/>
              </a:rPr>
              <a:t>CASERIOS, CASCO </a:t>
            </a:r>
            <a:r>
              <a:rPr lang="es-ES" sz="2000" b="1" dirty="0" smtClean="0">
                <a:latin typeface="Arial" pitchFamily="34" charset="0"/>
                <a:cs typeface="Arial" pitchFamily="34" charset="0"/>
              </a:rPr>
              <a:t>URBANO, </a:t>
            </a:r>
            <a:r>
              <a:rPr lang="es-ES" sz="2000" b="1" dirty="0">
                <a:latin typeface="Arial" pitchFamily="34" charset="0"/>
                <a:cs typeface="Arial" pitchFamily="34" charset="0"/>
              </a:rPr>
              <a:t>DEL </a:t>
            </a:r>
            <a:r>
              <a:rPr lang="es-ES" sz="2000" b="1" dirty="0" smtClean="0">
                <a:latin typeface="Arial" pitchFamily="34" charset="0"/>
                <a:cs typeface="Arial" pitchFamily="34" charset="0"/>
              </a:rPr>
              <a:t>MUNICIPIO DE GUADALUPE.</a:t>
            </a:r>
          </a:p>
          <a:p>
            <a:pPr marL="109728" indent="0" algn="ctr">
              <a:buNone/>
            </a:pPr>
            <a:endParaRPr lang="es-ES" sz="2000" b="1" dirty="0" smtClean="0">
              <a:latin typeface="Arial" pitchFamily="34" charset="0"/>
              <a:cs typeface="Arial" pitchFamily="34" charset="0"/>
            </a:endParaRPr>
          </a:p>
          <a:p>
            <a:pPr marL="109728" indent="0">
              <a:buNone/>
            </a:pPr>
            <a:r>
              <a:rPr lang="es-ES" sz="2000" dirty="0">
                <a:latin typeface="Arial" pitchFamily="34" charset="0"/>
                <a:cs typeface="Arial" pitchFamily="34" charset="0"/>
              </a:rPr>
              <a:t>1</a:t>
            </a:r>
            <a:r>
              <a:rPr lang="es-ES" sz="2000" dirty="0" smtClean="0">
                <a:latin typeface="Arial" pitchFamily="34" charset="0"/>
                <a:cs typeface="Arial" pitchFamily="34" charset="0"/>
              </a:rPr>
              <a:t>-CANTON  AGUA AGRIA.                  8-SAN JOSE LA CARBONERA</a:t>
            </a:r>
          </a:p>
          <a:p>
            <a:pPr marL="109728" indent="0">
              <a:buNone/>
            </a:pPr>
            <a:r>
              <a:rPr lang="es-ES" sz="2000" dirty="0">
                <a:latin typeface="Arial" pitchFamily="34" charset="0"/>
                <a:cs typeface="Arial" pitchFamily="34" charset="0"/>
              </a:rPr>
              <a:t>2</a:t>
            </a:r>
            <a:r>
              <a:rPr lang="es-ES" sz="2000" dirty="0" smtClean="0">
                <a:latin typeface="Arial" pitchFamily="34" charset="0"/>
                <a:cs typeface="Arial" pitchFamily="34" charset="0"/>
              </a:rPr>
              <a:t>-CANTON SAN EMIGDIO                  9-BARRIO SAN JOSE</a:t>
            </a:r>
          </a:p>
          <a:p>
            <a:pPr marL="109728" indent="0">
              <a:buNone/>
            </a:pPr>
            <a:r>
              <a:rPr lang="es-ES" sz="2000" dirty="0" smtClean="0">
                <a:latin typeface="Arial" pitchFamily="34" charset="0"/>
                <a:cs typeface="Arial" pitchFamily="34" charset="0"/>
              </a:rPr>
              <a:t>3-CASERIO LOS MELENDEZ             10-BARRIO EL CENTRO</a:t>
            </a:r>
          </a:p>
          <a:p>
            <a:pPr marL="109728" indent="0">
              <a:buNone/>
            </a:pPr>
            <a:r>
              <a:rPr lang="es-ES" sz="2000" dirty="0">
                <a:latin typeface="Arial" pitchFamily="34" charset="0"/>
                <a:cs typeface="Arial" pitchFamily="34" charset="0"/>
              </a:rPr>
              <a:t>4</a:t>
            </a:r>
            <a:r>
              <a:rPr lang="es-ES" sz="2000" dirty="0" smtClean="0">
                <a:latin typeface="Arial" pitchFamily="34" charset="0"/>
                <a:cs typeface="Arial" pitchFamily="34" charset="0"/>
              </a:rPr>
              <a:t>-SANTA EDUVIGES 1 Y 2</a:t>
            </a:r>
            <a:r>
              <a:rPr lang="es-ES" sz="2000" b="1" dirty="0" smtClean="0">
                <a:latin typeface="Arial" pitchFamily="34" charset="0"/>
                <a:cs typeface="Arial" pitchFamily="34" charset="0"/>
              </a:rPr>
              <a:t>                  </a:t>
            </a:r>
            <a:r>
              <a:rPr lang="es-ES" sz="2000" dirty="0" smtClean="0">
                <a:latin typeface="Arial" pitchFamily="34" charset="0"/>
                <a:cs typeface="Arial" pitchFamily="34" charset="0"/>
              </a:rPr>
              <a:t>11-BARRIO CONCEPCION</a:t>
            </a:r>
            <a:r>
              <a:rPr lang="es-ES" sz="2000" b="1" dirty="0" smtClean="0">
                <a:latin typeface="Arial" pitchFamily="34" charset="0"/>
                <a:cs typeface="Arial" pitchFamily="34" charset="0"/>
              </a:rPr>
              <a:t> </a:t>
            </a:r>
          </a:p>
          <a:p>
            <a:pPr marL="109728" indent="0">
              <a:buNone/>
            </a:pPr>
            <a:r>
              <a:rPr lang="es-ES" sz="2000" dirty="0">
                <a:latin typeface="Arial" pitchFamily="34" charset="0"/>
                <a:cs typeface="Arial" pitchFamily="34" charset="0"/>
              </a:rPr>
              <a:t>5</a:t>
            </a:r>
            <a:r>
              <a:rPr lang="es-ES" sz="2000" dirty="0" smtClean="0">
                <a:latin typeface="Arial" pitchFamily="34" charset="0"/>
                <a:cs typeface="Arial" pitchFamily="34" charset="0"/>
              </a:rPr>
              <a:t>-SANTISIMA TRINIDAD                     12-COL. SANTA ROSA</a:t>
            </a:r>
          </a:p>
          <a:p>
            <a:pPr marL="109728" indent="0">
              <a:buNone/>
            </a:pPr>
            <a:r>
              <a:rPr lang="es-ES" sz="2000" dirty="0">
                <a:latin typeface="Arial" pitchFamily="34" charset="0"/>
                <a:cs typeface="Arial" pitchFamily="34" charset="0"/>
              </a:rPr>
              <a:t>6</a:t>
            </a:r>
            <a:r>
              <a:rPr lang="es-ES" sz="2000" dirty="0" smtClean="0">
                <a:latin typeface="Arial" pitchFamily="34" charset="0"/>
                <a:cs typeface="Arial" pitchFamily="34" charset="0"/>
              </a:rPr>
              <a:t>-SANTA LUCIA                                   13-VILLA ESPAÑA</a:t>
            </a:r>
          </a:p>
          <a:p>
            <a:pPr marL="109728" indent="0">
              <a:buNone/>
            </a:pPr>
            <a:r>
              <a:rPr lang="es-ES" sz="2000" dirty="0">
                <a:latin typeface="Arial" pitchFamily="34" charset="0"/>
                <a:cs typeface="Arial" pitchFamily="34" charset="0"/>
              </a:rPr>
              <a:t>7</a:t>
            </a:r>
            <a:r>
              <a:rPr lang="es-ES" sz="2000" dirty="0" smtClean="0">
                <a:latin typeface="Arial" pitchFamily="34" charset="0"/>
                <a:cs typeface="Arial" pitchFamily="34" charset="0"/>
              </a:rPr>
              <a:t>-BARRIO EL CALVARIO                    14- SAN BENITO   </a:t>
            </a:r>
          </a:p>
          <a:p>
            <a:pPr marL="109728" indent="0">
              <a:buNone/>
            </a:pPr>
            <a:r>
              <a:rPr lang="es-ES" sz="2000" b="1" dirty="0" smtClean="0">
                <a:latin typeface="Arial" pitchFamily="34" charset="0"/>
                <a:cs typeface="Arial" pitchFamily="34" charset="0"/>
              </a:rPr>
              <a:t> </a:t>
            </a:r>
            <a:endParaRPr lang="es-ES" sz="2000" b="1" dirty="0">
              <a:latin typeface="Arial" pitchFamily="34" charset="0"/>
              <a:cs typeface="Arial" pitchFamily="34" charset="0"/>
            </a:endParaRPr>
          </a:p>
          <a:p>
            <a:pPr marL="109728" indent="0">
              <a:buNone/>
            </a:pPr>
            <a:endParaRPr lang="es-ES" sz="2000" dirty="0">
              <a:solidFill>
                <a:srgbClr val="FF0000"/>
              </a:solidFill>
            </a:endParaRPr>
          </a:p>
        </p:txBody>
      </p:sp>
    </p:spTree>
    <p:extLst>
      <p:ext uri="{BB962C8B-B14F-4D97-AF65-F5344CB8AC3E}">
        <p14:creationId xmlns:p14="http://schemas.microsoft.com/office/powerpoint/2010/main" val="2095409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109728" indent="0">
              <a:buNone/>
            </a:pPr>
            <a:r>
              <a:rPr lang="es-ES" sz="1900" dirty="0"/>
              <a:t>1-CANTON </a:t>
            </a:r>
            <a:r>
              <a:rPr lang="es-ES" sz="1900" dirty="0" smtClean="0"/>
              <a:t> </a:t>
            </a:r>
            <a:r>
              <a:rPr lang="es-ES" sz="1900" dirty="0"/>
              <a:t>AGUA AGRIA. </a:t>
            </a:r>
            <a:r>
              <a:rPr lang="es-ES" sz="1900" dirty="0" smtClean="0"/>
              <a:t>              </a:t>
            </a:r>
            <a:r>
              <a:rPr lang="es-ES" sz="1900" dirty="0"/>
              <a:t>8-SAN JOSE LA CARBONERA</a:t>
            </a:r>
          </a:p>
          <a:p>
            <a:pPr marL="109728" indent="0">
              <a:buNone/>
            </a:pPr>
            <a:r>
              <a:rPr lang="es-ES" sz="1900" dirty="0"/>
              <a:t>2-CANTON SAN EMIGDIO               </a:t>
            </a:r>
            <a:r>
              <a:rPr lang="es-ES" sz="1900" dirty="0" smtClean="0"/>
              <a:t> </a:t>
            </a:r>
            <a:r>
              <a:rPr lang="es-ES" sz="1900" dirty="0"/>
              <a:t>9-BARRIO SAN JOSE</a:t>
            </a:r>
          </a:p>
          <a:p>
            <a:pPr marL="109728" indent="0">
              <a:buNone/>
            </a:pPr>
            <a:r>
              <a:rPr lang="es-ES" sz="1900" dirty="0" smtClean="0"/>
              <a:t>3-CASERIO </a:t>
            </a:r>
            <a:r>
              <a:rPr lang="es-ES" sz="1900" dirty="0"/>
              <a:t>LOS MELENDEZ             10-BARRIO EL CENTRO</a:t>
            </a:r>
          </a:p>
          <a:p>
            <a:pPr marL="109728" indent="0">
              <a:buNone/>
            </a:pPr>
            <a:r>
              <a:rPr lang="es-ES" sz="1900" dirty="0"/>
              <a:t>4-SANTA EDUVIGES 1 Y 2</a:t>
            </a:r>
            <a:r>
              <a:rPr lang="es-ES" sz="1900" b="1" dirty="0"/>
              <a:t>            </a:t>
            </a:r>
            <a:r>
              <a:rPr lang="es-ES" sz="1900" b="1" dirty="0" smtClean="0"/>
              <a:t>   </a:t>
            </a:r>
            <a:r>
              <a:rPr lang="es-ES" sz="1900" dirty="0"/>
              <a:t>11-BARRIO CONCEPCION</a:t>
            </a:r>
            <a:r>
              <a:rPr lang="es-ES" sz="1900" b="1" dirty="0"/>
              <a:t> </a:t>
            </a:r>
            <a:endParaRPr lang="es-ES" sz="1900" dirty="0"/>
          </a:p>
          <a:p>
            <a:pPr marL="109728" indent="0">
              <a:buNone/>
            </a:pPr>
            <a:r>
              <a:rPr lang="es-ES" sz="1900" dirty="0"/>
              <a:t>5-SANTISIMA TRINIDAD            </a:t>
            </a:r>
            <a:r>
              <a:rPr lang="es-ES" sz="1900" dirty="0" smtClean="0"/>
              <a:t>      </a:t>
            </a:r>
            <a:r>
              <a:rPr lang="es-ES" sz="1900" dirty="0"/>
              <a:t>12-COL. SANTA </a:t>
            </a:r>
            <a:r>
              <a:rPr lang="es-ES" sz="1900" dirty="0" smtClean="0"/>
              <a:t>ROSA</a:t>
            </a:r>
          </a:p>
          <a:p>
            <a:pPr marL="109728" indent="0">
              <a:buNone/>
            </a:pPr>
            <a:r>
              <a:rPr lang="es-ES" sz="1900" dirty="0" smtClean="0"/>
              <a:t>6-SANTA </a:t>
            </a:r>
            <a:r>
              <a:rPr lang="es-ES" sz="1900" dirty="0"/>
              <a:t>LUCIA                   </a:t>
            </a:r>
            <a:r>
              <a:rPr lang="es-ES" sz="1900" dirty="0" smtClean="0"/>
              <a:t>           </a:t>
            </a:r>
            <a:r>
              <a:rPr lang="es-ES" sz="1900" dirty="0"/>
              <a:t>13-VILLA ESPAÑA</a:t>
            </a:r>
          </a:p>
          <a:p>
            <a:pPr marL="109728" indent="0">
              <a:buNone/>
            </a:pPr>
            <a:r>
              <a:rPr lang="es-ES" sz="1900" dirty="0"/>
              <a:t>7-BARRIO EL CALVARIO     </a:t>
            </a:r>
            <a:r>
              <a:rPr lang="es-ES" sz="1900" dirty="0" smtClean="0"/>
              <a:t>             </a:t>
            </a:r>
            <a:r>
              <a:rPr lang="es-ES" sz="1900" dirty="0"/>
              <a:t>14- SAN BENITO   </a:t>
            </a:r>
          </a:p>
          <a:p>
            <a:pPr marL="109728" indent="0">
              <a:buNone/>
            </a:pPr>
            <a:endParaRPr lang="es-ES" dirty="0" smtClean="0"/>
          </a:p>
          <a:p>
            <a:pPr marL="109728" indent="0">
              <a:buNone/>
            </a:pPr>
            <a:endParaRPr lang="es-ES" dirty="0"/>
          </a:p>
          <a:p>
            <a:pPr marL="109728" indent="0">
              <a:buNone/>
            </a:pPr>
            <a:r>
              <a:rPr lang="es-ES" sz="3200" b="1" dirty="0" smtClean="0">
                <a:solidFill>
                  <a:srgbClr val="FFC000"/>
                </a:solidFill>
              </a:rPr>
              <a:t>MONTO.$</a:t>
            </a:r>
            <a:r>
              <a:rPr lang="es-ES" sz="3200" b="1" dirty="0">
                <a:solidFill>
                  <a:srgbClr val="FFC000"/>
                </a:solidFill>
              </a:rPr>
              <a:t> 19,200.00</a:t>
            </a:r>
            <a:endParaRPr lang="es-ES" sz="3200" b="1" dirty="0" smtClean="0">
              <a:solidFill>
                <a:srgbClr val="FFC000"/>
              </a:solidFill>
            </a:endParaRPr>
          </a:p>
          <a:p>
            <a:pPr marL="109728" indent="0">
              <a:buNone/>
            </a:pPr>
            <a:endParaRPr lang="es-ES" dirty="0"/>
          </a:p>
        </p:txBody>
      </p:sp>
      <p:sp>
        <p:nvSpPr>
          <p:cNvPr id="3" name="2 Título"/>
          <p:cNvSpPr>
            <a:spLocks noGrp="1"/>
          </p:cNvSpPr>
          <p:nvPr>
            <p:ph type="title"/>
          </p:nvPr>
        </p:nvSpPr>
        <p:spPr>
          <a:xfrm>
            <a:off x="457200" y="326593"/>
            <a:ext cx="8229600" cy="1039091"/>
          </a:xfrm>
        </p:spPr>
        <p:txBody>
          <a:bodyPr>
            <a:normAutofit/>
          </a:bodyPr>
          <a:lstStyle/>
          <a:p>
            <a:r>
              <a:rPr lang="es-ES" sz="3200" dirty="0" smtClean="0">
                <a:solidFill>
                  <a:schemeClr val="tx1"/>
                </a:solidFill>
              </a:rPr>
              <a:t>BENEFICIARIOS DE PAQUETE AGRICOLA</a:t>
            </a:r>
            <a:endParaRPr lang="es-ES" sz="3200" dirty="0">
              <a:solidFill>
                <a:schemeClr val="tx1"/>
              </a:solidFill>
            </a:endParaRPr>
          </a:p>
        </p:txBody>
      </p:sp>
    </p:spTree>
    <p:extLst>
      <p:ext uri="{BB962C8B-B14F-4D97-AF65-F5344CB8AC3E}">
        <p14:creationId xmlns:p14="http://schemas.microsoft.com/office/powerpoint/2010/main" val="173567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caldia Guadalupe\Desktop\paquete agricola\1480722_689427701163370_146245183397152351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14875"/>
            <a:ext cx="396044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caldia Guadalupe\Desktop\paquete agricola\11390272_689427407830066_420346466181007914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49" y="627901"/>
            <a:ext cx="417646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caldia Guadalupe\Desktop\paquete agricola\11377389_689428441163296_50334704152653547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4684" y="3356992"/>
            <a:ext cx="3935788" cy="2364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lcaldia Guadalupe\Desktop\paquete agricola\11350565_689427441163396_3561768156108183118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49" y="3356992"/>
            <a:ext cx="426647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253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caldia Guadalupe\Desktop\paquete agricola\22787_689428597829947_3652916411480875876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409742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lcaldia Guadalupe\Desktop\paquete agricola\11350603_689429424496531_730464415300806516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20688"/>
            <a:ext cx="388843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caldia Guadalupe\Desktop\paquete agricola\11401450_689427994496674_734449557352567936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212976"/>
            <a:ext cx="4032448"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caldia Guadalupe\Desktop\paquete agricola\11401382_689429164496557_1661724269726324360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212976"/>
            <a:ext cx="388843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32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RECORRIDO POR EL </a:t>
            </a:r>
            <a:r>
              <a:rPr lang="es-ES" dirty="0" smtClean="0"/>
              <a:t>CIMARRON</a:t>
            </a:r>
            <a:endParaRPr lang="es-ES" dirty="0"/>
          </a:p>
        </p:txBody>
      </p:sp>
      <p:sp>
        <p:nvSpPr>
          <p:cNvPr id="4" name="3 Rectángulo"/>
          <p:cNvSpPr/>
          <p:nvPr/>
        </p:nvSpPr>
        <p:spPr>
          <a:xfrm>
            <a:off x="611560" y="1412776"/>
            <a:ext cx="7848872" cy="3046988"/>
          </a:xfrm>
          <a:prstGeom prst="rect">
            <a:avLst/>
          </a:prstGeom>
        </p:spPr>
        <p:txBody>
          <a:bodyPr wrap="square">
            <a:spAutoFit/>
          </a:bodyPr>
          <a:lstStyle/>
          <a:p>
            <a:pPr algn="ctr"/>
            <a:r>
              <a:rPr lang="es-ES" sz="2400" dirty="0"/>
              <a:t>EL DR. ROBERTO CARLOS RENDEROS </a:t>
            </a:r>
            <a:r>
              <a:rPr lang="es-ES" sz="2400" dirty="0" smtClean="0"/>
              <a:t>PINEDA,JUNTO A  </a:t>
            </a:r>
            <a:r>
              <a:rPr lang="es-ES" sz="2400" dirty="0"/>
              <a:t>LA PARTICIPACION DE UNOS MIEMBROS DEL COMITÉ DE DESARROLLO LOCAL </a:t>
            </a:r>
            <a:r>
              <a:rPr lang="es-ES" sz="2400" dirty="0" smtClean="0"/>
              <a:t> TURISTICO </a:t>
            </a:r>
            <a:r>
              <a:rPr lang="es-ES" sz="2400" dirty="0"/>
              <a:t>DEL MUNICIPO DE GUADALUPE, </a:t>
            </a:r>
            <a:r>
              <a:rPr lang="es-ES" sz="2400" dirty="0" smtClean="0"/>
              <a:t>REALIZARON </a:t>
            </a:r>
            <a:r>
              <a:rPr lang="es-ES" sz="2400" dirty="0"/>
              <a:t>EL DIA VIERNES 12 DE JUNIO UN RECORRIDO POR EL CIMARRON, PARA EVALUAR  LAS ZONAS DE </a:t>
            </a:r>
            <a:r>
              <a:rPr lang="es-ES" sz="2400" dirty="0" smtClean="0"/>
              <a:t>SENDERISMO,CON EL PROPOSITO DE REALIZAR  </a:t>
            </a:r>
            <a:r>
              <a:rPr lang="es-ES" sz="2400" dirty="0"/>
              <a:t>MIRADORES NATURALES.</a:t>
            </a:r>
          </a:p>
        </p:txBody>
      </p:sp>
    </p:spTree>
    <p:extLst>
      <p:ext uri="{BB962C8B-B14F-4D97-AF65-F5344CB8AC3E}">
        <p14:creationId xmlns:p14="http://schemas.microsoft.com/office/powerpoint/2010/main" val="431970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3456</TotalTime>
  <Words>739</Words>
  <Application>Microsoft Office PowerPoint</Application>
  <PresentationFormat>Presentación en pantalla (4:3)</PresentationFormat>
  <Paragraphs>93</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Concurrencia</vt:lpstr>
      <vt:lpstr>PROYECTOS EJECUTADOS EN LOS PRIMEROS 300 DIAS, NUEVA ADMINISTRACION 2015,2018</vt:lpstr>
      <vt:lpstr>Presentación de PowerPoint</vt:lpstr>
      <vt:lpstr>Presentación de PowerPoint</vt:lpstr>
      <vt:lpstr>Presentación de PowerPoint</vt:lpstr>
      <vt:lpstr>ENTREGA DE FERTILIZANTES A LOS AGRICULTORES DE GUADALUPE</vt:lpstr>
      <vt:lpstr>BENEFICIARIOS DE PAQUETE AGRICOLA</vt:lpstr>
      <vt:lpstr>Presentación de PowerPoint</vt:lpstr>
      <vt:lpstr>Presentación de PowerPoint</vt:lpstr>
      <vt:lpstr>RECORRIDO POR EL CIMARRON</vt:lpstr>
      <vt:lpstr>Presentación de PowerPoint</vt:lpstr>
      <vt:lpstr>Presentación de PowerPoint</vt:lpstr>
      <vt:lpstr>REPARACION DE PUENTE COLGANTE DEL CANTON  SAN EMIGDIO</vt:lpstr>
      <vt:lpstr>Presentación de PowerPoint</vt:lpstr>
      <vt:lpstr>REMODELACION DE UNIDADES</vt:lpstr>
      <vt:lpstr>COMPRA DE MOBILIARIO EJECUTIVO</vt:lpstr>
      <vt:lpstr>REMODELACION DE UNIDADES</vt:lpstr>
      <vt:lpstr>Presentación de PowerPoint</vt:lpstr>
      <vt:lpstr>DESPUES </vt:lpstr>
      <vt:lpstr>Presentación de PowerPoint</vt:lpstr>
      <vt:lpstr>CELEBRACION DEL DIA DEL PADRE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Proyectos ejecutados y en ejecución 2012-2013</dc:title>
  <dc:creator>SERVIDOR ALFA</dc:creator>
  <cp:lastModifiedBy>Alcaldia Guadalupe</cp:lastModifiedBy>
  <cp:revision>130</cp:revision>
  <dcterms:created xsi:type="dcterms:W3CDTF">2013-05-24T22:54:04Z</dcterms:created>
  <dcterms:modified xsi:type="dcterms:W3CDTF">2015-09-22T14:55:46Z</dcterms:modified>
</cp:coreProperties>
</file>